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339" r:id="rId4"/>
    <p:sldId id="370" r:id="rId5"/>
    <p:sldId id="510" r:id="rId6"/>
    <p:sldId id="511" r:id="rId7"/>
    <p:sldId id="486" r:id="rId8"/>
    <p:sldId id="374" r:id="rId9"/>
    <p:sldId id="512" r:id="rId10"/>
    <p:sldId id="513" r:id="rId11"/>
    <p:sldId id="514" r:id="rId12"/>
    <p:sldId id="515" r:id="rId13"/>
    <p:sldId id="516" r:id="rId14"/>
    <p:sldId id="517" r:id="rId15"/>
    <p:sldId id="518" r:id="rId16"/>
    <p:sldId id="499" r:id="rId17"/>
    <p:sldId id="519" r:id="rId18"/>
    <p:sldId id="281" r:id="rId19"/>
    <p:sldId id="33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717" autoAdjust="0"/>
  </p:normalViewPr>
  <p:slideViewPr>
    <p:cSldViewPr snapToGrid="0">
      <p:cViewPr varScale="1">
        <p:scale>
          <a:sx n="100" d="100"/>
          <a:sy n="100" d="100"/>
        </p:scale>
        <p:origin x="156" y="78"/>
      </p:cViewPr>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B05C6-1274-4BF2-888A-3B10B70F0758}"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A0C49-C971-4B90-94D8-46F7F8F8C13D}" type="slidenum">
              <a:rPr lang="en-GB" smtClean="0"/>
              <a:t>‹#›</a:t>
            </a:fld>
            <a:endParaRPr lang="en-GB"/>
          </a:p>
        </p:txBody>
      </p:sp>
    </p:spTree>
    <p:extLst>
      <p:ext uri="{BB962C8B-B14F-4D97-AF65-F5344CB8AC3E}">
        <p14:creationId xmlns:p14="http://schemas.microsoft.com/office/powerpoint/2010/main" val="10671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216000" indent="-216000" algn="l">
              <a:lnSpc>
                <a:spcPct val="100000"/>
              </a:lnSpc>
            </a:pPr>
            <a:r>
              <a:rPr lang="en-GB" sz="1200" b="1" strike="noStrike" spc="-1" dirty="0">
                <a:latin typeface="Arial"/>
              </a:rPr>
              <a:t>on the slide.  In addition, it includes VIDEO clips of the phonics and the phonics’ source words.  Pupils can be encouraged to look at the shape of the mouth/lips on</a:t>
            </a:r>
          </a:p>
          <a:p>
            <a:pPr marL="216000" indent="-216000" algn="l">
              <a:lnSpc>
                <a:spcPct val="100000"/>
              </a:lnSpc>
            </a:pPr>
            <a:r>
              <a:rPr lang="en-GB" sz="1200" b="1" strike="noStrike" spc="-1" dirty="0">
                <a:latin typeface="Arial"/>
              </a:rPr>
              <a:t>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Phonics:  [</a:t>
            </a:r>
            <a:r>
              <a:rPr lang="en-GB" sz="1200" b="1" i="0" strike="noStrike" spc="-1" dirty="0" err="1">
                <a:solidFill>
                  <a:srgbClr val="002060"/>
                </a:solidFill>
                <a:latin typeface="Century Gothic"/>
                <a:ea typeface="Century Gothic"/>
              </a:rPr>
              <a:t>ch</a:t>
            </a:r>
            <a:r>
              <a:rPr lang="en-GB" sz="1200" b="1"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chercher </a:t>
            </a:r>
            <a:r>
              <a:rPr lang="fr-FR" sz="1200" b="0" i="0" strike="noStrike" spc="-1" dirty="0">
                <a:solidFill>
                  <a:srgbClr val="002060"/>
                </a:solidFill>
                <a:latin typeface="Century Gothic"/>
                <a:ea typeface="Century Gothic"/>
              </a:rPr>
              <a:t>[336] </a:t>
            </a:r>
            <a:r>
              <a:rPr lang="fr-FR" sz="1200" b="1" i="0" strike="noStrike" spc="-1" dirty="0">
                <a:solidFill>
                  <a:srgbClr val="002060"/>
                </a:solidFill>
                <a:latin typeface="Century Gothic"/>
                <a:ea typeface="Century Gothic"/>
              </a:rPr>
              <a:t>chat</a:t>
            </a:r>
            <a:r>
              <a:rPr lang="fr-FR" sz="1200" b="0" i="0" strike="noStrike" spc="-1" dirty="0">
                <a:solidFill>
                  <a:srgbClr val="002060"/>
                </a:solidFill>
                <a:latin typeface="Century Gothic"/>
                <a:ea typeface="Century Gothic"/>
              </a:rPr>
              <a:t> [3135] </a:t>
            </a:r>
            <a:r>
              <a:rPr lang="fr-FR" sz="1200" b="1" i="0" strike="noStrike" spc="-1" dirty="0">
                <a:solidFill>
                  <a:srgbClr val="002060"/>
                </a:solidFill>
                <a:latin typeface="Century Gothic"/>
                <a:ea typeface="Century Gothic"/>
              </a:rPr>
              <a:t>bouche</a:t>
            </a:r>
            <a:r>
              <a:rPr lang="fr-FR" sz="1200" b="0" i="0" strike="noStrike" spc="-1" dirty="0">
                <a:solidFill>
                  <a:srgbClr val="002060"/>
                </a:solidFill>
                <a:latin typeface="Century Gothic"/>
                <a:ea typeface="Century Gothic"/>
              </a:rPr>
              <a:t> [1838] </a:t>
            </a:r>
            <a:r>
              <a:rPr lang="fr-FR" sz="1200" b="1" i="0" strike="noStrike" spc="-1" dirty="0">
                <a:solidFill>
                  <a:srgbClr val="002060"/>
                </a:solidFill>
                <a:latin typeface="Century Gothic"/>
                <a:ea typeface="Century Gothic"/>
              </a:rPr>
              <a:t>marché </a:t>
            </a:r>
            <a:r>
              <a:rPr lang="fr-FR" sz="1200" b="0" i="0" strike="noStrike" spc="-1" dirty="0">
                <a:solidFill>
                  <a:srgbClr val="002060"/>
                </a:solidFill>
                <a:latin typeface="Century Gothic"/>
                <a:ea typeface="Century Gothic"/>
              </a:rPr>
              <a:t>[280] </a:t>
            </a:r>
            <a:r>
              <a:rPr lang="fr-FR" sz="1200" b="1" i="0" strike="noStrike" spc="-1" dirty="0">
                <a:solidFill>
                  <a:srgbClr val="002060"/>
                </a:solidFill>
                <a:latin typeface="Century Gothic"/>
                <a:ea typeface="Century Gothic"/>
              </a:rPr>
              <a:t>dimanche </a:t>
            </a:r>
            <a:r>
              <a:rPr lang="fr-FR" sz="1200" b="0" i="0" strike="noStrike" spc="-1" dirty="0">
                <a:solidFill>
                  <a:srgbClr val="002060"/>
                </a:solidFill>
                <a:latin typeface="Century Gothic"/>
                <a:ea typeface="Century Gothic"/>
              </a:rPr>
              <a:t>[1235] </a:t>
            </a:r>
            <a:br>
              <a:rPr lang="fr-FR" sz="1200" b="0" i="0" strike="noStrike" spc="-1" dirty="0">
                <a:solidFill>
                  <a:srgbClr val="002060"/>
                </a:solidFill>
                <a:latin typeface="Century Gothic"/>
                <a:ea typeface="Century Gothic"/>
              </a:rPr>
            </a:br>
            <a:endParaRPr lang="fr-FR" sz="1200" b="0"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i="0" strike="noStrike" spc="-1" dirty="0">
                <a:solidFill>
                  <a:srgbClr val="002060"/>
                </a:solidFill>
                <a:latin typeface="Century Gothic"/>
                <a:ea typeface="Century Gothic"/>
              </a:rPr>
              <a:t>Vocabulary</a:t>
            </a:r>
            <a:r>
              <a:rPr lang="it-IT"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 avoir [8] j’ai, il a, elle a, quoi [297] animal [1002] chien [1744] chat [3138]  photo [1412] ou [33] </a:t>
            </a:r>
          </a:p>
          <a:p>
            <a:pPr marL="216000" indent="-216000">
              <a:lnSpc>
                <a:spcPct val="100000"/>
              </a:lnSpc>
            </a:pPr>
            <a:endParaRPr lang="fr-FR" sz="1200" b="1" i="0" strike="noStrike" spc="-1" dirty="0">
              <a:solidFill>
                <a:srgbClr val="002060"/>
              </a:solidFill>
              <a:latin typeface="Century Gothic"/>
              <a:ea typeface="Century Gothic"/>
            </a:endParaRPr>
          </a:p>
          <a:p>
            <a:pPr marL="216000" indent="-216000">
              <a:lnSpc>
                <a:spcPct val="100000"/>
              </a:lnSpc>
            </a:pPr>
            <a:r>
              <a:rPr lang="fr-FR" sz="1200" b="1" i="0" strike="noStrike" spc="-1" dirty="0" err="1">
                <a:solidFill>
                  <a:srgbClr val="002060"/>
                </a:solidFill>
                <a:latin typeface="Century Gothic"/>
                <a:ea typeface="Century Gothic"/>
              </a:rPr>
              <a:t>Revisit</a:t>
            </a:r>
            <a:r>
              <a:rPr lang="fr-FR" sz="1200" b="1" i="0" strike="noStrike" spc="-1" dirty="0">
                <a:solidFill>
                  <a:srgbClr val="002060"/>
                </a:solidFill>
                <a:latin typeface="Century Gothic"/>
                <a:ea typeface="Century Gothic"/>
              </a:rPr>
              <a:t> 1: </a:t>
            </a:r>
            <a:r>
              <a:rPr lang="it-IT" sz="1200" b="0" i="0" strike="noStrike" spc="-1" dirty="0">
                <a:solidFill>
                  <a:srgbClr val="002060"/>
                </a:solidFill>
                <a:latin typeface="Century Gothic"/>
                <a:ea typeface="Century Gothic"/>
              </a:rPr>
              <a:t>lundi [1091] mardi [1044] mercredi [1168]  jeudi [1112] vendredi [1086] samedi [1356] dimanche [1235] aujourd’hui [233] ce (c') [12]</a:t>
            </a:r>
            <a:endParaRPr lang="fr-FR" sz="1200" b="0" i="0" strike="noStrike" spc="-1" dirty="0">
              <a:solidFill>
                <a:srgbClr val="002060"/>
              </a:solidFill>
              <a:latin typeface="Century Gothic"/>
              <a:ea typeface="Century Gothic"/>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[3/6]</a:t>
            </a:r>
          </a:p>
          <a:p>
            <a:pPr marL="216000" indent="-215280">
              <a:lnSpc>
                <a:spcPct val="100000"/>
              </a:lnSpc>
            </a:pPr>
            <a:endParaRPr lang="en-GB" sz="1200" b="1" strike="noStrike" spc="-1" dirty="0">
              <a:solidFill>
                <a:srgbClr val="000000"/>
              </a:solidFill>
              <a:latin typeface="+mn-lt"/>
            </a:endParaRPr>
          </a:p>
          <a:p>
            <a:pPr marL="216000" indent="-215280">
              <a:lnSpc>
                <a:spcPct val="100000"/>
              </a:lnSpc>
            </a:pPr>
            <a:r>
              <a:rPr lang="en-GB" sz="1200" b="1" strike="noStrike" spc="-1" dirty="0">
                <a:solidFill>
                  <a:srgbClr val="000000"/>
                </a:solidFill>
                <a:latin typeface="+mn-lt"/>
              </a:rPr>
              <a:t>Transcript:</a:t>
            </a:r>
          </a:p>
          <a:p>
            <a:pPr marL="216000" indent="-215280">
              <a:lnSpc>
                <a:spcPct val="100000"/>
              </a:lnSpc>
            </a:pP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orange </a:t>
            </a:r>
            <a:r>
              <a:rPr lang="en-GB" sz="1200" b="0" kern="1200" dirty="0" err="1">
                <a:solidFill>
                  <a:schemeClr val="tx1"/>
                </a:solidFill>
                <a:effectLst/>
                <a:latin typeface="+mn-lt"/>
                <a:ea typeface="+mn-ea"/>
                <a:cs typeface="+mn-cs"/>
              </a:rPr>
              <a:t>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ballon</a:t>
            </a:r>
            <a:r>
              <a:rPr lang="en-GB" sz="1200" b="0" kern="1200" dirty="0">
                <a:solidFill>
                  <a:schemeClr val="tx1"/>
                </a:solidFill>
                <a:effectLst/>
                <a:latin typeface="+mn-lt"/>
                <a:ea typeface="+mn-ea"/>
                <a:cs typeface="+mn-cs"/>
              </a:rPr>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273391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[4/6]</a:t>
            </a:r>
          </a:p>
          <a:p>
            <a:pPr marL="216000" indent="-215280">
              <a:lnSpc>
                <a:spcPct val="100000"/>
              </a:lnSpc>
            </a:pPr>
            <a:endParaRPr lang="en-GB" sz="1200" b="1" strike="noStrike" spc="-1" dirty="0">
              <a:solidFill>
                <a:srgbClr val="000000"/>
              </a:solidFill>
              <a:latin typeface="+mn-lt"/>
            </a:endParaRPr>
          </a:p>
          <a:p>
            <a:pPr marL="216000" indent="-215280">
              <a:lnSpc>
                <a:spcPct val="100000"/>
              </a:lnSpc>
            </a:pPr>
            <a:r>
              <a:rPr lang="en-GB" sz="1200" b="1" strike="noStrike" spc="-1" dirty="0">
                <a:solidFill>
                  <a:srgbClr val="000000"/>
                </a:solidFill>
                <a:latin typeface="+mn-lt"/>
              </a:rPr>
              <a:t>Transcript:</a:t>
            </a:r>
          </a:p>
          <a:p>
            <a:pPr marL="216000" indent="-215280">
              <a:lnSpc>
                <a:spcPct val="100000"/>
              </a:lnSpc>
            </a:pP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photo </a:t>
            </a:r>
            <a:r>
              <a:rPr lang="en-GB" sz="1200" b="0" kern="1200" dirty="0" err="1">
                <a:solidFill>
                  <a:schemeClr val="tx1"/>
                </a:solidFill>
                <a:effectLst/>
                <a:latin typeface="+mn-lt"/>
                <a:ea typeface="+mn-ea"/>
                <a:cs typeface="+mn-cs"/>
              </a:rPr>
              <a:t>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cahier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02719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[5/6]</a:t>
            </a:r>
          </a:p>
          <a:p>
            <a:pPr marL="216000" indent="-215280">
              <a:lnSpc>
                <a:spcPct val="100000"/>
              </a:lnSpc>
            </a:pPr>
            <a:endParaRPr lang="en-GB" sz="1200" b="1" strike="noStrike" spc="-1" dirty="0">
              <a:solidFill>
                <a:srgbClr val="000000"/>
              </a:solidFill>
              <a:latin typeface="+mn-lt"/>
            </a:endParaRPr>
          </a:p>
          <a:p>
            <a:pPr marL="216000" indent="-215280">
              <a:lnSpc>
                <a:spcPct val="100000"/>
              </a:lnSpc>
            </a:pPr>
            <a:r>
              <a:rPr lang="en-GB" sz="1200" b="1" strike="noStrike" spc="-1" dirty="0">
                <a:solidFill>
                  <a:srgbClr val="000000"/>
                </a:solidFill>
                <a:latin typeface="+mn-lt"/>
              </a:rPr>
              <a:t>Transcript:</a:t>
            </a:r>
          </a:p>
          <a:p>
            <a:pPr marL="216000" indent="-215280">
              <a:lnSpc>
                <a:spcPct val="100000"/>
              </a:lnSpc>
            </a:pP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bouteille</a:t>
            </a:r>
            <a:r>
              <a:rPr lang="en-GB" sz="1200" b="0" kern="1200" dirty="0">
                <a:solidFill>
                  <a:schemeClr val="tx1"/>
                </a:solidFill>
                <a:effectLst/>
                <a:latin typeface="+mn-lt"/>
                <a:ea typeface="+mn-ea"/>
                <a:cs typeface="+mn-cs"/>
              </a:rPr>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4455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[6/6]</a:t>
            </a:r>
          </a:p>
          <a:p>
            <a:pPr marL="216000" indent="-215280">
              <a:lnSpc>
                <a:spcPct val="100000"/>
              </a:lnSpc>
            </a:pPr>
            <a:endParaRPr lang="en-GB" sz="1200" b="1" strike="noStrike" spc="-1" dirty="0">
              <a:solidFill>
                <a:srgbClr val="000000"/>
              </a:solidFill>
              <a:latin typeface="+mn-lt"/>
            </a:endParaRPr>
          </a:p>
          <a:p>
            <a:pPr marL="216000" indent="-215280">
              <a:lnSpc>
                <a:spcPct val="100000"/>
              </a:lnSpc>
            </a:pPr>
            <a:r>
              <a:rPr lang="en-GB" sz="1200" b="1" strike="noStrike" spc="-1" dirty="0">
                <a:solidFill>
                  <a:srgbClr val="000000"/>
                </a:solidFill>
                <a:latin typeface="+mn-lt"/>
              </a:rPr>
              <a:t>Transcript:</a:t>
            </a:r>
          </a:p>
          <a:p>
            <a:pPr marL="216000" indent="-215280">
              <a:lnSpc>
                <a:spcPct val="100000"/>
              </a:lnSpc>
            </a:pP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chien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une peluche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5909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indefinite article.</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a:t>
            </a:r>
            <a:r>
              <a:rPr lang="en-GB" sz="1200" b="0" strike="noStrike" spc="-1" dirty="0" err="1">
                <a:latin typeface="Arial"/>
              </a:rPr>
              <a:t>une</a:t>
            </a:r>
            <a:r>
              <a:rPr lang="en-GB" sz="1200" b="0" strike="noStrike" spc="-1" dirty="0">
                <a:latin typeface="Arial"/>
              </a:rPr>
              <a:t> </a:t>
            </a:r>
            <a:r>
              <a:rPr lang="en-GB" sz="1200" b="0" strike="noStrike" spc="-1" dirty="0" err="1">
                <a:latin typeface="Arial"/>
              </a:rPr>
              <a:t>peluche</a:t>
            </a:r>
            <a:r>
              <a:rPr lang="en-GB" sz="1200" b="0" strike="noStrike" spc="-1" dirty="0">
                <a:latin typeface="Arial"/>
              </a:rPr>
              <a:t>, the teacher clicks on the word and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11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verb </a:t>
            </a:r>
            <a:r>
              <a:rPr lang="en-GB" b="0" dirty="0" err="1"/>
              <a:t>avoir</a:t>
            </a:r>
            <a:r>
              <a:rPr lang="en-GB" b="0" dirty="0"/>
              <a:t> (to have), I have, he has and she has.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7136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j’ai</a:t>
            </a:r>
            <a:r>
              <a:rPr lang="en-GB" sz="1200" b="0" strike="noStrike" spc="-1" dirty="0">
                <a:solidFill>
                  <a:srgbClr val="000000"/>
                </a:solidFill>
                <a:latin typeface="Calibri"/>
                <a:ea typeface="Calibri"/>
              </a:rPr>
              <a:t> </a:t>
            </a:r>
            <a:r>
              <a:rPr lang="en-GB" sz="1200" b="0" i="1" strike="noStrike" spc="-1" dirty="0">
                <a:solidFill>
                  <a:srgbClr val="000000"/>
                </a:solidFill>
                <a:latin typeface="Calibri"/>
                <a:ea typeface="Calibri"/>
              </a:rPr>
              <a:t>(I have) </a:t>
            </a:r>
            <a:r>
              <a:rPr lang="en-GB" sz="1200" b="0" strike="noStrike" spc="-1" dirty="0">
                <a:solidFill>
                  <a:srgbClr val="000000"/>
                </a:solidFill>
                <a:latin typeface="Calibri"/>
                <a:ea typeface="Calibri"/>
              </a:rPr>
              <a:t>and </a:t>
            </a:r>
            <a:r>
              <a:rPr lang="en-GB" sz="1200" b="0" strike="noStrike" spc="-1" dirty="0" err="1">
                <a:solidFill>
                  <a:srgbClr val="000000"/>
                </a:solidFill>
                <a:latin typeface="Calibri"/>
                <a:ea typeface="Calibri"/>
              </a:rPr>
              <a:t>elle</a:t>
            </a:r>
            <a:r>
              <a:rPr lang="en-GB" sz="1200" b="0" strike="noStrike" spc="-1" dirty="0">
                <a:solidFill>
                  <a:srgbClr val="000000"/>
                </a:solidFill>
                <a:latin typeface="Calibri"/>
                <a:ea typeface="Calibri"/>
              </a:rPr>
              <a:t> a </a:t>
            </a:r>
            <a:r>
              <a:rPr lang="en-GB" sz="1200" b="0" i="1" strike="noStrike" spc="-1" dirty="0">
                <a:solidFill>
                  <a:srgbClr val="000000"/>
                </a:solidFill>
                <a:latin typeface="Calibri"/>
                <a:ea typeface="Calibri"/>
              </a:rPr>
              <a:t>(she has).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two headings Pierre (I have) and Adèle (she has) and the three items that each has.</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err="1"/>
              <a:t>ch</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and the source word </a:t>
            </a:r>
            <a:r>
              <a:rPr lang="en-GB" i="1" dirty="0" err="1"/>
              <a:t>chercher</a:t>
            </a:r>
            <a:r>
              <a:rPr lang="en-GB" i="1" dirty="0"/>
              <a:t> </a:t>
            </a:r>
            <a:r>
              <a:rPr lang="en-GB" dirty="0"/>
              <a:t>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with the class and the source word </a:t>
            </a:r>
            <a:r>
              <a:rPr lang="en-GB" i="1" dirty="0" err="1"/>
              <a:t>chercher</a:t>
            </a:r>
            <a:r>
              <a:rPr lang="en-GB" i="1" dirty="0"/>
              <a:t>.</a:t>
            </a:r>
            <a:endParaRPr lang="en-GB" b="1" i="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Do the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each cluster word in turn: </a:t>
            </a:r>
            <a:r>
              <a:rPr lang="en-GB" i="1" dirty="0"/>
              <a:t>bouche, chat, </a:t>
            </a:r>
            <a:r>
              <a:rPr lang="en-GB" i="1" dirty="0" err="1"/>
              <a:t>marché</a:t>
            </a:r>
            <a:r>
              <a:rPr lang="en-GB" i="1" dirty="0"/>
              <a:t>, </a:t>
            </a:r>
            <a:r>
              <a:rPr lang="en-GB" i="1" dirty="0" err="1"/>
              <a:t>dimanche</a:t>
            </a:r>
            <a:r>
              <a:rPr lang="en-GB" i="1" dirty="0"/>
              <a:t>. </a:t>
            </a:r>
            <a:br>
              <a:rPr lang="en-GB" i="1" dirty="0"/>
            </a:b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Suggested gesture:</a:t>
            </a:r>
            <a:br>
              <a:rPr lang="en-GB" dirty="0"/>
            </a:br>
            <a:r>
              <a:rPr lang="en-GB" dirty="0"/>
              <a:t>The 3</a:t>
            </a:r>
            <a:r>
              <a:rPr lang="en-GB" baseline="30000" dirty="0"/>
              <a:t>rd</a:t>
            </a:r>
            <a:r>
              <a:rPr lang="en-GB" dirty="0"/>
              <a:t> video (the woman)’s version is the one I like the best for search, look for: https://www.signbsl.com/sign/search </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familiar and a few unfamiliar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pronounces [</a:t>
            </a:r>
            <a:r>
              <a:rPr lang="en-GB" b="0" dirty="0" err="1"/>
              <a:t>ch</a:t>
            </a:r>
            <a:r>
              <a:rPr lang="en-GB" b="0" dirty="0"/>
              <a:t>] in an English way by mistake, Pupil B can direct him/her to start again from the beginning.</a:t>
            </a:r>
            <a:br>
              <a:rPr lang="en-GB" b="0" dirty="0"/>
            </a:br>
            <a:r>
              <a:rPr lang="en-GB" b="0" dirty="0"/>
              <a:t>3. They swap roles and repeat the task.</a:t>
            </a:r>
            <a:br>
              <a:rPr lang="en-GB" b="0" dirty="0"/>
            </a:br>
            <a:r>
              <a:rPr lang="en-GB" b="0" dirty="0"/>
              <a:t>4. Click on the words to hear the audio, if desired.</a:t>
            </a: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b="1" dirty="0"/>
              <a:t>Note</a:t>
            </a:r>
            <a:r>
              <a:rPr lang="en-GB" dirty="0"/>
              <a:t>: ensure pupils know they don’t need to rush too much.  They have 5 seconds per word.  If preferred, remove the timer altogether.</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French): </a:t>
            </a:r>
            <a:br>
              <a:rPr lang="en-GB" baseline="0" dirty="0"/>
            </a:br>
            <a:r>
              <a:rPr lang="en-GB" b="0" baseline="0" dirty="0" err="1"/>
              <a:t>chocolat</a:t>
            </a:r>
            <a:r>
              <a:rPr lang="en-GB" b="0" baseline="0" dirty="0"/>
              <a:t> [4556] chanter [1820]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vache</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[2768] toucher [231]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025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 and intonation questions + wh-words.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oral recall of the new and revisited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and one of the pictures disappears.  Pupils say the English.  Repeat for the other 5 pictures.</a:t>
            </a:r>
          </a:p>
          <a:p>
            <a:pPr marL="0" marR="0" lvl="0" indent="0" algn="l" rtl="0">
              <a:lnSpc>
                <a:spcPct val="100000"/>
              </a:lnSpc>
              <a:spcBef>
                <a:spcPts val="0"/>
              </a:spcBef>
              <a:spcAft>
                <a:spcPts val="0"/>
              </a:spcAft>
              <a:buClr>
                <a:schemeClr val="dk1"/>
              </a:buClr>
              <a:buSzPts val="1200"/>
              <a:buFont typeface="Calibri"/>
              <a:buNone/>
            </a:pPr>
            <a:r>
              <a:rPr lang="en-GB" b="0" dirty="0"/>
              <a:t>2. Click for one of the French words to disappear. You will also hear the French. Pupils say the French.  Click for the word to reappear.  You will hear the French again.  Pupils repeat.</a:t>
            </a:r>
            <a:br>
              <a:rPr lang="en-GB" b="0" dirty="0"/>
            </a:br>
            <a:r>
              <a:rPr lang="en-GB" b="0" dirty="0"/>
              <a:t>3. Repeat for the remaining 5 pictures.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7537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3 minutes (six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recognition and pronunciation of vocabulary.</a:t>
            </a:r>
          </a:p>
          <a:p>
            <a:pPr marL="216000" indent="-215280">
              <a:lnSpc>
                <a:spcPct val="100000"/>
              </a:lnSpc>
            </a:pPr>
            <a:endParaRPr lang="en-GB" sz="1200" b="0" strike="noStrike" spc="-1" dirty="0">
              <a:solidFill>
                <a:srgbClr val="000000"/>
              </a:solidFill>
              <a:latin typeface="+mn-lt"/>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listen to the audio.</a:t>
            </a:r>
          </a:p>
          <a:p>
            <a:pPr marL="0" marR="0" lvl="0" indent="0" algn="l" rtl="0">
              <a:lnSpc>
                <a:spcPct val="100000"/>
              </a:lnSpc>
              <a:spcBef>
                <a:spcPts val="0"/>
              </a:spcBef>
              <a:spcAft>
                <a:spcPts val="0"/>
              </a:spcAft>
              <a:buClr>
                <a:schemeClr val="dk1"/>
              </a:buClr>
              <a:buSzPts val="1200"/>
              <a:buFont typeface="Calibri"/>
              <a:buNone/>
            </a:pPr>
            <a:r>
              <a:rPr lang="en-GB" b="0" dirty="0"/>
              <a:t>2. Pupils respond orally, i.e., </a:t>
            </a:r>
            <a:r>
              <a:rPr lang="en-GB" b="0" i="1" dirty="0" err="1"/>
              <a:t>c’est</a:t>
            </a:r>
            <a:r>
              <a:rPr lang="en-GB" b="0" i="1" dirty="0"/>
              <a:t> un animal.</a:t>
            </a:r>
          </a:p>
          <a:p>
            <a:pPr marL="0" marR="0" lvl="0" indent="0" algn="l" rtl="0">
              <a:lnSpc>
                <a:spcPct val="100000"/>
              </a:lnSpc>
              <a:spcBef>
                <a:spcPts val="0"/>
              </a:spcBef>
              <a:spcAft>
                <a:spcPts val="0"/>
              </a:spcAft>
              <a:buClr>
                <a:schemeClr val="dk1"/>
              </a:buClr>
              <a:buSzPts val="1200"/>
              <a:buFont typeface="Calibri"/>
              <a:buNone/>
            </a:pPr>
            <a:r>
              <a:rPr lang="en-GB" b="0" dirty="0"/>
              <a:t>3. Click to bring up the written answer.</a:t>
            </a:r>
            <a:br>
              <a:rPr lang="en-GB" b="0" dirty="0"/>
            </a:br>
            <a:r>
              <a:rPr lang="en-GB" b="0" dirty="0"/>
              <a:t>4. Repeat for the following 5 slides.</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br>
              <a:rPr lang="en-GB" sz="1200" b="0" strike="noStrike" spc="-1" dirty="0">
                <a:latin typeface="Arial"/>
              </a:rPr>
            </a:b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peluche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animal ?</a:t>
            </a:r>
            <a:br>
              <a:rPr lang="en-GB" sz="1200" b="0" kern="1200" dirty="0">
                <a:solidFill>
                  <a:schemeClr val="tx1"/>
                </a:solidFill>
                <a:effectLst/>
                <a:latin typeface="+mn-lt"/>
                <a:ea typeface="+mn-ea"/>
                <a:cs typeface="+mn-cs"/>
              </a:rPr>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296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[2/6]</a:t>
            </a:r>
          </a:p>
          <a:p>
            <a:pPr marL="216000" indent="-215280">
              <a:lnSpc>
                <a:spcPct val="100000"/>
              </a:lnSpc>
            </a:pPr>
            <a:endParaRPr lang="en-GB" sz="1200" b="1" strike="noStrike" spc="-1" dirty="0">
              <a:solidFill>
                <a:srgbClr val="000000"/>
              </a:solidFill>
              <a:latin typeface="+mn-lt"/>
            </a:endParaRPr>
          </a:p>
          <a:p>
            <a:pPr marL="216000" indent="-215280">
              <a:lnSpc>
                <a:spcPct val="100000"/>
              </a:lnSpc>
            </a:pPr>
            <a:r>
              <a:rPr lang="en-GB" sz="1200" b="1" strike="noStrike" spc="-1" dirty="0">
                <a:solidFill>
                  <a:srgbClr val="000000"/>
                </a:solidFill>
                <a:latin typeface="+mn-lt"/>
              </a:rPr>
              <a:t>Transcript:</a:t>
            </a:r>
          </a:p>
          <a:p>
            <a:pPr marL="216000" indent="-215280">
              <a:lnSpc>
                <a:spcPct val="100000"/>
              </a:lnSpc>
            </a:pP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cheval </a:t>
            </a:r>
            <a:r>
              <a:rPr lang="en-GB" sz="1200" b="0" kern="1200" dirty="0" err="1">
                <a:solidFill>
                  <a:schemeClr val="tx1"/>
                </a:solidFill>
                <a:effectLst/>
                <a:latin typeface="+mn-lt"/>
                <a:ea typeface="+mn-ea"/>
                <a:cs typeface="+mn-cs"/>
              </a:rPr>
              <a:t>ou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chat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80819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43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32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253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760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85003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00670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52502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53769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8904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742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111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11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5055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775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0680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68397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96711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054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07917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456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1606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4049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3778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2845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159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842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559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1301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2594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0881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04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3997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115763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08095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614438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audio" Target="../media/audio37.wav"/><Relationship Id="rId4" Type="http://schemas.openxmlformats.org/officeDocument/2006/relationships/image" Target="../media/image27.png"/><Relationship Id="rId9" Type="http://schemas.openxmlformats.org/officeDocument/2006/relationships/audio" Target="../media/audio35.wav"/></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5.gif"/><Relationship Id="rId5" Type="http://schemas.openxmlformats.org/officeDocument/2006/relationships/audio" Target="../media/audio38.wav"/><Relationship Id="rId4" Type="http://schemas.openxmlformats.org/officeDocument/2006/relationships/image" Target="../media/image27.png"/><Relationship Id="rId9" Type="http://schemas.openxmlformats.org/officeDocument/2006/relationships/audio" Target="../media/audio35.wav"/></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audio" Target="../media/audio39.wav"/><Relationship Id="rId4" Type="http://schemas.openxmlformats.org/officeDocument/2006/relationships/image" Target="../media/image27.png"/><Relationship Id="rId9" Type="http://schemas.openxmlformats.org/officeDocument/2006/relationships/audio" Target="../media/audio35.wav"/></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gif"/><Relationship Id="rId5" Type="http://schemas.openxmlformats.org/officeDocument/2006/relationships/audio" Target="../media/audio40.wav"/><Relationship Id="rId4" Type="http://schemas.openxmlformats.org/officeDocument/2006/relationships/image" Target="../media/image27.png"/><Relationship Id="rId9" Type="http://schemas.openxmlformats.org/officeDocument/2006/relationships/audio" Target="../media/audio35.wav"/></Relationships>
</file>

<file path=ppt/slides/_rels/slide1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38.png"/><Relationship Id="rId7"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1.pn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40.png"/><Relationship Id="rId17"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10.gif"/><Relationship Id="rId1" Type="http://schemas.openxmlformats.org/officeDocument/2006/relationships/slideLayout" Target="../slideLayouts/slideLayout28.xml"/><Relationship Id="rId6" Type="http://schemas.openxmlformats.org/officeDocument/2006/relationships/audio" Target="../media/audio45.wav"/><Relationship Id="rId11" Type="http://schemas.openxmlformats.org/officeDocument/2006/relationships/image" Target="../media/image39.png"/><Relationship Id="rId5" Type="http://schemas.openxmlformats.org/officeDocument/2006/relationships/audio" Target="../media/audio44.wav"/><Relationship Id="rId15" Type="http://schemas.openxmlformats.org/officeDocument/2006/relationships/image" Target="../media/image3.gif"/><Relationship Id="rId10" Type="http://schemas.openxmlformats.org/officeDocument/2006/relationships/image" Target="../media/image25.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43.png"/><Relationship Id="rId3" Type="http://schemas.openxmlformats.org/officeDocument/2006/relationships/audio" Target="../media/audio49.wav"/><Relationship Id="rId21" Type="http://schemas.openxmlformats.org/officeDocument/2006/relationships/image" Target="../media/image46.gif"/><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24.svg"/><Relationship Id="rId2" Type="http://schemas.openxmlformats.org/officeDocument/2006/relationships/notesSlide" Target="../notesSlides/notesSlide16.xml"/><Relationship Id="rId16" Type="http://schemas.openxmlformats.org/officeDocument/2006/relationships/audio" Target="../media/audio62.wav"/><Relationship Id="rId20" Type="http://schemas.openxmlformats.org/officeDocument/2006/relationships/image" Target="../media/image45.gif"/><Relationship Id="rId1" Type="http://schemas.openxmlformats.org/officeDocument/2006/relationships/slideLayout" Target="../slideLayouts/slideLayout16.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32.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48.gif"/><Relationship Id="rId10" Type="http://schemas.openxmlformats.org/officeDocument/2006/relationships/audio" Target="../media/audio56.wav"/><Relationship Id="rId19" Type="http://schemas.openxmlformats.org/officeDocument/2006/relationships/image" Target="../media/image44.png"/><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47.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kv"/><Relationship Id="rId7" Type="http://schemas.openxmlformats.org/officeDocument/2006/relationships/audio" Target="../media/audio1.wav"/><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sv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1.gif"/><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17.png"/><Relationship Id="rId25"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gif"/><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image" Target="../media/image24.svg"/><Relationship Id="rId5" Type="http://schemas.openxmlformats.org/officeDocument/2006/relationships/audio" Target="../media/audio7.wav"/><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audio" Target="../media/audio12.wav"/><Relationship Id="rId19" Type="http://schemas.openxmlformats.org/officeDocument/2006/relationships/image" Target="../media/image19.png"/><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14.png"/><Relationship Id="rId22"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3.gif"/><Relationship Id="rId4" Type="http://schemas.openxmlformats.org/officeDocument/2006/relationships/audio" Target="../media/audio17.wav"/><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8.gif"/><Relationship Id="rId18" Type="http://schemas.openxmlformats.org/officeDocument/2006/relationships/image" Target="../media/image24.sv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0.gif"/><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image" Target="../media/image18.png"/><Relationship Id="rId5" Type="http://schemas.openxmlformats.org/officeDocument/2006/relationships/audio" Target="../media/audio23.wav"/><Relationship Id="rId15" Type="http://schemas.openxmlformats.org/officeDocument/2006/relationships/image" Target="../media/image30.png"/><Relationship Id="rId10" Type="http://schemas.openxmlformats.org/officeDocument/2006/relationships/image" Target="../media/image27.png"/><Relationship Id="rId19" Type="http://schemas.openxmlformats.org/officeDocument/2006/relationships/audio" Target="../media/audio27.wav"/><Relationship Id="rId4" Type="http://schemas.openxmlformats.org/officeDocument/2006/relationships/audio" Target="../media/audio22.wav"/><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34.png"/><Relationship Id="rId18" Type="http://schemas.openxmlformats.org/officeDocument/2006/relationships/image" Target="../media/image24.sv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19.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image" Target="../media/image33.png"/><Relationship Id="rId5" Type="http://schemas.openxmlformats.org/officeDocument/2006/relationships/audio" Target="../media/audio30.wav"/><Relationship Id="rId15" Type="http://schemas.openxmlformats.org/officeDocument/2006/relationships/image" Target="../media/image35.gif"/><Relationship Id="rId10" Type="http://schemas.openxmlformats.org/officeDocument/2006/relationships/image" Target="../media/image27.png"/><Relationship Id="rId19" Type="http://schemas.openxmlformats.org/officeDocument/2006/relationships/audio" Target="../media/audio27.wav"/><Relationship Id="rId4" Type="http://schemas.openxmlformats.org/officeDocument/2006/relationships/audio" Target="../media/audio29.wav"/><Relationship Id="rId9" Type="http://schemas.openxmlformats.org/officeDocument/2006/relationships/image" Target="../media/image26.png"/><Relationship Id="rId14" Type="http://schemas.openxmlformats.org/officeDocument/2006/relationships/image" Target="../media/image3.gif"/></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gif"/><Relationship Id="rId5" Type="http://schemas.openxmlformats.org/officeDocument/2006/relationships/audio" Target="../media/audio34.wav"/><Relationship Id="rId4" Type="http://schemas.openxmlformats.org/officeDocument/2006/relationships/image" Target="../media/image27.png"/><Relationship Id="rId9" Type="http://schemas.openxmlformats.org/officeDocument/2006/relationships/audio" Target="../media/audio35.wav"/></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0.gif"/><Relationship Id="rId5" Type="http://schemas.openxmlformats.org/officeDocument/2006/relationships/audio" Target="../media/audio36.wav"/><Relationship Id="rId4" Type="http://schemas.openxmlformats.org/officeDocument/2006/relationships/image" Target="../media/image27.png"/><Relationship Id="rId9" Type="http://schemas.openxmlformats.org/officeDocument/2006/relationships/audio" Target="../media/audio3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027"/>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88311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Avoir » : j’ai, il/elle a</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b="1" spc="-1" dirty="0">
                <a:solidFill>
                  <a:srgbClr val="FFFFFF"/>
                </a:solidFill>
                <a:latin typeface="Century Gothic" panose="020B0502020202020204" pitchFamily="34" charset="0"/>
                <a:ea typeface="Century Gothic"/>
                <a:sym typeface="Arial"/>
              </a:rPr>
              <a:t>C</a:t>
            </a:r>
            <a:r>
              <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’est quoi ? intonation + </a:t>
            </a:r>
            <a:r>
              <a:rPr kumimoji="0" lang="fr-FR"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wh-word</a:t>
            </a:r>
            <a:r>
              <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questions</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t>
            </a:r>
            <a:r>
              <a:rPr kumimoji="0" lang="fr-FR"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ch</a:t>
            </a:r>
            <a:r>
              <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a:t>
            </a:r>
          </a:p>
          <a:p>
            <a:pPr marL="7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fr-FR"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sp>
        <p:nvSpPr>
          <p:cNvPr id="8" name="TextBox 7">
            <a:extLst>
              <a:ext uri="{FF2B5EF4-FFF2-40B4-BE49-F238E27FC236}">
                <a16:creationId xmlns:a16="http://schemas.microsoft.com/office/drawing/2014/main" id="{96F960B2-15D6-420D-AE0D-A621268E6462}"/>
              </a:ext>
            </a:extLst>
          </p:cNvPr>
          <p:cNvSpPr txBox="1"/>
          <p:nvPr/>
        </p:nvSpPr>
        <p:spPr>
          <a:xfrm>
            <a:off x="9190440" y="6506259"/>
            <a:ext cx="3001560" cy="369332"/>
          </a:xfrm>
          <a:prstGeom prst="rect">
            <a:avLst/>
          </a:prstGeom>
          <a:noFill/>
        </p:spPr>
        <p:txBody>
          <a:bodyPr wrap="square" rtlCol="0">
            <a:spAutoFit/>
          </a:bodyPr>
          <a:lstStyle/>
          <a:p>
            <a:pPr algn="r"/>
            <a:r>
              <a:rPr lang="en-GB" dirty="0">
                <a:solidFill>
                  <a:srgbClr val="002060"/>
                </a:solidFill>
                <a:latin typeface="Century Gothic" panose="020B0502020202020204" pitchFamily="34" charset="0"/>
              </a:rPr>
              <a:t>Term 1 Week 9</a:t>
            </a:r>
          </a:p>
        </p:txBody>
      </p:sp>
      <p:pic>
        <p:nvPicPr>
          <p:cNvPr id="4" name="Picture 3" descr="A group of people posing for a picture&#10;&#10;Description automatically generated">
            <a:extLst>
              <a:ext uri="{FF2B5EF4-FFF2-40B4-BE49-F238E27FC236}">
                <a16:creationId xmlns:a16="http://schemas.microsoft.com/office/drawing/2014/main" id="{EF482CC6-21ED-45DD-A5A3-6BD389A03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868" y="1405581"/>
            <a:ext cx="2304273" cy="2716390"/>
          </a:xfrm>
          <a:prstGeom prst="rect">
            <a:avLst/>
          </a:prstGeom>
        </p:spPr>
      </p:pic>
      <p:pic>
        <p:nvPicPr>
          <p:cNvPr id="6" name="Picture 5" descr="A dog sitting and sticking its tongue out&#10;&#10;Description automatically generated">
            <a:extLst>
              <a:ext uri="{FF2B5EF4-FFF2-40B4-BE49-F238E27FC236}">
                <a16:creationId xmlns:a16="http://schemas.microsoft.com/office/drawing/2014/main" id="{6035444B-5641-44D4-BB19-1895014B9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75" y="2668197"/>
            <a:ext cx="1342793" cy="2158294"/>
          </a:xfrm>
          <a:prstGeom prst="rect">
            <a:avLst/>
          </a:prstGeom>
        </p:spPr>
      </p:pic>
      <p:sp>
        <p:nvSpPr>
          <p:cNvPr id="9" name="Speech Bubble: Rectangle with Corners Rounded 8">
            <a:extLst>
              <a:ext uri="{FF2B5EF4-FFF2-40B4-BE49-F238E27FC236}">
                <a16:creationId xmlns:a16="http://schemas.microsoft.com/office/drawing/2014/main" id="{4265F8C1-629D-490F-8069-B571057EB581}"/>
              </a:ext>
            </a:extLst>
          </p:cNvPr>
          <p:cNvSpPr/>
          <p:nvPr/>
        </p:nvSpPr>
        <p:spPr>
          <a:xfrm>
            <a:off x="1580868" y="3857856"/>
            <a:ext cx="2422359" cy="682592"/>
          </a:xfrm>
          <a:prstGeom prst="wedgeRoundRectCallout">
            <a:avLst>
              <a:gd name="adj1" fmla="val -5285"/>
              <a:gd name="adj2" fmla="val -14935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avolini" panose="03000502040302020204" pitchFamily="66" charset="0"/>
                <a:cs typeface="Cavolini" panose="03000502040302020204" pitchFamily="66" charset="0"/>
              </a:rPr>
              <a:t>Elle a un </a:t>
            </a:r>
            <a:r>
              <a:rPr lang="en-GB" sz="2000" b="1" dirty="0" err="1">
                <a:solidFill>
                  <a:srgbClr val="002060"/>
                </a:solidFill>
                <a:latin typeface="Cavolini" panose="03000502040302020204" pitchFamily="66" charset="0"/>
                <a:cs typeface="Cavolini" panose="03000502040302020204" pitchFamily="66" charset="0"/>
              </a:rPr>
              <a:t>chien</a:t>
            </a:r>
            <a:r>
              <a:rPr lang="en-GB" sz="2000" b="1" dirty="0">
                <a:solidFill>
                  <a:srgbClr val="002060"/>
                </a:solidFill>
                <a:latin typeface="Cavolini" panose="03000502040302020204" pitchFamily="66" charset="0"/>
                <a:cs typeface="Cavolini" panose="03000502040302020204" pitchFamily="66" charset="0"/>
              </a:rPr>
              <a:t>, </a:t>
            </a:r>
            <a:r>
              <a:rPr lang="en-GB" sz="2000" b="1" dirty="0" err="1">
                <a:solidFill>
                  <a:srgbClr val="002060"/>
                </a:solidFill>
                <a:latin typeface="Cavolini" panose="03000502040302020204" pitchFamily="66" charset="0"/>
                <a:cs typeface="Cavolini" panose="03000502040302020204" pitchFamily="66" charset="0"/>
              </a:rPr>
              <a:t>Médor</a:t>
            </a:r>
            <a:r>
              <a:rPr lang="en-GB" sz="2000" b="1" dirty="0">
                <a:solidFill>
                  <a:srgbClr val="002060"/>
                </a:solidFill>
                <a:latin typeface="Cavolini" panose="03000502040302020204" pitchFamily="66" charset="0"/>
                <a:cs typeface="Cavolini" panose="03000502040302020204" pitchFamily="66"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3.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ballon</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5" name="Arc 34">
            <a:extLst>
              <a:ext uri="{FF2B5EF4-FFF2-40B4-BE49-F238E27FC236}">
                <a16:creationId xmlns:a16="http://schemas.microsoft.com/office/drawing/2014/main" id="{167879F9-C98D-4D98-AA5B-7564FAC92D1F}"/>
              </a:ext>
            </a:extLst>
          </p:cNvPr>
          <p:cNvSpPr/>
          <p:nvPr/>
        </p:nvSpPr>
        <p:spPr>
          <a:xfrm rot="7925323">
            <a:off x="3981861" y="4277142"/>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5" name="Picture 10" descr="Basketball, Ball, Sport, Orange Ball">
            <a:extLst>
              <a:ext uri="{FF2B5EF4-FFF2-40B4-BE49-F238E27FC236}">
                <a16:creationId xmlns:a16="http://schemas.microsoft.com/office/drawing/2014/main" id="{82DEB9EF-4B60-44EA-AD9C-FFEAAFFD0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371" y="1811358"/>
            <a:ext cx="2011835" cy="2011835"/>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Teacher">
            <a:extLst>
              <a:ext uri="{FF2B5EF4-FFF2-40B4-BE49-F238E27FC236}">
                <a16:creationId xmlns:a16="http://schemas.microsoft.com/office/drawing/2014/main" id="{F0F53BCD-2197-4BF0-8BFD-4B11C207C2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6" name="Speech Bubble: Rectangle with Corners Rounded 15">
            <a:extLst>
              <a:ext uri="{FF2B5EF4-FFF2-40B4-BE49-F238E27FC236}">
                <a16:creationId xmlns:a16="http://schemas.microsoft.com/office/drawing/2014/main" id="{D93AD853-AFC8-4DC1-B510-DBA0A331066A}"/>
              </a:ext>
            </a:extLst>
          </p:cNvPr>
          <p:cNvSpPr/>
          <p:nvPr/>
        </p:nvSpPr>
        <p:spPr>
          <a:xfrm>
            <a:off x="1065071" y="95230"/>
            <a:ext cx="2980366" cy="547644"/>
          </a:xfrm>
          <a:prstGeom prst="wedgeRoundRectCallout">
            <a:avLst>
              <a:gd name="adj1" fmla="val -59689"/>
              <a:gd name="adj2" fmla="val 84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6">
            <a:hlinkClick r:id="" action="ppaction://noaction">
              <a:snd r:embed="rId9" name="8_1.wav"/>
            </a:hlinkClick>
            <a:extLst>
              <a:ext uri="{FF2B5EF4-FFF2-40B4-BE49-F238E27FC236}">
                <a16:creationId xmlns:a16="http://schemas.microsoft.com/office/drawing/2014/main" id="{D6D1D42A-6438-4E9D-B3D1-B19C2B3E3BC4}"/>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25786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4.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photo.</a:t>
            </a:r>
          </a:p>
        </p:txBody>
      </p:sp>
      <p:sp>
        <p:nvSpPr>
          <p:cNvPr id="35" name="Arc 34">
            <a:extLst>
              <a:ext uri="{FF2B5EF4-FFF2-40B4-BE49-F238E27FC236}">
                <a16:creationId xmlns:a16="http://schemas.microsoft.com/office/drawing/2014/main" id="{167879F9-C98D-4D98-AA5B-7564FAC92D1F}"/>
              </a:ext>
            </a:extLst>
          </p:cNvPr>
          <p:cNvSpPr/>
          <p:nvPr/>
        </p:nvSpPr>
        <p:spPr>
          <a:xfrm rot="7925323">
            <a:off x="3808867" y="4277143"/>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4" name="Picture 13" descr="A picture containing text&#10;&#10;Description automatically generated">
            <a:extLst>
              <a:ext uri="{FF2B5EF4-FFF2-40B4-BE49-F238E27FC236}">
                <a16:creationId xmlns:a16="http://schemas.microsoft.com/office/drawing/2014/main" id="{18CE3AFA-F62B-4E83-BD0D-48587D6E4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583" y="1838653"/>
            <a:ext cx="2000112" cy="1819774"/>
          </a:xfrm>
          <a:prstGeom prst="rect">
            <a:avLst/>
          </a:prstGeom>
        </p:spPr>
      </p:pic>
      <p:pic>
        <p:nvPicPr>
          <p:cNvPr id="15" name="Graphic 14" descr="Teacher">
            <a:extLst>
              <a:ext uri="{FF2B5EF4-FFF2-40B4-BE49-F238E27FC236}">
                <a16:creationId xmlns:a16="http://schemas.microsoft.com/office/drawing/2014/main" id="{E643322C-7673-4CA3-AC83-856B033160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6" name="Speech Bubble: Rectangle with Corners Rounded 15">
            <a:extLst>
              <a:ext uri="{FF2B5EF4-FFF2-40B4-BE49-F238E27FC236}">
                <a16:creationId xmlns:a16="http://schemas.microsoft.com/office/drawing/2014/main" id="{69FF42A2-56D1-45AD-8216-6F3D8CBFE842}"/>
              </a:ext>
            </a:extLst>
          </p:cNvPr>
          <p:cNvSpPr/>
          <p:nvPr/>
        </p:nvSpPr>
        <p:spPr>
          <a:xfrm>
            <a:off x="1065071" y="95230"/>
            <a:ext cx="298036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6">
            <a:hlinkClick r:id="" action="ppaction://noaction">
              <a:snd r:embed="rId9" name="8_1.wav"/>
            </a:hlinkClick>
            <a:extLst>
              <a:ext uri="{FF2B5EF4-FFF2-40B4-BE49-F238E27FC236}">
                <a16:creationId xmlns:a16="http://schemas.microsoft.com/office/drawing/2014/main" id="{F2E25DA2-0F7F-436E-94E8-2446ECBF5E0C}"/>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564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5.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stylo</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5" name="Arc 34">
            <a:extLst>
              <a:ext uri="{FF2B5EF4-FFF2-40B4-BE49-F238E27FC236}">
                <a16:creationId xmlns:a16="http://schemas.microsoft.com/office/drawing/2014/main" id="{167879F9-C98D-4D98-AA5B-7564FAC92D1F}"/>
              </a:ext>
            </a:extLst>
          </p:cNvPr>
          <p:cNvSpPr/>
          <p:nvPr/>
        </p:nvSpPr>
        <p:spPr>
          <a:xfrm rot="7925323">
            <a:off x="4565459" y="427555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5" name="Picture 14">
            <a:extLst>
              <a:ext uri="{FF2B5EF4-FFF2-40B4-BE49-F238E27FC236}">
                <a16:creationId xmlns:a16="http://schemas.microsoft.com/office/drawing/2014/main" id="{390DFD2E-CA21-43B0-9230-456315918428}"/>
              </a:ext>
            </a:extLst>
          </p:cNvPr>
          <p:cNvPicPr>
            <a:picLocks noChangeAspect="1"/>
          </p:cNvPicPr>
          <p:nvPr/>
        </p:nvPicPr>
        <p:blipFill>
          <a:blip r:embed="rId6"/>
          <a:stretch>
            <a:fillRect/>
          </a:stretch>
        </p:blipFill>
        <p:spPr>
          <a:xfrm rot="919003">
            <a:off x="4432447" y="1865331"/>
            <a:ext cx="3191746" cy="2034738"/>
          </a:xfrm>
          <a:prstGeom prst="rect">
            <a:avLst/>
          </a:prstGeom>
        </p:spPr>
      </p:pic>
      <p:pic>
        <p:nvPicPr>
          <p:cNvPr id="14" name="Graphic 13" descr="Teacher">
            <a:extLst>
              <a:ext uri="{FF2B5EF4-FFF2-40B4-BE49-F238E27FC236}">
                <a16:creationId xmlns:a16="http://schemas.microsoft.com/office/drawing/2014/main" id="{CA78965F-A6D4-48C6-90B4-E612ADE734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6" name="Speech Bubble: Rectangle with Corners Rounded 15">
            <a:extLst>
              <a:ext uri="{FF2B5EF4-FFF2-40B4-BE49-F238E27FC236}">
                <a16:creationId xmlns:a16="http://schemas.microsoft.com/office/drawing/2014/main" id="{64636361-9663-45BD-A8F2-8D2C7CFDDB13}"/>
              </a:ext>
            </a:extLst>
          </p:cNvPr>
          <p:cNvSpPr/>
          <p:nvPr/>
        </p:nvSpPr>
        <p:spPr>
          <a:xfrm>
            <a:off x="1065071" y="95230"/>
            <a:ext cx="298036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6">
            <a:hlinkClick r:id="" action="ppaction://noaction">
              <a:snd r:embed="rId9" name="8_1.wav"/>
            </a:hlinkClick>
            <a:extLst>
              <a:ext uri="{FF2B5EF4-FFF2-40B4-BE49-F238E27FC236}">
                <a16:creationId xmlns:a16="http://schemas.microsoft.com/office/drawing/2014/main" id="{119A87D9-0BEB-4D24-8524-B50C256D56E8}"/>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88691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6.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chien</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5" name="Arc 34">
            <a:extLst>
              <a:ext uri="{FF2B5EF4-FFF2-40B4-BE49-F238E27FC236}">
                <a16:creationId xmlns:a16="http://schemas.microsoft.com/office/drawing/2014/main" id="{167879F9-C98D-4D98-AA5B-7564FAC92D1F}"/>
              </a:ext>
            </a:extLst>
          </p:cNvPr>
          <p:cNvSpPr/>
          <p:nvPr/>
        </p:nvSpPr>
        <p:spPr>
          <a:xfrm rot="7925323">
            <a:off x="4231828" y="4320839"/>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4" name="Picture 13" descr="A picture containing text&#10;&#10;Description automatically generated">
            <a:extLst>
              <a:ext uri="{FF2B5EF4-FFF2-40B4-BE49-F238E27FC236}">
                <a16:creationId xmlns:a16="http://schemas.microsoft.com/office/drawing/2014/main" id="{8FF30CF1-340C-4168-8126-07753FDC6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8684" y="709294"/>
            <a:ext cx="2122534" cy="3411585"/>
          </a:xfrm>
          <a:prstGeom prst="rect">
            <a:avLst/>
          </a:prstGeom>
        </p:spPr>
      </p:pic>
      <p:pic>
        <p:nvPicPr>
          <p:cNvPr id="15" name="Graphic 14" descr="Teacher">
            <a:extLst>
              <a:ext uri="{FF2B5EF4-FFF2-40B4-BE49-F238E27FC236}">
                <a16:creationId xmlns:a16="http://schemas.microsoft.com/office/drawing/2014/main" id="{8B3EA054-5B16-4D83-92EC-466975C8F4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6" name="Speech Bubble: Rectangle with Corners Rounded 15">
            <a:extLst>
              <a:ext uri="{FF2B5EF4-FFF2-40B4-BE49-F238E27FC236}">
                <a16:creationId xmlns:a16="http://schemas.microsoft.com/office/drawing/2014/main" id="{A288E043-6B1F-4DAC-ADAB-BD0719201843}"/>
              </a:ext>
            </a:extLst>
          </p:cNvPr>
          <p:cNvSpPr/>
          <p:nvPr/>
        </p:nvSpPr>
        <p:spPr>
          <a:xfrm>
            <a:off x="1065071" y="95230"/>
            <a:ext cx="2980366" cy="547644"/>
          </a:xfrm>
          <a:prstGeom prst="wedgeRoundRectCallout">
            <a:avLst>
              <a:gd name="adj1" fmla="val -59689"/>
              <a:gd name="adj2" fmla="val 84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6">
            <a:hlinkClick r:id="" action="ppaction://noaction">
              <a:snd r:embed="rId9" name="8_1.wav"/>
            </a:hlinkClick>
            <a:extLst>
              <a:ext uri="{FF2B5EF4-FFF2-40B4-BE49-F238E27FC236}">
                <a16:creationId xmlns:a16="http://schemas.microsoft.com/office/drawing/2014/main" id="{6ADB69E6-B110-4FF7-A8ED-D54FE92D8600}"/>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2475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78" y="3519615"/>
            <a:ext cx="3029465" cy="3029465"/>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3519615"/>
            <a:ext cx="3029465" cy="3029465"/>
          </a:xfrm>
          <a:prstGeom prst="rect">
            <a:avLst/>
          </a:prstGeom>
        </p:spPr>
      </p:pic>
      <p:sp>
        <p:nvSpPr>
          <p:cNvPr id="17" name="TextBox 16">
            <a:extLst>
              <a:ext uri="{FF2B5EF4-FFF2-40B4-BE49-F238E27FC236}">
                <a16:creationId xmlns:a16="http://schemas.microsoft.com/office/drawing/2014/main" id="{EEE88C41-89C4-4652-ADE5-E184D96BD16D}"/>
              </a:ext>
            </a:extLst>
          </p:cNvPr>
          <p:cNvSpPr txBox="1"/>
          <p:nvPr/>
        </p:nvSpPr>
        <p:spPr>
          <a:xfrm>
            <a:off x="2715067" y="924838"/>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cheval</a:t>
            </a:r>
          </a:p>
        </p:txBody>
      </p:sp>
      <p:sp>
        <p:nvSpPr>
          <p:cNvPr id="18" name="TextBox 17">
            <a:extLst>
              <a:ext uri="{FF2B5EF4-FFF2-40B4-BE49-F238E27FC236}">
                <a16:creationId xmlns:a16="http://schemas.microsoft.com/office/drawing/2014/main" id="{530AAA20-A778-4700-89D2-B76A041D46DF}"/>
              </a:ext>
            </a:extLst>
          </p:cNvPr>
          <p:cNvSpPr txBox="1"/>
          <p:nvPr/>
        </p:nvSpPr>
        <p:spPr>
          <a:xfrm>
            <a:off x="507327" y="1487413"/>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photo</a:t>
            </a:r>
          </a:p>
        </p:txBody>
      </p:sp>
      <p:sp>
        <p:nvSpPr>
          <p:cNvPr id="19" name="TextBox 18">
            <a:extLst>
              <a:ext uri="{FF2B5EF4-FFF2-40B4-BE49-F238E27FC236}">
                <a16:creationId xmlns:a16="http://schemas.microsoft.com/office/drawing/2014/main" id="{9004076F-39A4-4847-869D-5474136E76AD}"/>
              </a:ext>
            </a:extLst>
          </p:cNvPr>
          <p:cNvSpPr txBox="1"/>
          <p:nvPr/>
        </p:nvSpPr>
        <p:spPr>
          <a:xfrm>
            <a:off x="2946776" y="1813172"/>
            <a:ext cx="1905700" cy="461665"/>
          </a:xfrm>
          <a:prstGeom prst="rect">
            <a:avLst/>
          </a:prstGeom>
          <a:solidFill>
            <a:schemeClr val="bg1"/>
          </a:solidFill>
        </p:spPr>
        <p:txBody>
          <a:bodyPr wrap="square" rtlCol="0">
            <a:spAutoFit/>
          </a:bodyPr>
          <a:lstStyle/>
          <a:p>
            <a:pPr algn="ctr"/>
            <a:r>
              <a:rPr lang="en-GB" sz="2400" dirty="0" err="1">
                <a:solidFill>
                  <a:srgbClr val="002060"/>
                </a:solidFill>
                <a:latin typeface="Century Gothic" panose="020B0502020202020204" pitchFamily="34" charset="0"/>
              </a:rPr>
              <a:t>bouteille</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EDD178D1-5169-44FE-AEC7-B611D870F5BC}"/>
              </a:ext>
            </a:extLst>
          </p:cNvPr>
          <p:cNvSpPr txBox="1"/>
          <p:nvPr/>
        </p:nvSpPr>
        <p:spPr>
          <a:xfrm>
            <a:off x="5386226" y="1041967"/>
            <a:ext cx="1905700" cy="461665"/>
          </a:xfrm>
          <a:prstGeom prst="rect">
            <a:avLst/>
          </a:prstGeom>
          <a:solidFill>
            <a:schemeClr val="bg1"/>
          </a:solidFill>
        </p:spPr>
        <p:txBody>
          <a:bodyPr wrap="square" rtlCol="0">
            <a:spAutoFit/>
          </a:bodyPr>
          <a:lstStyle/>
          <a:p>
            <a:pPr algn="ctr"/>
            <a:r>
              <a:rPr lang="en-GB" sz="2400" dirty="0" err="1">
                <a:solidFill>
                  <a:srgbClr val="002060"/>
                </a:solidFill>
                <a:latin typeface="Century Gothic" panose="020B0502020202020204" pitchFamily="34" charset="0"/>
              </a:rPr>
              <a:t>ballon</a:t>
            </a:r>
            <a:endParaRPr lang="en-GB" sz="24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C1005B7F-978B-4BAC-B7E3-3275777784D8}"/>
              </a:ext>
            </a:extLst>
          </p:cNvPr>
          <p:cNvSpPr txBox="1"/>
          <p:nvPr/>
        </p:nvSpPr>
        <p:spPr>
          <a:xfrm>
            <a:off x="7600651" y="1025234"/>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cahier</a:t>
            </a:r>
          </a:p>
        </p:txBody>
      </p:sp>
      <p:sp>
        <p:nvSpPr>
          <p:cNvPr id="23" name="TextBox 22">
            <a:extLst>
              <a:ext uri="{FF2B5EF4-FFF2-40B4-BE49-F238E27FC236}">
                <a16:creationId xmlns:a16="http://schemas.microsoft.com/office/drawing/2014/main" id="{5ABA436C-B970-4EF5-8269-33BDDFDB0272}"/>
              </a:ext>
            </a:extLst>
          </p:cNvPr>
          <p:cNvSpPr txBox="1"/>
          <p:nvPr/>
        </p:nvSpPr>
        <p:spPr>
          <a:xfrm>
            <a:off x="9670824" y="2113850"/>
            <a:ext cx="1905700" cy="461665"/>
          </a:xfrm>
          <a:prstGeom prst="rect">
            <a:avLst/>
          </a:prstGeom>
          <a:solidFill>
            <a:schemeClr val="bg1"/>
          </a:solidFill>
        </p:spPr>
        <p:txBody>
          <a:bodyPr wrap="square" rtlCol="0">
            <a:spAutoFit/>
          </a:bodyPr>
          <a:lstStyle/>
          <a:p>
            <a:pPr algn="ctr"/>
            <a:r>
              <a:rPr lang="en-GB" sz="2400" dirty="0" err="1">
                <a:solidFill>
                  <a:srgbClr val="002060"/>
                </a:solidFill>
                <a:latin typeface="Century Gothic" panose="020B0502020202020204" pitchFamily="34" charset="0"/>
              </a:rPr>
              <a:t>chien</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1D21271C-F2C1-46A1-9A30-81D434FA02E7}"/>
              </a:ext>
            </a:extLst>
          </p:cNvPr>
          <p:cNvSpPr txBox="1"/>
          <p:nvPr/>
        </p:nvSpPr>
        <p:spPr>
          <a:xfrm>
            <a:off x="4735416" y="2442067"/>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chat</a:t>
            </a:r>
          </a:p>
        </p:txBody>
      </p:sp>
      <p:sp>
        <p:nvSpPr>
          <p:cNvPr id="26" name="TextBox 25">
            <a:extLst>
              <a:ext uri="{FF2B5EF4-FFF2-40B4-BE49-F238E27FC236}">
                <a16:creationId xmlns:a16="http://schemas.microsoft.com/office/drawing/2014/main" id="{BDC67481-7156-4A8B-B909-17819A964DE0}"/>
              </a:ext>
            </a:extLst>
          </p:cNvPr>
          <p:cNvSpPr txBox="1"/>
          <p:nvPr/>
        </p:nvSpPr>
        <p:spPr>
          <a:xfrm>
            <a:off x="4912460" y="543932"/>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animal</a:t>
            </a:r>
          </a:p>
        </p:txBody>
      </p:sp>
      <p:sp>
        <p:nvSpPr>
          <p:cNvPr id="28" name="TextBox 27">
            <a:extLst>
              <a:ext uri="{FF2B5EF4-FFF2-40B4-BE49-F238E27FC236}">
                <a16:creationId xmlns:a16="http://schemas.microsoft.com/office/drawing/2014/main" id="{575A4650-1540-4A52-AD53-9485262B4D00}"/>
              </a:ext>
            </a:extLst>
          </p:cNvPr>
          <p:cNvSpPr txBox="1"/>
          <p:nvPr/>
        </p:nvSpPr>
        <p:spPr>
          <a:xfrm>
            <a:off x="1296161" y="2416507"/>
            <a:ext cx="190570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orange</a:t>
            </a:r>
          </a:p>
        </p:txBody>
      </p:sp>
      <p:sp>
        <p:nvSpPr>
          <p:cNvPr id="29" name="TextBox 28">
            <a:extLst>
              <a:ext uri="{FF2B5EF4-FFF2-40B4-BE49-F238E27FC236}">
                <a16:creationId xmlns:a16="http://schemas.microsoft.com/office/drawing/2014/main" id="{89888273-5164-44DB-A3FB-7962441856B6}"/>
              </a:ext>
            </a:extLst>
          </p:cNvPr>
          <p:cNvSpPr txBox="1"/>
          <p:nvPr/>
        </p:nvSpPr>
        <p:spPr>
          <a:xfrm>
            <a:off x="6641116" y="2084725"/>
            <a:ext cx="1905700" cy="461665"/>
          </a:xfrm>
          <a:prstGeom prst="rect">
            <a:avLst/>
          </a:prstGeom>
          <a:solidFill>
            <a:schemeClr val="bg1"/>
          </a:solidFill>
        </p:spPr>
        <p:txBody>
          <a:bodyPr wrap="square" rtlCol="0">
            <a:spAutoFit/>
          </a:bodyPr>
          <a:lstStyle/>
          <a:p>
            <a:pPr algn="ctr"/>
            <a:r>
              <a:rPr lang="en-GB" sz="2400" dirty="0" err="1">
                <a:solidFill>
                  <a:srgbClr val="002060"/>
                </a:solidFill>
                <a:latin typeface="Century Gothic" panose="020B0502020202020204" pitchFamily="34" charset="0"/>
              </a:rPr>
              <a:t>banane</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2CF5726A-261C-4173-AF0A-D59BA1CD312A}"/>
              </a:ext>
            </a:extLst>
          </p:cNvPr>
          <p:cNvSpPr txBox="1"/>
          <p:nvPr/>
        </p:nvSpPr>
        <p:spPr>
          <a:xfrm rot="19987940">
            <a:off x="8478473" y="3515344"/>
            <a:ext cx="1150106" cy="461665"/>
          </a:xfrm>
          <a:prstGeom prst="rect">
            <a:avLst/>
          </a:prstGeom>
          <a:solidFill>
            <a:srgbClr val="FF0000"/>
          </a:solidFill>
        </p:spPr>
        <p:txBody>
          <a:bodyPr wrap="square" rtlCol="0">
            <a:spAutoFit/>
          </a:bodyPr>
          <a:lstStyle/>
          <a:p>
            <a:pPr algn="ctr"/>
            <a:r>
              <a:rPr lang="en-GB" sz="2400" b="1" dirty="0" err="1">
                <a:solidFill>
                  <a:schemeClr val="bg1"/>
                </a:solidFill>
                <a:latin typeface="Century Gothic" panose="020B0502020202020204" pitchFamily="34" charset="0"/>
              </a:rPr>
              <a:t>une</a:t>
            </a:r>
            <a:endParaRPr lang="en-GB" sz="2400" b="1"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05738321-3D78-4D6B-AB77-41C9CE0DA98A}"/>
              </a:ext>
            </a:extLst>
          </p:cNvPr>
          <p:cNvSpPr txBox="1"/>
          <p:nvPr/>
        </p:nvSpPr>
        <p:spPr>
          <a:xfrm>
            <a:off x="343311" y="704588"/>
            <a:ext cx="1905700" cy="461665"/>
          </a:xfrm>
          <a:prstGeom prst="rect">
            <a:avLst/>
          </a:prstGeom>
          <a:solidFill>
            <a:schemeClr val="bg1"/>
          </a:solidFill>
        </p:spPr>
        <p:txBody>
          <a:bodyPr wrap="square" rtlCol="0">
            <a:spAutoFit/>
          </a:bodyPr>
          <a:lstStyle/>
          <a:p>
            <a:pPr algn="ctr"/>
            <a:r>
              <a:rPr lang="en-GB" sz="2400" dirty="0" err="1">
                <a:solidFill>
                  <a:srgbClr val="002060"/>
                </a:solidFill>
                <a:latin typeface="Century Gothic" panose="020B0502020202020204" pitchFamily="34" charset="0"/>
              </a:rPr>
              <a:t>peluche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rot="19987940">
            <a:off x="441780" y="3540330"/>
            <a:ext cx="1150106" cy="461665"/>
          </a:xfrm>
          <a:prstGeom prst="rect">
            <a:avLst/>
          </a:prstGeom>
          <a:solidFill>
            <a:srgbClr val="0070C0"/>
          </a:solidFill>
        </p:spPr>
        <p:txBody>
          <a:bodyPr wrap="square" rtlCol="0">
            <a:spAutoFit/>
          </a:bodyPr>
          <a:lstStyle/>
          <a:p>
            <a:pPr algn="ctr"/>
            <a:r>
              <a:rPr lang="en-GB" sz="2400" b="1" dirty="0">
                <a:solidFill>
                  <a:schemeClr val="bg1"/>
                </a:solidFill>
                <a:latin typeface="Century Gothic" panose="020B0502020202020204" pitchFamily="34" charset="0"/>
              </a:rPr>
              <a:t>un</a:t>
            </a:r>
          </a:p>
        </p:txBody>
      </p:sp>
      <p:pic>
        <p:nvPicPr>
          <p:cNvPr id="25" name="Graphic 24" descr="Teacher">
            <a:extLst>
              <a:ext uri="{FF2B5EF4-FFF2-40B4-BE49-F238E27FC236}">
                <a16:creationId xmlns:a16="http://schemas.microsoft.com/office/drawing/2014/main" id="{EC20327F-8FAB-4A80-AA2D-F8EB7A74B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42728"/>
            <a:ext cx="914400" cy="914400"/>
          </a:xfrm>
          <a:prstGeom prst="rect">
            <a:avLst/>
          </a:prstGeom>
        </p:spPr>
      </p:pic>
      <p:sp>
        <p:nvSpPr>
          <p:cNvPr id="32" name="Speech Bubble: Rectangle with Corners Rounded 31">
            <a:extLst>
              <a:ext uri="{FF2B5EF4-FFF2-40B4-BE49-F238E27FC236}">
                <a16:creationId xmlns:a16="http://schemas.microsoft.com/office/drawing/2014/main" id="{7D183302-35A8-47BA-8D0A-49826070E024}"/>
              </a:ext>
            </a:extLst>
          </p:cNvPr>
          <p:cNvSpPr/>
          <p:nvPr/>
        </p:nvSpPr>
        <p:spPr>
          <a:xfrm>
            <a:off x="937035" y="40650"/>
            <a:ext cx="5929400" cy="496708"/>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3" name="CustomShape 6">
            <a:hlinkClick r:id="" action="ppaction://noaction">
              <a:snd r:embed="rId8" name="8_14.wav"/>
            </a:hlinkClick>
            <a:extLst>
              <a:ext uri="{FF2B5EF4-FFF2-40B4-BE49-F238E27FC236}">
                <a16:creationId xmlns:a16="http://schemas.microsoft.com/office/drawing/2014/main" id="{D2A1D133-0385-4781-8CDE-969A4F68CC35}"/>
              </a:ext>
            </a:extLst>
          </p:cNvPr>
          <p:cNvSpPr/>
          <p:nvPr/>
        </p:nvSpPr>
        <p:spPr>
          <a:xfrm>
            <a:off x="968368" y="40650"/>
            <a:ext cx="5898066" cy="4167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lang="en-GB" sz="2800" b="1" spc="-1" dirty="0">
                <a:solidFill>
                  <a:srgbClr val="002060"/>
                </a:solidFill>
                <a:latin typeface="Century gothic"/>
                <a:ea typeface="Century Gothic"/>
                <a:sym typeface="Arial"/>
              </a:rPr>
              <a:t>quoi ? </a:t>
            </a:r>
            <a:r>
              <a:rPr lang="en-GB" sz="2800" b="1" spc="-1" dirty="0" err="1">
                <a:solidFill>
                  <a:srgbClr val="002060"/>
                </a:solidFill>
                <a:latin typeface="Century gothic"/>
                <a:ea typeface="Century Gothic"/>
                <a:sym typeface="Arial"/>
              </a:rPr>
              <a:t>C’est</a:t>
            </a:r>
            <a:r>
              <a:rPr lang="en-GB" sz="2800" b="1" spc="-1" dirty="0">
                <a:solidFill>
                  <a:srgbClr val="002060"/>
                </a:solidFill>
                <a:latin typeface="Century gothic"/>
                <a:ea typeface="Century Gothic"/>
                <a:sym typeface="Arial"/>
              </a:rPr>
              <a:t> </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‘un’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une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778E-17 -2.59259E-6 L 1.38778E-17 0.00023 C 0.0013 0.00556 0.00234 0.01135 0.00404 0.01736 C 0.00469 0.01945 0.00625 0.02084 0.00703 0.02292 C 0.00768 0.02454 0.00742 0.02709 0.00807 0.02871 C 0.00885 0.03079 0.01016 0.03125 0.01107 0.03264 C 0.01224 0.03449 0.01289 0.03681 0.01406 0.03843 C 0.0207 0.04699 0.01367 0.03287 0.02018 0.04445 C 0.02305 0.04908 0.02474 0.05764 0.02826 0.05996 C 0.03477 0.06389 0.03047 0.06065 0.04063 0.07338 C 0.04167 0.07477 0.04245 0.07662 0.04362 0.07732 C 0.04466 0.07778 0.0457 0.07824 0.04674 0.0794 C 0.04805 0.08033 0.04935 0.08195 0.05078 0.0831 C 0.05885 0.08889 0.05625 0.08565 0.06393 0.08912 C 0.06497 0.08935 0.06589 0.09005 0.06693 0.09074 C 0.0707 0.09352 0.07786 0.1 0.08125 0.1007 L 0.08932 0.10255 C 0.09036 0.10324 0.09141 0.10417 0.09245 0.10463 C 0.09375 0.10533 0.09518 0.10556 0.09648 0.10648 C 0.09792 0.10741 0.09909 0.10949 0.10052 0.11019 C 0.10456 0.1125 0.10872 0.11273 0.11263 0.11435 C 0.11641 0.11574 0.12018 0.11852 0.12396 0.11991 C 0.12656 0.12107 0.12943 0.12107 0.13203 0.12199 C 0.13346 0.12246 0.13477 0.12315 0.13607 0.12385 C 0.13997 0.1257 0.15846 0.13264 0.16367 0.1338 C 0.1707 0.13496 0.17786 0.13496 0.1849 0.13542 C 0.1862 0.13611 0.18763 0.13681 0.18893 0.1375 C 0.20482 0.1426 0.22826 0.14097 0.23984 0.14167 C 0.25846 0.14653 0.25352 0.1456 0.28659 0.14722 C 0.31159 0.14838 0.33672 0.14838 0.36185 0.14908 L 0.37604 0.15278 C 0.37839 0.15394 0.38086 0.15486 0.38333 0.1551 L 0.39844 0.15695 L 0.43815 0.16088 C 0.43958 0.16135 0.44102 0.1625 0.44232 0.16273 C 0.44505 0.16366 0.44779 0.16343 0.45039 0.16459 C 0.45221 0.16528 0.45365 0.16806 0.45547 0.16875 C 0.4599 0.16991 0.46432 0.16968 0.46862 0.1706 C 0.47539 0.17176 0.48229 0.17385 0.48906 0.17454 C 0.52253 0.17732 0.49844 0.17477 0.53281 0.1801 L 0.57044 0.18611 C 0.57852 0.18982 0.57018 0.18635 0.58255 0.18982 C 0.59753 0.19422 0.57148 0.18959 0.60091 0.19375 C 0.60299 0.19422 0.60495 0.1956 0.60703 0.19607 C 0.61406 0.19746 0.62826 0.19977 0.62826 0.2 C 0.62995 0.20047 0.63164 0.20093 0.63333 0.20162 C 0.63438 0.20209 0.63542 0.20301 0.63646 0.20371 C 0.63893 0.2044 0.64128 0.20486 0.64362 0.20556 C 0.65 0.20972 0.6431 0.20556 0.65378 0.20949 C 0.65677 0.21065 0.6599 0.21204 0.66289 0.21343 C 0.66497 0.21435 0.6668 0.21667 0.66901 0.21713 C 0.67135 0.21783 0.6737 0.21829 0.67604 0.21898 C 0.6776 0.21945 0.67891 0.2206 0.68021 0.22107 C 0.68229 0.22176 0.68424 0.22222 0.68633 0.22315 C 0.69323 0.22732 0.68477 0.22222 0.69544 0.22685 C 0.69648 0.22732 0.6974 0.22847 0.69844 0.22894 C 0.70013 0.22963 0.70182 0.2301 0.70352 0.23079 C 0.70495 0.23125 0.70625 0.23195 0.70755 0.23287 C 0.70898 0.23449 0.71016 0.23727 0.71172 0.23866 C 0.71641 0.24352 0.71576 0.24121 0.71992 0.24422 C 0.72122 0.2456 0.72266 0.24676 0.72396 0.24815 C 0.72565 0.25 0.72734 0.25209 0.72904 0.25417 C 0.73047 0.25579 0.73151 0.25857 0.73307 0.25972 C 0.73438 0.26088 0.73581 0.26111 0.73711 0.26181 C 0.73854 0.26435 0.73997 0.2669 0.74115 0.26945 C 0.74271 0.27315 0.74323 0.27847 0.74518 0.28125 L 0.74935 0.28704 C 0.74961 0.28959 0.75 0.29213 0.75026 0.29514 C 0.75065 0.29815 0.75091 0.30139 0.7513 0.30463 C 0.75156 0.30625 0.75195 0.30857 0.75234 0.31042 C 0.7625 0.42523 0.7543 0.32871 0.75234 0.63681 C 0.75234 0.63866 0.75156 0.64051 0.7513 0.6426 C 0.75078 0.64584 0.74857 0.66227 0.74831 0.6676 C 0.74753 0.68056 0.74844 0.69422 0.74622 0.70672 C 0.74453 0.71644 0.74427 0.71713 0.74323 0.72616 C 0.74284 0.72917 0.74284 0.73264 0.74219 0.73565 C 0.74036 0.74514 0.73815 0.73935 0.73815 0.75347 L 0.73815 0.78079 L 0.73919 0.78079 " pathEditMode="relative" rAng="0" ptsTypes="AAAAAAAAAAAAAAAAAAAAAAAAAAAAAAAAAAAAAAAAAAAAAAAAAAAAAAAAAAAAAAAAAAAAAAAAAAAAAAA">
                                      <p:cBhvr>
                                        <p:cTn id="6" dur="2000" fill="hold"/>
                                        <p:tgtEl>
                                          <p:spTgt spid="27"/>
                                        </p:tgtEl>
                                        <p:attrNameLst>
                                          <p:attrName>ppt_x</p:attrName>
                                          <p:attrName>ppt_y</p:attrName>
                                        </p:attrNameLst>
                                      </p:cBhvr>
                                      <p:rCtr x="37865" y="39028"/>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1.66667E-6 -2.96296E-6 L -1.66667E-6 0.00023 C 0.00274 0.00324 0.00547 0.0081 0.00886 0.01088 C 0.01094 0.01297 0.01354 0.01273 0.01589 0.01297 C 0.0293 0.01389 0.04284 0.01412 0.05612 0.01482 C 0.05794 0.01528 0.05951 0.01621 0.0612 0.01667 C 0.06263 0.01736 0.06393 0.01806 0.06524 0.01852 C 0.06719 0.01945 0.06927 0.01991 0.07123 0.0206 C 0.07813 0.02292 0.07331 0.02292 0.08242 0.02454 C 0.08776 0.025 0.09323 0.02593 0.09844 0.02639 C 0.10742 0.03334 0.10104 0.0294 0.11498 0.03241 C 0.13451 0.03611 0.10781 0.03264 0.13998 0.03588 C 0.14909 0.04051 0.13789 0.03542 0.15235 0.04005 C 0.15365 0.04051 0.15495 0.04167 0.15625 0.04167 C 0.16094 0.04283 0.16563 0.04306 0.17044 0.04375 C 0.19557 0.04792 0.16029 0.04375 0.20261 0.04769 C 0.20729 0.04977 0.21133 0.05185 0.21576 0.05324 C 0.2181 0.05394 0.22044 0.0544 0.22305 0.05533 C 0.22643 0.05648 0.22969 0.05857 0.23294 0.05903 C 0.23763 0.06019 0.24245 0.06042 0.24714 0.06111 C 0.30091 0.07824 0.253 0.06435 0.38568 0.0669 C 0.44206 0.06783 0.4388 0.06783 0.48373 0.07107 C 0.49453 0.07477 0.48959 0.07361 0.5086 0.07454 L 0.59479 0.07871 C 0.61693 0.08334 0.58659 0.07709 0.62591 0.08218 C 0.62839 0.08241 0.63073 0.0838 0.6332 0.08403 C 0.63802 0.08473 0.64245 0.08542 0.64727 0.08611 C 0.64974 0.08681 0.65209 0.08727 0.65443 0.0882 C 0.65547 0.08843 0.65625 0.08982 0.65729 0.09005 C 0.66055 0.09098 0.66406 0.09144 0.66758 0.0919 C 0.67175 0.09468 0.67331 0.09584 0.67865 0.09769 C 0.68112 0.09861 0.68399 0.09908 0.68672 0.09954 C 0.68776 0.10023 0.68867 0.1007 0.68959 0.10116 C 0.69128 0.10185 0.69297 0.10301 0.69466 0.10371 C 0.6961 0.10417 0.6974 0.10486 0.6987 0.10556 C 0.7 0.10672 0.70156 0.1081 0.70287 0.10903 C 0.70391 0.10973 0.70495 0.11019 0.70586 0.11135 C 0.71367 0.11852 0.70443 0.11227 0.71185 0.1169 C 0.72018 0.13264 0.71628 0.12639 0.72292 0.13611 C 0.72578 0.15232 0.7211 0.12685 0.728 0.15139 C 0.72904 0.15533 0.73008 0.1632 0.73008 0.16343 C 0.73034 0.18195 0.73047 0.2007 0.73099 0.21898 C 0.73112 0.22315 0.73203 0.22685 0.73203 0.23079 C 0.73203 0.33218 0.74701 0.43866 0.73008 0.53519 C 0.72774 0.58658 0.728 0.56598 0.728 0.59676 L 0.728 0.59769 " pathEditMode="relative" rAng="0" ptsTypes="AAAAAAAAAAAAAAAAAAAAAAAAAAAAAAAAAAAAAAAAAAAAAA">
                                      <p:cBhvr>
                                        <p:cTn id="11" dur="2000" fill="hold"/>
                                        <p:tgtEl>
                                          <p:spTgt spid="18"/>
                                        </p:tgtEl>
                                        <p:attrNameLst>
                                          <p:attrName>ppt_x</p:attrName>
                                          <p:attrName>ppt_y</p:attrName>
                                        </p:attrNameLst>
                                      </p:cBhvr>
                                      <p:rCtr x="36901" y="29884"/>
                                    </p:animMotion>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1.66667E-6 -0.00047 L -1.66667E-6 -0.00023 C 0.00261 -0.00162 0.01211 -0.00486 0.01576 -0.00486 C 0.03255 -0.00486 0.04909 -0.00394 0.06589 -0.00394 L 0.42878 -0.00209 C 0.43477 -0.00116 0.44076 -0.00047 0.44675 0.00139 C 0.4487 0.00162 0.45065 0.00254 0.45274 0.00277 C 0.46563 0.00486 0.48906 0.00555 0.49987 0.00625 C 0.50287 0.0081 0.5043 0.00833 0.5069 0.01296 C 0.5086 0.01597 0.50964 0.01967 0.51094 0.02314 L 0.51289 0.02824 L 0.51498 0.03333 L 0.51693 0.03842 C 0.51732 0.04004 0.51745 0.04189 0.51797 0.04352 C 0.51888 0.04652 0.52031 0.04884 0.52084 0.05162 C 0.52162 0.05602 0.52149 0.06064 0.52188 0.06504 C 0.52227 0.07754 0.5224 0.09004 0.52292 0.10231 C 0.52305 0.10555 0.5237 0.10879 0.52396 0.11203 C 0.52448 0.12384 0.52435 0.13564 0.52487 0.14745 C 0.525 0.14977 0.52578 0.15185 0.52591 0.15439 C 0.52787 0.17523 0.528 0.18148 0.52917 0.20115 C 0.52865 0.23518 0.52852 0.26944 0.528 0.30347 C 0.52787 0.3074 0.52709 0.31134 0.52695 0.31527 C 0.52643 0.33379 0.52656 0.35208 0.52591 0.37083 C 0.52448 0.41365 0.52487 0.32847 0.52487 0.38264 L 0.52487 0.38287 " pathEditMode="relative" rAng="0" ptsTypes="AAAAAAAAAAAAAAAAAAAAAAAAAA">
                                      <p:cBhvr>
                                        <p:cTn id="16" dur="2000" fill="hold"/>
                                        <p:tgtEl>
                                          <p:spTgt spid="19"/>
                                        </p:tgtEl>
                                        <p:attrNameLst>
                                          <p:attrName>ppt_x</p:attrName>
                                          <p:attrName>ppt_y</p:attrName>
                                        </p:attrNameLst>
                                      </p:cBhvr>
                                      <p:rCtr x="26458" y="18958"/>
                                    </p:animMotion>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5E-6 0.00023 L 5E-6 0.00046 C 0.00404 -0.00023 0.00847 -0.00069 0.01277 -0.00139 C 0.01446 -0.00162 0.01602 -0.00278 0.01797 -0.00278 L 0.11537 -0.00486 C 0.25365 -0.01921 0.14076 -0.00787 0.50066 -0.00486 C 0.50209 -0.00486 0.50326 -0.00324 0.50456 -0.00278 C 0.50665 -0.00232 0.5086 -0.00139 0.51081 -0.00139 C 0.53217 0.00069 0.58633 0.00162 0.59909 0.00185 C 0.60378 0.00255 0.6086 0.00278 0.61329 0.0037 C 0.61433 0.0037 0.61524 0.00509 0.61628 0.00556 C 0.61954 0.00625 0.62227 0.00648 0.62527 0.00694 C 0.63607 0.01435 0.62396 0.00694 0.63751 0.01204 C 0.63959 0.01273 0.64336 0.01528 0.64336 0.01551 C 0.64454 0.0169 0.65001 0.02245 0.65053 0.02384 C 0.65131 0.02569 0.65105 0.02824 0.65157 0.03032 C 0.65196 0.03287 0.65287 0.03495 0.65339 0.03727 C 0.65391 0.03912 0.65417 0.04074 0.65443 0.04259 C 0.65482 0.06088 0.65495 0.07917 0.65547 0.09792 C 0.6556 0.1037 0.65639 0.10903 0.65652 0.11481 C 0.65704 0.14954 0.65717 0.18449 0.65756 0.21921 C 0.65782 0.2625 0.65795 0.30579 0.65847 0.34884 C 0.6586 0.35718 0.65795 0.36481 0.66159 0.37083 C 0.66185 0.37153 0.66224 0.37083 0.6629 0.37083 L 0.6629 0.37153 " pathEditMode="relative" rAng="0" ptsTypes="AAAAAAAAAAAAAAAAAAAAAAAAA">
                                      <p:cBhvr>
                                        <p:cTn id="21" dur="2000" fill="hold"/>
                                        <p:tgtEl>
                                          <p:spTgt spid="28"/>
                                        </p:tgtEl>
                                        <p:attrNameLst>
                                          <p:attrName>ppt_x</p:attrName>
                                          <p:attrName>ppt_y</p:attrName>
                                        </p:attrNameLst>
                                      </p:cBhvr>
                                      <p:rCtr x="33138" y="17940"/>
                                    </p:animMotion>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3.54167E-6 -0.00231 L 3.54167E-6 -0.00208 C 0.0013 -0.00648 0.00273 -0.01042 0.00455 -0.01412 C 0.00573 -0.0162 0.00716 -0.01759 0.00859 -0.01898 C 0.01185 -0.02292 0.01067 -0.02176 0.01432 -0.02407 C 0.01653 -0.0338 0.01341 -0.02407 0.0194 -0.03032 C 0.02031 -0.03148 0.02044 -0.03356 0.02135 -0.03495 C 0.02317 -0.0375 0.02708 -0.04144 0.02708 -0.0412 C 0.03047 -0.04977 0.02747 -0.04421 0.03307 -0.04977 C 0.03502 -0.05185 0.03672 -0.05486 0.03906 -0.05625 C 0.04075 -0.05764 0.04231 -0.05833 0.04401 -0.05972 C 0.04531 -0.06111 0.04648 -0.06296 0.04778 -0.06458 C 0.04909 -0.06574 0.05052 -0.06667 0.05169 -0.06806 C 0.05273 -0.06875 0.05364 -0.07037 0.05455 -0.07106 C 0.05586 -0.07199 0.05742 -0.07222 0.05859 -0.07245 C 0.06302 -0.08009 0.05989 -0.07616 0.06549 -0.07917 C 0.06836 -0.08102 0.07135 -0.08264 0.07435 -0.08426 C 0.07539 -0.08472 0.0763 -0.08542 0.07734 -0.08565 C 0.07929 -0.08634 0.08411 -0.08796 0.08606 -0.08912 C 0.0957 -0.09421 0.08606 -0.0912 0.09804 -0.09398 L 0.10963 -0.10069 L 0.11263 -0.10231 L 0.11575 -0.1037 C 0.11575 -0.1037 0.15716 -0.1044 0.17265 -0.10069 C 0.17369 -0.10046 0.17461 -0.09954 0.17565 -0.09907 C 0.17695 -0.09745 0.17825 -0.09583 0.17955 -0.09398 L 0.18841 -0.07917 L 0.19127 -0.07431 C 0.19231 -0.07245 0.19349 -0.07153 0.19414 -0.06944 C 0.19492 -0.06806 0.1957 -0.06644 0.19622 -0.06458 C 0.19674 -0.06296 0.19674 -0.06134 0.19726 -0.05972 C 0.1983 -0.05625 0.20104 -0.04977 0.20104 -0.04954 C 0.20547 -0.02778 0.20078 -0.05046 0.20494 -0.03333 C 0.20534 -0.03218 0.20547 -0.03032 0.20612 -0.02894 C 0.20664 -0.02731 0.20768 -0.02569 0.20794 -0.02407 C 0.20885 -0.0206 0.20937 -0.01759 0.21002 -0.01412 C 0.21041 -0.01227 0.2108 -0.01088 0.21106 -0.00903 C 0.21159 -0.00486 0.21211 -0.00023 0.21289 0.00394 C 0.21614 0.0206 0.21119 -0.00509 0.21484 0.01528 C 0.21549 0.01875 0.21614 0.02199 0.21679 0.02523 C 0.21718 0.02708 0.2177 0.02847 0.21784 0.03032 C 0.21901 0.03981 0.21823 0.03588 0.21979 0.04306 C 0.22005 0.04907 0.22031 0.05509 0.22083 0.06111 C 0.22109 0.06481 0.22135 0.06875 0.22161 0.07269 C 0.222 0.07662 0.22239 0.08125 0.22265 0.08565 C 0.22304 0.09977 0.2233 0.11366 0.22369 0.12801 C 0.22395 0.13981 0.22461 0.15185 0.225 0.16389 C 0.225 0.19352 0.225 0.22361 0.225 0.25417 L 0.225 0.2544 " pathEditMode="relative" rAng="0" ptsTypes="AAAAAAAAAAAAAAAAAAAAAAAAAAAAAAAAAAAAAAAAAAAAAAAAA">
                                      <p:cBhvr>
                                        <p:cTn id="26" dur="2000" fill="hold"/>
                                        <p:tgtEl>
                                          <p:spTgt spid="29"/>
                                        </p:tgtEl>
                                        <p:attrNameLst>
                                          <p:attrName>ppt_x</p:attrName>
                                          <p:attrName>ppt_y</p:attrName>
                                        </p:attrNameLst>
                                      </p:cBhvr>
                                      <p:rCtr x="11250" y="7755"/>
                                    </p:animMotion>
                                  </p:childTnLst>
                                </p:cTn>
                              </p:par>
                            </p:childTnLst>
                          </p:cTn>
                        </p:par>
                      </p:childTnLst>
                    </p:cTn>
                  </p:par>
                </p:childTnLst>
              </p:cTn>
              <p:nextCondLst>
                <p:cond evt="onClick" delay="0">
                  <p:tgtEl>
                    <p:spTgt spid="29"/>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2.70833E-6 2.59259E-6 L -2.70833E-6 2.59259E-6 C -0.00195 0.00509 -0.0039 0.01018 -0.00573 0.01574 C -0.0069 0.01944 -0.00755 0.02384 -0.00885 0.02731 C -0.01002 0.03055 -0.01146 0.0331 -0.01289 0.03611 C -0.01471 0.0493 -0.01237 0.03472 -0.01771 0.05625 C -0.01888 0.0618 -0.01888 0.0662 -0.02083 0.07106 C -0.02148 0.07268 -0.02252 0.07361 -0.02317 0.07546 C -0.02422 0.07801 -0.02474 0.08102 -0.02565 0.08403 C -0.02656 0.08703 -0.02773 0.08981 -0.02877 0.09282 C -0.03086 0.11157 -0.02734 0.08426 -0.03593 0.11597 C -0.03724 0.12083 -0.03815 0.125 -0.03997 0.12916 C -0.04231 0.13426 -0.04544 0.13889 -0.04713 0.14514 C -0.04987 0.15532 -0.04791 0.15208 -0.05182 0.15671 C -0.0526 0.15926 -0.05351 0.16134 -0.05429 0.16389 C -0.05468 0.16528 -0.05481 0.1669 -0.05495 0.16828 C -0.05547 0.17037 -0.05599 0.17222 -0.05664 0.17407 C -0.0582 0.17893 -0.05846 0.17893 -0.06067 0.18287 C -0.06093 0.18495 -0.06093 0.1868 -0.06146 0.18842 C -0.06211 0.1912 -0.06289 0.19352 -0.0638 0.19583 C -0.06705 0.20555 -0.06601 0.20278 -0.0694 0.20903 C -0.06966 0.21041 -0.06966 0.21203 -0.07018 0.21319 C -0.07109 0.2162 -0.0733 0.22199 -0.0733 0.22222 C -0.07409 0.22615 -0.07409 0.22708 -0.07578 0.23078 C -0.07682 0.23287 -0.07812 0.23426 -0.0789 0.23657 C -0.0845 0.25278 -0.08971 0.26921 -0.09492 0.28611 C -0.09948 0.30115 -0.08958 0.27546 -0.09804 0.29606 C -0.09987 0.30926 -0.09726 0.29328 -0.10208 0.31065 C -0.10364 0.31666 -0.10495 0.32037 -0.10599 0.32662 C -0.10651 0.32986 -0.1069 0.33356 -0.10755 0.3368 C -0.10807 0.33935 -0.10872 0.34166 -0.10924 0.34421 C -0.10989 0.34699 -0.11041 0.35115 -0.11067 0.35416 C -0.11106 0.35764 -0.11106 0.36111 -0.11159 0.36435 C -0.11185 0.36666 -0.11276 0.36828 -0.11315 0.37037 C -0.11471 0.37824 -0.11458 0.38009 -0.11549 0.38773 C -0.11575 0.38958 -0.11614 0.39166 -0.1164 0.39352 C -0.11666 0.42916 -0.11718 0.46504 -0.11718 0.50115 C -0.11718 0.54653 -0.11745 0.5919 -0.1164 0.63773 C -0.11614 0.64537 -0.11315 0.66088 -0.11315 0.66111 C -0.11146 0.69699 -0.11185 0.67778 -0.11549 0.73935 C -0.1164 0.7537 -0.1164 0.73912 -0.1164 0.74514 L -0.11549 0.74514 " pathEditMode="relative" rAng="0" ptsTypes="AAAAAAAAAAAAAAAAAAAAAAAAAAAAAAAAAAAAAAAAAA">
                                      <p:cBhvr>
                                        <p:cTn id="31" dur="2000" fill="hold"/>
                                        <p:tgtEl>
                                          <p:spTgt spid="17"/>
                                        </p:tgtEl>
                                        <p:attrNameLst>
                                          <p:attrName>ppt_x</p:attrName>
                                          <p:attrName>ppt_y</p:attrName>
                                        </p:attrNameLst>
                                      </p:cBhvr>
                                      <p:rCtr x="-5859" y="37292"/>
                                    </p:animMotion>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3.54167E-6 -3.33333E-6 L 3.54167E-6 -3.33333E-6 C -0.00261 -3.33333E-6 -0.00508 0.0007 -0.00756 0.00093 C -0.01667 0.00162 -0.02565 0.0007 -0.03477 0.00232 C -0.0556 0.00579 -0.03086 0.00648 -0.04375 0.00741 C -0.05469 0.0088 -0.0767 0.01042 -0.0767 0.01065 C -0.08034 0.01135 -0.08373 0.0125 -0.08724 0.01297 C -0.09414 0.01412 -0.10795 0.01551 -0.10795 0.01574 C -0.11537 0.01898 -0.10625 0.01528 -0.11771 0.01852 C -0.11875 0.01898 -0.11993 0.01922 -0.1211 0.01945 C -0.14323 0.01922 -0.1655 0.01945 -0.18776 0.01852 C -0.18959 0.01852 -0.19141 0.01574 -0.19349 0.01551 L -0.23295 0.01713 C -0.23373 0.0176 -0.23451 0.01806 -0.23529 0.01852 C -0.23633 0.01898 -0.2375 0.01922 -0.23868 0.01945 C -0.24011 0.02037 -0.24141 0.02153 -0.24284 0.02246 C -0.24532 0.02385 -0.24766 0.02523 -0.25013 0.02639 L -0.25274 0.02755 C -0.25378 0.02917 -0.25482 0.03079 -0.25599 0.03172 C -0.25677 0.03241 -0.25769 0.03241 -0.25847 0.03311 C -0.26016 0.03496 -0.26146 0.03797 -0.26328 0.03959 C -0.26433 0.04098 -0.2655 0.04144 -0.26654 0.04236 C -0.2681 0.04422 -0.26953 0.04584 -0.27071 0.04769 C -0.27266 0.05047 -0.27357 0.05209 -0.27487 0.05579 C -0.27539 0.05764 -0.27605 0.05926 -0.27644 0.06135 C -0.27644 0.06158 -0.27852 0.0713 -0.27891 0.07315 L -0.2806 0.08125 C -0.28086 0.08866 -0.28112 0.09653 -0.28138 0.10394 C -0.28164 0.10996 -0.28203 0.11574 -0.28203 0.1213 C -0.28203 0.16736 -0.2819 0.2132 -0.28138 0.25903 C -0.28138 0.26574 -0.2806 0.27223 -0.2806 0.27894 C -0.28034 0.31343 -0.2806 0.34769 -0.2806 0.38241 L -0.2806 0.38264 " pathEditMode="relative" rAng="0" ptsTypes="AAAAAAAAAAAAAAAAAAAAAAAAAAAAAAAAA">
                                      <p:cBhvr>
                                        <p:cTn id="36" dur="2000" fill="hold"/>
                                        <p:tgtEl>
                                          <p:spTgt spid="24"/>
                                        </p:tgtEl>
                                        <p:attrNameLst>
                                          <p:attrName>ppt_x</p:attrName>
                                          <p:attrName>ppt_y</p:attrName>
                                        </p:attrNameLst>
                                      </p:cBhvr>
                                      <p:rCtr x="-14102" y="19120"/>
                                    </p:animMotion>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4.16667E-7 -2.96296E-6 L 4.16667E-7 0.00023 C -0.00807 0.00047 -0.01589 0.00023 -0.02357 0.00232 C -0.02513 0.00278 -0.0263 0.00556 -0.02773 0.00672 C -0.02943 0.00834 -0.03151 0.00973 -0.03333 0.01111 C -0.05521 0.03033 -0.04544 0.02547 -0.05586 0.03033 C -0.05807 0.03287 -0.06016 0.03611 -0.0625 0.03866 C -0.06497 0.04167 -0.0681 0.04283 -0.07044 0.04607 C -0.07292 0.04977 -0.07474 0.0551 -0.07773 0.05625 L -0.08425 0.05949 C -0.09479 0.07338 -0.08646 0.06297 -0.09883 0.07523 C -0.09974 0.07593 -0.10039 0.07732 -0.1013 0.07824 C -0.10273 0.07963 -0.10456 0.07986 -0.10612 0.08125 C -0.11719 0.09144 -0.10664 0.08426 -0.11328 0.08866 C -0.11471 0.09051 -0.11732 0.09398 -0.11901 0.09537 C -0.11992 0.09653 -0.12122 0.09723 -0.12227 0.09861 C -0.13034 0.10834 -0.12656 0.10417 -0.1319 0.1132 C -0.13398 0.11644 -0.1362 0.12014 -0.13828 0.12338 C -0.13906 0.12431 -0.13997 0.125 -0.14076 0.12593 C -0.14596 0.13403 -0.14258 0.13079 -0.14805 0.14098 C -0.14883 0.14213 -0.14987 0.1426 -0.15052 0.14375 C -0.15573 0.15301 -0.14987 0.1463 -0.15612 0.15533 C -0.16992 0.17523 -0.15078 0.14422 -0.16667 0.16991 C -0.16745 0.1713 -0.16849 0.17269 -0.16914 0.17431 C -0.17305 0.18473 -0.17005 0.18241 -0.17487 0.19306 C -0.17539 0.19445 -0.17643 0.19468 -0.17708 0.1963 C -0.17943 0.2007 -0.18099 0.20695 -0.18372 0.21065 C -0.18854 0.21783 -0.18646 0.21412 -0.1901 0.22084 C -0.19076 0.22315 -0.19102 0.22616 -0.1918 0.22824 C -0.19271 0.23079 -0.19388 0.23287 -0.19492 0.23565 C -0.19557 0.23704 -0.19596 0.23866 -0.19661 0.24005 C -0.19753 0.2419 -0.19883 0.24352 -0.19974 0.2456 C -0.20104 0.24838 -0.20169 0.25162 -0.203 0.2544 C -0.20378 0.25602 -0.20469 0.25718 -0.20547 0.2588 C -0.20742 0.26297 -0.20898 0.26806 -0.2112 0.27176 C -0.21185 0.27338 -0.21276 0.27454 -0.21354 0.27616 C -0.21523 0.2801 -0.21719 0.2838 -0.21849 0.28797 C -0.22201 0.29977 -0.21979 0.29607 -0.22396 0.30116 L -0.22734 0.30973 C -0.22786 0.31111 -0.22813 0.3132 -0.22891 0.31412 C -0.23008 0.31551 -0.23112 0.31667 -0.23216 0.31852 C -0.24271 0.33912 -0.23555 0.32986 -0.2418 0.33727 C -0.24245 0.33959 -0.24388 0.34537 -0.24505 0.34746 C -0.24596 0.34931 -0.2474 0.35023 -0.24831 0.35209 C -0.24896 0.35348 -0.24922 0.3551 -0.24987 0.35625 C -0.25065 0.35834 -0.25156 0.36019 -0.25234 0.3625 C -0.25443 0.37315 -0.25156 0.35973 -0.25482 0.37084 C -0.25521 0.37246 -0.25521 0.37408 -0.2556 0.37547 C -0.25625 0.37732 -0.25729 0.37894 -0.25794 0.38102 C -0.25859 0.38264 -0.25911 0.38426 -0.25964 0.38565 C -0.26211 0.39815 -0.2582 0.37778 -0.26211 0.39699 C -0.26263 0.39977 -0.26276 0.40348 -0.26367 0.40602 C -0.2668 0.41343 -0.2655 0.40926 -0.26758 0.4176 C -0.26784 0.41991 -0.2681 0.42246 -0.26849 0.425 C -0.26888 0.42778 -0.26979 0.43056 -0.27005 0.43357 C -0.27135 0.44468 -0.27018 0.43727 -0.27253 0.44815 C -0.27292 0.44931 -0.27305 0.45116 -0.27344 0.45255 C -0.27383 0.45417 -0.27448 0.45556 -0.275 0.45695 C -0.27604 0.47755 -0.27487 0.46783 -0.27826 0.48611 L -0.27826 0.48635 C -0.27852 0.4882 -0.27878 0.49098 -0.27904 0.49306 C -0.2793 0.49514 -0.27969 0.49699 -0.27982 0.49931 C -0.28021 0.50232 -0.28034 0.50579 -0.28073 0.50949 C -0.28086 0.51111 -0.28125 0.51227 -0.28151 0.51366 C -0.28203 0.5176 -0.28255 0.52153 -0.2832 0.52523 C -0.28333 0.52662 -0.28372 0.52824 -0.28398 0.52986 C -0.28438 0.53264 -0.28451 0.53542 -0.28477 0.53866 C -0.28503 0.54051 -0.28529 0.54236 -0.28529 0.54422 C -0.28529 0.57246 -0.28529 0.6007 -0.28477 0.62871 C -0.28477 0.63172 -0.28359 0.63449 -0.2832 0.6375 C -0.28268 0.64051 -0.28177 0.65047 -0.28151 0.65348 C -0.28203 0.68056 -0.28294 0.70787 -0.2832 0.73496 C -0.2832 0.73982 -0.28229 0.74468 -0.28229 0.74954 C -0.28229 0.75417 -0.2832 0.75834 -0.2832 0.76273 C -0.2832 0.76412 -0.28229 0.75834 -0.28229 0.75857 L -0.28229 0.75834 " pathEditMode="relative" rAng="0" ptsTypes="AAAAAAAAAAAAAAAAAAAAAAAAAAAAAAAAAAAAAAAAAAAAAAAAAAAAAAAAAAAAAAAAAAAAAAAAAAAA">
                                      <p:cBhvr>
                                        <p:cTn id="41" dur="2000" fill="hold"/>
                                        <p:tgtEl>
                                          <p:spTgt spid="26"/>
                                        </p:tgtEl>
                                        <p:attrNameLst>
                                          <p:attrName>ppt_x</p:attrName>
                                          <p:attrName>ppt_y</p:attrName>
                                        </p:attrNameLst>
                                      </p:cBhvr>
                                      <p:rCtr x="-14271" y="38125"/>
                                    </p:animMotion>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1.875E-6 -0.00023 L -1.875E-6 3.33333E-6 C -0.02838 0.00069 -0.0569 0.00439 -0.08528 0.00277 L -0.18437 -0.00255 L -0.26419 0.00115 C -0.26679 0.00139 -0.27409 0.00347 -0.27721 0.00416 C -0.28151 0.00648 -0.28164 0.00625 -0.28515 0.00972 C -0.28659 0.01111 -0.28776 0.01296 -0.28932 0.01389 C -0.29388 0.01759 -0.29101 0.01365 -0.29492 0.01666 C -0.29635 0.01805 -0.29765 0.01967 -0.29909 0.02106 C -0.30416 0.02662 -0.30742 0.03032 -0.3112 0.03935 C -0.31198 0.04143 -0.31302 0.04282 -0.31367 0.04514 C -0.31693 0.05671 -0.31953 0.06759 -0.32109 0.08032 C -0.32226 0.09143 -0.32304 0.10277 -0.32422 0.11412 C -0.32435 0.11574 -0.32487 0.11782 -0.325 0.11967 C -0.32812 0.15092 -0.32578 0.1375 -0.32838 0.15092 C -0.32864 0.15578 -0.32982 0.1699 -0.32995 0.17477 C -0.33034 0.18264 -0.33047 0.19074 -0.33086 0.19861 C -0.33112 0.20555 -0.33138 0.21296 -0.33164 0.2199 C -0.33229 0.26736 -0.33281 0.32268 -0.33411 0.36921 C -0.33437 0.38102 -0.33541 0.40463 -0.33541 0.40486 C -0.33541 0.41759 -0.33541 0.43078 -0.33489 0.44398 C -0.33476 0.44814 -0.33333 0.45486 -0.33242 0.45949 C -0.33268 0.47615 -0.33255 0.49259 -0.33333 0.50879 C -0.33346 0.51342 -0.33607 0.51319 -0.33411 0.51319 L -0.33411 0.51342 " pathEditMode="relative" rAng="0" ptsTypes="AAAAAAAAAAAAAAAAAAAAAAAAAA">
                                      <p:cBhvr>
                                        <p:cTn id="46" dur="2000" fill="hold"/>
                                        <p:tgtEl>
                                          <p:spTgt spid="20"/>
                                        </p:tgtEl>
                                        <p:attrNameLst>
                                          <p:attrName>ppt_x</p:attrName>
                                          <p:attrName>ppt_y</p:attrName>
                                        </p:attrNameLst>
                                      </p:cBhvr>
                                      <p:rCtr x="-16771" y="25556"/>
                                    </p:animMotion>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2.5E-6 -3.7037E-6 L 2.5E-6 -3.7037E-6 L -0.08386 0.00255 C -0.08633 0.00278 -0.0888 0.00371 -0.09128 0.00394 C -0.09453 0.00463 -0.09779 0.0051 -0.10104 0.00556 C -0.10482 0.00602 -0.1086 0.00625 -0.1125 0.00695 C -0.11654 0.00764 -0.12058 0.00926 -0.12461 0.00996 C -0.12956 0.01042 -0.13438 0.01042 -0.13933 0.01111 C -0.14479 0.01181 -0.15013 0.01366 -0.15547 0.01551 L -0.31836 0.0125 C -0.32123 0.0125 -0.32435 0.01158 -0.32735 0.01111 C -0.33073 0.01065 -0.33438 0.01019 -0.33789 0.00996 L -0.37526 0.00695 L -0.47696 0.00834 C -0.4806 0.0088 -0.48672 0.01551 -0.48672 0.01574 C -0.48841 0.01852 -0.49115 0.02037 -0.49167 0.02408 C -0.49193 0.02593 -0.49271 0.03195 -0.49336 0.03403 C -0.49375 0.03565 -0.49427 0.03704 -0.49492 0.03843 C -0.49518 0.04167 -0.49531 0.04514 -0.49571 0.04861 C -0.4961 0.05186 -0.49714 0.0551 -0.4974 0.05857 C -0.49792 0.06621 -0.49792 0.07385 -0.49818 0.08149 C -0.49883 0.09908 -0.49857 0.09422 -0.49987 0.10718 C -0.50117 0.14051 -0.49974 0.11459 -0.50235 0.14329 C -0.50261 0.14676 -0.50274 0.1507 -0.50313 0.1544 C -0.50508 0.17801 -0.50404 0.17153 -0.50625 0.18334 C -0.50651 0.18797 -0.50664 0.19283 -0.50716 0.19746 C -0.50742 0.20047 -0.50847 0.20324 -0.50873 0.20602 C -0.50938 0.21274 -0.50925 0.21945 -0.50964 0.22616 C -0.50977 0.23195 -0.51016 0.2375 -0.51042 0.24352 C -0.51081 0.25394 -0.51081 0.26459 -0.5112 0.275 C -0.51146 0.2801 -0.51185 0.28542 -0.51211 0.29074 C -0.51263 0.30533 -0.51211 0.31065 -0.51367 0.32223 C -0.51393 0.32361 -0.5142 0.32524 -0.51433 0.32662 C -0.51367 0.43149 -0.51367 0.39329 -0.51367 0.44144 L -0.51367 0.44167 " pathEditMode="relative" rAng="0" ptsTypes="AAAAAAAAAAAAAAAAAAAAAAAAAAAAAAAAAAA">
                                      <p:cBhvr>
                                        <p:cTn id="51" dur="2000" fill="hold"/>
                                        <p:tgtEl>
                                          <p:spTgt spid="21"/>
                                        </p:tgtEl>
                                        <p:attrNameLst>
                                          <p:attrName>ppt_x</p:attrName>
                                          <p:attrName>ppt_y</p:attrName>
                                        </p:attrNameLst>
                                      </p:cBhvr>
                                      <p:rCtr x="-25716" y="22083"/>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4.16667E-6 0.00717 L -4.16667E-6 0.00741 C -0.00312 0.00486 -0.00612 0.00254 -0.00911 0.00069 C -0.01041 1.85185E-6 -0.01197 0.00023 -0.01315 -0.00093 C -0.01653 -0.00324 -0.01953 -0.00741 -0.02304 -0.00903 C -0.02434 -0.00949 -0.02578 -0.00996 -0.02695 -0.01065 C -0.04518 -0.02246 -0.02395 -0.01158 -0.04661 -0.025 C -0.0483 -0.02593 -0.05 -0.02593 -0.05156 -0.02639 L -0.06367 -0.03472 C -0.06523 -0.03565 -0.06692 -0.03634 -0.06849 -0.03796 C -0.07187 -0.04028 -0.07487 -0.04445 -0.07825 -0.0456 C -0.08398 -0.04815 -0.08099 -0.04722 -0.08737 -0.04908 C -0.08984 -0.05116 -0.09218 -0.05324 -0.09466 -0.05556 C -0.09622 -0.05671 -0.1026 -0.06042 -0.10286 -0.06042 C -0.10429 -0.06134 -0.10586 -0.06273 -0.10755 -0.06343 C -0.1095 -0.06412 -0.11145 -0.06459 -0.11328 -0.06505 C -0.12942 -0.0757 -0.11419 -0.06621 -0.12474 -0.07153 C -0.13072 -0.07454 -0.13046 -0.07546 -0.13697 -0.07778 C -0.13893 -0.07871 -0.14088 -0.07871 -0.1427 -0.07963 C -0.14479 -0.08056 -0.147 -0.08171 -0.14921 -0.08287 C -0.15195 -0.08403 -0.15468 -0.08472 -0.15716 -0.08611 C -0.16484 -0.08912 -0.17018 -0.09213 -0.17851 -0.09398 L -0.1858 -0.0956 C -0.18932 -0.09722 -0.19283 -0.09931 -0.19635 -0.10046 C -0.21992 -0.10741 -0.20494 -0.1 -0.22395 -0.10695 C -0.22916 -0.10857 -0.23437 -0.11134 -0.23945 -0.1132 C -0.26575 -0.12176 -0.25586 -0.11898 -0.26966 -0.12269 C -0.27356 -0.1257 -0.27174 -0.12454 -0.27773 -0.12616 C -0.2845 -0.12755 -0.29609 -0.12986 -0.30299 -0.13241 C -0.31744 -0.13773 -0.30468 -0.1338 -0.31211 -0.13704 C -0.31315 -0.1382 -0.31458 -0.13843 -0.31588 -0.13912 C -0.322 -0.14144 -0.32786 -0.14514 -0.33398 -0.14699 L -0.34531 -0.15 C -0.3608 -0.15926 -0.34622 -0.15185 -0.36171 -0.15648 C -0.36419 -0.15718 -0.3664 -0.1588 -0.36888 -0.15972 C -0.37356 -0.16158 -0.37812 -0.16227 -0.38268 -0.16459 C -0.38489 -0.16574 -0.38711 -0.1669 -0.38932 -0.16783 C -0.39166 -0.16852 -0.39414 -0.16852 -0.39661 -0.16945 C -0.3983 -0.16991 -0.39987 -0.1706 -0.40156 -0.17107 L -0.4138 -0.17431 C -0.41523 -0.17523 -0.4164 -0.17662 -0.4177 -0.17755 C -0.42656 -0.18125 -0.43294 -0.18102 -0.44231 -0.18218 C -0.45338 -0.18588 -0.45299 -0.18588 -0.47057 -0.18866 L -0.48125 -0.19028 C -0.48724 -0.19097 -0.49322 -0.19121 -0.49921 -0.1919 C -0.50052 -0.19259 -0.50195 -0.19329 -0.50325 -0.19352 C -0.51106 -0.19468 -0.52682 -0.1963 -0.52682 -0.19607 L -0.61809 -0.19491 C -0.61992 -0.19491 -0.62135 -0.19167 -0.62304 -0.19028 C -0.62903 -0.18496 -0.62083 -0.19375 -0.62851 -0.18542 C -0.6358 -0.17755 -0.6319 -0.18056 -0.63671 -0.17755 C -0.64505 -0.16644 -0.63125 -0.18426 -0.64322 -0.17107 C -0.64661 -0.16736 -0.64687 -0.16459 -0.64987 -0.15972 C -0.65052 -0.15857 -0.65143 -0.15787 -0.65221 -0.15648 C -0.65468 -0.15301 -0.65963 -0.14537 -0.65963 -0.14514 C -0.66041 -0.14259 -0.66132 -0.14005 -0.66211 -0.13704 C -0.66536 -0.12523 -0.66184 -0.13611 -0.66523 -0.12616 C -0.66549 -0.12384 -0.66575 -0.12176 -0.66601 -0.11991 C -0.66901 -0.1 -0.66666 -0.11829 -0.66849 -0.10347 C -0.66875 -0.09352 -0.66914 -0.08334 -0.6694 -0.07315 C -0.67031 -0.02894 -0.66875 -0.04653 -0.67096 -0.025 C -0.67265 0.06551 -0.66901 0.03472 -0.67343 0.06967 C -0.67369 0.07592 -0.67408 0.08241 -0.67421 0.08889 C -0.67461 0.09653 -0.67474 0.10393 -0.67513 0.11134 C -0.67539 0.11713 -0.67565 0.12338 -0.67591 0.12916 C -0.67656 0.18796 -0.67656 0.16435 -0.67656 0.19954 L -0.67656 0.20023 " pathEditMode="relative" rAng="0" ptsTypes="AAAAAAAAAAAAAAAAAAAAAAAAAAAAAAAAAAAAAAAAAAAAAAAAAAAAAAAAAAAAAAAAAAA">
                                      <p:cBhvr>
                                        <p:cTn id="56" dur="2000" fill="hold"/>
                                        <p:tgtEl>
                                          <p:spTgt spid="23"/>
                                        </p:tgtEl>
                                        <p:attrNameLst>
                                          <p:attrName>ppt_x</p:attrName>
                                          <p:attrName>ppt_y</p:attrName>
                                        </p:attrNameLst>
                                      </p:cBhvr>
                                      <p:rCtr x="-33828" y="-532"/>
                                    </p:animMotion>
                                  </p:childTnLst>
                                </p:cTn>
                              </p:par>
                            </p:childTnLst>
                          </p:cTn>
                        </p:par>
                      </p:childTnLst>
                    </p:cTn>
                  </p:par>
                </p:childTnLst>
              </p:cTn>
              <p:nextCondLst>
                <p:cond evt="onClick" delay="0">
                  <p:tgtEl>
                    <p:spTgt spid="23"/>
                  </p:tgtEl>
                </p:cond>
              </p:nextCondLst>
            </p:seq>
          </p:childTnLst>
        </p:cTn>
      </p:par>
    </p:tnLst>
    <p:bldLst>
      <p:bldP spid="17" grpId="0" animBg="1"/>
      <p:bldP spid="18" grpId="0" animBg="1"/>
      <p:bldP spid="19" grpId="0" animBg="1"/>
      <p:bldP spid="20" grpId="0" animBg="1"/>
      <p:bldP spid="21" grpId="0" animBg="1"/>
      <p:bldP spid="23" grpId="0" animBg="1"/>
      <p:bldP spid="24" grpId="0" animBg="1"/>
      <p:bldP spid="26" grpId="0" animBg="1"/>
      <p:bldP spid="28" grpId="0" animBg="1"/>
      <p:bldP spid="29"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74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hlinkClick r:id="" action="ppaction://noaction">
                  <a:snd r:embed="rId9" name="9_1.wav"/>
                </a:hlinkClick>
              </a:rPr>
              <a:t>Avoir</a:t>
            </a:r>
            <a:r>
              <a:rPr lang="en-GB" b="1" dirty="0">
                <a:solidFill>
                  <a:srgbClr val="1E4E79"/>
                </a:solidFill>
                <a:latin typeface="Century Gothic"/>
                <a:ea typeface="Century Gothic"/>
                <a:cs typeface="Century Gothic"/>
                <a:sym typeface="Century Gothic"/>
                <a:hlinkClick r:id="" action="ppaction://noaction">
                  <a:snd r:embed="rId9" name="9_1.wav"/>
                </a:hlinkClick>
              </a:rPr>
              <a:t> </a:t>
            </a:r>
            <a:r>
              <a:rPr lang="en-GB" sz="3200" dirty="0">
                <a:solidFill>
                  <a:srgbClr val="1E4E79"/>
                </a:solidFill>
                <a:latin typeface="Century Gothic"/>
                <a:ea typeface="Century Gothic"/>
                <a:cs typeface="Century Gothic"/>
                <a:sym typeface="Century Gothic"/>
                <a:hlinkClick r:id="" action="ppaction://noaction">
                  <a:snd r:embed="rId9" name="9_1.wav"/>
                </a:hlinkClick>
              </a:rPr>
              <a:t>[to have, having]</a:t>
            </a:r>
            <a:endParaRPr lang="en-GB" sz="3600" i="0" u="none" strike="noStrike" cap="none" dirty="0">
              <a:solidFill>
                <a:srgbClr val="1E4E79"/>
              </a:solidFill>
              <a:latin typeface="Century Gothic"/>
              <a:ea typeface="Century Gothic"/>
              <a:cs typeface="Century Gothic"/>
              <a:sym typeface="Century Gothic"/>
              <a:hlinkClick r:id="" action="ppaction://noaction">
                <a:snd r:embed="rId9" name="9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0">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verb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avoir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means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have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having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390510" y="1483082"/>
            <a:ext cx="2730443" cy="671647"/>
          </a:xfrm>
          <a:prstGeom prst="wedgeRoundRectCallout">
            <a:avLst>
              <a:gd name="adj1" fmla="val -69098"/>
              <a:gd name="adj2" fmla="val 60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becomes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before a vowel.</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0" name="Rectangle 19">
            <a:extLst>
              <a:ext uri="{FF2B5EF4-FFF2-40B4-BE49-F238E27FC236}">
                <a16:creationId xmlns:a16="http://schemas.microsoft.com/office/drawing/2014/main" id="{995F8E4C-B48F-44EE-9FB6-AA122AE9B9D3}"/>
              </a:ext>
            </a:extLst>
          </p:cNvPr>
          <p:cNvSpPr/>
          <p:nvPr/>
        </p:nvSpPr>
        <p:spPr>
          <a:xfrm>
            <a:off x="2187435" y="1450817"/>
            <a:ext cx="746057"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21" name="Google Shape;171;p8">
            <a:extLst>
              <a:ext uri="{FF2B5EF4-FFF2-40B4-BE49-F238E27FC236}">
                <a16:creationId xmlns:a16="http://schemas.microsoft.com/office/drawing/2014/main" id="{8708DEB6-0463-47C8-9D16-79E97071AEE4}"/>
              </a:ext>
            </a:extLst>
          </p:cNvPr>
          <p:cNvSpPr txBox="1"/>
          <p:nvPr/>
        </p:nvSpPr>
        <p:spPr>
          <a:xfrm>
            <a:off x="281404" y="2190863"/>
            <a:ext cx="517354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say I have, use ______.</a:t>
            </a:r>
            <a:endParaRPr dirty="0"/>
          </a:p>
        </p:txBody>
      </p:sp>
      <p:sp>
        <p:nvSpPr>
          <p:cNvPr id="22" name="Rectangle 21">
            <a:extLst>
              <a:ext uri="{FF2B5EF4-FFF2-40B4-BE49-F238E27FC236}">
                <a16:creationId xmlns:a16="http://schemas.microsoft.com/office/drawing/2014/main" id="{596CAE81-4CF2-460F-9B50-3C977674DC14}"/>
              </a:ext>
            </a:extLst>
          </p:cNvPr>
          <p:cNvSpPr/>
          <p:nvPr/>
        </p:nvSpPr>
        <p:spPr>
          <a:xfrm>
            <a:off x="1568956" y="3138995"/>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he</a:t>
            </a:r>
          </a:p>
        </p:txBody>
      </p:sp>
      <p:sp>
        <p:nvSpPr>
          <p:cNvPr id="23" name="Google Shape;171;p8">
            <a:extLst>
              <a:ext uri="{FF2B5EF4-FFF2-40B4-BE49-F238E27FC236}">
                <a16:creationId xmlns:a16="http://schemas.microsoft.com/office/drawing/2014/main" id="{DF23D159-2D7D-4581-9E26-20B04729B496}"/>
              </a:ext>
            </a:extLst>
          </p:cNvPr>
          <p:cNvSpPr txBox="1"/>
          <p:nvPr/>
        </p:nvSpPr>
        <p:spPr>
          <a:xfrm>
            <a:off x="281405" y="3774527"/>
            <a:ext cx="613040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say he has, use _____.</a:t>
            </a:r>
            <a:endParaRPr dirty="0"/>
          </a:p>
        </p:txBody>
      </p:sp>
      <p:sp>
        <p:nvSpPr>
          <p:cNvPr id="24" name="Rectangle 23">
            <a:extLst>
              <a:ext uri="{FF2B5EF4-FFF2-40B4-BE49-F238E27FC236}">
                <a16:creationId xmlns:a16="http://schemas.microsoft.com/office/drawing/2014/main" id="{936A324B-765D-416A-A3BC-45DA47183CDB}"/>
              </a:ext>
            </a:extLst>
          </p:cNvPr>
          <p:cNvSpPr/>
          <p:nvPr/>
        </p:nvSpPr>
        <p:spPr>
          <a:xfrm>
            <a:off x="1568956" y="4410019"/>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sp>
        <p:nvSpPr>
          <p:cNvPr id="25" name="Google Shape;171;p8">
            <a:extLst>
              <a:ext uri="{FF2B5EF4-FFF2-40B4-BE49-F238E27FC236}">
                <a16:creationId xmlns:a16="http://schemas.microsoft.com/office/drawing/2014/main" id="{84E7D7ED-F22C-44D3-AF14-36C5381B8F10}"/>
              </a:ext>
            </a:extLst>
          </p:cNvPr>
          <p:cNvSpPr txBox="1"/>
          <p:nvPr/>
        </p:nvSpPr>
        <p:spPr>
          <a:xfrm>
            <a:off x="281404" y="5166090"/>
            <a:ext cx="613040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say she has, use _______.</a:t>
            </a:r>
            <a:endParaRPr dirty="0"/>
          </a:p>
        </p:txBody>
      </p:sp>
      <p:pic>
        <p:nvPicPr>
          <p:cNvPr id="27" name="Google Shape;183;p8">
            <a:extLst>
              <a:ext uri="{FF2B5EF4-FFF2-40B4-BE49-F238E27FC236}">
                <a16:creationId xmlns:a16="http://schemas.microsoft.com/office/drawing/2014/main" id="{4A00101A-071B-4973-8F79-C51847E4B167}"/>
              </a:ext>
            </a:extLst>
          </p:cNvPr>
          <p:cNvPicPr preferRelativeResize="0"/>
          <p:nvPr/>
        </p:nvPicPr>
        <p:blipFill rotWithShape="1">
          <a:blip r:embed="rId11">
            <a:alphaModFix/>
          </a:blip>
          <a:srcRect/>
          <a:stretch/>
        </p:blipFill>
        <p:spPr>
          <a:xfrm>
            <a:off x="5518901" y="2796120"/>
            <a:ext cx="473659" cy="523220"/>
          </a:xfrm>
          <a:prstGeom prst="rect">
            <a:avLst/>
          </a:prstGeom>
          <a:noFill/>
          <a:ln>
            <a:noFill/>
          </a:ln>
        </p:spPr>
      </p:pic>
      <p:sp>
        <p:nvSpPr>
          <p:cNvPr id="3" name="Rectangle 2">
            <a:extLst>
              <a:ext uri="{FF2B5EF4-FFF2-40B4-BE49-F238E27FC236}">
                <a16:creationId xmlns:a16="http://schemas.microsoft.com/office/drawing/2014/main" id="{C06F28BF-BD86-4395-9C9B-F25BE40EBB44}"/>
              </a:ext>
            </a:extLst>
          </p:cNvPr>
          <p:cNvSpPr/>
          <p:nvPr/>
        </p:nvSpPr>
        <p:spPr>
          <a:xfrm>
            <a:off x="5969035" y="2283635"/>
            <a:ext cx="2339102"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J’ai</a:t>
            </a:r>
            <a:r>
              <a:rPr lang="en-GB" sz="2800" b="1"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chat.</a:t>
            </a:r>
            <a:endParaRPr lang="en-GB" sz="2800" dirty="0"/>
          </a:p>
        </p:txBody>
      </p:sp>
      <p:sp>
        <p:nvSpPr>
          <p:cNvPr id="29" name="Rectangle 28">
            <a:extLst>
              <a:ext uri="{FF2B5EF4-FFF2-40B4-BE49-F238E27FC236}">
                <a16:creationId xmlns:a16="http://schemas.microsoft.com/office/drawing/2014/main" id="{2332B6B4-7C60-402F-952D-9C255021D694}"/>
              </a:ext>
            </a:extLst>
          </p:cNvPr>
          <p:cNvSpPr/>
          <p:nvPr/>
        </p:nvSpPr>
        <p:spPr>
          <a:xfrm>
            <a:off x="5969035" y="3732456"/>
            <a:ext cx="2417650" cy="523220"/>
          </a:xfrm>
          <a:prstGeom prst="rect">
            <a:avLst/>
          </a:prstGeom>
        </p:spPr>
        <p:txBody>
          <a:bodyPr wrap="none">
            <a:spAutoFit/>
          </a:bodyPr>
          <a:lstStyle/>
          <a:p>
            <a:r>
              <a:rPr lang="en-GB" sz="2800" b="1" dirty="0">
                <a:solidFill>
                  <a:srgbClr val="002060"/>
                </a:solidFill>
                <a:latin typeface="Century Gothic"/>
                <a:ea typeface="Century Gothic"/>
                <a:cs typeface="Century Gothic"/>
                <a:sym typeface="Century Gothic"/>
              </a:rPr>
              <a:t>Il a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chien</a:t>
            </a:r>
            <a:r>
              <a:rPr lang="en-GB" sz="2800" dirty="0">
                <a:solidFill>
                  <a:srgbClr val="002060"/>
                </a:solidFill>
                <a:latin typeface="Century Gothic"/>
                <a:ea typeface="Century Gothic"/>
                <a:cs typeface="Century Gothic"/>
                <a:sym typeface="Century Gothic"/>
              </a:rPr>
              <a:t>.</a:t>
            </a:r>
            <a:endParaRPr lang="en-GB" sz="2800" dirty="0"/>
          </a:p>
        </p:txBody>
      </p:sp>
      <p:sp>
        <p:nvSpPr>
          <p:cNvPr id="30" name="Rectangle 29">
            <a:extLst>
              <a:ext uri="{FF2B5EF4-FFF2-40B4-BE49-F238E27FC236}">
                <a16:creationId xmlns:a16="http://schemas.microsoft.com/office/drawing/2014/main" id="{C1A4C172-C38F-4BEA-AD2D-AE27C259710B}"/>
              </a:ext>
            </a:extLst>
          </p:cNvPr>
          <p:cNvSpPr/>
          <p:nvPr/>
        </p:nvSpPr>
        <p:spPr>
          <a:xfrm>
            <a:off x="5912128" y="5166050"/>
            <a:ext cx="3514104" cy="523220"/>
          </a:xfrm>
          <a:prstGeom prst="rect">
            <a:avLst/>
          </a:prstGeom>
        </p:spPr>
        <p:txBody>
          <a:bodyPr wrap="none">
            <a:spAutoFit/>
          </a:bodyPr>
          <a:lstStyle/>
          <a:p>
            <a:r>
              <a:rPr lang="en-GB" sz="2800" b="1" dirty="0">
                <a:solidFill>
                  <a:srgbClr val="002060"/>
                </a:solidFill>
                <a:latin typeface="Century Gothic"/>
                <a:ea typeface="Century Gothic"/>
                <a:cs typeface="Century Gothic"/>
                <a:sym typeface="Century Gothic"/>
              </a:rPr>
              <a:t>Elle a </a:t>
            </a:r>
            <a:r>
              <a:rPr lang="en-GB" sz="2800" dirty="0" err="1">
                <a:solidFill>
                  <a:srgbClr val="002060"/>
                </a:solidFill>
                <a:latin typeface="Century Gothic"/>
                <a:ea typeface="Century Gothic"/>
                <a:cs typeface="Century Gothic"/>
                <a:sym typeface="Century Gothic"/>
              </a:rPr>
              <a:t>une</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peluche</a:t>
            </a:r>
            <a:r>
              <a:rPr lang="en-GB" sz="2800" dirty="0">
                <a:solidFill>
                  <a:srgbClr val="002060"/>
                </a:solidFill>
                <a:latin typeface="Century Gothic"/>
                <a:ea typeface="Century Gothic"/>
                <a:cs typeface="Century Gothic"/>
                <a:sym typeface="Century Gothic"/>
              </a:rPr>
              <a:t>.</a:t>
            </a:r>
            <a:endParaRPr lang="en-GB" sz="2800" dirty="0"/>
          </a:p>
        </p:txBody>
      </p:sp>
      <p:sp>
        <p:nvSpPr>
          <p:cNvPr id="31" name="Rectangle 30">
            <a:extLst>
              <a:ext uri="{FF2B5EF4-FFF2-40B4-BE49-F238E27FC236}">
                <a16:creationId xmlns:a16="http://schemas.microsoft.com/office/drawing/2014/main" id="{7B145DBB-DCCF-473A-9ACC-91963D914D96}"/>
              </a:ext>
            </a:extLst>
          </p:cNvPr>
          <p:cNvSpPr/>
          <p:nvPr/>
        </p:nvSpPr>
        <p:spPr>
          <a:xfrm>
            <a:off x="5951402" y="2775045"/>
            <a:ext cx="2412840" cy="523220"/>
          </a:xfrm>
          <a:prstGeom prst="rect">
            <a:avLst/>
          </a:prstGeom>
        </p:spPr>
        <p:txBody>
          <a:bodyPr wrap="none">
            <a:spAutoFit/>
          </a:bodyPr>
          <a:lstStyle/>
          <a:p>
            <a:r>
              <a:rPr lang="en-GB" sz="2800" b="1" i="1" dirty="0">
                <a:solidFill>
                  <a:srgbClr val="002060"/>
                </a:solidFill>
                <a:latin typeface="Century Gothic"/>
                <a:ea typeface="Century Gothic"/>
                <a:cs typeface="Century Gothic"/>
                <a:sym typeface="Century Gothic"/>
              </a:rPr>
              <a:t>I have </a:t>
            </a:r>
            <a:r>
              <a:rPr lang="en-GB" sz="2800" i="1" dirty="0">
                <a:solidFill>
                  <a:srgbClr val="002060"/>
                </a:solidFill>
                <a:latin typeface="Century Gothic"/>
                <a:ea typeface="Century Gothic"/>
                <a:cs typeface="Century Gothic"/>
                <a:sym typeface="Century Gothic"/>
              </a:rPr>
              <a:t>a cat.</a:t>
            </a:r>
            <a:endParaRPr lang="en-GB" sz="2800" i="1" dirty="0"/>
          </a:p>
        </p:txBody>
      </p:sp>
      <p:sp>
        <p:nvSpPr>
          <p:cNvPr id="42" name="Rectangle 41">
            <a:extLst>
              <a:ext uri="{FF2B5EF4-FFF2-40B4-BE49-F238E27FC236}">
                <a16:creationId xmlns:a16="http://schemas.microsoft.com/office/drawing/2014/main" id="{527744C2-E035-4527-9A05-55401C760E50}"/>
              </a:ext>
            </a:extLst>
          </p:cNvPr>
          <p:cNvSpPr/>
          <p:nvPr/>
        </p:nvSpPr>
        <p:spPr>
          <a:xfrm>
            <a:off x="5951402" y="4205486"/>
            <a:ext cx="2613216" cy="523220"/>
          </a:xfrm>
          <a:prstGeom prst="rect">
            <a:avLst/>
          </a:prstGeom>
        </p:spPr>
        <p:txBody>
          <a:bodyPr wrap="none">
            <a:spAutoFit/>
          </a:bodyPr>
          <a:lstStyle/>
          <a:p>
            <a:r>
              <a:rPr lang="en-GB" sz="2800" b="1" i="1" dirty="0">
                <a:solidFill>
                  <a:srgbClr val="002060"/>
                </a:solidFill>
                <a:latin typeface="Century Gothic"/>
                <a:ea typeface="Century Gothic"/>
                <a:cs typeface="Century Gothic"/>
                <a:sym typeface="Century Gothic"/>
              </a:rPr>
              <a:t>He has </a:t>
            </a:r>
            <a:r>
              <a:rPr lang="en-GB" sz="2800" i="1" dirty="0">
                <a:solidFill>
                  <a:srgbClr val="002060"/>
                </a:solidFill>
                <a:latin typeface="Century Gothic"/>
                <a:ea typeface="Century Gothic"/>
                <a:cs typeface="Century Gothic"/>
                <a:sym typeface="Century Gothic"/>
              </a:rPr>
              <a:t>a dog.</a:t>
            </a:r>
            <a:endParaRPr lang="en-GB" sz="2800" i="1" dirty="0"/>
          </a:p>
        </p:txBody>
      </p:sp>
      <p:pic>
        <p:nvPicPr>
          <p:cNvPr id="43" name="Google Shape;183;p8">
            <a:extLst>
              <a:ext uri="{FF2B5EF4-FFF2-40B4-BE49-F238E27FC236}">
                <a16:creationId xmlns:a16="http://schemas.microsoft.com/office/drawing/2014/main" id="{149F5B5C-133C-4BBC-BEB1-B64328EDA2FF}"/>
              </a:ext>
            </a:extLst>
          </p:cNvPr>
          <p:cNvPicPr preferRelativeResize="0"/>
          <p:nvPr/>
        </p:nvPicPr>
        <p:blipFill rotWithShape="1">
          <a:blip r:embed="rId11">
            <a:alphaModFix/>
          </a:blip>
          <a:srcRect/>
          <a:stretch/>
        </p:blipFill>
        <p:spPr>
          <a:xfrm>
            <a:off x="5486559" y="4212738"/>
            <a:ext cx="473659" cy="523220"/>
          </a:xfrm>
          <a:prstGeom prst="rect">
            <a:avLst/>
          </a:prstGeom>
          <a:noFill/>
          <a:ln>
            <a:noFill/>
          </a:ln>
        </p:spPr>
      </p:pic>
      <p:pic>
        <p:nvPicPr>
          <p:cNvPr id="44" name="Google Shape;183;p8">
            <a:extLst>
              <a:ext uri="{FF2B5EF4-FFF2-40B4-BE49-F238E27FC236}">
                <a16:creationId xmlns:a16="http://schemas.microsoft.com/office/drawing/2014/main" id="{8F1DCCC1-DA83-423F-9219-AB1121B1B2CA}"/>
              </a:ext>
            </a:extLst>
          </p:cNvPr>
          <p:cNvPicPr preferRelativeResize="0"/>
          <p:nvPr/>
        </p:nvPicPr>
        <p:blipFill rotWithShape="1">
          <a:blip r:embed="rId11">
            <a:alphaModFix/>
          </a:blip>
          <a:srcRect/>
          <a:stretch/>
        </p:blipFill>
        <p:spPr>
          <a:xfrm>
            <a:off x="5520446" y="5577551"/>
            <a:ext cx="473659" cy="523220"/>
          </a:xfrm>
          <a:prstGeom prst="rect">
            <a:avLst/>
          </a:prstGeom>
          <a:noFill/>
          <a:ln>
            <a:noFill/>
          </a:ln>
        </p:spPr>
      </p:pic>
      <p:sp>
        <p:nvSpPr>
          <p:cNvPr id="45" name="Rectangle 44">
            <a:extLst>
              <a:ext uri="{FF2B5EF4-FFF2-40B4-BE49-F238E27FC236}">
                <a16:creationId xmlns:a16="http://schemas.microsoft.com/office/drawing/2014/main" id="{4F35BB2C-CC05-4DEC-81F4-EAB1DDA3084B}"/>
              </a:ext>
            </a:extLst>
          </p:cNvPr>
          <p:cNvSpPr/>
          <p:nvPr/>
        </p:nvSpPr>
        <p:spPr>
          <a:xfrm>
            <a:off x="5912128" y="5689270"/>
            <a:ext cx="3926075" cy="523220"/>
          </a:xfrm>
          <a:prstGeom prst="rect">
            <a:avLst/>
          </a:prstGeom>
        </p:spPr>
        <p:txBody>
          <a:bodyPr wrap="none">
            <a:spAutoFit/>
          </a:bodyPr>
          <a:lstStyle/>
          <a:p>
            <a:r>
              <a:rPr lang="en-GB" sz="2800" b="1" i="1" dirty="0">
                <a:solidFill>
                  <a:srgbClr val="002060"/>
                </a:solidFill>
                <a:latin typeface="Century Gothic"/>
                <a:ea typeface="Century Gothic"/>
                <a:cs typeface="Century Gothic"/>
                <a:sym typeface="Century Gothic"/>
              </a:rPr>
              <a:t>She has </a:t>
            </a:r>
            <a:r>
              <a:rPr lang="en-GB" sz="2800" i="1" dirty="0">
                <a:solidFill>
                  <a:srgbClr val="002060"/>
                </a:solidFill>
                <a:latin typeface="Century Gothic"/>
                <a:ea typeface="Century Gothic"/>
                <a:cs typeface="Century Gothic"/>
                <a:sym typeface="Century Gothic"/>
              </a:rPr>
              <a:t>a cuddly toy.</a:t>
            </a:r>
            <a:endParaRPr lang="en-GB" sz="2800" i="1" dirty="0"/>
          </a:p>
        </p:txBody>
      </p:sp>
      <p:pic>
        <p:nvPicPr>
          <p:cNvPr id="5" name="Picture 4">
            <a:extLst>
              <a:ext uri="{FF2B5EF4-FFF2-40B4-BE49-F238E27FC236}">
                <a16:creationId xmlns:a16="http://schemas.microsoft.com/office/drawing/2014/main" id="{103ADFE8-A877-49EE-8E5E-1C2B5ADE6112}"/>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25114" y="5015212"/>
            <a:ext cx="1513375" cy="106023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B313A8EC-B64A-492D-B1E1-6E582F18645D}"/>
              </a:ext>
            </a:extLst>
          </p:cNvPr>
          <p:cNvPicPr>
            <a:picLocks noChangeAspect="1"/>
          </p:cNvPicPr>
          <p:nvPr/>
        </p:nvPicPr>
        <p:blipFill rotWithShape="1">
          <a:blip r:embed="rId13">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9355015" y="2003064"/>
            <a:ext cx="1820074" cy="1291378"/>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1F107994-A01D-4567-9C9A-05CACF012DFA}"/>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623454" y="3610934"/>
            <a:ext cx="1515035" cy="1060235"/>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E40AF98B-612D-4406-BE28-F63190C97D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10693" y="4281753"/>
            <a:ext cx="392544" cy="630943"/>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04024CD8-0D77-475E-AE1E-A191173C27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6668" y="2569716"/>
            <a:ext cx="593240" cy="775984"/>
          </a:xfrm>
          <a:prstGeom prst="rect">
            <a:avLst/>
          </a:prstGeom>
        </p:spPr>
      </p:pic>
      <p:pic>
        <p:nvPicPr>
          <p:cNvPr id="48" name="Picture 16" descr="Animal, Bear, Cartoon, Children, Kids, Toys">
            <a:extLst>
              <a:ext uri="{FF2B5EF4-FFF2-40B4-BE49-F238E27FC236}">
                <a16:creationId xmlns:a16="http://schemas.microsoft.com/office/drawing/2014/main" id="{63BCB436-1190-4D87-B3C0-3FAD8DAC3D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9885" y="5707792"/>
            <a:ext cx="300193" cy="3929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B4B7A24-BAAC-4EF7-B956-ACF00EC66FBD}"/>
              </a:ext>
            </a:extLst>
          </p:cNvPr>
          <p:cNvSpPr/>
          <p:nvPr/>
        </p:nvSpPr>
        <p:spPr>
          <a:xfrm>
            <a:off x="3631969" y="2134964"/>
            <a:ext cx="702436"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j’ai</a:t>
            </a:r>
            <a:endParaRPr lang="en-GB" dirty="0"/>
          </a:p>
        </p:txBody>
      </p:sp>
      <p:sp>
        <p:nvSpPr>
          <p:cNvPr id="49" name="Rectangle 48">
            <a:extLst>
              <a:ext uri="{FF2B5EF4-FFF2-40B4-BE49-F238E27FC236}">
                <a16:creationId xmlns:a16="http://schemas.microsoft.com/office/drawing/2014/main" id="{3BFF1AE5-A305-4270-96B0-4F8216A06B39}"/>
              </a:ext>
            </a:extLst>
          </p:cNvPr>
          <p:cNvSpPr/>
          <p:nvPr/>
        </p:nvSpPr>
        <p:spPr>
          <a:xfrm>
            <a:off x="3666501" y="3754762"/>
            <a:ext cx="696024"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il</a:t>
            </a:r>
            <a:r>
              <a:rPr lang="en-GB" sz="2800" b="1" dirty="0">
                <a:solidFill>
                  <a:srgbClr val="002060"/>
                </a:solidFill>
                <a:latin typeface="Century Gothic"/>
                <a:ea typeface="Century Gothic"/>
                <a:cs typeface="Century Gothic"/>
                <a:sym typeface="Century Gothic"/>
              </a:rPr>
              <a:t> a</a:t>
            </a:r>
            <a:endParaRPr lang="en-GB" dirty="0"/>
          </a:p>
        </p:txBody>
      </p:sp>
      <p:sp>
        <p:nvSpPr>
          <p:cNvPr id="51" name="Rectangle 50">
            <a:extLst>
              <a:ext uri="{FF2B5EF4-FFF2-40B4-BE49-F238E27FC236}">
                <a16:creationId xmlns:a16="http://schemas.microsoft.com/office/drawing/2014/main" id="{9C9CCAB5-1072-407B-913F-9C78DB430EC1}"/>
              </a:ext>
            </a:extLst>
          </p:cNvPr>
          <p:cNvSpPr/>
          <p:nvPr/>
        </p:nvSpPr>
        <p:spPr>
          <a:xfrm>
            <a:off x="3728236" y="5150993"/>
            <a:ext cx="1154483"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elle</a:t>
            </a:r>
            <a:r>
              <a:rPr lang="en-GB" sz="2800" b="1" dirty="0">
                <a:solidFill>
                  <a:srgbClr val="002060"/>
                </a:solidFill>
                <a:latin typeface="Century Gothic"/>
                <a:ea typeface="Century Gothic"/>
                <a:cs typeface="Century Gothic"/>
                <a:sym typeface="Century Gothic"/>
              </a:rPr>
              <a:t> a</a:t>
            </a:r>
            <a:endParaRPr lang="en-GB" dirty="0"/>
          </a:p>
        </p:txBody>
      </p:sp>
    </p:spTree>
    <p:extLst>
      <p:ext uri="{BB962C8B-B14F-4D97-AF65-F5344CB8AC3E}">
        <p14:creationId xmlns:p14="http://schemas.microsoft.com/office/powerpoint/2010/main" val="15919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9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9_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9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9_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9_4.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9_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20" grpId="0" animBg="1"/>
      <p:bldP spid="21" grpId="0"/>
      <p:bldP spid="22" grpId="0" animBg="1"/>
      <p:bldP spid="23" grpId="0"/>
      <p:bldP spid="24" grpId="0" animBg="1"/>
      <p:bldP spid="25" grpId="0"/>
      <p:bldP spid="3" grpId="0"/>
      <p:bldP spid="29" grpId="0"/>
      <p:bldP spid="30" grpId="0"/>
      <p:bldP spid="31" grpId="0"/>
      <p:bldP spid="42" grpId="0"/>
      <p:bldP spid="45" grpId="0"/>
      <p:bldP spid="12" grpId="0"/>
      <p:bldP spid="49"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peech Bubble: Rectangle with Corners Rounded 98">
            <a:hlinkClick r:id="" action="ppaction://noaction">
              <a:snd r:embed="rId15" name="Add_RW9_16.3.wav"/>
            </a:hlinkClick>
            <a:extLst>
              <a:ext uri="{FF2B5EF4-FFF2-40B4-BE49-F238E27FC236}">
                <a16:creationId xmlns:a16="http://schemas.microsoft.com/office/drawing/2014/main" id="{72B4B43F-B7AC-46C0-A53F-4C6F9A78A6F5}"/>
              </a:ext>
            </a:extLst>
          </p:cNvPr>
          <p:cNvSpPr/>
          <p:nvPr/>
        </p:nvSpPr>
        <p:spPr>
          <a:xfrm>
            <a:off x="8496042" y="3044433"/>
            <a:ext cx="3241118" cy="356629"/>
          </a:xfrm>
          <a:prstGeom prst="wedgeRoundRectCallout">
            <a:avLst>
              <a:gd name="adj1" fmla="val -44372"/>
              <a:gd name="adj2" fmla="val -892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6" name="Speech Bubble: Rectangle with Corners Rounded 75">
            <a:hlinkClick r:id="" action="ppaction://noaction">
              <a:snd r:embed="rId16" name="Add_RW9_16.1.wav"/>
            </a:hlinkClick>
            <a:extLst>
              <a:ext uri="{FF2B5EF4-FFF2-40B4-BE49-F238E27FC236}">
                <a16:creationId xmlns:a16="http://schemas.microsoft.com/office/drawing/2014/main" id="{BAD0AD70-E690-4FF4-BBEC-5B0F2E442042}"/>
              </a:ext>
            </a:extLst>
          </p:cNvPr>
          <p:cNvSpPr/>
          <p:nvPr/>
        </p:nvSpPr>
        <p:spPr>
          <a:xfrm>
            <a:off x="929454" y="72521"/>
            <a:ext cx="10271945" cy="413191"/>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Arial"/>
            </a:endParaRPr>
          </a:p>
        </p:txBody>
      </p:sp>
      <p:sp>
        <p:nvSpPr>
          <p:cNvPr id="112" name="CustomShape 6">
            <a:hlinkClick r:id="" action="ppaction://noaction">
              <a:snd r:embed="rId17" name="Add_RW9_16.1new.wav"/>
            </a:hlinkClick>
          </p:cNvPr>
          <p:cNvSpPr/>
          <p:nvPr/>
        </p:nvSpPr>
        <p:spPr>
          <a:xfrm>
            <a:off x="879392" y="49042"/>
            <a:ext cx="1163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Pierre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écrit</a:t>
            </a:r>
            <a:r>
              <a:rPr kumimoji="0" lang="en-GB" sz="2400" b="1" i="0" u="none" strike="noStrike" kern="1200" cap="none" spc="-1" normalizeH="0" baseline="0" noProof="0" dirty="0">
                <a:ln>
                  <a:noFill/>
                </a:ln>
                <a:solidFill>
                  <a:schemeClr val="bg1"/>
                </a:solidFill>
                <a:effectLst/>
                <a:uLnTx/>
                <a:uFillTx/>
                <a:latin typeface="Century gothic"/>
                <a:ea typeface="Century Gothic"/>
              </a:rPr>
              <a:t> des messages à Jean-Michel. </a:t>
            </a:r>
            <a:r>
              <a:rPr lang="en-GB" sz="2400" spc="-1" dirty="0" err="1">
                <a:solidFill>
                  <a:schemeClr val="bg1"/>
                </a:solidFill>
                <a:latin typeface="Century Gothic"/>
                <a:ea typeface="Century Gothic"/>
              </a:rPr>
              <a:t>C’est</a:t>
            </a:r>
            <a:r>
              <a:rPr lang="en-GB" sz="2400" spc="-1" dirty="0">
                <a:solidFill>
                  <a:schemeClr val="bg1"/>
                </a:solidFill>
                <a:latin typeface="Century Gothic"/>
                <a:ea typeface="Century Gothic"/>
              </a:rPr>
              <a:t> ‘I have’ </a:t>
            </a:r>
            <a:r>
              <a:rPr lang="en-GB" sz="2400" spc="-1" dirty="0" err="1">
                <a:solidFill>
                  <a:schemeClr val="bg1"/>
                </a:solidFill>
                <a:latin typeface="Century Gothic"/>
                <a:ea typeface="Century Gothic"/>
              </a:rPr>
              <a:t>ou</a:t>
            </a:r>
            <a:r>
              <a:rPr lang="en-GB" sz="2400" spc="-1" dirty="0">
                <a:solidFill>
                  <a:schemeClr val="bg1"/>
                </a:solidFill>
                <a:latin typeface="Century Gothic"/>
                <a:ea typeface="Century Gothic"/>
              </a:rPr>
              <a:t> ‘she has’ </a:t>
            </a:r>
            <a:r>
              <a:rPr kumimoji="0" lang="en-GB" sz="2400" b="0" i="0" u="none" strike="noStrike" kern="1200" cap="none" spc="-1" normalizeH="0" baseline="0" noProof="0" dirty="0">
                <a:ln>
                  <a:noFill/>
                </a:ln>
                <a:solidFill>
                  <a:schemeClr val="bg1"/>
                </a:solidFill>
                <a:effectLst/>
                <a:uLnTx/>
                <a:uFillTx/>
                <a:latin typeface="Century Gothic"/>
                <a:ea typeface="Century Gothic"/>
              </a:rPr>
              <a:t>?</a:t>
            </a:r>
            <a:endParaRPr kumimoji="0" lang="en-GB" sz="2400" b="0" i="0" u="none" strike="noStrike" kern="1200" cap="none" spc="-1" normalizeH="0" baseline="0" noProof="0" dirty="0">
              <a:ln>
                <a:noFill/>
              </a:ln>
              <a:solidFill>
                <a:schemeClr val="bg1"/>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schemeClr val="bg1"/>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445370" y="3025598"/>
            <a:ext cx="343164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Complète</a:t>
            </a: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deux</a:t>
            </a:r>
            <a:r>
              <a:rPr kumimoji="0" lang="en-GB" sz="20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listes</a:t>
            </a:r>
            <a:r>
              <a:rPr kumimoji="0" lang="en-GB" sz="2000" b="1" i="0" u="none" strike="noStrike" kern="1200" cap="none" spc="-1" normalizeH="0" noProof="0" dirty="0">
                <a:ln>
                  <a:noFill/>
                </a:ln>
                <a:solidFill>
                  <a:schemeClr val="bg1"/>
                </a:solidFill>
                <a:effectLst/>
                <a:uLnTx/>
                <a:uFillTx/>
                <a:latin typeface="Century Gothic" panose="020B0502020202020204" pitchFamily="34" charset="0"/>
                <a:ea typeface="Century Gothic"/>
              </a:rPr>
              <a:t>.</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98193" y="8827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71552" y="42023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55405" y="156601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91260" y="121729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040190" y="1379155"/>
            <a:ext cx="22033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un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chien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76629107-549E-4B60-9A05-7B0B89B30765}"/>
              </a:ext>
            </a:extLst>
          </p:cNvPr>
          <p:cNvSpPr txBox="1"/>
          <p:nvPr/>
        </p:nvSpPr>
        <p:spPr>
          <a:xfrm>
            <a:off x="195668" y="911917"/>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8041997" y="5101297"/>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00585" y="5061910"/>
            <a:ext cx="273761" cy="285167"/>
          </a:xfrm>
          <a:prstGeom prst="rect">
            <a:avLst/>
          </a:prstGeom>
        </p:spPr>
      </p:pic>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36388" y="210161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09747" y="243357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493600" y="357935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29455" y="323063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29455" y="3392833"/>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un sac.</a:t>
            </a:r>
          </a:p>
        </p:txBody>
      </p:sp>
      <p:sp>
        <p:nvSpPr>
          <p:cNvPr id="31" name="TextBox 30">
            <a:extLst>
              <a:ext uri="{FF2B5EF4-FFF2-40B4-BE49-F238E27FC236}">
                <a16:creationId xmlns:a16="http://schemas.microsoft.com/office/drawing/2014/main" id="{821232D9-BAD1-486E-AC36-E2DD1E9885CC}"/>
              </a:ext>
            </a:extLst>
          </p:cNvPr>
          <p:cNvSpPr txBox="1"/>
          <p:nvPr/>
        </p:nvSpPr>
        <p:spPr>
          <a:xfrm>
            <a:off x="133863" y="2925257"/>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317800" y="208401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291159" y="241596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405440" y="357487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810867" y="3213026"/>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847130" y="3213026"/>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mini moto.</a:t>
            </a:r>
          </a:p>
        </p:txBody>
      </p:sp>
      <p:sp>
        <p:nvSpPr>
          <p:cNvPr id="42" name="TextBox 41">
            <a:extLst>
              <a:ext uri="{FF2B5EF4-FFF2-40B4-BE49-F238E27FC236}">
                <a16:creationId xmlns:a16="http://schemas.microsoft.com/office/drawing/2014/main" id="{284211E8-A02A-46E8-9D59-5FDAFA50B723}"/>
              </a:ext>
            </a:extLst>
          </p:cNvPr>
          <p:cNvSpPr txBox="1"/>
          <p:nvPr/>
        </p:nvSpPr>
        <p:spPr>
          <a:xfrm>
            <a:off x="4076235" y="2907649"/>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8326" y="5387800"/>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   ai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peluche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347648" y="420687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321007" y="453883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422848" y="570722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840715" y="5335888"/>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933948" y="5464342"/>
            <a:ext cx="2395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  ai un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ballon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D06A5264-6A2C-431C-8F07-EAEA01BA084D}"/>
              </a:ext>
            </a:extLst>
          </p:cNvPr>
          <p:cNvSpPr txBox="1"/>
          <p:nvPr/>
        </p:nvSpPr>
        <p:spPr>
          <a:xfrm>
            <a:off x="4106083" y="5030511"/>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5" name="Picture 4">
            <a:extLst>
              <a:ext uri="{FF2B5EF4-FFF2-40B4-BE49-F238E27FC236}">
                <a16:creationId xmlns:a16="http://schemas.microsoft.com/office/drawing/2014/main" id="{2AD48E67-4BB4-4DF1-892D-7D4D190E4B23}"/>
              </a:ext>
            </a:extLst>
          </p:cNvPr>
          <p:cNvPicPr>
            <a:picLocks noChangeAspect="1"/>
          </p:cNvPicPr>
          <p:nvPr/>
        </p:nvPicPr>
        <p:blipFill rotWithShape="1">
          <a:blip r:embed="rId20">
            <a:extLst>
              <a:ext uri="{28A0092B-C50C-407E-A947-70E740481C1C}">
                <a14:useLocalDpi xmlns:a14="http://schemas.microsoft.com/office/drawing/2010/main" val="0"/>
              </a:ext>
            </a:extLst>
          </a:blip>
          <a:srcRect l="4534" t="3229" r="-4534" b="68631"/>
          <a:stretch/>
        </p:blipFill>
        <p:spPr>
          <a:xfrm flipH="1">
            <a:off x="10750760" y="3614581"/>
            <a:ext cx="862662" cy="637038"/>
          </a:xfrm>
          <a:prstGeom prst="rect">
            <a:avLst/>
          </a:prstGeom>
        </p:spPr>
      </p:pic>
      <p:pic>
        <p:nvPicPr>
          <p:cNvPr id="69" name="Picture 68" descr="Map&#10;&#10;Description automatically generated">
            <a:extLst>
              <a:ext uri="{FF2B5EF4-FFF2-40B4-BE49-F238E27FC236}">
                <a16:creationId xmlns:a16="http://schemas.microsoft.com/office/drawing/2014/main" id="{3754C15D-FFF6-4850-937A-1B946050DA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45370" y="577937"/>
            <a:ext cx="2648676" cy="1783934"/>
          </a:xfrm>
          <a:prstGeom prst="rect">
            <a:avLst/>
          </a:prstGeom>
        </p:spPr>
      </p:pic>
      <p:sp>
        <p:nvSpPr>
          <p:cNvPr id="67" name="Rectangle: Rounded Corners 66">
            <a:extLst>
              <a:ext uri="{FF2B5EF4-FFF2-40B4-BE49-F238E27FC236}">
                <a16:creationId xmlns:a16="http://schemas.microsoft.com/office/drawing/2014/main" id="{FA60A53B-1952-45AD-9D8F-C6686061E009}"/>
              </a:ext>
            </a:extLst>
          </p:cNvPr>
          <p:cNvSpPr/>
          <p:nvPr/>
        </p:nvSpPr>
        <p:spPr>
          <a:xfrm rot="16200000">
            <a:off x="5317799" y="2841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AD9B9F38-CADC-4D09-93BB-CEE224E44FF4}"/>
              </a:ext>
            </a:extLst>
          </p:cNvPr>
          <p:cNvSpPr/>
          <p:nvPr/>
        </p:nvSpPr>
        <p:spPr>
          <a:xfrm rot="16200000">
            <a:off x="5291158" y="36037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Oval 69">
            <a:extLst>
              <a:ext uri="{FF2B5EF4-FFF2-40B4-BE49-F238E27FC236}">
                <a16:creationId xmlns:a16="http://schemas.microsoft.com/office/drawing/2014/main" id="{186CCF44-B529-4F58-A3A3-A65B66A0EFE7}"/>
              </a:ext>
            </a:extLst>
          </p:cNvPr>
          <p:cNvSpPr/>
          <p:nvPr/>
        </p:nvSpPr>
        <p:spPr>
          <a:xfrm>
            <a:off x="7375011" y="150615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Speech Bubble: Rectangle with Corners Rounded 70">
            <a:extLst>
              <a:ext uri="{FF2B5EF4-FFF2-40B4-BE49-F238E27FC236}">
                <a16:creationId xmlns:a16="http://schemas.microsoft.com/office/drawing/2014/main" id="{D8A13652-A0CB-4EB5-9AB3-AE658837C6CD}"/>
              </a:ext>
            </a:extLst>
          </p:cNvPr>
          <p:cNvSpPr/>
          <p:nvPr/>
        </p:nvSpPr>
        <p:spPr>
          <a:xfrm>
            <a:off x="4810866" y="115742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2" name="TextBox 71">
            <a:extLst>
              <a:ext uri="{FF2B5EF4-FFF2-40B4-BE49-F238E27FC236}">
                <a16:creationId xmlns:a16="http://schemas.microsoft.com/office/drawing/2014/main" id="{214EABBF-953D-41BB-BDC4-14BB8508C557}"/>
              </a:ext>
            </a:extLst>
          </p:cNvPr>
          <p:cNvSpPr txBox="1"/>
          <p:nvPr/>
        </p:nvSpPr>
        <p:spPr>
          <a:xfrm>
            <a:off x="4859795" y="1319290"/>
            <a:ext cx="2343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   ai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photo.</a:t>
            </a:r>
          </a:p>
        </p:txBody>
      </p:sp>
      <p:sp>
        <p:nvSpPr>
          <p:cNvPr id="73" name="TextBox 72">
            <a:extLst>
              <a:ext uri="{FF2B5EF4-FFF2-40B4-BE49-F238E27FC236}">
                <a16:creationId xmlns:a16="http://schemas.microsoft.com/office/drawing/2014/main" id="{D7942C34-9657-47C6-B28D-4E882C12FF9C}"/>
              </a:ext>
            </a:extLst>
          </p:cNvPr>
          <p:cNvSpPr txBox="1"/>
          <p:nvPr/>
        </p:nvSpPr>
        <p:spPr>
          <a:xfrm>
            <a:off x="4015274" y="852052"/>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pic>
        <p:nvPicPr>
          <p:cNvPr id="4" name="Picture 3" descr="A picture containing text, vector graphics&#10;&#10;Description automatically generated">
            <a:extLst>
              <a:ext uri="{FF2B5EF4-FFF2-40B4-BE49-F238E27FC236}">
                <a16:creationId xmlns:a16="http://schemas.microsoft.com/office/drawing/2014/main" id="{553C5579-4CB4-46B5-946A-E01DEB156FA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96042" y="1719400"/>
            <a:ext cx="620628" cy="487884"/>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23">
            <a:extLst>
              <a:ext uri="{28A0092B-C50C-407E-A947-70E740481C1C}">
                <a14:useLocalDpi xmlns:a14="http://schemas.microsoft.com/office/drawing/2010/main" val="0"/>
              </a:ext>
            </a:extLst>
          </a:blip>
          <a:srcRect b="70612"/>
          <a:stretch/>
        </p:blipFill>
        <p:spPr>
          <a:xfrm>
            <a:off x="8547511" y="3656357"/>
            <a:ext cx="724947" cy="597448"/>
          </a:xfrm>
          <a:prstGeom prst="rect">
            <a:avLst/>
          </a:prstGeom>
        </p:spPr>
      </p:pic>
      <p:sp>
        <p:nvSpPr>
          <p:cNvPr id="13" name="Rectangle: Rounded Corners 12">
            <a:extLst>
              <a:ext uri="{FF2B5EF4-FFF2-40B4-BE49-F238E27FC236}">
                <a16:creationId xmlns:a16="http://schemas.microsoft.com/office/drawing/2014/main" id="{AF04C09E-11A7-4A2C-AA40-89FF837B1FA1}"/>
              </a:ext>
            </a:extLst>
          </p:cNvPr>
          <p:cNvSpPr/>
          <p:nvPr/>
        </p:nvSpPr>
        <p:spPr>
          <a:xfrm>
            <a:off x="1115367" y="1408954"/>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graphicFrame>
        <p:nvGraphicFramePr>
          <p:cNvPr id="14" name="Table 73">
            <a:extLst>
              <a:ext uri="{FF2B5EF4-FFF2-40B4-BE49-F238E27FC236}">
                <a16:creationId xmlns:a16="http://schemas.microsoft.com/office/drawing/2014/main" id="{339DD461-A975-47BD-BEB0-0E415A2E9E9C}"/>
              </a:ext>
            </a:extLst>
          </p:cNvPr>
          <p:cNvGraphicFramePr>
            <a:graphicFrameLocks noGrp="1"/>
          </p:cNvGraphicFramePr>
          <p:nvPr>
            <p:extLst>
              <p:ext uri="{D42A27DB-BD31-4B8C-83A1-F6EECF244321}">
                <p14:modId xmlns:p14="http://schemas.microsoft.com/office/powerpoint/2010/main" val="631520060"/>
              </p:ext>
            </p:extLst>
          </p:nvPr>
        </p:nvGraphicFramePr>
        <p:xfrm>
          <a:off x="7978074" y="4262669"/>
          <a:ext cx="1815840" cy="2133600"/>
        </p:xfrm>
        <a:graphic>
          <a:graphicData uri="http://schemas.openxmlformats.org/drawingml/2006/table">
            <a:tbl>
              <a:tblPr firstRow="1" bandRow="1">
                <a:tableStyleId>{5940675A-B579-460E-94D1-54222C63F5DA}</a:tableStyleId>
              </a:tblPr>
              <a:tblGrid>
                <a:gridCol w="436405">
                  <a:extLst>
                    <a:ext uri="{9D8B030D-6E8A-4147-A177-3AD203B41FA5}">
                      <a16:colId xmlns:a16="http://schemas.microsoft.com/office/drawing/2014/main" val="1465430095"/>
                    </a:ext>
                  </a:extLst>
                </a:gridCol>
                <a:gridCol w="1379435">
                  <a:extLst>
                    <a:ext uri="{9D8B030D-6E8A-4147-A177-3AD203B41FA5}">
                      <a16:colId xmlns:a16="http://schemas.microsoft.com/office/drawing/2014/main" val="718154660"/>
                    </a:ext>
                  </a:extLst>
                </a:gridCol>
              </a:tblGrid>
              <a:tr h="370840">
                <a:tc gridSpan="2">
                  <a:txBody>
                    <a:bodyPr/>
                    <a:lstStyle/>
                    <a:p>
                      <a:pPr algn="ctr"/>
                      <a:r>
                        <a:rPr lang="en-GB" sz="2400" b="1" i="0" dirty="0">
                          <a:solidFill>
                            <a:srgbClr val="002060"/>
                          </a:solidFill>
                          <a:latin typeface="Century Gothic" panose="020B0502020202020204" pitchFamily="34" charset="0"/>
                        </a:rPr>
                        <a:t>Pierre</a:t>
                      </a:r>
                      <a:r>
                        <a:rPr lang="en-GB" sz="2400" b="1" i="1" dirty="0">
                          <a:solidFill>
                            <a:srgbClr val="002060"/>
                          </a:solidFill>
                          <a:latin typeface="Century Gothic" panose="020B0502020202020204" pitchFamily="34" charset="0"/>
                        </a:rPr>
                        <a:t> </a:t>
                      </a:r>
                      <a:br>
                        <a:rPr lang="en-GB" sz="2400" b="1" i="1" dirty="0">
                          <a:solidFill>
                            <a:srgbClr val="002060"/>
                          </a:solidFill>
                          <a:latin typeface="Century Gothic" panose="020B0502020202020204" pitchFamily="34" charset="0"/>
                        </a:rPr>
                      </a:br>
                      <a:r>
                        <a:rPr lang="en-GB" sz="2000" b="0" i="1" dirty="0">
                          <a:solidFill>
                            <a:srgbClr val="002060"/>
                          </a:solidFill>
                          <a:latin typeface="Century Gothic" panose="020B0502020202020204" pitchFamily="34" charset="0"/>
                        </a:rPr>
                        <a:t>(I have)</a:t>
                      </a:r>
                      <a:endParaRPr lang="en-GB" sz="2400" b="0" i="1" dirty="0">
                        <a:solidFill>
                          <a:srgbClr val="002060"/>
                        </a:solidFill>
                        <a:latin typeface="Century Gothic" panose="020B0502020202020204" pitchFamily="34" charset="0"/>
                      </a:endParaRPr>
                    </a:p>
                  </a:txBody>
                  <a:tcPr/>
                </a:tc>
                <a:tc hMerge="1">
                  <a:txBody>
                    <a:bodyPr/>
                    <a:lstStyle/>
                    <a:p>
                      <a:endParaRPr lang="en-GB" dirty="0"/>
                    </a:p>
                  </a:txBody>
                  <a:tcPr/>
                </a:tc>
                <a:extLst>
                  <a:ext uri="{0D108BD9-81ED-4DB2-BD59-A6C34878D82A}">
                    <a16:rowId xmlns:a16="http://schemas.microsoft.com/office/drawing/2014/main" val="929031884"/>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213525348"/>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4062026096"/>
                  </a:ext>
                </a:extLst>
              </a:tr>
              <a:tr h="370840">
                <a:tc>
                  <a:txBody>
                    <a:bodyPr/>
                    <a:lstStyle/>
                    <a:p>
                      <a:pPr algn="ctr"/>
                      <a:endParaRPr lang="en-GB" sz="240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936073122"/>
                  </a:ext>
                </a:extLst>
              </a:tr>
            </a:tbl>
          </a:graphicData>
        </a:graphic>
      </p:graphicFrame>
      <p:graphicFrame>
        <p:nvGraphicFramePr>
          <p:cNvPr id="77" name="Table 73">
            <a:extLst>
              <a:ext uri="{FF2B5EF4-FFF2-40B4-BE49-F238E27FC236}">
                <a16:creationId xmlns:a16="http://schemas.microsoft.com/office/drawing/2014/main" id="{C10668AB-4B65-4B95-9BFB-B8EC5F753BA1}"/>
              </a:ext>
            </a:extLst>
          </p:cNvPr>
          <p:cNvGraphicFramePr>
            <a:graphicFrameLocks noGrp="1"/>
          </p:cNvGraphicFramePr>
          <p:nvPr>
            <p:extLst>
              <p:ext uri="{D42A27DB-BD31-4B8C-83A1-F6EECF244321}">
                <p14:modId xmlns:p14="http://schemas.microsoft.com/office/powerpoint/2010/main" val="1808855547"/>
              </p:ext>
            </p:extLst>
          </p:nvPr>
        </p:nvGraphicFramePr>
        <p:xfrm>
          <a:off x="10274171" y="4262669"/>
          <a:ext cx="1815840" cy="2133600"/>
        </p:xfrm>
        <a:graphic>
          <a:graphicData uri="http://schemas.openxmlformats.org/drawingml/2006/table">
            <a:tbl>
              <a:tblPr firstRow="1" bandRow="1">
                <a:tableStyleId>{5940675A-B579-460E-94D1-54222C63F5DA}</a:tableStyleId>
              </a:tblPr>
              <a:tblGrid>
                <a:gridCol w="436405">
                  <a:extLst>
                    <a:ext uri="{9D8B030D-6E8A-4147-A177-3AD203B41FA5}">
                      <a16:colId xmlns:a16="http://schemas.microsoft.com/office/drawing/2014/main" val="1465430095"/>
                    </a:ext>
                  </a:extLst>
                </a:gridCol>
                <a:gridCol w="1379435">
                  <a:extLst>
                    <a:ext uri="{9D8B030D-6E8A-4147-A177-3AD203B41FA5}">
                      <a16:colId xmlns:a16="http://schemas.microsoft.com/office/drawing/2014/main" val="718154660"/>
                    </a:ext>
                  </a:extLst>
                </a:gridCol>
              </a:tblGrid>
              <a:tr h="370840">
                <a:tc gridSpan="2">
                  <a:txBody>
                    <a:bodyPr/>
                    <a:lstStyle/>
                    <a:p>
                      <a:pPr algn="ctr"/>
                      <a:r>
                        <a:rPr lang="en-GB" sz="2400" b="1" i="0" dirty="0">
                          <a:solidFill>
                            <a:srgbClr val="002060"/>
                          </a:solidFill>
                          <a:latin typeface="Century Gothic" panose="020B0502020202020204" pitchFamily="34" charset="0"/>
                        </a:rPr>
                        <a:t>Adèle</a:t>
                      </a:r>
                      <a:br>
                        <a:rPr lang="en-GB" sz="2400" b="1" i="0" dirty="0">
                          <a:solidFill>
                            <a:srgbClr val="002060"/>
                          </a:solidFill>
                          <a:latin typeface="Century Gothic" panose="020B0502020202020204" pitchFamily="34" charset="0"/>
                        </a:rPr>
                      </a:br>
                      <a:r>
                        <a:rPr lang="en-GB" sz="2000" b="0" i="1" dirty="0">
                          <a:solidFill>
                            <a:srgbClr val="002060"/>
                          </a:solidFill>
                          <a:latin typeface="Century Gothic" panose="020B0502020202020204" pitchFamily="34" charset="0"/>
                        </a:rPr>
                        <a:t>(she has)</a:t>
                      </a:r>
                      <a:endParaRPr lang="en-GB" sz="2400" b="0" i="1" dirty="0">
                        <a:solidFill>
                          <a:srgbClr val="002060"/>
                        </a:solidFill>
                        <a:latin typeface="Century Gothic" panose="020B0502020202020204" pitchFamily="34" charset="0"/>
                      </a:endParaRPr>
                    </a:p>
                  </a:txBody>
                  <a:tcPr/>
                </a:tc>
                <a:tc hMerge="1">
                  <a:txBody>
                    <a:bodyPr/>
                    <a:lstStyle/>
                    <a:p>
                      <a:endParaRPr lang="en-GB" dirty="0"/>
                    </a:p>
                  </a:txBody>
                  <a:tcPr/>
                </a:tc>
                <a:extLst>
                  <a:ext uri="{0D108BD9-81ED-4DB2-BD59-A6C34878D82A}">
                    <a16:rowId xmlns:a16="http://schemas.microsoft.com/office/drawing/2014/main" val="929031884"/>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213525348"/>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4062026096"/>
                  </a:ext>
                </a:extLst>
              </a:tr>
              <a:tr h="370840">
                <a:tc>
                  <a:txBody>
                    <a:bodyPr/>
                    <a:lstStyle/>
                    <a:p>
                      <a:pPr algn="ctr"/>
                      <a:endParaRPr lang="en-GB" sz="240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936073122"/>
                  </a:ext>
                </a:extLst>
              </a:tr>
            </a:tbl>
          </a:graphicData>
        </a:graphic>
      </p:graphicFrame>
      <p:sp>
        <p:nvSpPr>
          <p:cNvPr id="78" name="Rectangle: Rounded Corners 77">
            <a:extLst>
              <a:ext uri="{FF2B5EF4-FFF2-40B4-BE49-F238E27FC236}">
                <a16:creationId xmlns:a16="http://schemas.microsoft.com/office/drawing/2014/main" id="{342617E3-C766-413E-9119-9930B36EEE5D}"/>
              </a:ext>
            </a:extLst>
          </p:cNvPr>
          <p:cNvSpPr/>
          <p:nvPr/>
        </p:nvSpPr>
        <p:spPr>
          <a:xfrm>
            <a:off x="999639" y="3429000"/>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AE19C090-160A-41E3-95A3-E31975C7C0DE}"/>
              </a:ext>
            </a:extLst>
          </p:cNvPr>
          <p:cNvSpPr/>
          <p:nvPr/>
        </p:nvSpPr>
        <p:spPr>
          <a:xfrm>
            <a:off x="991260" y="5421232"/>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sp>
        <p:nvSpPr>
          <p:cNvPr id="80" name="Rectangle: Rounded Corners 79">
            <a:extLst>
              <a:ext uri="{FF2B5EF4-FFF2-40B4-BE49-F238E27FC236}">
                <a16:creationId xmlns:a16="http://schemas.microsoft.com/office/drawing/2014/main" id="{D10D7008-ED01-410F-838A-E224A5D849B0}"/>
              </a:ext>
            </a:extLst>
          </p:cNvPr>
          <p:cNvSpPr/>
          <p:nvPr/>
        </p:nvSpPr>
        <p:spPr>
          <a:xfrm>
            <a:off x="4866290" y="1363371"/>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8C8E65F7-67AB-44EA-866D-8446E17945EE}"/>
              </a:ext>
            </a:extLst>
          </p:cNvPr>
          <p:cNvSpPr/>
          <p:nvPr/>
        </p:nvSpPr>
        <p:spPr>
          <a:xfrm>
            <a:off x="4866290" y="3267085"/>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sp>
        <p:nvSpPr>
          <p:cNvPr id="82" name="Rectangle: Rounded Corners 81">
            <a:extLst>
              <a:ext uri="{FF2B5EF4-FFF2-40B4-BE49-F238E27FC236}">
                <a16:creationId xmlns:a16="http://schemas.microsoft.com/office/drawing/2014/main" id="{57F4DD2D-5D93-4567-B071-D533A5F539D0}"/>
              </a:ext>
            </a:extLst>
          </p:cNvPr>
          <p:cNvSpPr/>
          <p:nvPr/>
        </p:nvSpPr>
        <p:spPr>
          <a:xfrm>
            <a:off x="4897452" y="5509174"/>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sym typeface="Bookshelf Symbol 7" panose="05010101010101010101" pitchFamily="2" charset="2"/>
              </a:rPr>
              <a:t></a:t>
            </a:r>
            <a:endParaRPr lang="en-GB" sz="2000"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5FC9DA97-0113-4C67-A12A-7C5D5EFABC90}"/>
              </a:ext>
            </a:extLst>
          </p:cNvPr>
          <p:cNvSpPr txBox="1"/>
          <p:nvPr/>
        </p:nvSpPr>
        <p:spPr>
          <a:xfrm>
            <a:off x="8041997" y="5537523"/>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sp>
        <p:nvSpPr>
          <p:cNvPr id="84" name="TextBox 83">
            <a:extLst>
              <a:ext uri="{FF2B5EF4-FFF2-40B4-BE49-F238E27FC236}">
                <a16:creationId xmlns:a16="http://schemas.microsoft.com/office/drawing/2014/main" id="{3CD021AE-FF25-4D73-9C87-09B9C0B99695}"/>
              </a:ext>
            </a:extLst>
          </p:cNvPr>
          <p:cNvSpPr txBox="1"/>
          <p:nvPr/>
        </p:nvSpPr>
        <p:spPr>
          <a:xfrm>
            <a:off x="8043677" y="6007319"/>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sp>
        <p:nvSpPr>
          <p:cNvPr id="85" name="TextBox 84">
            <a:extLst>
              <a:ext uri="{FF2B5EF4-FFF2-40B4-BE49-F238E27FC236}">
                <a16:creationId xmlns:a16="http://schemas.microsoft.com/office/drawing/2014/main" id="{D7E2710F-92E2-4557-8438-5110558BB3B9}"/>
              </a:ext>
            </a:extLst>
          </p:cNvPr>
          <p:cNvSpPr txBox="1"/>
          <p:nvPr/>
        </p:nvSpPr>
        <p:spPr>
          <a:xfrm>
            <a:off x="10355013" y="5132346"/>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sp>
        <p:nvSpPr>
          <p:cNvPr id="86" name="TextBox 85">
            <a:extLst>
              <a:ext uri="{FF2B5EF4-FFF2-40B4-BE49-F238E27FC236}">
                <a16:creationId xmlns:a16="http://schemas.microsoft.com/office/drawing/2014/main" id="{F7FEDA84-6877-4A97-A69F-4E3C42875989}"/>
              </a:ext>
            </a:extLst>
          </p:cNvPr>
          <p:cNvSpPr txBox="1"/>
          <p:nvPr/>
        </p:nvSpPr>
        <p:spPr>
          <a:xfrm>
            <a:off x="10355013" y="5568572"/>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sp>
        <p:nvSpPr>
          <p:cNvPr id="87" name="TextBox 86">
            <a:extLst>
              <a:ext uri="{FF2B5EF4-FFF2-40B4-BE49-F238E27FC236}">
                <a16:creationId xmlns:a16="http://schemas.microsoft.com/office/drawing/2014/main" id="{2850FDA9-495A-46BA-9F8C-7D4E0A4DF986}"/>
              </a:ext>
            </a:extLst>
          </p:cNvPr>
          <p:cNvSpPr txBox="1"/>
          <p:nvPr/>
        </p:nvSpPr>
        <p:spPr>
          <a:xfrm>
            <a:off x="10356693" y="6038368"/>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ndParaRPr>
          </a:p>
        </p:txBody>
      </p:sp>
      <p:pic>
        <p:nvPicPr>
          <p:cNvPr id="88" name="Picture 87">
            <a:extLst>
              <a:ext uri="{FF2B5EF4-FFF2-40B4-BE49-F238E27FC236}">
                <a16:creationId xmlns:a16="http://schemas.microsoft.com/office/drawing/2014/main" id="{445E2C4C-EBD4-44AC-8F3B-E10A14DECF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00585" y="5509096"/>
            <a:ext cx="273761" cy="285167"/>
          </a:xfrm>
          <a:prstGeom prst="rect">
            <a:avLst/>
          </a:prstGeom>
        </p:spPr>
      </p:pic>
      <p:pic>
        <p:nvPicPr>
          <p:cNvPr id="89" name="Picture 88">
            <a:extLst>
              <a:ext uri="{FF2B5EF4-FFF2-40B4-BE49-F238E27FC236}">
                <a16:creationId xmlns:a16="http://schemas.microsoft.com/office/drawing/2014/main" id="{9820800A-0834-41D7-B4BC-5713EB4FED4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34143" y="5976463"/>
            <a:ext cx="273761" cy="285167"/>
          </a:xfrm>
          <a:prstGeom prst="rect">
            <a:avLst/>
          </a:prstGeom>
        </p:spPr>
      </p:pic>
      <p:pic>
        <p:nvPicPr>
          <p:cNvPr id="90" name="Picture 89">
            <a:extLst>
              <a:ext uri="{FF2B5EF4-FFF2-40B4-BE49-F238E27FC236}">
                <a16:creationId xmlns:a16="http://schemas.microsoft.com/office/drawing/2014/main" id="{1723ECAC-3725-48F7-A74A-B395E3FD4A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29298" y="5084895"/>
            <a:ext cx="273761" cy="285167"/>
          </a:xfrm>
          <a:prstGeom prst="rect">
            <a:avLst/>
          </a:prstGeom>
        </p:spPr>
      </p:pic>
      <p:pic>
        <p:nvPicPr>
          <p:cNvPr id="91" name="Picture 90">
            <a:extLst>
              <a:ext uri="{FF2B5EF4-FFF2-40B4-BE49-F238E27FC236}">
                <a16:creationId xmlns:a16="http://schemas.microsoft.com/office/drawing/2014/main" id="{9DCAC316-1705-454A-838B-9C2FD611A84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29298" y="5548827"/>
            <a:ext cx="273761" cy="285167"/>
          </a:xfrm>
          <a:prstGeom prst="rect">
            <a:avLst/>
          </a:prstGeom>
        </p:spPr>
      </p:pic>
      <p:pic>
        <p:nvPicPr>
          <p:cNvPr id="92" name="Picture 91">
            <a:extLst>
              <a:ext uri="{FF2B5EF4-FFF2-40B4-BE49-F238E27FC236}">
                <a16:creationId xmlns:a16="http://schemas.microsoft.com/office/drawing/2014/main" id="{1A02625B-FC1E-42FC-A05D-C18E88DD77A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26471" y="6009547"/>
            <a:ext cx="273761" cy="285167"/>
          </a:xfrm>
          <a:prstGeom prst="rect">
            <a:avLst/>
          </a:prstGeom>
        </p:spPr>
      </p:pic>
      <p:sp>
        <p:nvSpPr>
          <p:cNvPr id="75" name="TextBox 74">
            <a:extLst>
              <a:ext uri="{FF2B5EF4-FFF2-40B4-BE49-F238E27FC236}">
                <a16:creationId xmlns:a16="http://schemas.microsoft.com/office/drawing/2014/main" id="{70759D73-8FDA-4806-9FE0-172A90E7211F}"/>
              </a:ext>
            </a:extLst>
          </p:cNvPr>
          <p:cNvSpPr txBox="1"/>
          <p:nvPr/>
        </p:nvSpPr>
        <p:spPr>
          <a:xfrm>
            <a:off x="10579008" y="5067708"/>
            <a:ext cx="1585288" cy="400110"/>
          </a:xfrm>
          <a:prstGeom prst="rect">
            <a:avLst/>
          </a:prstGeom>
          <a:noFill/>
        </p:spPr>
        <p:txBody>
          <a:bodyPr wrap="square" rtlCol="0">
            <a:spAutoFit/>
          </a:bodyPr>
          <a:lstStyle/>
          <a:p>
            <a:pPr algn="ctr"/>
            <a:r>
              <a:rPr lang="en-GB" sz="2000" dirty="0">
                <a:solidFill>
                  <a:srgbClr val="786EB1"/>
                </a:solidFill>
                <a:latin typeface="Century Gothic" panose="020B0502020202020204" pitchFamily="34" charset="0"/>
              </a:rPr>
              <a:t>dog</a:t>
            </a:r>
          </a:p>
        </p:txBody>
      </p:sp>
      <p:sp>
        <p:nvSpPr>
          <p:cNvPr id="94" name="TextBox 93">
            <a:extLst>
              <a:ext uri="{FF2B5EF4-FFF2-40B4-BE49-F238E27FC236}">
                <a16:creationId xmlns:a16="http://schemas.microsoft.com/office/drawing/2014/main" id="{343A5637-27CE-4457-A5F6-F53D18B9C70F}"/>
              </a:ext>
            </a:extLst>
          </p:cNvPr>
          <p:cNvSpPr txBox="1"/>
          <p:nvPr/>
        </p:nvSpPr>
        <p:spPr>
          <a:xfrm>
            <a:off x="10631599" y="5532081"/>
            <a:ext cx="1585288" cy="400110"/>
          </a:xfrm>
          <a:prstGeom prst="rect">
            <a:avLst/>
          </a:prstGeom>
          <a:noFill/>
        </p:spPr>
        <p:txBody>
          <a:bodyPr wrap="square" rtlCol="0">
            <a:spAutoFit/>
          </a:bodyPr>
          <a:lstStyle/>
          <a:p>
            <a:pPr algn="ctr"/>
            <a:r>
              <a:rPr lang="en-GB" sz="2000" dirty="0">
                <a:solidFill>
                  <a:srgbClr val="786EB1"/>
                </a:solidFill>
                <a:latin typeface="Century Gothic" panose="020B0502020202020204" pitchFamily="34" charset="0"/>
              </a:rPr>
              <a:t>bag</a:t>
            </a:r>
          </a:p>
        </p:txBody>
      </p:sp>
      <p:sp>
        <p:nvSpPr>
          <p:cNvPr id="95" name="TextBox 94">
            <a:extLst>
              <a:ext uri="{FF2B5EF4-FFF2-40B4-BE49-F238E27FC236}">
                <a16:creationId xmlns:a16="http://schemas.microsoft.com/office/drawing/2014/main" id="{589F6CB8-52A1-4647-8CAF-38D8B47D10DA}"/>
              </a:ext>
            </a:extLst>
          </p:cNvPr>
          <p:cNvSpPr txBox="1"/>
          <p:nvPr/>
        </p:nvSpPr>
        <p:spPr>
          <a:xfrm>
            <a:off x="8331137" y="5082837"/>
            <a:ext cx="1585288" cy="400110"/>
          </a:xfrm>
          <a:prstGeom prst="rect">
            <a:avLst/>
          </a:prstGeom>
          <a:noFill/>
        </p:spPr>
        <p:txBody>
          <a:bodyPr wrap="square" rtlCol="0">
            <a:spAutoFit/>
          </a:bodyPr>
          <a:lstStyle/>
          <a:p>
            <a:pPr algn="ctr"/>
            <a:r>
              <a:rPr lang="en-GB" sz="2000" dirty="0">
                <a:solidFill>
                  <a:srgbClr val="786EB1"/>
                </a:solidFill>
                <a:latin typeface="Century Gothic" panose="020B0502020202020204" pitchFamily="34" charset="0"/>
              </a:rPr>
              <a:t>cuddly toy</a:t>
            </a:r>
          </a:p>
        </p:txBody>
      </p:sp>
      <p:sp>
        <p:nvSpPr>
          <p:cNvPr id="96" name="TextBox 95">
            <a:extLst>
              <a:ext uri="{FF2B5EF4-FFF2-40B4-BE49-F238E27FC236}">
                <a16:creationId xmlns:a16="http://schemas.microsoft.com/office/drawing/2014/main" id="{B8F56B69-7BD4-47D4-B7BE-E7BE537BF4AB}"/>
              </a:ext>
            </a:extLst>
          </p:cNvPr>
          <p:cNvSpPr txBox="1"/>
          <p:nvPr/>
        </p:nvSpPr>
        <p:spPr>
          <a:xfrm>
            <a:off x="8241220" y="5532081"/>
            <a:ext cx="1585288" cy="400110"/>
          </a:xfrm>
          <a:prstGeom prst="rect">
            <a:avLst/>
          </a:prstGeom>
          <a:noFill/>
        </p:spPr>
        <p:txBody>
          <a:bodyPr wrap="square" rtlCol="0">
            <a:spAutoFit/>
          </a:bodyPr>
          <a:lstStyle/>
          <a:p>
            <a:pPr algn="ctr"/>
            <a:r>
              <a:rPr lang="en-GB" sz="2000" dirty="0">
                <a:solidFill>
                  <a:srgbClr val="786EB1"/>
                </a:solidFill>
                <a:latin typeface="Century Gothic" panose="020B0502020202020204" pitchFamily="34" charset="0"/>
              </a:rPr>
              <a:t>photo</a:t>
            </a:r>
          </a:p>
        </p:txBody>
      </p:sp>
      <p:sp>
        <p:nvSpPr>
          <p:cNvPr id="97" name="TextBox 96">
            <a:extLst>
              <a:ext uri="{FF2B5EF4-FFF2-40B4-BE49-F238E27FC236}">
                <a16:creationId xmlns:a16="http://schemas.microsoft.com/office/drawing/2014/main" id="{09EAB7D8-492D-4240-8330-EA03310744BB}"/>
              </a:ext>
            </a:extLst>
          </p:cNvPr>
          <p:cNvSpPr txBox="1"/>
          <p:nvPr/>
        </p:nvSpPr>
        <p:spPr>
          <a:xfrm>
            <a:off x="10612930" y="5821629"/>
            <a:ext cx="1585288" cy="584775"/>
          </a:xfrm>
          <a:prstGeom prst="rect">
            <a:avLst/>
          </a:prstGeom>
          <a:noFill/>
        </p:spPr>
        <p:txBody>
          <a:bodyPr wrap="square" rtlCol="0">
            <a:spAutoFit/>
          </a:bodyPr>
          <a:lstStyle/>
          <a:p>
            <a:pPr algn="ctr"/>
            <a:r>
              <a:rPr lang="en-GB" sz="1600" dirty="0">
                <a:solidFill>
                  <a:srgbClr val="786EB1"/>
                </a:solidFill>
                <a:latin typeface="Century Gothic" panose="020B0502020202020204" pitchFamily="34" charset="0"/>
              </a:rPr>
              <a:t>mini motorbike</a:t>
            </a:r>
          </a:p>
        </p:txBody>
      </p:sp>
      <p:sp>
        <p:nvSpPr>
          <p:cNvPr id="98" name="TextBox 97">
            <a:extLst>
              <a:ext uri="{FF2B5EF4-FFF2-40B4-BE49-F238E27FC236}">
                <a16:creationId xmlns:a16="http://schemas.microsoft.com/office/drawing/2014/main" id="{2FFFE5CA-D461-4F6B-B437-1C5B08F1EC9E}"/>
              </a:ext>
            </a:extLst>
          </p:cNvPr>
          <p:cNvSpPr txBox="1"/>
          <p:nvPr/>
        </p:nvSpPr>
        <p:spPr>
          <a:xfrm>
            <a:off x="8247472" y="5993536"/>
            <a:ext cx="1585288" cy="400110"/>
          </a:xfrm>
          <a:prstGeom prst="rect">
            <a:avLst/>
          </a:prstGeom>
          <a:noFill/>
        </p:spPr>
        <p:txBody>
          <a:bodyPr wrap="square" rtlCol="0">
            <a:spAutoFit/>
          </a:bodyPr>
          <a:lstStyle/>
          <a:p>
            <a:pPr algn="ctr"/>
            <a:r>
              <a:rPr lang="en-GB" sz="2000" dirty="0">
                <a:solidFill>
                  <a:srgbClr val="786EB1"/>
                </a:solidFill>
                <a:latin typeface="Century Gothic" panose="020B0502020202020204" pitchFamily="34" charset="0"/>
              </a:rPr>
              <a:t>ball</a:t>
            </a:r>
          </a:p>
        </p:txBody>
      </p:sp>
      <p:pic>
        <p:nvPicPr>
          <p:cNvPr id="74" name="Graphic 73" descr="Teacher">
            <a:extLst>
              <a:ext uri="{FF2B5EF4-FFF2-40B4-BE49-F238E27FC236}">
                <a16:creationId xmlns:a16="http://schemas.microsoft.com/office/drawing/2014/main" id="{EEE8C17D-0B43-41C9-9D81-1610290BA69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055" y="-99891"/>
            <a:ext cx="914400" cy="914400"/>
          </a:xfrm>
          <a:prstGeom prst="rect">
            <a:avLst/>
          </a:prstGeom>
        </p:spPr>
      </p:pic>
      <p:pic>
        <p:nvPicPr>
          <p:cNvPr id="93" name="Graphic 92" descr="Teacher">
            <a:extLst>
              <a:ext uri="{FF2B5EF4-FFF2-40B4-BE49-F238E27FC236}">
                <a16:creationId xmlns:a16="http://schemas.microsoft.com/office/drawing/2014/main" id="{BCF6EFDD-AB75-458E-9CBB-88FAE6ED5F3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969114" y="2348209"/>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10_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dd_RW9_16.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10_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6" name="Add_RW9_16.5.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10_1.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8" name="Add_RW9_16.6.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9" name="10_7.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0" name="Add_RW9_16.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1" name="10_8.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12" name="Add_RW9_16.8.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3" name="10_5.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4" name="Add_RW9_1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75" grpId="0"/>
      <p:bldP spid="94" grpId="0"/>
      <p:bldP spid="95" grpId="0"/>
      <p:bldP spid="96" grpId="0"/>
      <p:bldP spid="97" grpId="0"/>
      <p:bldP spid="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7906879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899476" y="1395897"/>
            <a:ext cx="8091046" cy="1569620"/>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lang="en-GB" sz="9600" b="1" dirty="0" err="1">
                <a:solidFill>
                  <a:srgbClr val="FF0066"/>
                </a:solidFill>
                <a:latin typeface="Century Gothic"/>
                <a:ea typeface="Century Gothic"/>
                <a:cs typeface="Century Gothic"/>
                <a:sym typeface="Century Gothic"/>
              </a:rPr>
              <a:t>ch</a:t>
            </a:r>
            <a:r>
              <a:rPr lang="en-GB" sz="9600" b="1" dirty="0" err="1">
                <a:solidFill>
                  <a:srgbClr val="002060"/>
                </a:solidFill>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8">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9086" y="2770756"/>
            <a:ext cx="2743710" cy="2769676"/>
          </a:xfrm>
          <a:prstGeom prst="rect">
            <a:avLst/>
          </a:prstGeom>
        </p:spPr>
      </p:pic>
      <p:pic>
        <p:nvPicPr>
          <p:cNvPr id="5" name="ch">
            <a:hlinkClick r:id="" action="ppaction://media"/>
            <a:extLst>
              <a:ext uri="{FF2B5EF4-FFF2-40B4-BE49-F238E27FC236}">
                <a16:creationId xmlns:a16="http://schemas.microsoft.com/office/drawing/2014/main" id="{BFE66C66-7BA3-4EF5-88E5-B1D0D785F38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75476" y="1627756"/>
            <a:ext cx="2224137" cy="1668103"/>
          </a:xfrm>
          <a:prstGeom prst="rect">
            <a:avLst/>
          </a:prstGeom>
        </p:spPr>
      </p:pic>
      <p:pic>
        <p:nvPicPr>
          <p:cNvPr id="6" name="chercher">
            <a:hlinkClick r:id="" action="ppaction://media"/>
            <a:extLst>
              <a:ext uri="{FF2B5EF4-FFF2-40B4-BE49-F238E27FC236}">
                <a16:creationId xmlns:a16="http://schemas.microsoft.com/office/drawing/2014/main" id="{2DAF08FB-AB43-45FE-A58B-99BE5FF8436A}"/>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606142" y="3017537"/>
            <a:ext cx="3112528" cy="2334396"/>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48"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584"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3_3.wav"/>
                                        </p:tgtEl>
                                      </p:cMediaNode>
                                    </p:audio>
                                  </p:sub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video>
              <p:cMediaNode vol="80000">
                <p:cTn id="34" fill="hold" display="0">
                  <p:stCondLst>
                    <p:cond delay="indefinite"/>
                  </p:stCondLst>
                </p:cTn>
                <p:tgtEl>
                  <p:spTgt spid="6"/>
                </p:tgtEl>
              </p:cMediaNode>
            </p:video>
          </p:childTnLst>
        </p:cTn>
      </p:par>
    </p:tnLst>
    <p:bldLst>
      <p:bldP spid="2"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lang="en-GB" sz="9600" b="1" dirty="0" err="1">
                <a:solidFill>
                  <a:srgbClr val="FF0066"/>
                </a:solidFill>
                <a:latin typeface="Century Gothic"/>
                <a:ea typeface="Century Gothic"/>
                <a:cs typeface="Century Gothic"/>
                <a:sym typeface="Century Gothic"/>
              </a:rPr>
              <a:t>ch</a:t>
            </a:r>
            <a:r>
              <a:rPr lang="en-GB" sz="9600" b="1" dirty="0" err="1">
                <a:solidFill>
                  <a:srgbClr val="002060"/>
                </a:solidFill>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8">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66007" y="5158519"/>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2163" y="2267722"/>
            <a:ext cx="2743710" cy="2769676"/>
          </a:xfrm>
          <a:prstGeom prst="rect">
            <a:avLst/>
          </a:prstGeom>
        </p:spPr>
      </p:pic>
      <p:grpSp>
        <p:nvGrpSpPr>
          <p:cNvPr id="9" name="Group 8">
            <a:extLst>
              <a:ext uri="{FF2B5EF4-FFF2-40B4-BE49-F238E27FC236}">
                <a16:creationId xmlns:a16="http://schemas.microsoft.com/office/drawing/2014/main" id="{59D7CBB7-7EE9-4D95-AE45-0EA61843E272}"/>
              </a:ext>
            </a:extLst>
          </p:cNvPr>
          <p:cNvGrpSpPr/>
          <p:nvPr/>
        </p:nvGrpSpPr>
        <p:grpSpPr>
          <a:xfrm>
            <a:off x="9452999" y="5061629"/>
            <a:ext cx="1805921" cy="1838507"/>
            <a:chOff x="1127534" y="2900047"/>
            <a:chExt cx="2050183" cy="2050183"/>
          </a:xfrm>
        </p:grpSpPr>
        <p:pic>
          <p:nvPicPr>
            <p:cNvPr id="10" name="Graphic 9" descr="Flip calendar">
              <a:extLst>
                <a:ext uri="{FF2B5EF4-FFF2-40B4-BE49-F238E27FC236}">
                  <a16:creationId xmlns:a16="http://schemas.microsoft.com/office/drawing/2014/main" id="{BFA8B6CD-86AE-493B-90B4-2571AD9E84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7534" y="2900047"/>
              <a:ext cx="2050183" cy="2050183"/>
            </a:xfrm>
            <a:prstGeom prst="rect">
              <a:avLst/>
            </a:prstGeom>
          </p:spPr>
        </p:pic>
        <p:sp>
          <p:nvSpPr>
            <p:cNvPr id="11" name="TextBox 10">
              <a:extLst>
                <a:ext uri="{FF2B5EF4-FFF2-40B4-BE49-F238E27FC236}">
                  <a16:creationId xmlns:a16="http://schemas.microsoft.com/office/drawing/2014/main" id="{FDB28869-603C-42FD-8A28-8A422AED5D91}"/>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Sun</a:t>
              </a:r>
            </a:p>
          </p:txBody>
        </p:sp>
      </p:gr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diman</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a:t>
            </a:r>
            <a:r>
              <a:rPr kumimoji="0" lang="en-GB" sz="5400" b="0" i="0" u="none" strike="noStrike" kern="1200" cap="none" spc="-1" normalizeH="0" baseline="0" noProof="0" dirty="0">
                <a:ln>
                  <a:noFill/>
                </a:ln>
                <a:solidFill>
                  <a:schemeClr val="bg1">
                    <a:lumMod val="65000"/>
                  </a:schemeClr>
                </a:solidFill>
                <a:effectLst/>
                <a:uLnTx/>
                <a:uFillTx/>
                <a:latin typeface="Century Gothic" panose="020B0502020202020204" pitchFamily="34" charset="0"/>
                <a:ea typeface="Century Gothic"/>
                <a:sym typeface="Arial"/>
              </a:rPr>
              <a:t>t</a:t>
            </a:r>
            <a:endParaRPr kumimoji="0" lang="en-GB" sz="5400" b="0" i="0" u="none" strike="noStrike" kern="1200" cap="none" spc="-1" normalizeH="0" baseline="0" noProof="0" dirty="0">
              <a:ln>
                <a:noFill/>
              </a:ln>
              <a:solidFill>
                <a:schemeClr val="bg1">
                  <a:lumMod val="65000"/>
                </a:schemeClr>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bou</a:t>
            </a:r>
            <a:r>
              <a:rPr lang="en-GB" sz="5400" b="1" spc="-1" dirty="0" err="1">
                <a:solidFill>
                  <a:srgbClr val="FF0066"/>
                </a:solidFill>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401131" y="4536632"/>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mar</a:t>
            </a:r>
            <a:r>
              <a:rPr lang="en-GB" sz="5400" b="1" spc="-1" dirty="0" err="1">
                <a:solidFill>
                  <a:srgbClr val="FF0066"/>
                </a:solidFill>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é</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 name="Picture 4" descr="A picture containing text, vector graphics&#10;&#10;Description automatically generated">
            <a:extLst>
              <a:ext uri="{FF2B5EF4-FFF2-40B4-BE49-F238E27FC236}">
                <a16:creationId xmlns:a16="http://schemas.microsoft.com/office/drawing/2014/main" id="{9F7896E5-5DB5-44B0-BE9D-7E849F7CD3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40814" y="2732968"/>
            <a:ext cx="1299254" cy="169948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15165313-9C44-4D3A-BF16-FCDC8E5480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5664" y="2865231"/>
            <a:ext cx="1031373" cy="143495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574ECDF6-B96F-485A-87F7-6351A7A7D228}"/>
              </a:ext>
            </a:extLst>
          </p:cNvPr>
          <p:cNvPicPr>
            <a:picLocks noChangeAspect="1"/>
          </p:cNvPicPr>
          <p:nvPr/>
        </p:nvPicPr>
        <p:blipFill rotWithShape="1">
          <a:blip r:embed="rId14">
            <a:extLst>
              <a:ext uri="{28A0092B-C50C-407E-A947-70E740481C1C}">
                <a14:useLocalDpi xmlns:a14="http://schemas.microsoft.com/office/drawing/2010/main" val="0"/>
              </a:ext>
            </a:extLst>
          </a:blip>
          <a:srcRect t="32651"/>
          <a:stretch/>
        </p:blipFill>
        <p:spPr>
          <a:xfrm>
            <a:off x="1603065" y="5529894"/>
            <a:ext cx="1252451" cy="1062698"/>
          </a:xfrm>
          <a:prstGeom prst="rect">
            <a:avLst/>
          </a:prstGeom>
        </p:spPr>
      </p:pic>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3_3.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3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3_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3_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3_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3_1.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3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47547" y="-125100"/>
            <a:ext cx="5174682" cy="1325563"/>
          </a:xfrm>
        </p:spPr>
        <p:txBody>
          <a:bodyPr>
            <a:noAutofit/>
          </a:bodyPr>
          <a:lstStyle/>
          <a:p>
            <a:r>
              <a:rPr lang="en-GB" sz="7200" dirty="0">
                <a:solidFill>
                  <a:srgbClr val="002060"/>
                </a:solidFill>
                <a:latin typeface="Century Gothic"/>
                <a:ea typeface="Century Gothic"/>
                <a:cs typeface="Century Gothic"/>
                <a:sym typeface="Century Gothic"/>
              </a:rPr>
              <a:t> </a:t>
            </a:r>
            <a:r>
              <a:rPr lang="en-GB" sz="7200" b="1" dirty="0">
                <a:solidFill>
                  <a:srgbClr val="002060"/>
                </a:solidFill>
                <a:latin typeface="Century Gothic"/>
                <a:ea typeface="Century Gothic"/>
                <a:cs typeface="Century Gothic"/>
                <a:sym typeface="Century Gothic"/>
              </a:rPr>
              <a:t>[</a:t>
            </a:r>
            <a:r>
              <a:rPr lang="en-GB" sz="7200" b="1" dirty="0" err="1">
                <a:solidFill>
                  <a:srgbClr val="002060"/>
                </a:solidFill>
                <a:latin typeface="Century Gothic"/>
                <a:ea typeface="Century Gothic"/>
                <a:cs typeface="Century Gothic"/>
                <a:sym typeface="Century Gothic"/>
              </a:rPr>
              <a:t>ch</a:t>
            </a:r>
            <a:r>
              <a:rPr lang="en-GB" sz="7200" b="1" dirty="0">
                <a:solidFill>
                  <a:srgbClr val="002060"/>
                </a:solidFill>
                <a:latin typeface="Century Gothic"/>
                <a:ea typeface="Century Gothic"/>
                <a:cs typeface="Century Gothic"/>
                <a:sym typeface="Century Gothic"/>
              </a:rPr>
              <a:t>]</a:t>
            </a:r>
            <a:endParaRPr lang="en-GB" sz="7200" dirty="0"/>
          </a:p>
        </p:txBody>
      </p:sp>
      <p:sp>
        <p:nvSpPr>
          <p:cNvPr id="18" name="Google Shape;387;p19">
            <a:extLst>
              <a:ext uri="{FF2B5EF4-FFF2-40B4-BE49-F238E27FC236}">
                <a16:creationId xmlns:a16="http://schemas.microsoft.com/office/drawing/2014/main" id="{FEF48340-F075-4796-91E7-611E1016BD3B}"/>
              </a:ext>
            </a:extLst>
          </p:cNvPr>
          <p:cNvSpPr/>
          <p:nvPr/>
        </p:nvSpPr>
        <p:spPr>
          <a:xfrm>
            <a:off x="10947872"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209FF5DB-F9BE-46E4-8648-6086F412D60A}"/>
              </a:ext>
            </a:extLst>
          </p:cNvPr>
          <p:cNvSpPr/>
          <p:nvPr/>
        </p:nvSpPr>
        <p:spPr>
          <a:xfrm>
            <a:off x="10945505"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508104B3-8829-42D3-9A54-AADEA2301877}"/>
              </a:ext>
            </a:extLst>
          </p:cNvPr>
          <p:cNvCxnSpPr/>
          <p:nvPr/>
        </p:nvCxnSpPr>
        <p:spPr>
          <a:xfrm>
            <a:off x="11631244"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F19063F4-156F-4CD5-94C0-B0E91876C58D}"/>
              </a:ext>
            </a:extLst>
          </p:cNvPr>
          <p:cNvCxnSpPr/>
          <p:nvPr/>
        </p:nvCxnSpPr>
        <p:spPr>
          <a:xfrm>
            <a:off x="11608635"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5D8A714-B7E2-4E07-AE1A-CA3326CD62DF}"/>
              </a:ext>
            </a:extLst>
          </p:cNvPr>
          <p:cNvCxnSpPr/>
          <p:nvPr/>
        </p:nvCxnSpPr>
        <p:spPr>
          <a:xfrm>
            <a:off x="11631245"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43DE38C0-5BCA-4A48-BC51-5CEEDEE69D31}"/>
              </a:ext>
            </a:extLst>
          </p:cNvPr>
          <p:cNvSpPr txBox="1"/>
          <p:nvPr/>
        </p:nvSpPr>
        <p:spPr>
          <a:xfrm>
            <a:off x="11748166"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45</a:t>
            </a:r>
            <a:endParaRPr sz="1400" kern="0" dirty="0">
              <a:solidFill>
                <a:srgbClr val="000000"/>
              </a:solidFill>
              <a:cs typeface="Arial"/>
              <a:sym typeface="Arial"/>
            </a:endParaRPr>
          </a:p>
        </p:txBody>
      </p:sp>
      <p:sp>
        <p:nvSpPr>
          <p:cNvPr id="24" name="Google Shape;394;p19">
            <a:extLst>
              <a:ext uri="{FF2B5EF4-FFF2-40B4-BE49-F238E27FC236}">
                <a16:creationId xmlns:a16="http://schemas.microsoft.com/office/drawing/2014/main" id="{CB1E0A2A-9F94-48F6-A1BF-87458CCB331C}"/>
              </a:ext>
            </a:extLst>
          </p:cNvPr>
          <p:cNvSpPr txBox="1"/>
          <p:nvPr/>
        </p:nvSpPr>
        <p:spPr>
          <a:xfrm>
            <a:off x="11714209"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25" name="Google Shape;395;p19">
            <a:extLst>
              <a:ext uri="{FF2B5EF4-FFF2-40B4-BE49-F238E27FC236}">
                <a16:creationId xmlns:a16="http://schemas.microsoft.com/office/drawing/2014/main" id="{887E79E4-0C9E-4F01-8332-2B593E22B09D}"/>
              </a:ext>
            </a:extLst>
          </p:cNvPr>
          <p:cNvSpPr/>
          <p:nvPr/>
        </p:nvSpPr>
        <p:spPr>
          <a:xfrm>
            <a:off x="10804922"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sp>
        <p:nvSpPr>
          <p:cNvPr id="26" name="CustomShape 2">
            <a:hlinkClick r:id="" action="ppaction://noaction">
              <a:snd r:embed="rId4" name="4_1.wav"/>
            </a:hlinkClick>
            <a:extLst>
              <a:ext uri="{FF2B5EF4-FFF2-40B4-BE49-F238E27FC236}">
                <a16:creationId xmlns:a16="http://schemas.microsoft.com/office/drawing/2014/main" id="{9AF7FABB-F9FE-4A1B-BC80-82D955144105}"/>
              </a:ext>
            </a:extLst>
          </p:cNvPr>
          <p:cNvSpPr/>
          <p:nvPr/>
        </p:nvSpPr>
        <p:spPr>
          <a:xfrm rot="21146026">
            <a:off x="406179" y="1573055"/>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ocolat</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7" name="CustomShape 2">
            <a:hlinkClick r:id="" action="ppaction://noaction">
              <a:snd r:embed="rId5" name="4_3.wav"/>
            </a:hlinkClick>
            <a:extLst>
              <a:ext uri="{FF2B5EF4-FFF2-40B4-BE49-F238E27FC236}">
                <a16:creationId xmlns:a16="http://schemas.microsoft.com/office/drawing/2014/main" id="{70FC5D7A-56A7-44C5-90B0-676656EA666E}"/>
              </a:ext>
            </a:extLst>
          </p:cNvPr>
          <p:cNvSpPr/>
          <p:nvPr/>
        </p:nvSpPr>
        <p:spPr>
          <a:xfrm rot="405762">
            <a:off x="3912246" y="1512233"/>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anter</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8" name="CustomShape 2">
            <a:hlinkClick r:id="" action="ppaction://noaction">
              <a:snd r:embed="rId6" name="4_5.wav"/>
            </a:hlinkClick>
            <a:extLst>
              <a:ext uri="{FF2B5EF4-FFF2-40B4-BE49-F238E27FC236}">
                <a16:creationId xmlns:a16="http://schemas.microsoft.com/office/drawing/2014/main" id="{6702CD13-E6C9-461B-8BB6-E2F72D339F7E}"/>
              </a:ext>
            </a:extLst>
          </p:cNvPr>
          <p:cNvSpPr/>
          <p:nvPr/>
        </p:nvSpPr>
        <p:spPr>
          <a:xfrm rot="21146026">
            <a:off x="7457734" y="1561793"/>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spc="-1" dirty="0" err="1">
                <a:solidFill>
                  <a:srgbClr val="002060"/>
                </a:solidFill>
                <a:latin typeface="Century Gothic" panose="020B0502020202020204" pitchFamily="34" charset="0"/>
                <a:ea typeface="Century Gothic"/>
                <a:sym typeface="Arial"/>
              </a:rPr>
              <a:t>va</a:t>
            </a: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9" name="CustomShape 2">
            <a:hlinkClick r:id="" action="ppaction://noaction">
              <a:snd r:embed="rId7" name="4_8.wav"/>
            </a:hlinkClick>
            <a:extLst>
              <a:ext uri="{FF2B5EF4-FFF2-40B4-BE49-F238E27FC236}">
                <a16:creationId xmlns:a16="http://schemas.microsoft.com/office/drawing/2014/main" id="{B42DFDED-8D13-4999-8B2F-5D1007ABCA47}"/>
              </a:ext>
            </a:extLst>
          </p:cNvPr>
          <p:cNvSpPr/>
          <p:nvPr/>
        </p:nvSpPr>
        <p:spPr>
          <a:xfrm rot="443055">
            <a:off x="39001" y="3215259"/>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spc="-1" dirty="0" err="1">
                <a:solidFill>
                  <a:srgbClr val="002060"/>
                </a:solidFill>
                <a:latin typeface="Century Gothic" panose="020B0502020202020204" pitchFamily="34" charset="0"/>
                <a:ea typeface="Century Gothic"/>
                <a:sym typeface="Arial"/>
              </a:rPr>
              <a:t>pelu</a:t>
            </a: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0" name="CustomShape 2">
            <a:hlinkClick r:id="" action="ppaction://noaction">
              <a:snd r:embed="rId8" name="4_7.wav"/>
            </a:hlinkClick>
            <a:extLst>
              <a:ext uri="{FF2B5EF4-FFF2-40B4-BE49-F238E27FC236}">
                <a16:creationId xmlns:a16="http://schemas.microsoft.com/office/drawing/2014/main" id="{E1072962-CE06-4568-814D-10C92C05C3E2}"/>
              </a:ext>
            </a:extLst>
          </p:cNvPr>
          <p:cNvSpPr/>
          <p:nvPr/>
        </p:nvSpPr>
        <p:spPr>
          <a:xfrm rot="21146026">
            <a:off x="3991263" y="3215259"/>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spc="-1" dirty="0">
                <a:solidFill>
                  <a:srgbClr val="002060"/>
                </a:solidFill>
                <a:latin typeface="Century Gothic" panose="020B0502020202020204" pitchFamily="34" charset="0"/>
                <a:ea typeface="Century Gothic"/>
                <a:sym typeface="Arial"/>
              </a:rPr>
              <a:t>tou</a:t>
            </a:r>
            <a:r>
              <a:rPr lang="en-GB" sz="4800" b="1" spc="-1" dirty="0">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er</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2" name="CustomShape 2">
            <a:hlinkClick r:id="" action="ppaction://noaction">
              <a:snd r:embed="rId9" name="4_2.wav"/>
            </a:hlinkClick>
            <a:extLst>
              <a:ext uri="{FF2B5EF4-FFF2-40B4-BE49-F238E27FC236}">
                <a16:creationId xmlns:a16="http://schemas.microsoft.com/office/drawing/2014/main" id="{0E330971-8F36-411A-8045-84D415E99C62}"/>
              </a:ext>
            </a:extLst>
          </p:cNvPr>
          <p:cNvSpPr/>
          <p:nvPr/>
        </p:nvSpPr>
        <p:spPr>
          <a:xfrm rot="719218">
            <a:off x="7517334" y="3166389"/>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ambre</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3" name="CustomShape 2">
            <a:hlinkClick r:id="" action="ppaction://noaction">
              <a:snd r:embed="rId10" name="4_6.wav"/>
            </a:hlinkClick>
            <a:extLst>
              <a:ext uri="{FF2B5EF4-FFF2-40B4-BE49-F238E27FC236}">
                <a16:creationId xmlns:a16="http://schemas.microsoft.com/office/drawing/2014/main" id="{D74FE6EF-EA5A-4A52-BA07-6220FB608DD3}"/>
              </a:ext>
            </a:extLst>
          </p:cNvPr>
          <p:cNvSpPr/>
          <p:nvPr/>
        </p:nvSpPr>
        <p:spPr>
          <a:xfrm rot="21146026">
            <a:off x="-141318" y="5435782"/>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oses</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4" name="CustomShape 2">
            <a:hlinkClick r:id="" action="ppaction://noaction">
              <a:snd r:embed="rId11" name="4_9.wav"/>
            </a:hlinkClick>
            <a:extLst>
              <a:ext uri="{FF2B5EF4-FFF2-40B4-BE49-F238E27FC236}">
                <a16:creationId xmlns:a16="http://schemas.microsoft.com/office/drawing/2014/main" id="{1C8E724D-B7BE-4D36-ACD0-0ECEB3D84135}"/>
              </a:ext>
            </a:extLst>
          </p:cNvPr>
          <p:cNvSpPr/>
          <p:nvPr/>
        </p:nvSpPr>
        <p:spPr>
          <a:xfrm rot="405762">
            <a:off x="3922980" y="5386224"/>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5" name="CustomShape 2">
            <a:hlinkClick r:id="" action="ppaction://noaction">
              <a:snd r:embed="rId12" name="4_4.wav"/>
            </a:hlinkClick>
            <a:extLst>
              <a:ext uri="{FF2B5EF4-FFF2-40B4-BE49-F238E27FC236}">
                <a16:creationId xmlns:a16="http://schemas.microsoft.com/office/drawing/2014/main" id="{3B480798-BABF-4EAE-85B4-9764C6038A4A}"/>
              </a:ext>
            </a:extLst>
          </p:cNvPr>
          <p:cNvSpPr/>
          <p:nvPr/>
        </p:nvSpPr>
        <p:spPr>
          <a:xfrm rot="21146026">
            <a:off x="7468468" y="5435784"/>
            <a:ext cx="3329550" cy="8217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4800" b="1" spc="-1" dirty="0" err="1">
                <a:solidFill>
                  <a:srgbClr val="FF0066"/>
                </a:solidFill>
                <a:latin typeface="Century Gothic" panose="020B0502020202020204" pitchFamily="34" charset="0"/>
                <a:ea typeface="Century Gothic"/>
                <a:sym typeface="Arial"/>
              </a:rPr>
              <a:t>ch</a:t>
            </a:r>
            <a:r>
              <a:rPr kumimoji="0" lang="en-GB" sz="4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eval</a:t>
            </a:r>
            <a:endParaRPr kumimoji="0" lang="en-GB" sz="4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6" name="Picture 5" descr="A picture containing window&#10;&#10;Description automatically generated">
            <a:extLst>
              <a:ext uri="{FF2B5EF4-FFF2-40B4-BE49-F238E27FC236}">
                <a16:creationId xmlns:a16="http://schemas.microsoft.com/office/drawing/2014/main" id="{22A1074F-71B5-484E-8DAA-7E77F8E1EE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8205" y="625160"/>
            <a:ext cx="1384652" cy="1188853"/>
          </a:xfrm>
          <a:prstGeom prst="rect">
            <a:avLst/>
          </a:prstGeom>
        </p:spPr>
      </p:pic>
      <p:pic>
        <p:nvPicPr>
          <p:cNvPr id="17" name="Picture 16">
            <a:extLst>
              <a:ext uri="{FF2B5EF4-FFF2-40B4-BE49-F238E27FC236}">
                <a16:creationId xmlns:a16="http://schemas.microsoft.com/office/drawing/2014/main" id="{EF916C75-104D-499B-858C-2FA3FC262C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32462" y="478061"/>
            <a:ext cx="1614936" cy="1241482"/>
          </a:xfrm>
          <a:prstGeom prst="rect">
            <a:avLst/>
          </a:prstGeom>
        </p:spPr>
      </p:pic>
      <p:pic>
        <p:nvPicPr>
          <p:cNvPr id="37" name="Picture 36" descr="Icon&#10;&#10;Description automatically generated">
            <a:extLst>
              <a:ext uri="{FF2B5EF4-FFF2-40B4-BE49-F238E27FC236}">
                <a16:creationId xmlns:a16="http://schemas.microsoft.com/office/drawing/2014/main" id="{9BBC8BCE-9F53-49FC-B098-F47B96350BA4}"/>
              </a:ext>
            </a:extLst>
          </p:cNvPr>
          <p:cNvPicPr>
            <a:picLocks noChangeAspect="1"/>
          </p:cNvPicPr>
          <p:nvPr/>
        </p:nvPicPr>
        <p:blipFill>
          <a:blip r:embed="rId15">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4705766" y="2161745"/>
            <a:ext cx="1707397" cy="1707397"/>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4107E602-F509-4CC5-91C7-86AD16FB72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74591" y="846586"/>
            <a:ext cx="872929" cy="818371"/>
          </a:xfrm>
          <a:prstGeom prst="rect">
            <a:avLst/>
          </a:prstGeom>
        </p:spPr>
      </p:pic>
      <p:pic>
        <p:nvPicPr>
          <p:cNvPr id="41" name="Picture 40" descr="A picture containing diagram&#10;&#10;Description automatically generated">
            <a:extLst>
              <a:ext uri="{FF2B5EF4-FFF2-40B4-BE49-F238E27FC236}">
                <a16:creationId xmlns:a16="http://schemas.microsoft.com/office/drawing/2014/main" id="{53EE367E-2EC1-4928-95EF-829FAECA16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4328420">
            <a:off x="603221" y="4003931"/>
            <a:ext cx="1275294" cy="1891513"/>
          </a:xfrm>
          <a:prstGeom prst="rect">
            <a:avLst/>
          </a:prstGeom>
        </p:spPr>
      </p:pic>
      <p:pic>
        <p:nvPicPr>
          <p:cNvPr id="43" name="Picture 42">
            <a:extLst>
              <a:ext uri="{FF2B5EF4-FFF2-40B4-BE49-F238E27FC236}">
                <a16:creationId xmlns:a16="http://schemas.microsoft.com/office/drawing/2014/main" id="{34A4942E-9E5D-4668-AA87-EBBFD4E4F8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32211" y="4450312"/>
            <a:ext cx="1209377" cy="1208117"/>
          </a:xfrm>
          <a:prstGeom prst="rect">
            <a:avLst/>
          </a:prstGeom>
        </p:spPr>
      </p:pic>
      <p:pic>
        <p:nvPicPr>
          <p:cNvPr id="47" name="Picture 16" descr="Animal, Bear, Cartoon, Children, Kids, Toys">
            <a:extLst>
              <a:ext uri="{FF2B5EF4-FFF2-40B4-BE49-F238E27FC236}">
                <a16:creationId xmlns:a16="http://schemas.microsoft.com/office/drawing/2014/main" id="{CD0A0037-FFFB-42DC-AFA2-EF15C5F815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14826" y="2729023"/>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39BC4D1-0E8F-4BDE-BCC5-968DB2225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22956" y="4569494"/>
            <a:ext cx="909868" cy="1088935"/>
          </a:xfrm>
          <a:prstGeom prst="rect">
            <a:avLst/>
          </a:prstGeom>
        </p:spPr>
      </p:pic>
      <p:pic>
        <p:nvPicPr>
          <p:cNvPr id="50" name="Picture 49" descr="Diagram&#10;&#10;Description automatically generated">
            <a:extLst>
              <a:ext uri="{FF2B5EF4-FFF2-40B4-BE49-F238E27FC236}">
                <a16:creationId xmlns:a16="http://schemas.microsoft.com/office/drawing/2014/main" id="{580DADD7-F11E-45A8-AC64-2821EAFA49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69304" y="2587647"/>
            <a:ext cx="1237733" cy="702769"/>
          </a:xfrm>
          <a:prstGeom prst="rect">
            <a:avLst/>
          </a:prstGeom>
        </p:spPr>
      </p:pic>
      <p:pic>
        <p:nvPicPr>
          <p:cNvPr id="48" name="Picture 47">
            <a:extLst>
              <a:ext uri="{FF2B5EF4-FFF2-40B4-BE49-F238E27FC236}">
                <a16:creationId xmlns:a16="http://schemas.microsoft.com/office/drawing/2014/main" id="{4815AB7A-E485-49DA-8FC0-935BFAAE1B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22509" y="2847793"/>
            <a:ext cx="555140" cy="408527"/>
          </a:xfrm>
          <a:prstGeom prst="rect">
            <a:avLst/>
          </a:prstGeom>
        </p:spPr>
      </p:pic>
      <p:pic>
        <p:nvPicPr>
          <p:cNvPr id="36" name="Graphic 35" descr="Teacher">
            <a:extLst>
              <a:ext uri="{FF2B5EF4-FFF2-40B4-BE49-F238E27FC236}">
                <a16:creationId xmlns:a16="http://schemas.microsoft.com/office/drawing/2014/main" id="{CFE1C245-E03E-4E0A-9227-7E11C6F3AB7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06417" y="2393"/>
            <a:ext cx="914400" cy="914400"/>
          </a:xfrm>
          <a:prstGeom prst="rect">
            <a:avLst/>
          </a:prstGeom>
        </p:spPr>
      </p:pic>
      <p:sp>
        <p:nvSpPr>
          <p:cNvPr id="38" name="Speech Bubble: Rectangle with Corners Rounded 37">
            <a:extLst>
              <a:ext uri="{FF2B5EF4-FFF2-40B4-BE49-F238E27FC236}">
                <a16:creationId xmlns:a16="http://schemas.microsoft.com/office/drawing/2014/main" id="{A08725CA-430C-422B-A9C9-DDE767BFBC52}"/>
              </a:ext>
            </a:extLst>
          </p:cNvPr>
          <p:cNvSpPr/>
          <p:nvPr/>
        </p:nvSpPr>
        <p:spPr>
          <a:xfrm>
            <a:off x="3349853" y="97384"/>
            <a:ext cx="3446637" cy="547644"/>
          </a:xfrm>
          <a:prstGeom prst="wedgeRoundRectCallout">
            <a:avLst>
              <a:gd name="adj1" fmla="val -58989"/>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0" name="CustomShape 6">
            <a:hlinkClick r:id="" action="ppaction://noaction">
              <a:snd r:embed="rId25" name="4_2.wav"/>
            </a:hlinkClick>
            <a:extLst>
              <a:ext uri="{FF2B5EF4-FFF2-40B4-BE49-F238E27FC236}">
                <a16:creationId xmlns:a16="http://schemas.microsoft.com/office/drawing/2014/main" id="{4ECBA561-6D6D-40AD-AFF4-8D4FDBB019D9}"/>
              </a:ext>
            </a:extLst>
          </p:cNvPr>
          <p:cNvSpPr/>
          <p:nvPr/>
        </p:nvSpPr>
        <p:spPr>
          <a:xfrm>
            <a:off x="3385043" y="117816"/>
            <a:ext cx="454199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Prononce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les mots.</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07095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45000"/>
                                        <p:tgtEl>
                                          <p:spTgt spid="19"/>
                                        </p:tgtEl>
                                        <p:attrNameLst>
                                          <p:attrName>ppt_y</p:attrName>
                                        </p:attrNameLst>
                                      </p:cBhvr>
                                      <p:tavLst>
                                        <p:tav tm="0">
                                          <p:val>
                                            <p:strVal val="#ppt_y"/>
                                          </p:val>
                                        </p:tav>
                                        <p:tav tm="100000">
                                          <p:val>
                                            <p:strVal val="#ppt_y+#ppt_h*1.125000"/>
                                          </p:val>
                                        </p:tav>
                                      </p:tavLst>
                                    </p:anim>
                                    <p:animEffect transition="out" filter="wipe(down)">
                                      <p:cBhvr>
                                        <p:cTn id="7" dur="45000"/>
                                        <p:tgtEl>
                                          <p:spTgt spid="19"/>
                                        </p:tgtEl>
                                      </p:cBhvr>
                                    </p:animEffect>
                                    <p:set>
                                      <p:cBhvr>
                                        <p:cTn id="8" dur="1" fill="hold">
                                          <p:stCondLst>
                                            <p:cond delay="44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626690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hlinkClick r:id="" action="ppaction://noaction">
                  <a:snd r:embed="rId7" name="4 (2)_1 (quoi).wav"/>
                </a:hlinkClick>
              </a:rPr>
              <a:t>Asking questions: quoi</a:t>
            </a:r>
            <a:endParaRPr lang="en-GB" sz="3600" i="0" u="none" strike="noStrike" cap="none" dirty="0">
              <a:solidFill>
                <a:srgbClr val="1E4E79"/>
              </a:solidFill>
              <a:latin typeface="Century Gothic"/>
              <a:ea typeface="Century Gothic"/>
              <a:cs typeface="Century Gothic"/>
              <a:sym typeface="Century Gothic"/>
              <a:hlinkClick r:id="" action="ppaction://noaction">
                <a:snd r:embed="rId7" name="4 (2)_1 (quoi).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270110" y="2011822"/>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chat.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2735862" y="5124241"/>
            <a:ext cx="3272274" cy="1305680"/>
          </a:xfrm>
          <a:prstGeom prst="wedgeRoundRectCallout">
            <a:avLst>
              <a:gd name="adj1" fmla="val -64314"/>
              <a:gd name="adj2" fmla="val 231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usually put question words at the start: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4344803" y="1988461"/>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chat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9B0EF265-E13F-4C3F-98FE-D7DC9374722D}"/>
              </a:ext>
            </a:extLst>
          </p:cNvPr>
          <p:cNvSpPr txBox="1"/>
          <p:nvPr/>
        </p:nvSpPr>
        <p:spPr>
          <a:xfrm>
            <a:off x="7521599" y="1956942"/>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4" name="Google Shape;171;p8">
            <a:extLst>
              <a:ext uri="{FF2B5EF4-FFF2-40B4-BE49-F238E27FC236}">
                <a16:creationId xmlns:a16="http://schemas.microsoft.com/office/drawing/2014/main" id="{EF53F489-CCD1-42F3-B50F-CBD828F0CC94}"/>
              </a:ext>
            </a:extLst>
          </p:cNvPr>
          <p:cNvSpPr txBox="1"/>
          <p:nvPr/>
        </p:nvSpPr>
        <p:spPr>
          <a:xfrm>
            <a:off x="239395" y="3628079"/>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 ask an information question (e.g. what?) raise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your voice and put a question word at the 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79F150DC-578E-4CD9-AF50-9C6A92DA86A3}"/>
              </a:ext>
            </a:extLst>
          </p:cNvPr>
          <p:cNvSpPr txBox="1"/>
          <p:nvPr/>
        </p:nvSpPr>
        <p:spPr>
          <a:xfrm>
            <a:off x="270110" y="5241893"/>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quoi</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F14B3E09-DFAA-40C3-9FA3-DB5B0266C1FF}"/>
              </a:ext>
            </a:extLst>
          </p:cNvPr>
          <p:cNvSpPr txBox="1"/>
          <p:nvPr/>
        </p:nvSpPr>
        <p:spPr>
          <a:xfrm>
            <a:off x="6183866" y="521933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chat.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0259F900-9D22-4027-A461-20584E63A3DD}"/>
              </a:ext>
            </a:extLst>
          </p:cNvPr>
          <p:cNvSpPr txBox="1"/>
          <p:nvPr/>
        </p:nvSpPr>
        <p:spPr>
          <a:xfrm>
            <a:off x="270110" y="2618711"/>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002060"/>
                </a:solidFill>
                <a:latin typeface="Century Gothic" panose="020B0502020202020204" pitchFamily="34" charset="0"/>
                <a:cs typeface="Arial"/>
                <a:sym typeface="Arial"/>
              </a:rPr>
              <a:t>It’s a cat.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5465E5A-E10B-4503-A825-7DB1FFD82BCF}"/>
              </a:ext>
            </a:extLst>
          </p:cNvPr>
          <p:cNvSpPr txBox="1"/>
          <p:nvPr/>
        </p:nvSpPr>
        <p:spPr>
          <a:xfrm>
            <a:off x="4313625" y="2549800"/>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002060"/>
                </a:solidFill>
                <a:latin typeface="Century Gothic" panose="020B0502020202020204" pitchFamily="34" charset="0"/>
                <a:cs typeface="Arial"/>
                <a:sym typeface="Arial"/>
              </a:rPr>
              <a:t>Is it a cat?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B3F0CC8F-40E1-4E92-A171-BC4D89121304}"/>
              </a:ext>
            </a:extLst>
          </p:cNvPr>
          <p:cNvSpPr txBox="1"/>
          <p:nvPr/>
        </p:nvSpPr>
        <p:spPr>
          <a:xfrm>
            <a:off x="7571836" y="2552093"/>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002060"/>
                </a:solidFill>
                <a:latin typeface="Century Gothic" panose="020B0502020202020204" pitchFamily="34" charset="0"/>
                <a:cs typeface="Arial"/>
                <a:sym typeface="Arial"/>
              </a:rPr>
              <a:t>No, it’s a dog.</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AA3AF76E-F678-49FB-A734-D1224B7070DF}"/>
              </a:ext>
            </a:extLst>
          </p:cNvPr>
          <p:cNvSpPr txBox="1"/>
          <p:nvPr/>
        </p:nvSpPr>
        <p:spPr>
          <a:xfrm>
            <a:off x="270110" y="5881227"/>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002060"/>
                </a:solidFill>
                <a:latin typeface="Century Gothic" panose="020B0502020202020204" pitchFamily="34" charset="0"/>
                <a:cs typeface="Arial"/>
                <a:sym typeface="Arial"/>
              </a:rPr>
              <a:t>What</a:t>
            </a:r>
            <a:r>
              <a:rPr lang="en-GB" sz="2800" i="1" dirty="0">
                <a:solidFill>
                  <a:srgbClr val="002060"/>
                </a:solidFill>
                <a:latin typeface="Century Gothic" panose="020B0502020202020204" pitchFamily="34" charset="0"/>
                <a:cs typeface="Arial"/>
                <a:sym typeface="Arial"/>
              </a:rPr>
              <a:t> is it?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FF35B6C2-6ABD-48F7-8A78-5B313981383B}"/>
              </a:ext>
            </a:extLst>
          </p:cNvPr>
          <p:cNvSpPr txBox="1"/>
          <p:nvPr/>
        </p:nvSpPr>
        <p:spPr>
          <a:xfrm>
            <a:off x="6230791" y="5918650"/>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002060"/>
                </a:solidFill>
                <a:latin typeface="Century Gothic" panose="020B0502020202020204" pitchFamily="34" charset="0"/>
                <a:cs typeface="Arial"/>
                <a:sym typeface="Arial"/>
              </a:rPr>
              <a:t>It’s a cat.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8" name="Picture 7" descr="A picture containing text, vector graphics&#10;&#10;Description automatically generated">
            <a:extLst>
              <a:ext uri="{FF2B5EF4-FFF2-40B4-BE49-F238E27FC236}">
                <a16:creationId xmlns:a16="http://schemas.microsoft.com/office/drawing/2014/main" id="{6B27FE67-3FA3-4CC9-9269-9C245398F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1467" y="1845791"/>
            <a:ext cx="875432" cy="114510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F3DCD10-4B7C-4A92-890A-0D6C03E342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0055" y="2013704"/>
            <a:ext cx="752815" cy="1210013"/>
          </a:xfrm>
          <a:prstGeom prst="rect">
            <a:avLst/>
          </a:prstGeom>
        </p:spPr>
      </p:pic>
      <p:pic>
        <p:nvPicPr>
          <p:cNvPr id="50" name="Picture 49" descr="A picture containing text, vector graphics&#10;&#10;Description automatically generated">
            <a:extLst>
              <a:ext uri="{FF2B5EF4-FFF2-40B4-BE49-F238E27FC236}">
                <a16:creationId xmlns:a16="http://schemas.microsoft.com/office/drawing/2014/main" id="{84C20DBC-33D7-417D-9681-3DCAD756BF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9198" y="5321894"/>
            <a:ext cx="875432" cy="1145104"/>
          </a:xfrm>
          <a:prstGeom prst="rect">
            <a:avLst/>
          </a:prstGeom>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 (2)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4 (2)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4 (2)_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4 (2)_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4 (2)_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4" grpId="0"/>
      <p:bldP spid="35" grpId="0"/>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 name="Table 17">
            <a:extLst>
              <a:ext uri="{FF2B5EF4-FFF2-40B4-BE49-F238E27FC236}">
                <a16:creationId xmlns:a16="http://schemas.microsoft.com/office/drawing/2014/main" id="{920E58A2-706A-441E-92B7-C754CF302756}"/>
              </a:ext>
            </a:extLst>
          </p:cNvPr>
          <p:cNvGraphicFramePr>
            <a:graphicFrameLocks noGrp="1"/>
          </p:cNvGraphicFramePr>
          <p:nvPr>
            <p:extLst>
              <p:ext uri="{D42A27DB-BD31-4B8C-83A1-F6EECF244321}">
                <p14:modId xmlns:p14="http://schemas.microsoft.com/office/powerpoint/2010/main" val="527678502"/>
              </p:ext>
            </p:extLst>
          </p:nvPr>
        </p:nvGraphicFramePr>
        <p:xfrm>
          <a:off x="169406" y="3827100"/>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5" name="Table 17">
            <a:extLst>
              <a:ext uri="{FF2B5EF4-FFF2-40B4-BE49-F238E27FC236}">
                <a16:creationId xmlns:a16="http://schemas.microsoft.com/office/drawing/2014/main" id="{7F80943F-B082-4886-801D-C092403A1ABD}"/>
              </a:ext>
            </a:extLst>
          </p:cNvPr>
          <p:cNvGraphicFramePr>
            <a:graphicFrameLocks noGrp="1"/>
          </p:cNvGraphicFramePr>
          <p:nvPr>
            <p:extLst>
              <p:ext uri="{D42A27DB-BD31-4B8C-83A1-F6EECF244321}">
                <p14:modId xmlns:p14="http://schemas.microsoft.com/office/powerpoint/2010/main" val="2188969150"/>
              </p:ext>
            </p:extLst>
          </p:nvPr>
        </p:nvGraphicFramePr>
        <p:xfrm>
          <a:off x="4207940" y="3847720"/>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6" name="Table 17">
            <a:extLst>
              <a:ext uri="{FF2B5EF4-FFF2-40B4-BE49-F238E27FC236}">
                <a16:creationId xmlns:a16="http://schemas.microsoft.com/office/drawing/2014/main" id="{B163DA59-CA40-44F9-91F2-4DEF8C61BFFE}"/>
              </a:ext>
            </a:extLst>
          </p:cNvPr>
          <p:cNvGraphicFramePr>
            <a:graphicFrameLocks noGrp="1"/>
          </p:cNvGraphicFramePr>
          <p:nvPr>
            <p:extLst>
              <p:ext uri="{D42A27DB-BD31-4B8C-83A1-F6EECF244321}">
                <p14:modId xmlns:p14="http://schemas.microsoft.com/office/powerpoint/2010/main" val="4168358754"/>
              </p:ext>
            </p:extLst>
          </p:nvPr>
        </p:nvGraphicFramePr>
        <p:xfrm>
          <a:off x="8246474" y="3847720"/>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7" name="Table 17">
            <a:extLst>
              <a:ext uri="{FF2B5EF4-FFF2-40B4-BE49-F238E27FC236}">
                <a16:creationId xmlns:a16="http://schemas.microsoft.com/office/drawing/2014/main" id="{027B1263-D7B1-4EF9-97BD-570E324D2978}"/>
              </a:ext>
            </a:extLst>
          </p:cNvPr>
          <p:cNvGraphicFramePr>
            <a:graphicFrameLocks noGrp="1"/>
          </p:cNvGraphicFramePr>
          <p:nvPr>
            <p:extLst>
              <p:ext uri="{D42A27DB-BD31-4B8C-83A1-F6EECF244321}">
                <p14:modId xmlns:p14="http://schemas.microsoft.com/office/powerpoint/2010/main" val="4078687293"/>
              </p:ext>
            </p:extLst>
          </p:nvPr>
        </p:nvGraphicFramePr>
        <p:xfrm>
          <a:off x="4207940" y="1685929"/>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8" name="Table 17">
            <a:extLst>
              <a:ext uri="{FF2B5EF4-FFF2-40B4-BE49-F238E27FC236}">
                <a16:creationId xmlns:a16="http://schemas.microsoft.com/office/drawing/2014/main" id="{D2CDBEA4-98FE-4604-894F-1BD03199B52E}"/>
              </a:ext>
            </a:extLst>
          </p:cNvPr>
          <p:cNvGraphicFramePr>
            <a:graphicFrameLocks noGrp="1"/>
          </p:cNvGraphicFramePr>
          <p:nvPr>
            <p:extLst>
              <p:ext uri="{D42A27DB-BD31-4B8C-83A1-F6EECF244321}">
                <p14:modId xmlns:p14="http://schemas.microsoft.com/office/powerpoint/2010/main" val="3009046647"/>
              </p:ext>
            </p:extLst>
          </p:nvPr>
        </p:nvGraphicFramePr>
        <p:xfrm>
          <a:off x="8246474" y="1685929"/>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17" name="Table 17">
            <a:extLst>
              <a:ext uri="{FF2B5EF4-FFF2-40B4-BE49-F238E27FC236}">
                <a16:creationId xmlns:a16="http://schemas.microsoft.com/office/drawing/2014/main" id="{2B1F2FF6-3767-4C71-982E-CFBC2C7F8775}"/>
              </a:ext>
            </a:extLst>
          </p:cNvPr>
          <p:cNvGraphicFramePr>
            <a:graphicFrameLocks noGrp="1"/>
          </p:cNvGraphicFramePr>
          <p:nvPr>
            <p:extLst>
              <p:ext uri="{D42A27DB-BD31-4B8C-83A1-F6EECF244321}">
                <p14:modId xmlns:p14="http://schemas.microsoft.com/office/powerpoint/2010/main" val="3566960592"/>
              </p:ext>
            </p:extLst>
          </p:nvPr>
        </p:nvGraphicFramePr>
        <p:xfrm>
          <a:off x="171747" y="1672076"/>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DE769B99-24BE-4421-AE78-48E7DF1BF2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2716" y="1950560"/>
            <a:ext cx="1030536" cy="1029463"/>
          </a:xfrm>
          <a:prstGeom prst="rect">
            <a:avLst/>
          </a:prstGeom>
        </p:spPr>
      </p:pic>
      <p:sp>
        <p:nvSpPr>
          <p:cNvPr id="14" name="TextBox 13">
            <a:extLst>
              <a:ext uri="{FF2B5EF4-FFF2-40B4-BE49-F238E27FC236}">
                <a16:creationId xmlns:a16="http://schemas.microsoft.com/office/drawing/2014/main" id="{E002DD1F-42FB-4D4B-BF08-BA0DDAAFFFE0}"/>
              </a:ext>
            </a:extLst>
          </p:cNvPr>
          <p:cNvSpPr txBox="1"/>
          <p:nvPr/>
        </p:nvSpPr>
        <p:spPr>
          <a:xfrm>
            <a:off x="219003" y="2310661"/>
            <a:ext cx="19057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cheval</a:t>
            </a:r>
          </a:p>
        </p:txBody>
      </p:sp>
      <p:sp>
        <p:nvSpPr>
          <p:cNvPr id="80" name="TextBox 79">
            <a:extLst>
              <a:ext uri="{FF2B5EF4-FFF2-40B4-BE49-F238E27FC236}">
                <a16:creationId xmlns:a16="http://schemas.microsoft.com/office/drawing/2014/main" id="{340DC3C6-2DE1-40CE-97DC-EBE4120B8117}"/>
              </a:ext>
            </a:extLst>
          </p:cNvPr>
          <p:cNvSpPr txBox="1"/>
          <p:nvPr/>
        </p:nvSpPr>
        <p:spPr>
          <a:xfrm>
            <a:off x="126097" y="4448814"/>
            <a:ext cx="204038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orange</a:t>
            </a:r>
          </a:p>
        </p:txBody>
      </p:sp>
      <p:sp>
        <p:nvSpPr>
          <p:cNvPr id="82" name="TextBox 81">
            <a:extLst>
              <a:ext uri="{FF2B5EF4-FFF2-40B4-BE49-F238E27FC236}">
                <a16:creationId xmlns:a16="http://schemas.microsoft.com/office/drawing/2014/main" id="{71A607DA-5562-4AB9-9406-2681A7D25BC1}"/>
              </a:ext>
            </a:extLst>
          </p:cNvPr>
          <p:cNvSpPr txBox="1"/>
          <p:nvPr/>
        </p:nvSpPr>
        <p:spPr>
          <a:xfrm>
            <a:off x="4288716" y="2322965"/>
            <a:ext cx="19057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animal</a:t>
            </a:r>
          </a:p>
        </p:txBody>
      </p:sp>
      <p:sp>
        <p:nvSpPr>
          <p:cNvPr id="84" name="TextBox 83">
            <a:extLst>
              <a:ext uri="{FF2B5EF4-FFF2-40B4-BE49-F238E27FC236}">
                <a16:creationId xmlns:a16="http://schemas.microsoft.com/office/drawing/2014/main" id="{A2C5F3D7-06AC-4FF1-A665-F1FF81D52CB9}"/>
              </a:ext>
            </a:extLst>
          </p:cNvPr>
          <p:cNvSpPr txBox="1"/>
          <p:nvPr/>
        </p:nvSpPr>
        <p:spPr>
          <a:xfrm>
            <a:off x="8446511" y="2310662"/>
            <a:ext cx="19057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chat</a:t>
            </a:r>
          </a:p>
        </p:txBody>
      </p:sp>
      <p:sp>
        <p:nvSpPr>
          <p:cNvPr id="86" name="TextBox 85">
            <a:extLst>
              <a:ext uri="{FF2B5EF4-FFF2-40B4-BE49-F238E27FC236}">
                <a16:creationId xmlns:a16="http://schemas.microsoft.com/office/drawing/2014/main" id="{D586699A-D57C-4E16-9842-7BC9B839F7CF}"/>
              </a:ext>
            </a:extLst>
          </p:cNvPr>
          <p:cNvSpPr txBox="1"/>
          <p:nvPr/>
        </p:nvSpPr>
        <p:spPr>
          <a:xfrm>
            <a:off x="4219980" y="4549130"/>
            <a:ext cx="19057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moto</a:t>
            </a:r>
          </a:p>
        </p:txBody>
      </p:sp>
      <p:sp>
        <p:nvSpPr>
          <p:cNvPr id="88" name="TextBox 87">
            <a:extLst>
              <a:ext uri="{FF2B5EF4-FFF2-40B4-BE49-F238E27FC236}">
                <a16:creationId xmlns:a16="http://schemas.microsoft.com/office/drawing/2014/main" id="{0DF0FAA8-F0E1-4C73-BFF7-FE665F0D2778}"/>
              </a:ext>
            </a:extLst>
          </p:cNvPr>
          <p:cNvSpPr txBox="1"/>
          <p:nvPr/>
        </p:nvSpPr>
        <p:spPr>
          <a:xfrm>
            <a:off x="8387524" y="4482034"/>
            <a:ext cx="19057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stylo</a:t>
            </a:r>
            <a:endParaRPr lang="en-GB" sz="2400" dirty="0">
              <a:solidFill>
                <a:srgbClr val="002060"/>
              </a:solidFill>
              <a:latin typeface="Century Gothic" panose="020B0502020202020204" pitchFamily="34" charset="0"/>
            </a:endParaRPr>
          </a:p>
        </p:txBody>
      </p:sp>
      <p:pic>
        <p:nvPicPr>
          <p:cNvPr id="90" name="Picture 89" descr="A picture containing text, vector graphics&#10;&#10;Description automatically generated">
            <a:extLst>
              <a:ext uri="{FF2B5EF4-FFF2-40B4-BE49-F238E27FC236}">
                <a16:creationId xmlns:a16="http://schemas.microsoft.com/office/drawing/2014/main" id="{E4AD8FAB-6AF4-424C-B499-C1589619C6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6768" y="1897492"/>
            <a:ext cx="868165" cy="1135598"/>
          </a:xfrm>
          <a:prstGeom prst="rect">
            <a:avLst/>
          </a:prstGeom>
        </p:spPr>
      </p:pic>
      <p:grpSp>
        <p:nvGrpSpPr>
          <p:cNvPr id="22" name="Group 21">
            <a:extLst>
              <a:ext uri="{FF2B5EF4-FFF2-40B4-BE49-F238E27FC236}">
                <a16:creationId xmlns:a16="http://schemas.microsoft.com/office/drawing/2014/main" id="{07A03B6A-5096-4A7C-92AB-F58984F2E152}"/>
              </a:ext>
            </a:extLst>
          </p:cNvPr>
          <p:cNvGrpSpPr/>
          <p:nvPr/>
        </p:nvGrpSpPr>
        <p:grpSpPr>
          <a:xfrm>
            <a:off x="5983090" y="1860428"/>
            <a:ext cx="1905700" cy="963334"/>
            <a:chOff x="5983090" y="1860428"/>
            <a:chExt cx="1905700" cy="963334"/>
          </a:xfrm>
        </p:grpSpPr>
        <p:sp>
          <p:nvSpPr>
            <p:cNvPr id="83" name="TextBox 82">
              <a:extLst>
                <a:ext uri="{FF2B5EF4-FFF2-40B4-BE49-F238E27FC236}">
                  <a16:creationId xmlns:a16="http://schemas.microsoft.com/office/drawing/2014/main" id="{3C2357DE-6CA5-44E7-8E5A-78DCFB41FC04}"/>
                </a:ext>
              </a:extLst>
            </p:cNvPr>
            <p:cNvSpPr txBox="1"/>
            <p:nvPr/>
          </p:nvSpPr>
          <p:spPr>
            <a:xfrm>
              <a:off x="5983090" y="2362097"/>
              <a:ext cx="19057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pet]</a:t>
              </a:r>
            </a:p>
          </p:txBody>
        </p:sp>
        <p:pic>
          <p:nvPicPr>
            <p:cNvPr id="16" name="Picture 15" descr="A picture containing map&#10;&#10;Description automatically generated">
              <a:extLst>
                <a:ext uri="{FF2B5EF4-FFF2-40B4-BE49-F238E27FC236}">
                  <a16:creationId xmlns:a16="http://schemas.microsoft.com/office/drawing/2014/main" id="{A4BA0F1B-46B4-4031-B961-4BC7D9FBBD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8974" y="1860428"/>
              <a:ext cx="704384" cy="587711"/>
            </a:xfrm>
            <a:prstGeom prst="rect">
              <a:avLst/>
            </a:prstGeom>
          </p:spPr>
        </p:pic>
      </p:grpSp>
      <p:pic>
        <p:nvPicPr>
          <p:cNvPr id="91" name="Picture 90">
            <a:extLst>
              <a:ext uri="{FF2B5EF4-FFF2-40B4-BE49-F238E27FC236}">
                <a16:creationId xmlns:a16="http://schemas.microsoft.com/office/drawing/2014/main" id="{DFB64F04-7162-4BC5-BEC5-7744985F350E}"/>
              </a:ext>
            </a:extLst>
          </p:cNvPr>
          <p:cNvPicPr>
            <a:picLocks noChangeAspect="1"/>
          </p:cNvPicPr>
          <p:nvPr/>
        </p:nvPicPr>
        <p:blipFill rotWithShape="1">
          <a:blip r:embed="rId14"/>
          <a:srcRect r="49877"/>
          <a:stretch/>
        </p:blipFill>
        <p:spPr>
          <a:xfrm>
            <a:off x="2722428" y="4448485"/>
            <a:ext cx="528413" cy="528761"/>
          </a:xfrm>
          <a:prstGeom prst="rect">
            <a:avLst/>
          </a:prstGeom>
        </p:spPr>
      </p:pic>
      <p:pic>
        <p:nvPicPr>
          <p:cNvPr id="92" name="Picture 91">
            <a:extLst>
              <a:ext uri="{FF2B5EF4-FFF2-40B4-BE49-F238E27FC236}">
                <a16:creationId xmlns:a16="http://schemas.microsoft.com/office/drawing/2014/main" id="{4AE606D5-61A7-40AD-8341-ADDE4101493A}"/>
              </a:ext>
            </a:extLst>
          </p:cNvPr>
          <p:cNvPicPr>
            <a:picLocks noChangeAspect="1"/>
          </p:cNvPicPr>
          <p:nvPr/>
        </p:nvPicPr>
        <p:blipFill>
          <a:blip r:embed="rId15"/>
          <a:stretch>
            <a:fillRect/>
          </a:stretch>
        </p:blipFill>
        <p:spPr>
          <a:xfrm rot="919003">
            <a:off x="10621779" y="4347217"/>
            <a:ext cx="1004717" cy="640507"/>
          </a:xfrm>
          <a:prstGeom prst="rect">
            <a:avLst/>
          </a:prstGeom>
        </p:spPr>
      </p:pic>
      <p:pic>
        <p:nvPicPr>
          <p:cNvPr id="93" name="Picture 92">
            <a:extLst>
              <a:ext uri="{FF2B5EF4-FFF2-40B4-BE49-F238E27FC236}">
                <a16:creationId xmlns:a16="http://schemas.microsoft.com/office/drawing/2014/main" id="{AA2B63F1-F202-4559-A36F-427E8DE3C232}"/>
              </a:ext>
            </a:extLst>
          </p:cNvPr>
          <p:cNvPicPr/>
          <p:nvPr/>
        </p:nvPicPr>
        <p:blipFill>
          <a:blip r:embed="rId16"/>
          <a:stretch/>
        </p:blipFill>
        <p:spPr>
          <a:xfrm>
            <a:off x="6196205" y="4258688"/>
            <a:ext cx="1591978" cy="817566"/>
          </a:xfrm>
          <a:prstGeom prst="rect">
            <a:avLst/>
          </a:prstGeom>
          <a:ln>
            <a:noFill/>
          </a:ln>
        </p:spPr>
      </p:pic>
      <p:pic>
        <p:nvPicPr>
          <p:cNvPr id="29" name="Graphic 28" descr="Teacher">
            <a:extLst>
              <a:ext uri="{FF2B5EF4-FFF2-40B4-BE49-F238E27FC236}">
                <a16:creationId xmlns:a16="http://schemas.microsoft.com/office/drawing/2014/main" id="{46246B60-33E5-4E22-AB1B-5F4E018324D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802" y="-50075"/>
            <a:ext cx="914400" cy="914400"/>
          </a:xfrm>
          <a:prstGeom prst="rect">
            <a:avLst/>
          </a:prstGeom>
        </p:spPr>
      </p:pic>
      <p:sp>
        <p:nvSpPr>
          <p:cNvPr id="30" name="Speech Bubble: Rectangle with Corners Rounded 29">
            <a:hlinkClick r:id="" action="ppaction://noaction">
              <a:snd r:embed="rId19" name="T3_W8_7.1.wav"/>
            </a:hlinkClick>
            <a:extLst>
              <a:ext uri="{FF2B5EF4-FFF2-40B4-BE49-F238E27FC236}">
                <a16:creationId xmlns:a16="http://schemas.microsoft.com/office/drawing/2014/main" id="{13C4DE36-277F-4393-B175-83D5666469AC}"/>
              </a:ext>
            </a:extLst>
          </p:cNvPr>
          <p:cNvSpPr/>
          <p:nvPr/>
        </p:nvSpPr>
        <p:spPr>
          <a:xfrm>
            <a:off x="934202" y="6489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1" name="TextBox 30">
            <a:hlinkClick r:id="" action="ppaction://noaction">
              <a:snd r:embed="rId19" name="T3_W8_7.1.wav"/>
            </a:hlinkClick>
            <a:extLst>
              <a:ext uri="{FF2B5EF4-FFF2-40B4-BE49-F238E27FC236}">
                <a16:creationId xmlns:a16="http://schemas.microsoft.com/office/drawing/2014/main" id="{5D64B65E-6334-414F-A569-9D685FD16190}"/>
              </a:ext>
            </a:extLst>
          </p:cNvPr>
          <p:cNvSpPr txBox="1"/>
          <p:nvPr/>
        </p:nvSpPr>
        <p:spPr>
          <a:xfrm>
            <a:off x="934202" y="7710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2"/>
                                        </p:tgtEl>
                                      </p:cBhvr>
                                    </p:animEffect>
                                    <p:set>
                                      <p:cBhvr>
                                        <p:cTn id="17" dur="1" fill="hold">
                                          <p:stCondLst>
                                            <p:cond delay="499"/>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0"/>
                                        </p:tgtEl>
                                      </p:cBhvr>
                                    </p:animEffect>
                                    <p:set>
                                      <p:cBhvr>
                                        <p:cTn id="37" dur="1" fill="hold">
                                          <p:stCondLst>
                                            <p:cond delay="499"/>
                                          </p:stCondLst>
                                        </p:cTn>
                                        <p:tgtEl>
                                          <p:spTgt spid="9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1"/>
                                        </p:tgtEl>
                                      </p:cBhvr>
                                    </p:animEffect>
                                    <p:set>
                                      <p:cBhvr>
                                        <p:cTn id="47" dur="1" fill="hold">
                                          <p:stCondLst>
                                            <p:cond delay="499"/>
                                          </p:stCondLst>
                                        </p:cTn>
                                        <p:tgtEl>
                                          <p:spTgt spid="9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86"/>
                                        </p:tgtEl>
                                      </p:cBhvr>
                                    </p:animEffect>
                                    <p:set>
                                      <p:cBhvr>
                                        <p:cTn id="67" dur="1" fill="hold">
                                          <p:stCondLst>
                                            <p:cond delay="499"/>
                                          </p:stCondLst>
                                        </p:cTn>
                                        <p:tgtEl>
                                          <p:spTgt spid="8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5_9.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1" nodeType="click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childTnLst>
                                  <p:subTnLst>
                                    <p:audio>
                                      <p:cMediaNode>
                                        <p:cTn display="0" masterRel="sameClick">
                                          <p:stCondLst>
                                            <p:cond evt="begin" delay="0">
                                              <p:tn val="70"/>
                                            </p:cond>
                                          </p:stCondLst>
                                          <p:endCondLst>
                                            <p:cond evt="onStopAudio" delay="0">
                                              <p:tgtEl>
                                                <p:sldTgt/>
                                              </p:tgtEl>
                                            </p:cond>
                                          </p:endCondLst>
                                        </p:cTn>
                                        <p:tgtEl>
                                          <p:sndTgt r:embed="rId3" name="5_9.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5_1.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1"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subTnLst>
                                    <p:audio>
                                      <p:cMediaNode>
                                        <p:cTn display="0" masterRel="sameClick">
                                          <p:stCondLst>
                                            <p:cond evt="begin" delay="0">
                                              <p:tn val="80"/>
                                            </p:cond>
                                          </p:stCondLst>
                                          <p:endCondLst>
                                            <p:cond evt="onStopAudio" delay="0">
                                              <p:tgtEl>
                                                <p:sldTgt/>
                                              </p:tgtEl>
                                            </p:cond>
                                          </p:endCondLst>
                                        </p:cTn>
                                        <p:tgtEl>
                                          <p:sndTgt r:embed="rId4" name="5_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82"/>
                                        </p:tgtEl>
                                      </p:cBhvr>
                                    </p:animEffect>
                                    <p:set>
                                      <p:cBhvr>
                                        <p:cTn id="87"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5" name="5_3.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1" nodeType="click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fade">
                                      <p:cBhvr>
                                        <p:cTn id="92" dur="500"/>
                                        <p:tgtEl>
                                          <p:spTgt spid="82"/>
                                        </p:tgtEl>
                                      </p:cBhvr>
                                    </p:animEffect>
                                  </p:childTnLst>
                                  <p:subTnLst>
                                    <p:audio>
                                      <p:cMediaNode>
                                        <p:cTn display="0" masterRel="sameClick">
                                          <p:stCondLst>
                                            <p:cond evt="begin" delay="0">
                                              <p:tn val="90"/>
                                            </p:cond>
                                          </p:stCondLst>
                                          <p:endCondLst>
                                            <p:cond evt="onStopAudio" delay="0">
                                              <p:tgtEl>
                                                <p:sldTgt/>
                                              </p:tgtEl>
                                            </p:cond>
                                          </p:endCondLst>
                                        </p:cTn>
                                        <p:tgtEl>
                                          <p:sndTgt r:embed="rId5" name="5_3.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6" name="5_10.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1" nodeType="click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fade">
                                      <p:cBhvr>
                                        <p:cTn id="102" dur="500"/>
                                        <p:tgtEl>
                                          <p:spTgt spid="88"/>
                                        </p:tgtEl>
                                      </p:cBhvr>
                                    </p:animEffect>
                                  </p:childTnLst>
                                  <p:subTnLst>
                                    <p:audio>
                                      <p:cMediaNode>
                                        <p:cTn display="0" masterRel="sameClick">
                                          <p:stCondLst>
                                            <p:cond evt="begin" delay="0">
                                              <p:tn val="100"/>
                                            </p:cond>
                                          </p:stCondLst>
                                          <p:endCondLst>
                                            <p:cond evt="onStopAudio" delay="0">
                                              <p:tgtEl>
                                                <p:sldTgt/>
                                              </p:tgtEl>
                                            </p:cond>
                                          </p:endCondLst>
                                        </p:cTn>
                                        <p:tgtEl>
                                          <p:sndTgt r:embed="rId6" name="5_10.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84"/>
                                        </p:tgtEl>
                                      </p:cBhvr>
                                    </p:animEffect>
                                    <p:set>
                                      <p:cBhvr>
                                        <p:cTn id="107"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5_2.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1" nodeType="click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subTnLst>
                                    <p:audio>
                                      <p:cMediaNode>
                                        <p:cTn display="0" masterRel="sameClick">
                                          <p:stCondLst>
                                            <p:cond evt="begin" delay="0">
                                              <p:tn val="110"/>
                                            </p:cond>
                                          </p:stCondLst>
                                          <p:endCondLst>
                                            <p:cond evt="onStopAudio" delay="0">
                                              <p:tgtEl>
                                                <p:sldTgt/>
                                              </p:tgtEl>
                                            </p:cond>
                                          </p:endCondLst>
                                        </p:cTn>
                                        <p:tgtEl>
                                          <p:sndTgt r:embed="rId7" name="5_2.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80"/>
                                        </p:tgtEl>
                                      </p:cBhvr>
                                    </p:animEffect>
                                    <p:set>
                                      <p:cBhvr>
                                        <p:cTn id="117"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5_6.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1"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fade">
                                      <p:cBhvr>
                                        <p:cTn id="122" dur="500"/>
                                        <p:tgtEl>
                                          <p:spTgt spid="80"/>
                                        </p:tgtEl>
                                      </p:cBhvr>
                                    </p:animEffect>
                                  </p:childTnLst>
                                  <p:subTnLst>
                                    <p:audio>
                                      <p:cMediaNode>
                                        <p:cTn display="0" masterRel="sameClick">
                                          <p:stCondLst>
                                            <p:cond evt="begin" delay="0">
                                              <p:tn val="120"/>
                                            </p:cond>
                                          </p:stCondLst>
                                          <p:endCondLst>
                                            <p:cond evt="onStopAudio" delay="0">
                                              <p:tgtEl>
                                                <p:sldTgt/>
                                              </p:tgtEl>
                                            </p:cond>
                                          </p:endCondLst>
                                        </p:cTn>
                                        <p:tgtEl>
                                          <p:sndTgt r:embed="rId8"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80" grpId="0"/>
      <p:bldP spid="80" grpId="1"/>
      <p:bldP spid="82" grpId="0"/>
      <p:bldP spid="82" grpId="1"/>
      <p:bldP spid="84" grpId="0"/>
      <p:bldP spid="84" grpId="1"/>
      <p:bldP spid="86" grpId="0"/>
      <p:bldP spid="86" grpId="1"/>
      <p:bldP spid="88" grpId="0"/>
      <p:bldP spid="8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 name="Table 17">
            <a:extLst>
              <a:ext uri="{FF2B5EF4-FFF2-40B4-BE49-F238E27FC236}">
                <a16:creationId xmlns:a16="http://schemas.microsoft.com/office/drawing/2014/main" id="{920E58A2-706A-441E-92B7-C754CF302756}"/>
              </a:ext>
            </a:extLst>
          </p:cNvPr>
          <p:cNvGraphicFramePr>
            <a:graphicFrameLocks noGrp="1"/>
          </p:cNvGraphicFramePr>
          <p:nvPr>
            <p:extLst>
              <p:ext uri="{D42A27DB-BD31-4B8C-83A1-F6EECF244321}">
                <p14:modId xmlns:p14="http://schemas.microsoft.com/office/powerpoint/2010/main" val="3364586639"/>
              </p:ext>
            </p:extLst>
          </p:nvPr>
        </p:nvGraphicFramePr>
        <p:xfrm>
          <a:off x="171747" y="3858996"/>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5" name="Table 17">
            <a:extLst>
              <a:ext uri="{FF2B5EF4-FFF2-40B4-BE49-F238E27FC236}">
                <a16:creationId xmlns:a16="http://schemas.microsoft.com/office/drawing/2014/main" id="{7F80943F-B082-4886-801D-C092403A1ABD}"/>
              </a:ext>
            </a:extLst>
          </p:cNvPr>
          <p:cNvGraphicFramePr>
            <a:graphicFrameLocks noGrp="1"/>
          </p:cNvGraphicFramePr>
          <p:nvPr>
            <p:extLst>
              <p:ext uri="{D42A27DB-BD31-4B8C-83A1-F6EECF244321}">
                <p14:modId xmlns:p14="http://schemas.microsoft.com/office/powerpoint/2010/main" val="2784922844"/>
              </p:ext>
            </p:extLst>
          </p:nvPr>
        </p:nvGraphicFramePr>
        <p:xfrm>
          <a:off x="4210281" y="3879616"/>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6" name="Table 17">
            <a:extLst>
              <a:ext uri="{FF2B5EF4-FFF2-40B4-BE49-F238E27FC236}">
                <a16:creationId xmlns:a16="http://schemas.microsoft.com/office/drawing/2014/main" id="{B163DA59-CA40-44F9-91F2-4DEF8C61BFFE}"/>
              </a:ext>
            </a:extLst>
          </p:cNvPr>
          <p:cNvGraphicFramePr>
            <a:graphicFrameLocks noGrp="1"/>
          </p:cNvGraphicFramePr>
          <p:nvPr>
            <p:extLst>
              <p:ext uri="{D42A27DB-BD31-4B8C-83A1-F6EECF244321}">
                <p14:modId xmlns:p14="http://schemas.microsoft.com/office/powerpoint/2010/main" val="1791255876"/>
              </p:ext>
            </p:extLst>
          </p:nvPr>
        </p:nvGraphicFramePr>
        <p:xfrm>
          <a:off x="8248815" y="3879616"/>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7" name="Table 17">
            <a:extLst>
              <a:ext uri="{FF2B5EF4-FFF2-40B4-BE49-F238E27FC236}">
                <a16:creationId xmlns:a16="http://schemas.microsoft.com/office/drawing/2014/main" id="{027B1263-D7B1-4EF9-97BD-570E324D2978}"/>
              </a:ext>
            </a:extLst>
          </p:cNvPr>
          <p:cNvGraphicFramePr>
            <a:graphicFrameLocks noGrp="1"/>
          </p:cNvGraphicFramePr>
          <p:nvPr/>
        </p:nvGraphicFramePr>
        <p:xfrm>
          <a:off x="4207940" y="1685929"/>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98" name="Table 17">
            <a:extLst>
              <a:ext uri="{FF2B5EF4-FFF2-40B4-BE49-F238E27FC236}">
                <a16:creationId xmlns:a16="http://schemas.microsoft.com/office/drawing/2014/main" id="{D2CDBEA4-98FE-4604-894F-1BD03199B52E}"/>
              </a:ext>
            </a:extLst>
          </p:cNvPr>
          <p:cNvGraphicFramePr>
            <a:graphicFrameLocks noGrp="1"/>
          </p:cNvGraphicFramePr>
          <p:nvPr/>
        </p:nvGraphicFramePr>
        <p:xfrm>
          <a:off x="8246474" y="1685929"/>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graphicFrame>
        <p:nvGraphicFramePr>
          <p:cNvPr id="17" name="Table 17">
            <a:extLst>
              <a:ext uri="{FF2B5EF4-FFF2-40B4-BE49-F238E27FC236}">
                <a16:creationId xmlns:a16="http://schemas.microsoft.com/office/drawing/2014/main" id="{2B1F2FF6-3767-4C71-982E-CFBC2C7F8775}"/>
              </a:ext>
            </a:extLst>
          </p:cNvPr>
          <p:cNvGraphicFramePr>
            <a:graphicFrameLocks noGrp="1"/>
          </p:cNvGraphicFramePr>
          <p:nvPr/>
        </p:nvGraphicFramePr>
        <p:xfrm>
          <a:off x="171747" y="1672076"/>
          <a:ext cx="3742592" cy="1639502"/>
        </p:xfrm>
        <a:graphic>
          <a:graphicData uri="http://schemas.openxmlformats.org/drawingml/2006/table">
            <a:tbl>
              <a:tblPr firstRow="1" bandRow="1">
                <a:tableStyleId>{5940675A-B579-460E-94D1-54222C63F5DA}</a:tableStyleId>
              </a:tblPr>
              <a:tblGrid>
                <a:gridCol w="1871296">
                  <a:extLst>
                    <a:ext uri="{9D8B030D-6E8A-4147-A177-3AD203B41FA5}">
                      <a16:colId xmlns:a16="http://schemas.microsoft.com/office/drawing/2014/main" val="3949579630"/>
                    </a:ext>
                  </a:extLst>
                </a:gridCol>
                <a:gridCol w="1871296">
                  <a:extLst>
                    <a:ext uri="{9D8B030D-6E8A-4147-A177-3AD203B41FA5}">
                      <a16:colId xmlns:a16="http://schemas.microsoft.com/office/drawing/2014/main" val="1946760732"/>
                    </a:ext>
                  </a:extLst>
                </a:gridCol>
              </a:tblGrid>
              <a:tr h="1639502">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1485266"/>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E002DD1F-42FB-4D4B-BF08-BA0DDAAFFFE0}"/>
              </a:ext>
            </a:extLst>
          </p:cNvPr>
          <p:cNvSpPr txBox="1"/>
          <p:nvPr/>
        </p:nvSpPr>
        <p:spPr>
          <a:xfrm>
            <a:off x="97647" y="2310661"/>
            <a:ext cx="206676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banane</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340DC3C6-2DE1-40CE-97DC-EBE4120B8117}"/>
              </a:ext>
            </a:extLst>
          </p:cNvPr>
          <p:cNvSpPr txBox="1"/>
          <p:nvPr/>
        </p:nvSpPr>
        <p:spPr>
          <a:xfrm>
            <a:off x="97647" y="4271687"/>
            <a:ext cx="2040386"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peluche</a:t>
            </a:r>
            <a:endParaRPr lang="en-GB" sz="24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71A607DA-5562-4AB9-9406-2681A7D25BC1}"/>
              </a:ext>
            </a:extLst>
          </p:cNvPr>
          <p:cNvSpPr txBox="1"/>
          <p:nvPr/>
        </p:nvSpPr>
        <p:spPr>
          <a:xfrm>
            <a:off x="4288716" y="2322965"/>
            <a:ext cx="19057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cahier</a:t>
            </a:r>
          </a:p>
        </p:txBody>
      </p:sp>
      <p:sp>
        <p:nvSpPr>
          <p:cNvPr id="84" name="TextBox 83">
            <a:extLst>
              <a:ext uri="{FF2B5EF4-FFF2-40B4-BE49-F238E27FC236}">
                <a16:creationId xmlns:a16="http://schemas.microsoft.com/office/drawing/2014/main" id="{A2C5F3D7-06AC-4FF1-A665-F1FF81D52CB9}"/>
              </a:ext>
            </a:extLst>
          </p:cNvPr>
          <p:cNvSpPr txBox="1"/>
          <p:nvPr/>
        </p:nvSpPr>
        <p:spPr>
          <a:xfrm>
            <a:off x="8345126" y="2322965"/>
            <a:ext cx="19057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photo</a:t>
            </a:r>
          </a:p>
        </p:txBody>
      </p:sp>
      <p:sp>
        <p:nvSpPr>
          <p:cNvPr id="86" name="TextBox 85">
            <a:extLst>
              <a:ext uri="{FF2B5EF4-FFF2-40B4-BE49-F238E27FC236}">
                <a16:creationId xmlns:a16="http://schemas.microsoft.com/office/drawing/2014/main" id="{D586699A-D57C-4E16-9842-7BC9B839F7CF}"/>
              </a:ext>
            </a:extLst>
          </p:cNvPr>
          <p:cNvSpPr txBox="1"/>
          <p:nvPr/>
        </p:nvSpPr>
        <p:spPr>
          <a:xfrm>
            <a:off x="4222321" y="4581026"/>
            <a:ext cx="19057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chien</a:t>
            </a:r>
            <a:endParaRPr lang="en-GB" sz="24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0DF0FAA8-F0E1-4C73-BFF7-FE665F0D2778}"/>
              </a:ext>
            </a:extLst>
          </p:cNvPr>
          <p:cNvSpPr txBox="1"/>
          <p:nvPr/>
        </p:nvSpPr>
        <p:spPr>
          <a:xfrm>
            <a:off x="8212070" y="4266221"/>
            <a:ext cx="1905700"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bouteille</a:t>
            </a:r>
            <a:endParaRPr lang="en-GB" sz="2400" dirty="0">
              <a:solidFill>
                <a:srgbClr val="002060"/>
              </a:solidFill>
              <a:latin typeface="Century Gothic" panose="020B0502020202020204" pitchFamily="34" charset="0"/>
            </a:endParaRPr>
          </a:p>
        </p:txBody>
      </p:sp>
      <p:pic>
        <p:nvPicPr>
          <p:cNvPr id="29" name="Picture 4" descr="Escuela, Libro De Ejercicios, Estudiar">
            <a:extLst>
              <a:ext uri="{FF2B5EF4-FFF2-40B4-BE49-F238E27FC236}">
                <a16:creationId xmlns:a16="http://schemas.microsoft.com/office/drawing/2014/main" id="{60E8201C-5397-4C86-87E6-2AEBCEF2EC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2887" y="1997328"/>
            <a:ext cx="797970" cy="10681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Animal, Bear, Cartoon, Children, Kids, Toys">
            <a:extLst>
              <a:ext uri="{FF2B5EF4-FFF2-40B4-BE49-F238E27FC236}">
                <a16:creationId xmlns:a16="http://schemas.microsoft.com/office/drawing/2014/main" id="{F90D0357-BEB7-4DB9-8F7F-147DE76581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2899" y="4131058"/>
            <a:ext cx="805800" cy="10548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chart&#10;&#10;Description automatically generated">
            <a:extLst>
              <a:ext uri="{FF2B5EF4-FFF2-40B4-BE49-F238E27FC236}">
                <a16:creationId xmlns:a16="http://schemas.microsoft.com/office/drawing/2014/main" id="{1E7DCB5D-83D6-4EBC-9469-0AED6F2F87BE}"/>
              </a:ext>
            </a:extLst>
          </p:cNvPr>
          <p:cNvPicPr>
            <a:picLocks noChangeAspect="1"/>
          </p:cNvPicPr>
          <p:nvPr/>
        </p:nvPicPr>
        <p:blipFill>
          <a:blip r:embed="rId13"/>
          <a:stretch>
            <a:fillRect/>
          </a:stretch>
        </p:blipFill>
        <p:spPr>
          <a:xfrm>
            <a:off x="10775809" y="4149649"/>
            <a:ext cx="553008" cy="11060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0EE31B1-C178-4478-B8E2-6BFC82442A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42887" y="4053016"/>
            <a:ext cx="830123" cy="133427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C29647E-AF51-415F-A0EB-08041677B9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5152" y="1980462"/>
            <a:ext cx="1154532" cy="1050435"/>
          </a:xfrm>
          <a:prstGeom prst="rect">
            <a:avLst/>
          </a:prstGeom>
        </p:spPr>
      </p:pic>
      <p:pic>
        <p:nvPicPr>
          <p:cNvPr id="36" name="Picture 35">
            <a:extLst>
              <a:ext uri="{FF2B5EF4-FFF2-40B4-BE49-F238E27FC236}">
                <a16:creationId xmlns:a16="http://schemas.microsoft.com/office/drawing/2014/main" id="{47377BCA-433C-4A1B-9B4E-17F08C608A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8516" y="1981648"/>
            <a:ext cx="1532029" cy="906451"/>
          </a:xfrm>
          <a:prstGeom prst="rect">
            <a:avLst/>
          </a:prstGeom>
        </p:spPr>
      </p:pic>
      <p:pic>
        <p:nvPicPr>
          <p:cNvPr id="27" name="Graphic 26" descr="Teacher">
            <a:extLst>
              <a:ext uri="{FF2B5EF4-FFF2-40B4-BE49-F238E27FC236}">
                <a16:creationId xmlns:a16="http://schemas.microsoft.com/office/drawing/2014/main" id="{23AD1B47-2CC6-45A9-A777-46CBF0D93C9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802" y="-50075"/>
            <a:ext cx="914400" cy="914400"/>
          </a:xfrm>
          <a:prstGeom prst="rect">
            <a:avLst/>
          </a:prstGeom>
        </p:spPr>
      </p:pic>
      <p:sp>
        <p:nvSpPr>
          <p:cNvPr id="28" name="Speech Bubble: Rectangle with Corners Rounded 27">
            <a:hlinkClick r:id="" action="ppaction://noaction">
              <a:snd r:embed="rId19" name="T3_W8_7.1.wav"/>
            </a:hlinkClick>
            <a:extLst>
              <a:ext uri="{FF2B5EF4-FFF2-40B4-BE49-F238E27FC236}">
                <a16:creationId xmlns:a16="http://schemas.microsoft.com/office/drawing/2014/main" id="{859A26E1-75B1-4B5F-B110-825248E35530}"/>
              </a:ext>
            </a:extLst>
          </p:cNvPr>
          <p:cNvSpPr/>
          <p:nvPr/>
        </p:nvSpPr>
        <p:spPr>
          <a:xfrm>
            <a:off x="934202" y="6489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2" name="TextBox 31">
            <a:hlinkClick r:id="" action="ppaction://noaction">
              <a:snd r:embed="rId19" name="T3_W8_7.1.wav"/>
            </a:hlinkClick>
            <a:extLst>
              <a:ext uri="{FF2B5EF4-FFF2-40B4-BE49-F238E27FC236}">
                <a16:creationId xmlns:a16="http://schemas.microsoft.com/office/drawing/2014/main" id="{7DCC160E-D54B-4497-ACC0-0C98FF8C614D}"/>
              </a:ext>
            </a:extLst>
          </p:cNvPr>
          <p:cNvSpPr txBox="1"/>
          <p:nvPr/>
        </p:nvSpPr>
        <p:spPr>
          <a:xfrm>
            <a:off x="934202" y="7710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8840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5_11.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5_11.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86"/>
                                        </p:tgtEl>
                                      </p:cBhvr>
                                    </p:animEffect>
                                    <p:set>
                                      <p:cBhvr>
                                        <p:cTn id="67" dur="1" fill="hold">
                                          <p:stCondLst>
                                            <p:cond delay="499"/>
                                          </p:stCondLst>
                                        </p:cTn>
                                        <p:tgtEl>
                                          <p:spTgt spid="8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5_4.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1" nodeType="click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childTnLst>
                                  <p:subTnLst>
                                    <p:audio>
                                      <p:cMediaNode>
                                        <p:cTn display="0" masterRel="sameClick">
                                          <p:stCondLst>
                                            <p:cond evt="begin" delay="0">
                                              <p:tn val="70"/>
                                            </p:cond>
                                          </p:stCondLst>
                                          <p:endCondLst>
                                            <p:cond evt="onStopAudio" delay="0">
                                              <p:tgtEl>
                                                <p:sldTgt/>
                                              </p:tgtEl>
                                            </p:cond>
                                          </p:endCondLst>
                                        </p:cTn>
                                        <p:tgtEl>
                                          <p:sndTgt r:embed="rId4" name="5_4.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5" name="5_7.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1"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subTnLst>
                                    <p:audio>
                                      <p:cMediaNode>
                                        <p:cTn display="0" masterRel="sameClick">
                                          <p:stCondLst>
                                            <p:cond evt="begin" delay="0">
                                              <p:tn val="80"/>
                                            </p:cond>
                                          </p:stCondLst>
                                          <p:endCondLst>
                                            <p:cond evt="onStopAudio" delay="0">
                                              <p:tgtEl>
                                                <p:sldTgt/>
                                              </p:tgtEl>
                                            </p:cond>
                                          </p:endCondLst>
                                        </p:cTn>
                                        <p:tgtEl>
                                          <p:sndTgt r:embed="rId5" name="5_7.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82"/>
                                        </p:tgtEl>
                                      </p:cBhvr>
                                    </p:animEffect>
                                    <p:set>
                                      <p:cBhvr>
                                        <p:cTn id="87"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6" name="5_12.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1" nodeType="click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fade">
                                      <p:cBhvr>
                                        <p:cTn id="92" dur="500"/>
                                        <p:tgtEl>
                                          <p:spTgt spid="82"/>
                                        </p:tgtEl>
                                      </p:cBhvr>
                                    </p:animEffect>
                                  </p:childTnLst>
                                  <p:subTnLst>
                                    <p:audio>
                                      <p:cMediaNode>
                                        <p:cTn display="0" masterRel="sameClick">
                                          <p:stCondLst>
                                            <p:cond evt="begin" delay="0">
                                              <p:tn val="90"/>
                                            </p:cond>
                                          </p:stCondLst>
                                          <p:endCondLst>
                                            <p:cond evt="onStopAudio" delay="0">
                                              <p:tgtEl>
                                                <p:sldTgt/>
                                              </p:tgtEl>
                                            </p:cond>
                                          </p:endCondLst>
                                        </p:cTn>
                                        <p:tgtEl>
                                          <p:sndTgt r:embed="rId6" name="5_12.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1" nodeType="click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fade">
                                      <p:cBhvr>
                                        <p:cTn id="102" dur="500"/>
                                        <p:tgtEl>
                                          <p:spTgt spid="8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84"/>
                                        </p:tgtEl>
                                      </p:cBhvr>
                                    </p:animEffect>
                                    <p:set>
                                      <p:cBhvr>
                                        <p:cTn id="107"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5_5.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1" nodeType="click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subTnLst>
                                    <p:audio>
                                      <p:cMediaNode>
                                        <p:cTn display="0" masterRel="sameClick">
                                          <p:stCondLst>
                                            <p:cond evt="begin" delay="0">
                                              <p:tn val="110"/>
                                            </p:cond>
                                          </p:stCondLst>
                                          <p:endCondLst>
                                            <p:cond evt="onStopAudio" delay="0">
                                              <p:tgtEl>
                                                <p:sldTgt/>
                                              </p:tgtEl>
                                            </p:cond>
                                          </p:endCondLst>
                                        </p:cTn>
                                        <p:tgtEl>
                                          <p:sndTgt r:embed="rId7" name="5_5.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80"/>
                                        </p:tgtEl>
                                      </p:cBhvr>
                                    </p:animEffect>
                                    <p:set>
                                      <p:cBhvr>
                                        <p:cTn id="117"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5_8.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1"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fade">
                                      <p:cBhvr>
                                        <p:cTn id="122" dur="500"/>
                                        <p:tgtEl>
                                          <p:spTgt spid="80"/>
                                        </p:tgtEl>
                                      </p:cBhvr>
                                    </p:animEffect>
                                  </p:childTnLst>
                                  <p:subTnLst>
                                    <p:audio>
                                      <p:cMediaNode>
                                        <p:cTn display="0" masterRel="sameClick">
                                          <p:stCondLst>
                                            <p:cond evt="begin" delay="0">
                                              <p:tn val="120"/>
                                            </p:cond>
                                          </p:stCondLst>
                                          <p:endCondLst>
                                            <p:cond evt="onStopAudio" delay="0">
                                              <p:tgtEl>
                                                <p:sldTgt/>
                                              </p:tgtEl>
                                            </p:cond>
                                          </p:endCondLst>
                                        </p:cTn>
                                        <p:tgtEl>
                                          <p:sndTgt r:embed="rId8" name="5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80" grpId="0"/>
      <p:bldP spid="80" grpId="1"/>
      <p:bldP spid="82" grpId="0"/>
      <p:bldP spid="82" grpId="1"/>
      <p:bldP spid="84" grpId="0"/>
      <p:bldP spid="84" grpId="1"/>
      <p:bldP spid="86" grpId="0"/>
      <p:bldP spid="86" grpId="1"/>
      <p:bldP spid="88" grpId="0"/>
      <p:bldP spid="8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1.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3" name="Picture 32" descr="A picture containing map&#10;&#10;Description automatically generated">
            <a:extLst>
              <a:ext uri="{FF2B5EF4-FFF2-40B4-BE49-F238E27FC236}">
                <a16:creationId xmlns:a16="http://schemas.microsoft.com/office/drawing/2014/main" id="{D37D55F9-B1C1-42C8-8468-7DBE27F37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3546" y="1724503"/>
            <a:ext cx="3131397" cy="2612718"/>
          </a:xfrm>
          <a:prstGeom prst="rect">
            <a:avLst/>
          </a:prstGeom>
        </p:spPr>
      </p:pic>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animal.</a:t>
            </a:r>
          </a:p>
        </p:txBody>
      </p:sp>
      <p:sp>
        <p:nvSpPr>
          <p:cNvPr id="35" name="Arc 34">
            <a:extLst>
              <a:ext uri="{FF2B5EF4-FFF2-40B4-BE49-F238E27FC236}">
                <a16:creationId xmlns:a16="http://schemas.microsoft.com/office/drawing/2014/main" id="{167879F9-C98D-4D98-AA5B-7564FAC92D1F}"/>
              </a:ext>
            </a:extLst>
          </p:cNvPr>
          <p:cNvSpPr/>
          <p:nvPr/>
        </p:nvSpPr>
        <p:spPr>
          <a:xfrm rot="7925323">
            <a:off x="3833580" y="4346705"/>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4" name="Graphic 13" descr="Teacher">
            <a:extLst>
              <a:ext uri="{FF2B5EF4-FFF2-40B4-BE49-F238E27FC236}">
                <a16:creationId xmlns:a16="http://schemas.microsoft.com/office/drawing/2014/main" id="{75CC052A-DE8F-47C6-BA8A-676B8492EE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5" name="Speech Bubble: Rectangle with Corners Rounded 14">
            <a:extLst>
              <a:ext uri="{FF2B5EF4-FFF2-40B4-BE49-F238E27FC236}">
                <a16:creationId xmlns:a16="http://schemas.microsoft.com/office/drawing/2014/main" id="{38DA7FDD-7036-45CA-AA9D-903E7DB945C1}"/>
              </a:ext>
            </a:extLst>
          </p:cNvPr>
          <p:cNvSpPr/>
          <p:nvPr/>
        </p:nvSpPr>
        <p:spPr>
          <a:xfrm>
            <a:off x="1065071" y="95230"/>
            <a:ext cx="298036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6" name="CustomShape 6">
            <a:hlinkClick r:id="" action="ppaction://noaction">
              <a:snd r:embed="rId9" name="8_1.wav"/>
            </a:hlinkClick>
            <a:extLst>
              <a:ext uri="{FF2B5EF4-FFF2-40B4-BE49-F238E27FC236}">
                <a16:creationId xmlns:a16="http://schemas.microsoft.com/office/drawing/2014/main" id="{FD3C8AF5-8AC3-48A2-9F4D-2A4955CF62E7}"/>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55089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7" name="Action Button: Sound 26">
            <a:hlinkClick r:id="" action="ppaction://noaction" highlightClick="1">
              <a:snd r:embed="rId5" name="7_2.wav"/>
            </a:hlinkClick>
            <a:extLst>
              <a:ext uri="{FF2B5EF4-FFF2-40B4-BE49-F238E27FC236}">
                <a16:creationId xmlns:a16="http://schemas.microsoft.com/office/drawing/2014/main" id="{A2136961-FF21-4E24-A1C2-404A68E5491D}"/>
              </a:ext>
            </a:extLst>
          </p:cNvPr>
          <p:cNvSpPr/>
          <p:nvPr/>
        </p:nvSpPr>
        <p:spPr>
          <a:xfrm>
            <a:off x="333290" y="765807"/>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3FF8292A-6F12-4E12-B3FD-C766F21F6CFC}"/>
              </a:ext>
            </a:extLst>
          </p:cNvPr>
          <p:cNvSpPr txBox="1"/>
          <p:nvPr/>
        </p:nvSpPr>
        <p:spPr>
          <a:xfrm>
            <a:off x="438310" y="4040724"/>
            <a:ext cx="111800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t</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 chat.</a:t>
            </a:r>
          </a:p>
        </p:txBody>
      </p:sp>
      <p:sp>
        <p:nvSpPr>
          <p:cNvPr id="35" name="Arc 34">
            <a:extLst>
              <a:ext uri="{FF2B5EF4-FFF2-40B4-BE49-F238E27FC236}">
                <a16:creationId xmlns:a16="http://schemas.microsoft.com/office/drawing/2014/main" id="{167879F9-C98D-4D98-AA5B-7564FAC92D1F}"/>
              </a:ext>
            </a:extLst>
          </p:cNvPr>
          <p:cNvSpPr/>
          <p:nvPr/>
        </p:nvSpPr>
        <p:spPr>
          <a:xfrm rot="7925323">
            <a:off x="4565459" y="4277143"/>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6" name="Rectangle 5">
            <a:extLst>
              <a:ext uri="{FF2B5EF4-FFF2-40B4-BE49-F238E27FC236}">
                <a16:creationId xmlns:a16="http://schemas.microsoft.com/office/drawing/2014/main" id="{AE4CA09B-D774-4D9D-9E17-5506AD6B7553}"/>
              </a:ext>
            </a:extLst>
          </p:cNvPr>
          <p:cNvSpPr/>
          <p:nvPr/>
        </p:nvSpPr>
        <p:spPr>
          <a:xfrm>
            <a:off x="9546986" y="143880"/>
            <a:ext cx="1325106" cy="523220"/>
          </a:xfrm>
          <a:prstGeom prst="rect">
            <a:avLst/>
          </a:prstGeom>
          <a:solidFill>
            <a:schemeClr val="accent2">
              <a:lumMod val="20000"/>
              <a:lumOff val="80000"/>
            </a:schemeClr>
          </a:solidFill>
        </p:spPr>
        <p:txBody>
          <a:bodyPr wrap="none">
            <a:spAutoFit/>
          </a:bodyPr>
          <a:lstStyle/>
          <a:p>
            <a:r>
              <a:rPr lang="en-GB" sz="2800" spc="-1" dirty="0" err="1">
                <a:solidFill>
                  <a:srgbClr val="002060"/>
                </a:solidFill>
                <a:latin typeface="Century gothic"/>
                <a:sym typeface="Arial"/>
              </a:rPr>
              <a:t>ou</a:t>
            </a:r>
            <a:r>
              <a:rPr lang="en-GB" sz="2800" spc="-1" dirty="0">
                <a:solidFill>
                  <a:srgbClr val="002060"/>
                </a:solidFill>
                <a:latin typeface="Century gothic"/>
                <a:sym typeface="Arial"/>
              </a:rPr>
              <a:t> - or</a:t>
            </a:r>
            <a:endParaRPr lang="en-GB" dirty="0"/>
          </a:p>
        </p:txBody>
      </p:sp>
      <p:pic>
        <p:nvPicPr>
          <p:cNvPr id="14" name="Picture 13" descr="A picture containing text, vector graphics&#10;&#10;Description automatically generated">
            <a:extLst>
              <a:ext uri="{FF2B5EF4-FFF2-40B4-BE49-F238E27FC236}">
                <a16:creationId xmlns:a16="http://schemas.microsoft.com/office/drawing/2014/main" id="{7C1F838D-A04D-4542-BF1D-B45C9E438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6074" y="765807"/>
            <a:ext cx="2579852" cy="3374560"/>
          </a:xfrm>
          <a:prstGeom prst="rect">
            <a:avLst/>
          </a:prstGeom>
        </p:spPr>
      </p:pic>
      <p:pic>
        <p:nvPicPr>
          <p:cNvPr id="15" name="Graphic 14" descr="Teacher">
            <a:extLst>
              <a:ext uri="{FF2B5EF4-FFF2-40B4-BE49-F238E27FC236}">
                <a16:creationId xmlns:a16="http://schemas.microsoft.com/office/drawing/2014/main" id="{F04DCDB3-4539-42BE-AF63-2DD8068294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036" y="-88148"/>
            <a:ext cx="914400" cy="914400"/>
          </a:xfrm>
          <a:prstGeom prst="rect">
            <a:avLst/>
          </a:prstGeom>
        </p:spPr>
      </p:pic>
      <p:sp>
        <p:nvSpPr>
          <p:cNvPr id="16" name="Speech Bubble: Rectangle with Corners Rounded 15">
            <a:extLst>
              <a:ext uri="{FF2B5EF4-FFF2-40B4-BE49-F238E27FC236}">
                <a16:creationId xmlns:a16="http://schemas.microsoft.com/office/drawing/2014/main" id="{3279E167-AFA7-4FBD-860D-9D30EA801935}"/>
              </a:ext>
            </a:extLst>
          </p:cNvPr>
          <p:cNvSpPr/>
          <p:nvPr/>
        </p:nvSpPr>
        <p:spPr>
          <a:xfrm>
            <a:off x="1065071" y="95230"/>
            <a:ext cx="298036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6">
            <a:hlinkClick r:id="" action="ppaction://noaction">
              <a:snd r:embed="rId9" name="8_1.wav"/>
            </a:hlinkClick>
            <a:extLst>
              <a:ext uri="{FF2B5EF4-FFF2-40B4-BE49-F238E27FC236}">
                <a16:creationId xmlns:a16="http://schemas.microsoft.com/office/drawing/2014/main" id="{83C828E5-F3BA-4E21-B4C6-F0F318CDA3C1}"/>
              </a:ext>
            </a:extLst>
          </p:cNvPr>
          <p:cNvSpPr/>
          <p:nvPr/>
        </p:nvSpPr>
        <p:spPr>
          <a:xfrm>
            <a:off x="1059738" y="73978"/>
            <a:ext cx="29315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0760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1745</Words>
  <Application>Microsoft Office PowerPoint</Application>
  <PresentationFormat>Widescreen</PresentationFormat>
  <Paragraphs>311</Paragraphs>
  <Slides>17</Slides>
  <Notes>17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Arial</vt:lpstr>
      <vt:lpstr>Calibri</vt:lpstr>
      <vt:lpstr>Cavolini</vt:lpstr>
      <vt:lpstr>Century Gothic</vt:lpstr>
      <vt:lpstr>Century Gothic</vt:lpstr>
      <vt:lpstr>Eras Demi ITC</vt:lpstr>
      <vt:lpstr>Modern Love</vt:lpstr>
      <vt:lpstr>Symbol</vt:lpstr>
      <vt:lpstr>Tw Cen MT</vt:lpstr>
      <vt:lpstr>Wingdings</vt:lpstr>
      <vt:lpstr>1_Office Theme</vt:lpstr>
      <vt:lpstr>2_Office Theme</vt:lpstr>
      <vt:lpstr>3_Office Theme</vt:lpstr>
      <vt:lpstr>Saying what I and others have</vt:lpstr>
      <vt:lpstr> [ch]</vt:lpstr>
      <vt:lpstr> [ch]</vt:lpstr>
      <vt:lpstr> [ch]</vt:lpstr>
      <vt:lpstr>Asking questions: quoi</vt:lpstr>
      <vt:lpstr>vocabulaire</vt:lpstr>
      <vt:lpstr>vocabulaire</vt:lpstr>
      <vt:lpstr>vocabulaire</vt:lpstr>
      <vt:lpstr>vocabulaire</vt:lpstr>
      <vt:lpstr>vocabulaire</vt:lpstr>
      <vt:lpstr>vocabulaire</vt:lpstr>
      <vt:lpstr>vocabulaire</vt:lpstr>
      <vt:lpstr>vocabulaire</vt:lpstr>
      <vt:lpstr>vocabulaire</vt:lpstr>
      <vt:lpstr>Avoir [to have, having]</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45</cp:revision>
  <dcterms:created xsi:type="dcterms:W3CDTF">2021-09-27T07:31:17Z</dcterms:created>
  <dcterms:modified xsi:type="dcterms:W3CDTF">2023-09-26T12:11:23Z</dcterms:modified>
</cp:coreProperties>
</file>