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1"/>
  </p:notesMasterIdLst>
  <p:sldIdLst>
    <p:sldId id="339" r:id="rId4"/>
    <p:sldId id="370" r:id="rId5"/>
    <p:sldId id="510" r:id="rId6"/>
    <p:sldId id="511" r:id="rId7"/>
    <p:sldId id="486" r:id="rId8"/>
    <p:sldId id="374" r:id="rId9"/>
    <p:sldId id="512" r:id="rId10"/>
    <p:sldId id="520" r:id="rId11"/>
    <p:sldId id="521" r:id="rId12"/>
    <p:sldId id="522" r:id="rId13"/>
    <p:sldId id="523" r:id="rId14"/>
    <p:sldId id="524" r:id="rId15"/>
    <p:sldId id="525" r:id="rId16"/>
    <p:sldId id="499" r:id="rId17"/>
    <p:sldId id="519" r:id="rId18"/>
    <p:sldId id="281" r:id="rId19"/>
    <p:sldId id="3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7932" autoAdjust="0"/>
  </p:normalViewPr>
  <p:slideViewPr>
    <p:cSldViewPr snapToGrid="0">
      <p:cViewPr varScale="1">
        <p:scale>
          <a:sx n="62" d="100"/>
          <a:sy n="62" d="100"/>
        </p:scale>
        <p:origin x="23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B05C6-1274-4BF2-888A-3B10B70F0758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A0C49-C971-4B90-94D8-46F7F8F8C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13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  In addition, it includes VIDEO clips of the phonics and the phonics’ source words.  Pupils can be encouraged to look at the shape of the mouth/lips on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[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chercher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chat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[3135]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bouche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[1838]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marché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[1235] </a:t>
            </a:r>
            <a:b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avoir [8] j’ai, il a, elle a, quoi [297] animal [1002] chien [1744] chat [3138]  photo [1412] ou [33] </a:t>
            </a:r>
          </a:p>
          <a:p>
            <a:pPr marL="216000" indent="-216000">
              <a:lnSpc>
                <a:spcPct val="100000"/>
              </a:lnSpc>
            </a:pPr>
            <a:endParaRPr lang="fr-FR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[1091] mardi [1044] mercredi [1168]  jeudi [1112] vendredi [1086] samedi [1356] dimanche [1235] aujourd’hui [233] ce (c') [12]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[3/6]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391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[4/6]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cahier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719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[5/6]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556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[6/6]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chien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peluche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099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connecting taught nouns with their gender / indefinite article.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Each item is triggered, allowing the teacher to elicit answers in any order from pupils.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When pupils say a noun with its correct article, e.g. 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peluche</a:t>
            </a:r>
            <a:r>
              <a:rPr lang="en-GB" sz="1200" b="0" strike="noStrike" spc="-1" dirty="0">
                <a:latin typeface="Arial"/>
              </a:rPr>
              <a:t>, the teacher clicks on the word and the animation sees it slot into the correctly gendered box.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3.   Repeat for all 11 nouns.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8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verb </a:t>
            </a:r>
            <a:r>
              <a:rPr lang="en-GB" b="0" dirty="0" err="1"/>
              <a:t>avoir</a:t>
            </a:r>
            <a:r>
              <a:rPr lang="en-GB" b="0" dirty="0"/>
              <a:t> (to have), I have, he has and she has.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136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j’ai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(I have)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(she has).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two headings Pierre (I have) and Adèle (she has) and the three items that each has.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SSC [</a:t>
            </a:r>
            <a:r>
              <a:rPr lang="en-GB" b="1" dirty="0" err="1"/>
              <a:t>ch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 err="1"/>
              <a:t>ch</a:t>
            </a:r>
            <a:r>
              <a:rPr lang="en-GB" dirty="0"/>
              <a:t>]. Repeat the SSC [</a:t>
            </a:r>
            <a:r>
              <a:rPr lang="en-GB" b="1" dirty="0" err="1"/>
              <a:t>ch</a:t>
            </a:r>
            <a:r>
              <a:rPr lang="en-GB" dirty="0"/>
              <a:t>] and the source word </a:t>
            </a:r>
            <a:r>
              <a:rPr lang="en-GB" i="1" dirty="0" err="1"/>
              <a:t>chercher</a:t>
            </a:r>
            <a:r>
              <a:rPr lang="en-GB" i="1" dirty="0"/>
              <a:t> </a:t>
            </a:r>
            <a:r>
              <a:rPr lang="en-GB" dirty="0"/>
              <a:t>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 err="1"/>
              <a:t>ch</a:t>
            </a:r>
            <a:r>
              <a:rPr lang="en-GB" b="0" dirty="0"/>
              <a:t>] in four cluster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 err="1"/>
              <a:t>ch</a:t>
            </a:r>
            <a:r>
              <a:rPr lang="en-GB" dirty="0"/>
              <a:t>]. Repeat the SSC [</a:t>
            </a:r>
            <a:r>
              <a:rPr lang="en-GB" b="1" dirty="0" err="1"/>
              <a:t>ch</a:t>
            </a:r>
            <a:r>
              <a:rPr lang="en-GB" dirty="0"/>
              <a:t>] with the class and the source word </a:t>
            </a:r>
            <a:r>
              <a:rPr lang="en-GB" i="1" dirty="0" err="1"/>
              <a:t>chercher</a:t>
            </a:r>
            <a:r>
              <a:rPr lang="en-GB" i="1" dirty="0"/>
              <a:t>.</a:t>
            </a:r>
            <a:endParaRPr lang="en-GB" b="1" i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 Do the gesture, if using.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each cluster word in turn: </a:t>
            </a:r>
            <a:r>
              <a:rPr lang="en-GB" i="1" dirty="0"/>
              <a:t>bouche, chat, </a:t>
            </a:r>
            <a:r>
              <a:rPr lang="en-GB" i="1" dirty="0" err="1"/>
              <a:t>marché</a:t>
            </a:r>
            <a:r>
              <a:rPr lang="en-GB" i="1" dirty="0"/>
              <a:t>, </a:t>
            </a:r>
            <a:r>
              <a:rPr lang="en-GB" i="1" dirty="0" err="1"/>
              <a:t>dimanche</a:t>
            </a:r>
            <a:r>
              <a:rPr lang="en-GB" i="1" dirty="0"/>
              <a:t>. </a:t>
            </a:r>
            <a:br>
              <a:rPr lang="en-GB" i="1" dirty="0"/>
            </a:br>
            <a:r>
              <a:rPr lang="en-GB" dirty="0"/>
              <a:t>The pictures appear after the words to give a further opportunity for word repetition.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The 3</a:t>
            </a:r>
            <a:r>
              <a:rPr lang="en-GB" baseline="30000" dirty="0"/>
              <a:t>rd</a:t>
            </a:r>
            <a:r>
              <a:rPr lang="en-GB" dirty="0"/>
              <a:t> video (the woman)’s version is the one I like the best for search, look for: https://www.signbsl.com/sign/search </a:t>
            </a: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8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 err="1"/>
              <a:t>ch</a:t>
            </a:r>
            <a:r>
              <a:rPr lang="en-GB" b="0" dirty="0"/>
              <a:t>] in familiar and a few unfamiliar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pronounces [</a:t>
            </a:r>
            <a:r>
              <a:rPr lang="en-GB" b="0" dirty="0" err="1"/>
              <a:t>ch</a:t>
            </a:r>
            <a:r>
              <a:rPr lang="en-GB" b="0" dirty="0"/>
              <a:t>] in an English way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GB" b="1" dirty="0"/>
              <a:t>Note</a:t>
            </a:r>
            <a:r>
              <a:rPr lang="en-GB" dirty="0"/>
              <a:t>: ensure pupils know they don’t need to rush too much.  They have 5 seconds per word.  If preferred, remove the timer altogether.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="0" baseline="0" dirty="0" err="1"/>
              <a:t>chocolat</a:t>
            </a:r>
            <a:r>
              <a:rPr lang="en-GB" b="0" baseline="0" dirty="0"/>
              <a:t> [4556] chanter [1820]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vache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[2768] toucher [231]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25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 and intonation questions + wh-words.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oral recall of the new and revisited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and one of the pictures disappears.  Pupils say the English.  Repeat for the other 5 pictures.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one of the French words to disappear. Pupils say the French.  Repeat for the remaining 5 pictures.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[2/2]</a:t>
            </a:r>
            <a:endParaRPr lang="en-GB" b="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370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3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oral recognition and pronunciation of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to the audio.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respond orally, i.e., </a:t>
            </a:r>
            <a:r>
              <a:rPr lang="en-GB" b="0" i="1" dirty="0" err="1"/>
              <a:t>c’est</a:t>
            </a:r>
            <a:r>
              <a:rPr lang="en-GB" b="0" i="1" dirty="0"/>
              <a:t> un animal.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bring up the written answer.</a:t>
            </a:r>
            <a:br>
              <a:rPr lang="en-GB" b="0" dirty="0"/>
            </a:br>
            <a:r>
              <a:rPr lang="en-GB" b="0" dirty="0"/>
              <a:t>4. Repeat for the following 5 slides.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peluche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animal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66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[2/6]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cheval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chat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19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3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93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538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60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003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067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502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76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904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420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11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13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055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775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801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397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711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543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917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561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606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49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778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845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59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42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59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01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59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88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47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997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576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0809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144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gif"/><Relationship Id="rId5" Type="http://schemas.openxmlformats.org/officeDocument/2006/relationships/audio" Target="../media/audio4.wav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audio" Target="../media/audio5.wav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gif"/><Relationship Id="rId5" Type="http://schemas.openxmlformats.org/officeDocument/2006/relationships/audio" Target="../media/audio6.wav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7.png"/><Relationship Id="rId10" Type="http://schemas.openxmlformats.org/officeDocument/2006/relationships/image" Target="../media/image7.gif"/><Relationship Id="rId4" Type="http://schemas.openxmlformats.org/officeDocument/2006/relationships/audio" Target="../media/audio7.wav"/><Relationship Id="rId9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gif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gif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gif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gif"/><Relationship Id="rId5" Type="http://schemas.openxmlformats.org/officeDocument/2006/relationships/audio" Target="../media/audio2.wav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4896291"/>
            <a:ext cx="457128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« Avoir » : j’ai, il/elle a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’est quoi ? intonation + </a:t>
            </a:r>
            <a:r>
              <a:rPr kumimoji="0" lang="fr-FR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wh-word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</a:t>
            </a:r>
            <a:r>
              <a:rPr kumimoji="0" lang="fr-FR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ch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]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3ED3A-BB3E-4D87-B542-1D25E3F22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62" y="1528305"/>
            <a:ext cx="3834716" cy="34201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D7CCBD-2DB5-4B46-A080-9E484CFA523A}"/>
              </a:ext>
            </a:extLst>
          </p:cNvPr>
          <p:cNvSpPr txBox="1"/>
          <p:nvPr/>
        </p:nvSpPr>
        <p:spPr>
          <a:xfrm>
            <a:off x="9190440" y="6506259"/>
            <a:ext cx="300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7_3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ballon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981861" y="4277142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Picture 10" descr="Basketball, Ball, Sport, Orange Ball">
            <a:extLst>
              <a:ext uri="{FF2B5EF4-FFF2-40B4-BE49-F238E27FC236}">
                <a16:creationId xmlns:a16="http://schemas.microsoft.com/office/drawing/2014/main" id="{82DEB9EF-4B60-44EA-AD9C-FFEAAFFD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71" y="1811358"/>
            <a:ext cx="2011835" cy="20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841B469D-AAEB-47D5-BF6B-9CFB98F7E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846D3EE-4FC1-405A-94E4-547B955B5DA4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9689"/>
              <a:gd name="adj2" fmla="val 846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9B1B3928-5105-425A-95C4-4922B4BB7AA6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4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7_4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photo.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808867" y="4277143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8CE3AFA-F62B-4E83-BD0D-48587D6E4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83" y="1838653"/>
            <a:ext cx="2000112" cy="1819774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B7DDF099-2135-4584-9F22-B19206B58D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2CB48DB-D277-4512-B705-47846B3D81DD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9689"/>
              <a:gd name="adj2" fmla="val 846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5FCD9587-72AC-47F7-990F-DD29A4CAFECA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57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7_5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stylo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4565459" y="4275558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0DFD2E-CA21-43B0-9230-456315918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9003">
            <a:off x="4432447" y="1865331"/>
            <a:ext cx="3191746" cy="2034738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0BC41B95-3491-435B-94AE-328D7A3D8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8D5FC9-E5A7-4E11-8039-DA3F34D7F9FA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9689"/>
              <a:gd name="adj2" fmla="val 846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DDE70AD2-5FC8-43E5-B515-B83FE22CCAAC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33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7_6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chien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4231828" y="4320839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8FF30CF1-340C-4168-8126-07753FDC6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709294"/>
            <a:ext cx="2122534" cy="3411585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E156D201-76F7-42E1-99B6-0BA856622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228A360-E103-4DAF-AD71-0385C21B5F5C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9689"/>
              <a:gd name="adj2" fmla="val 846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04DF05E6-FCA8-4DEB-9A0D-60A5DEC46787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16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ll, window, white&#10;&#10;Description automatically generated">
            <a:extLst>
              <a:ext uri="{FF2B5EF4-FFF2-40B4-BE49-F238E27FC236}">
                <a16:creationId xmlns:a16="http://schemas.microsoft.com/office/drawing/2014/main" id="{96469F18-68B6-400D-A0F2-8001B6602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8" y="3519615"/>
            <a:ext cx="3029465" cy="302946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A picture containing wall, window, white&#10;&#10;Description automatically generated">
            <a:extLst>
              <a:ext uri="{FF2B5EF4-FFF2-40B4-BE49-F238E27FC236}">
                <a16:creationId xmlns:a16="http://schemas.microsoft.com/office/drawing/2014/main" id="{E0C52097-EB0C-4E57-8CD2-B09D002C6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519615"/>
            <a:ext cx="3029465" cy="30294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E88C41-89C4-4652-ADE5-E184D96BD16D}"/>
              </a:ext>
            </a:extLst>
          </p:cNvPr>
          <p:cNvSpPr txBox="1"/>
          <p:nvPr/>
        </p:nvSpPr>
        <p:spPr>
          <a:xfrm>
            <a:off x="2715067" y="924838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cheval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0AAA20-A778-4700-89D2-B76A041D46DF}"/>
              </a:ext>
            </a:extLst>
          </p:cNvPr>
          <p:cNvSpPr txBox="1"/>
          <p:nvPr/>
        </p:nvSpPr>
        <p:spPr>
          <a:xfrm>
            <a:off x="507327" y="1487413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photo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04076F-39A4-4847-869D-5474136E76AD}"/>
              </a:ext>
            </a:extLst>
          </p:cNvPr>
          <p:cNvSpPr txBox="1"/>
          <p:nvPr/>
        </p:nvSpPr>
        <p:spPr>
          <a:xfrm>
            <a:off x="2946776" y="1813172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bouteille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D178D1-5169-44FE-AEC7-B611D870F5BC}"/>
              </a:ext>
            </a:extLst>
          </p:cNvPr>
          <p:cNvSpPr txBox="1"/>
          <p:nvPr/>
        </p:nvSpPr>
        <p:spPr>
          <a:xfrm>
            <a:off x="5386226" y="1041967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ballon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005B7F-978B-4BAC-B7E3-3275777784D8}"/>
              </a:ext>
            </a:extLst>
          </p:cNvPr>
          <p:cNvSpPr txBox="1"/>
          <p:nvPr/>
        </p:nvSpPr>
        <p:spPr>
          <a:xfrm>
            <a:off x="7600651" y="1025234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cahier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BA436C-B970-4EF5-8269-33BDDFDB0272}"/>
              </a:ext>
            </a:extLst>
          </p:cNvPr>
          <p:cNvSpPr txBox="1"/>
          <p:nvPr/>
        </p:nvSpPr>
        <p:spPr>
          <a:xfrm>
            <a:off x="9670824" y="2113850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21271C-F2C1-46A1-9A30-81D434FA02E7}"/>
              </a:ext>
            </a:extLst>
          </p:cNvPr>
          <p:cNvSpPr txBox="1"/>
          <p:nvPr/>
        </p:nvSpPr>
        <p:spPr>
          <a:xfrm>
            <a:off x="4735416" y="2442067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C67481-7156-4A8B-B909-17819A964DE0}"/>
              </a:ext>
            </a:extLst>
          </p:cNvPr>
          <p:cNvSpPr txBox="1"/>
          <p:nvPr/>
        </p:nvSpPr>
        <p:spPr>
          <a:xfrm>
            <a:off x="4775571" y="353241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animal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5A4650-1540-4A52-AD53-9485262B4D00}"/>
              </a:ext>
            </a:extLst>
          </p:cNvPr>
          <p:cNvSpPr txBox="1"/>
          <p:nvPr/>
        </p:nvSpPr>
        <p:spPr>
          <a:xfrm>
            <a:off x="1296161" y="2416507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orange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888273-5164-44DB-A3FB-7962441856B6}"/>
              </a:ext>
            </a:extLst>
          </p:cNvPr>
          <p:cNvSpPr txBox="1"/>
          <p:nvPr/>
        </p:nvSpPr>
        <p:spPr>
          <a:xfrm>
            <a:off x="6641116" y="2084725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banane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F5726A-261C-4173-AF0A-D59BA1CD312A}"/>
              </a:ext>
            </a:extLst>
          </p:cNvPr>
          <p:cNvSpPr txBox="1"/>
          <p:nvPr/>
        </p:nvSpPr>
        <p:spPr>
          <a:xfrm rot="19987940">
            <a:off x="8478473" y="3515344"/>
            <a:ext cx="115010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une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738321-3D78-4D6B-AB77-41C9CE0DA98A}"/>
              </a:ext>
            </a:extLst>
          </p:cNvPr>
          <p:cNvSpPr txBox="1"/>
          <p:nvPr/>
        </p:nvSpPr>
        <p:spPr>
          <a:xfrm>
            <a:off x="343311" y="704588"/>
            <a:ext cx="1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peluche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9B1354-0BA1-4B4C-9FBD-3541D79040D1}"/>
              </a:ext>
            </a:extLst>
          </p:cNvPr>
          <p:cNvSpPr txBox="1"/>
          <p:nvPr/>
        </p:nvSpPr>
        <p:spPr>
          <a:xfrm rot="19987940">
            <a:off x="441780" y="3540330"/>
            <a:ext cx="1150106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un</a:t>
            </a: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A0FFB2EA-F3EE-4615-81C8-25389E201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8C84C96D-853B-4902-B578-99EED493B314}"/>
              </a:ext>
            </a:extLst>
          </p:cNvPr>
          <p:cNvSpPr/>
          <p:nvPr/>
        </p:nvSpPr>
        <p:spPr>
          <a:xfrm>
            <a:off x="1065070" y="95230"/>
            <a:ext cx="3787405" cy="547644"/>
          </a:xfrm>
          <a:prstGeom prst="wedgeRoundRectCallout">
            <a:avLst>
              <a:gd name="adj1" fmla="val -59689"/>
              <a:gd name="adj2" fmla="val 846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id="{11F30637-668B-4EB9-B590-B72A9387442B}"/>
              </a:ext>
            </a:extLst>
          </p:cNvPr>
          <p:cNvSpPr/>
          <p:nvPr/>
        </p:nvSpPr>
        <p:spPr>
          <a:xfrm>
            <a:off x="1059738" y="73978"/>
            <a:ext cx="422268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‘un’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‘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une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  <a:sym typeface="Arial"/>
              </a:rPr>
              <a:t>’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9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59259E-6 L 1.38778E-17 0.00023 C 0.0013 0.00556 0.00234 0.01135 0.00404 0.01736 C 0.00469 0.01945 0.00625 0.02084 0.00703 0.02292 C 0.00768 0.02454 0.00742 0.02709 0.00807 0.02871 C 0.00885 0.03079 0.01016 0.03125 0.01107 0.03264 C 0.01224 0.03449 0.01289 0.03681 0.01406 0.03843 C 0.0207 0.04699 0.01367 0.03287 0.02018 0.04445 C 0.02305 0.04908 0.02474 0.05764 0.02826 0.05996 C 0.03477 0.06389 0.03047 0.06065 0.04063 0.07338 C 0.04167 0.07477 0.04245 0.07662 0.04362 0.07732 C 0.04466 0.07778 0.0457 0.07824 0.04674 0.0794 C 0.04805 0.08033 0.04935 0.08195 0.05078 0.0831 C 0.05885 0.08889 0.05625 0.08565 0.06393 0.08912 C 0.06497 0.08935 0.06589 0.09005 0.06693 0.09074 C 0.0707 0.09352 0.07786 0.1 0.08125 0.1007 L 0.08932 0.10255 C 0.09036 0.10324 0.09141 0.10417 0.09245 0.10463 C 0.09375 0.10533 0.09518 0.10556 0.09648 0.10648 C 0.09792 0.10741 0.09909 0.10949 0.10052 0.11019 C 0.10456 0.1125 0.10872 0.11273 0.11263 0.11435 C 0.11641 0.11574 0.12018 0.11852 0.12396 0.11991 C 0.12656 0.12107 0.12943 0.12107 0.13203 0.12199 C 0.13346 0.12246 0.13477 0.12315 0.13607 0.12385 C 0.13997 0.1257 0.15846 0.13264 0.16367 0.1338 C 0.1707 0.13496 0.17786 0.13496 0.1849 0.13542 C 0.1862 0.13611 0.18763 0.13681 0.18893 0.1375 C 0.20482 0.1426 0.22826 0.14097 0.23984 0.14167 C 0.25846 0.14653 0.25352 0.1456 0.28659 0.14722 C 0.31159 0.14838 0.33672 0.14838 0.36185 0.14908 L 0.37604 0.15278 C 0.37839 0.15394 0.38086 0.15486 0.38333 0.1551 L 0.39844 0.15695 L 0.43815 0.16088 C 0.43958 0.16135 0.44102 0.1625 0.44232 0.16273 C 0.44505 0.16366 0.44779 0.16343 0.45039 0.16459 C 0.45221 0.16528 0.45365 0.16806 0.45547 0.16875 C 0.4599 0.16991 0.46432 0.16968 0.46862 0.1706 C 0.47539 0.17176 0.48229 0.17385 0.48906 0.17454 C 0.52253 0.17732 0.49844 0.17477 0.53281 0.1801 L 0.57044 0.18611 C 0.57852 0.18982 0.57018 0.18635 0.58255 0.18982 C 0.59753 0.19422 0.57148 0.18959 0.60091 0.19375 C 0.60299 0.19422 0.60495 0.1956 0.60703 0.19607 C 0.61406 0.19746 0.62826 0.19977 0.62826 0.2 C 0.62995 0.20047 0.63164 0.20093 0.63333 0.20162 C 0.63438 0.20209 0.63542 0.20301 0.63646 0.20371 C 0.63893 0.2044 0.64128 0.20486 0.64362 0.20556 C 0.65 0.20972 0.6431 0.20556 0.65378 0.20949 C 0.65677 0.21065 0.6599 0.21204 0.66289 0.21343 C 0.66497 0.21435 0.6668 0.21667 0.66901 0.21713 C 0.67135 0.21783 0.6737 0.21829 0.67604 0.21898 C 0.6776 0.21945 0.67891 0.2206 0.68021 0.22107 C 0.68229 0.22176 0.68424 0.22222 0.68633 0.22315 C 0.69323 0.22732 0.68477 0.22222 0.69544 0.22685 C 0.69648 0.22732 0.6974 0.22847 0.69844 0.22894 C 0.70013 0.22963 0.70182 0.2301 0.70352 0.23079 C 0.70495 0.23125 0.70625 0.23195 0.70755 0.23287 C 0.70898 0.23449 0.71016 0.23727 0.71172 0.23866 C 0.71641 0.24352 0.71576 0.24121 0.71992 0.24422 C 0.72122 0.2456 0.72266 0.24676 0.72396 0.24815 C 0.72565 0.25 0.72734 0.25209 0.72904 0.25417 C 0.73047 0.25579 0.73151 0.25857 0.73307 0.25972 C 0.73438 0.26088 0.73581 0.26111 0.73711 0.26181 C 0.73854 0.26435 0.73997 0.2669 0.74115 0.26945 C 0.74271 0.27315 0.74323 0.27847 0.74518 0.28125 L 0.74935 0.28704 C 0.74961 0.28959 0.75 0.29213 0.75026 0.29514 C 0.75065 0.29815 0.75091 0.30139 0.7513 0.30463 C 0.75156 0.30625 0.75195 0.30857 0.75234 0.31042 C 0.7625 0.42523 0.7543 0.32871 0.75234 0.63681 C 0.75234 0.63866 0.75156 0.64051 0.7513 0.6426 C 0.75078 0.64584 0.74857 0.66227 0.74831 0.6676 C 0.74753 0.68056 0.74844 0.69422 0.74622 0.70672 C 0.74453 0.71644 0.74427 0.71713 0.74323 0.72616 C 0.74284 0.72917 0.74284 0.73264 0.74219 0.73565 C 0.74036 0.74514 0.73815 0.73935 0.73815 0.75347 L 0.73815 0.78079 L 0.73919 0.78079 " pathEditMode="relative" rAng="0" ptsTypes="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6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1.66667E-6 0.00023 C 0.00274 0.00324 0.00547 0.0081 0.00886 0.01088 C 0.01094 0.01297 0.01354 0.01273 0.01589 0.01297 C 0.0293 0.01389 0.04284 0.01412 0.05612 0.01482 C 0.05794 0.01528 0.05951 0.01621 0.0612 0.01667 C 0.06263 0.01736 0.06393 0.01806 0.06524 0.01852 C 0.06719 0.01945 0.06927 0.01991 0.07123 0.0206 C 0.07813 0.02292 0.07331 0.02292 0.08242 0.02454 C 0.08776 0.025 0.09323 0.02593 0.09844 0.02639 C 0.10742 0.03334 0.10104 0.0294 0.11498 0.03241 C 0.13451 0.03611 0.10781 0.03264 0.13998 0.03588 C 0.14909 0.04051 0.13789 0.03542 0.15235 0.04005 C 0.15365 0.04051 0.15495 0.04167 0.15625 0.04167 C 0.16094 0.04283 0.16563 0.04306 0.17044 0.04375 C 0.19557 0.04792 0.16029 0.04375 0.20261 0.04769 C 0.20729 0.04977 0.21133 0.05185 0.21576 0.05324 C 0.2181 0.05394 0.22044 0.0544 0.22305 0.05533 C 0.22643 0.05648 0.22969 0.05857 0.23294 0.05903 C 0.23763 0.06019 0.24245 0.06042 0.24714 0.06111 C 0.30091 0.07824 0.253 0.06435 0.38568 0.0669 C 0.44206 0.06783 0.4388 0.06783 0.48373 0.07107 C 0.49453 0.07477 0.48959 0.07361 0.5086 0.07454 L 0.59479 0.07871 C 0.61693 0.08334 0.58659 0.07709 0.62591 0.08218 C 0.62839 0.08241 0.63073 0.0838 0.6332 0.08403 C 0.63802 0.08473 0.64245 0.08542 0.64727 0.08611 C 0.64974 0.08681 0.65209 0.08727 0.65443 0.0882 C 0.65547 0.08843 0.65625 0.08982 0.65729 0.09005 C 0.66055 0.09098 0.66406 0.09144 0.66758 0.0919 C 0.67175 0.09468 0.67331 0.09584 0.67865 0.09769 C 0.68112 0.09861 0.68399 0.09908 0.68672 0.09954 C 0.68776 0.10023 0.68867 0.1007 0.68959 0.10116 C 0.69128 0.10185 0.69297 0.10301 0.69466 0.10371 C 0.6961 0.10417 0.6974 0.10486 0.6987 0.10556 C 0.7 0.10672 0.70156 0.1081 0.70287 0.10903 C 0.70391 0.10973 0.70495 0.11019 0.70586 0.11135 C 0.71367 0.11852 0.70443 0.11227 0.71185 0.1169 C 0.72018 0.13264 0.71628 0.12639 0.72292 0.13611 C 0.72578 0.15232 0.7211 0.12685 0.728 0.15139 C 0.72904 0.15533 0.73008 0.1632 0.73008 0.16343 C 0.73034 0.18195 0.73047 0.2007 0.73099 0.21898 C 0.73112 0.22315 0.73203 0.22685 0.73203 0.23079 C 0.73203 0.33218 0.74701 0.43866 0.73008 0.53519 C 0.72774 0.58658 0.728 0.56598 0.728 0.59676 L 0.728 0.59769 " pathEditMode="relative" rAng="0" ptsTypes="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01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47 L -1.66667E-6 -0.00023 C 0.00261 -0.00162 0.01211 -0.00486 0.01576 -0.00486 C 0.03255 -0.00486 0.04909 -0.00394 0.06589 -0.00394 L 0.42878 -0.00209 C 0.43477 -0.00116 0.44076 -0.00047 0.44675 0.00139 C 0.4487 0.00162 0.45065 0.00254 0.45274 0.00277 C 0.46563 0.00486 0.48906 0.00555 0.49987 0.00625 C 0.50287 0.0081 0.5043 0.00833 0.5069 0.01296 C 0.5086 0.01597 0.50964 0.01967 0.51094 0.02314 L 0.51289 0.02824 L 0.51498 0.03333 L 0.51693 0.03842 C 0.51732 0.04004 0.51745 0.04189 0.51797 0.04352 C 0.51888 0.04652 0.52031 0.04884 0.52084 0.05162 C 0.52162 0.05602 0.52149 0.06064 0.52188 0.06504 C 0.52227 0.07754 0.5224 0.09004 0.52292 0.10231 C 0.52305 0.10555 0.5237 0.10879 0.52396 0.11203 C 0.52448 0.12384 0.52435 0.13564 0.52487 0.14745 C 0.525 0.14977 0.52578 0.15185 0.52591 0.15439 C 0.52787 0.17523 0.528 0.18148 0.52917 0.20115 C 0.52865 0.23518 0.52852 0.26944 0.528 0.30347 C 0.52787 0.3074 0.52709 0.31134 0.52695 0.31527 C 0.52643 0.33379 0.52656 0.35208 0.52591 0.37083 C 0.52448 0.41365 0.52487 0.32847 0.52487 0.38264 L 0.52487 0.38287 " pathEditMode="relative" rAng="0" ptsTypes="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3 L 5E-6 0.00046 C 0.00404 -0.00023 0.00847 -0.00069 0.01277 -0.00139 C 0.01446 -0.00162 0.01602 -0.00278 0.01797 -0.00278 L 0.11537 -0.00486 C 0.25365 -0.01921 0.14076 -0.00787 0.50066 -0.00486 C 0.50209 -0.00486 0.50326 -0.00324 0.50456 -0.00278 C 0.50665 -0.00232 0.5086 -0.00139 0.51081 -0.00139 C 0.53217 0.00069 0.58633 0.00162 0.59909 0.00185 C 0.60378 0.00255 0.6086 0.00278 0.61329 0.0037 C 0.61433 0.0037 0.61524 0.00509 0.61628 0.00556 C 0.61954 0.00625 0.62227 0.00648 0.62527 0.00694 C 0.63607 0.01435 0.62396 0.00694 0.63751 0.01204 C 0.63959 0.01273 0.64336 0.01528 0.64336 0.01551 C 0.64454 0.0169 0.65001 0.02245 0.65053 0.02384 C 0.65131 0.02569 0.65105 0.02824 0.65157 0.03032 C 0.65196 0.03287 0.65287 0.03495 0.65339 0.03727 C 0.65391 0.03912 0.65417 0.04074 0.65443 0.04259 C 0.65482 0.06088 0.65495 0.07917 0.65547 0.09792 C 0.6556 0.1037 0.65639 0.10903 0.65652 0.11481 C 0.65704 0.14954 0.65717 0.18449 0.65756 0.21921 C 0.65782 0.2625 0.65795 0.30579 0.65847 0.34884 C 0.6586 0.35718 0.65795 0.36481 0.66159 0.37083 C 0.66185 0.37153 0.66224 0.37083 0.6629 0.37083 L 0.6629 0.37153 " pathEditMode="relative" rAng="0" ptsTypes="AAAAAAAAAAAAAAAAAAAAAAA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31 L 3.54167E-6 -0.00208 C 0.0013 -0.00648 0.00273 -0.01042 0.00455 -0.01412 C 0.00573 -0.0162 0.00716 -0.01759 0.00859 -0.01898 C 0.01185 -0.02292 0.01067 -0.02176 0.01432 -0.02407 C 0.01653 -0.0338 0.01341 -0.02407 0.0194 -0.03032 C 0.02031 -0.03148 0.02044 -0.03356 0.02135 -0.03495 C 0.02317 -0.0375 0.02708 -0.04144 0.02708 -0.0412 C 0.03047 -0.04977 0.02747 -0.04421 0.03307 -0.04977 C 0.03502 -0.05185 0.03672 -0.05486 0.03906 -0.05625 C 0.04075 -0.05764 0.04231 -0.05833 0.04401 -0.05972 C 0.04531 -0.06111 0.04648 -0.06296 0.04778 -0.06458 C 0.04909 -0.06574 0.05052 -0.06667 0.05169 -0.06806 C 0.05273 -0.06875 0.05364 -0.07037 0.05455 -0.07106 C 0.05586 -0.07199 0.05742 -0.07222 0.05859 -0.07245 C 0.06302 -0.08009 0.05989 -0.07616 0.06549 -0.07917 C 0.06836 -0.08102 0.07135 -0.08264 0.07435 -0.08426 C 0.07539 -0.08472 0.0763 -0.08542 0.07734 -0.08565 C 0.07929 -0.08634 0.08411 -0.08796 0.08606 -0.08912 C 0.0957 -0.09421 0.08606 -0.0912 0.09804 -0.09398 L 0.10963 -0.10069 L 0.11263 -0.10231 L 0.11575 -0.1037 C 0.11575 -0.1037 0.15716 -0.1044 0.17265 -0.10069 C 0.17369 -0.10046 0.17461 -0.09954 0.17565 -0.09907 C 0.17695 -0.09745 0.17825 -0.09583 0.17955 -0.09398 L 0.18841 -0.07917 L 0.19127 -0.07431 C 0.19231 -0.07245 0.19349 -0.07153 0.19414 -0.06944 C 0.19492 -0.06806 0.1957 -0.06644 0.19622 -0.06458 C 0.19674 -0.06296 0.19674 -0.06134 0.19726 -0.05972 C 0.1983 -0.05625 0.20104 -0.04977 0.20104 -0.04954 C 0.20547 -0.02778 0.20078 -0.05046 0.20494 -0.03333 C 0.20534 -0.03218 0.20547 -0.03032 0.20612 -0.02894 C 0.20664 -0.02731 0.20768 -0.02569 0.20794 -0.02407 C 0.20885 -0.0206 0.20937 -0.01759 0.21002 -0.01412 C 0.21041 -0.01227 0.2108 -0.01088 0.21106 -0.00903 C 0.21159 -0.00486 0.21211 -0.00023 0.21289 0.00394 C 0.21614 0.0206 0.21119 -0.00509 0.21484 0.01528 C 0.21549 0.01875 0.21614 0.02199 0.21679 0.02523 C 0.21718 0.02708 0.2177 0.02847 0.21784 0.03032 C 0.21901 0.03981 0.21823 0.03588 0.21979 0.04306 C 0.22005 0.04907 0.22031 0.05509 0.22083 0.06111 C 0.22109 0.06481 0.22135 0.06875 0.22161 0.07269 C 0.222 0.07662 0.22239 0.08125 0.22265 0.08565 C 0.22304 0.09977 0.2233 0.11366 0.22369 0.12801 C 0.22395 0.13981 0.22461 0.15185 0.225 0.16389 C 0.225 0.19352 0.225 0.22361 0.225 0.25417 L 0.225 0.2544 " pathEditMode="relative" rAng="0" ptsTypes="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2.59259E-6 C -0.00195 0.00509 -0.0039 0.01018 -0.00573 0.01574 C -0.0069 0.01944 -0.00755 0.02384 -0.00885 0.02731 C -0.01002 0.03055 -0.01146 0.0331 -0.01289 0.03611 C -0.01471 0.0493 -0.01237 0.03472 -0.01771 0.05625 C -0.01888 0.0618 -0.01888 0.0662 -0.02083 0.07106 C -0.02148 0.07268 -0.02252 0.07361 -0.02317 0.07546 C -0.02422 0.07801 -0.02474 0.08102 -0.02565 0.08403 C -0.02656 0.08703 -0.02773 0.08981 -0.02877 0.09282 C -0.03086 0.11157 -0.02734 0.08426 -0.03593 0.11597 C -0.03724 0.12083 -0.03815 0.125 -0.03997 0.12916 C -0.04231 0.13426 -0.04544 0.13889 -0.04713 0.14514 C -0.04987 0.15532 -0.04791 0.15208 -0.05182 0.15671 C -0.0526 0.15926 -0.05351 0.16134 -0.05429 0.16389 C -0.05468 0.16528 -0.05481 0.1669 -0.05495 0.16828 C -0.05547 0.17037 -0.05599 0.17222 -0.05664 0.17407 C -0.0582 0.17893 -0.05846 0.17893 -0.06067 0.18287 C -0.06093 0.18495 -0.06093 0.1868 -0.06146 0.18842 C -0.06211 0.1912 -0.06289 0.19352 -0.0638 0.19583 C -0.06705 0.20555 -0.06601 0.20278 -0.0694 0.20903 C -0.06966 0.21041 -0.06966 0.21203 -0.07018 0.21319 C -0.07109 0.2162 -0.0733 0.22199 -0.0733 0.22222 C -0.07409 0.22615 -0.07409 0.22708 -0.07578 0.23078 C -0.07682 0.23287 -0.07812 0.23426 -0.0789 0.23657 C -0.0845 0.25278 -0.08971 0.26921 -0.09492 0.28611 C -0.09948 0.30115 -0.08958 0.27546 -0.09804 0.29606 C -0.09987 0.30926 -0.09726 0.29328 -0.10208 0.31065 C -0.10364 0.31666 -0.10495 0.32037 -0.10599 0.32662 C -0.10651 0.32986 -0.1069 0.33356 -0.10755 0.3368 C -0.10807 0.33935 -0.10872 0.34166 -0.10924 0.34421 C -0.10989 0.34699 -0.11041 0.35115 -0.11067 0.35416 C -0.11106 0.35764 -0.11106 0.36111 -0.11159 0.36435 C -0.11185 0.36666 -0.11276 0.36828 -0.11315 0.37037 C -0.11471 0.37824 -0.11458 0.38009 -0.11549 0.38773 C -0.11575 0.38958 -0.11614 0.39166 -0.1164 0.39352 C -0.11666 0.42916 -0.11718 0.46504 -0.11718 0.50115 C -0.11718 0.54653 -0.11745 0.5919 -0.1164 0.63773 C -0.11614 0.64537 -0.11315 0.66088 -0.11315 0.66111 C -0.11146 0.69699 -0.11185 0.67778 -0.11549 0.73935 C -0.1164 0.7537 -0.1164 0.73912 -0.1164 0.74514 L -0.11549 0.74514 " pathEditMode="relative" rAng="0" ptsTypes="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3.54167E-6 -3.33333E-6 C -0.00261 -3.33333E-6 -0.00508 0.0007 -0.00756 0.00093 C -0.01667 0.00162 -0.02565 0.0007 -0.03477 0.00232 C -0.0556 0.00579 -0.03086 0.00648 -0.04375 0.00741 C -0.05469 0.0088 -0.0767 0.01042 -0.0767 0.01065 C -0.08034 0.01135 -0.08373 0.0125 -0.08724 0.01297 C -0.09414 0.01412 -0.10795 0.01551 -0.10795 0.01574 C -0.11537 0.01898 -0.10625 0.01528 -0.11771 0.01852 C -0.11875 0.01898 -0.11993 0.01922 -0.1211 0.01945 C -0.14323 0.01922 -0.1655 0.01945 -0.18776 0.01852 C -0.18959 0.01852 -0.19141 0.01574 -0.19349 0.01551 L -0.23295 0.01713 C -0.23373 0.0176 -0.23451 0.01806 -0.23529 0.01852 C -0.23633 0.01898 -0.2375 0.01922 -0.23868 0.01945 C -0.24011 0.02037 -0.24141 0.02153 -0.24284 0.02246 C -0.24532 0.02385 -0.24766 0.02523 -0.25013 0.02639 L -0.25274 0.02755 C -0.25378 0.02917 -0.25482 0.03079 -0.25599 0.03172 C -0.25677 0.03241 -0.25769 0.03241 -0.25847 0.03311 C -0.26016 0.03496 -0.26146 0.03797 -0.26328 0.03959 C -0.26433 0.04098 -0.2655 0.04144 -0.26654 0.04236 C -0.2681 0.04422 -0.26953 0.04584 -0.27071 0.04769 C -0.27266 0.05047 -0.27357 0.05209 -0.27487 0.05579 C -0.27539 0.05764 -0.27605 0.05926 -0.27644 0.06135 C -0.27644 0.06158 -0.27852 0.0713 -0.27891 0.07315 L -0.2806 0.08125 C -0.28086 0.08866 -0.28112 0.09653 -0.28138 0.10394 C -0.28164 0.10996 -0.28203 0.11574 -0.28203 0.1213 C -0.28203 0.16736 -0.2819 0.2132 -0.28138 0.25903 C -0.28138 0.26574 -0.2806 0.27223 -0.2806 0.27894 C -0.28034 0.31343 -0.2806 0.34769 -0.2806 0.38241 L -0.2806 0.38264 " pathEditMode="relative" rAng="0" ptsTypes="AAAAAAAAAAAAAAAAAAAAAAAAAAAAAAA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2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1.66667E-6 4.81481E-6 C -0.00807 0.00046 -0.01588 0.00023 -0.02357 0.00231 C -0.02513 0.00277 -0.0263 0.00555 -0.02773 0.00671 C -0.02943 0.00833 -0.03151 0.00972 -0.03333 0.01111 C -0.05521 0.03032 -0.04544 0.02546 -0.05586 0.03032 C -0.05807 0.03287 -0.06015 0.03611 -0.0625 0.03865 C -0.06497 0.04166 -0.0681 0.04282 -0.07044 0.04606 C -0.07291 0.04976 -0.07474 0.05509 -0.07773 0.05625 L -0.08424 0.05949 C -0.09479 0.07337 -0.08646 0.06296 -0.09883 0.07523 C -0.09974 0.07592 -0.10039 0.07731 -0.1013 0.07824 C -0.10273 0.07962 -0.10456 0.07986 -0.10612 0.08125 C -0.11719 0.09143 -0.10664 0.08425 -0.11328 0.08865 C -0.11471 0.0905 -0.11732 0.09398 -0.11901 0.09537 C -0.11992 0.09652 -0.12122 0.09722 -0.12226 0.09861 C -0.13034 0.10833 -0.12656 0.10416 -0.1319 0.11319 C -0.13398 0.11643 -0.1362 0.12013 -0.13828 0.12337 C -0.13906 0.1243 -0.13997 0.125 -0.14075 0.12592 C -0.14596 0.13402 -0.14258 0.13078 -0.14805 0.14097 C -0.14883 0.14212 -0.14987 0.14259 -0.15052 0.14375 C -0.15573 0.153 -0.14987 0.14629 -0.15612 0.15532 C -0.16992 0.17523 -0.15078 0.14421 -0.16666 0.1699 C -0.16745 0.17129 -0.16849 0.17268 -0.16914 0.1743 C -0.17305 0.18472 -0.17005 0.1824 -0.17487 0.19305 C -0.17539 0.19444 -0.17643 0.19467 -0.17708 0.19629 C -0.17943 0.20069 -0.18099 0.20694 -0.18372 0.21064 C -0.18854 0.21782 -0.18646 0.21412 -0.1901 0.22083 C -0.19075 0.22314 -0.19101 0.22615 -0.1918 0.22824 C -0.19271 0.23078 -0.19388 0.23287 -0.19492 0.23564 C -0.19557 0.23703 -0.19596 0.23865 -0.19661 0.24004 C -0.19752 0.24189 -0.19883 0.24351 -0.19974 0.2456 C -0.20104 0.24837 -0.20169 0.25162 -0.20299 0.25439 C -0.20377 0.25601 -0.20469 0.25717 -0.20547 0.25879 C -0.20742 0.26296 -0.20898 0.26805 -0.2112 0.27175 C -0.21185 0.27337 -0.21276 0.27453 -0.21354 0.27615 C -0.21523 0.28009 -0.21719 0.28379 -0.21849 0.28796 C -0.222 0.29976 -0.21979 0.29606 -0.22396 0.30115 L -0.22734 0.30972 C -0.22786 0.31111 -0.22812 0.31319 -0.2289 0.31412 C -0.23008 0.3155 -0.23112 0.31666 -0.23216 0.31851 C -0.24271 0.33912 -0.23555 0.32986 -0.2418 0.33726 C -0.24245 0.33958 -0.24388 0.34537 -0.24505 0.34745 C -0.24596 0.3493 -0.24739 0.35023 -0.24831 0.35208 C -0.24896 0.35347 -0.24922 0.35509 -0.24987 0.35625 C -0.25065 0.35833 -0.25156 0.36018 -0.25234 0.3625 C -0.25443 0.37314 -0.25156 0.35972 -0.25482 0.37083 C -0.25521 0.37245 -0.25521 0.37407 -0.2556 0.37546 C -0.25625 0.37731 -0.25729 0.37893 -0.25794 0.38101 C -0.25859 0.38263 -0.25911 0.38425 -0.25963 0.38564 C -0.26211 0.39814 -0.2582 0.37777 -0.26211 0.39699 C -0.26263 0.39976 -0.26276 0.40347 -0.26367 0.40601 C -0.2668 0.41342 -0.26549 0.40925 -0.26758 0.41759 C -0.26784 0.4199 -0.2681 0.42245 -0.26849 0.425 C -0.26888 0.42777 -0.26979 0.43055 -0.27005 0.43356 C -0.27135 0.44467 -0.27018 0.43726 -0.27252 0.44814 C -0.27291 0.4493 -0.27305 0.45115 -0.27344 0.45254 C -0.27383 0.45416 -0.27448 0.45555 -0.275 0.45694 C -0.27604 0.47754 -0.27487 0.46782 -0.27825 0.48611 L -0.27825 0.48634 C -0.27851 0.48819 -0.27877 0.49097 -0.27903 0.49305 C -0.2793 0.49513 -0.27969 0.49699 -0.27982 0.4993 C -0.28021 0.50231 -0.28034 0.50578 -0.28073 0.50949 C -0.28086 0.51111 -0.28125 0.51226 -0.28151 0.51365 C -0.28203 0.51759 -0.28255 0.52152 -0.2832 0.52523 C -0.28333 0.52662 -0.28372 0.52824 -0.28398 0.52986 C -0.28437 0.53263 -0.2845 0.53541 -0.28476 0.53865 C -0.28502 0.5405 -0.28528 0.54236 -0.28528 0.54421 C -0.28528 0.57245 -0.28528 0.60069 -0.28476 0.6287 C -0.28476 0.63171 -0.28359 0.63449 -0.2832 0.6375 C -0.28268 0.6405 -0.28177 0.65046 -0.28151 0.65347 C -0.28203 0.68055 -0.28294 0.70787 -0.2832 0.73495 C -0.2832 0.73981 -0.28229 0.74467 -0.28229 0.74953 C -0.28229 0.75416 -0.2832 0.75833 -0.2832 0.76273 C -0.2832 0.76412 -0.28229 0.75833 -0.28229 0.75856 L -0.28229 0.75833 " pathEditMode="relative" rAng="0" ptsTypes="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3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23 L -1.875E-6 3.33333E-6 C -0.02838 0.00069 -0.0569 0.00439 -0.08528 0.00277 L -0.18437 -0.00255 L -0.26419 0.00115 C -0.26679 0.00139 -0.27409 0.00347 -0.27721 0.00416 C -0.28151 0.00648 -0.28164 0.00625 -0.28515 0.00972 C -0.28659 0.01111 -0.28776 0.01296 -0.28932 0.01389 C -0.29388 0.01759 -0.29101 0.01365 -0.29492 0.01666 C -0.29635 0.01805 -0.29765 0.01967 -0.29909 0.02106 C -0.30416 0.02662 -0.30742 0.03032 -0.3112 0.03935 C -0.31198 0.04143 -0.31302 0.04282 -0.31367 0.04514 C -0.31693 0.05671 -0.31953 0.06759 -0.32109 0.08032 C -0.32226 0.09143 -0.32304 0.10277 -0.32422 0.11412 C -0.32435 0.11574 -0.32487 0.11782 -0.325 0.11967 C -0.32812 0.15092 -0.32578 0.1375 -0.32838 0.15092 C -0.32864 0.15578 -0.32982 0.1699 -0.32995 0.17477 C -0.33034 0.18264 -0.33047 0.19074 -0.33086 0.19861 C -0.33112 0.20555 -0.33138 0.21296 -0.33164 0.2199 C -0.33229 0.26736 -0.33281 0.32268 -0.33411 0.36921 C -0.33437 0.38102 -0.33541 0.40463 -0.33541 0.40486 C -0.33541 0.41759 -0.33541 0.43078 -0.33489 0.44398 C -0.33476 0.44814 -0.33333 0.45486 -0.33242 0.45949 C -0.33268 0.47615 -0.33255 0.49259 -0.33333 0.50879 C -0.33346 0.51342 -0.33607 0.51319 -0.33411 0.51319 L -0.33411 0.51342 " pathEditMode="relative" rAng="0" ptsTypes="AAAAAAAAAAAAAAAAAAAAAAAA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3.7037E-6 L -0.08386 0.00255 C -0.08633 0.00278 -0.0888 0.00371 -0.09128 0.00394 C -0.09453 0.00463 -0.09779 0.0051 -0.10104 0.00556 C -0.10482 0.00602 -0.1086 0.00625 -0.1125 0.00695 C -0.11654 0.00764 -0.12058 0.00926 -0.12461 0.00996 C -0.12956 0.01042 -0.13438 0.01042 -0.13933 0.01111 C -0.14479 0.01181 -0.15013 0.01366 -0.15547 0.01551 L -0.31836 0.0125 C -0.32123 0.0125 -0.32435 0.01158 -0.32735 0.01111 C -0.33073 0.01065 -0.33438 0.01019 -0.33789 0.00996 L -0.37526 0.00695 L -0.47696 0.00834 C -0.4806 0.0088 -0.48672 0.01551 -0.48672 0.01574 C -0.48841 0.01852 -0.49115 0.02037 -0.49167 0.02408 C -0.49193 0.02593 -0.49271 0.03195 -0.49336 0.03403 C -0.49375 0.03565 -0.49427 0.03704 -0.49492 0.03843 C -0.49518 0.04167 -0.49531 0.04514 -0.49571 0.04861 C -0.4961 0.05186 -0.49714 0.0551 -0.4974 0.05857 C -0.49792 0.06621 -0.49792 0.07385 -0.49818 0.08149 C -0.49883 0.09908 -0.49857 0.09422 -0.49987 0.10718 C -0.50117 0.14051 -0.49974 0.11459 -0.50235 0.14329 C -0.50261 0.14676 -0.50274 0.1507 -0.50313 0.1544 C -0.50508 0.17801 -0.50404 0.17153 -0.50625 0.18334 C -0.50651 0.18797 -0.50664 0.19283 -0.50716 0.19746 C -0.50742 0.20047 -0.50847 0.20324 -0.50873 0.20602 C -0.50938 0.21274 -0.50925 0.21945 -0.50964 0.22616 C -0.50977 0.23195 -0.51016 0.2375 -0.51042 0.24352 C -0.51081 0.25394 -0.51081 0.26459 -0.5112 0.275 C -0.51146 0.2801 -0.51185 0.28542 -0.51211 0.29074 C -0.51263 0.30533 -0.51211 0.31065 -0.51367 0.32223 C -0.51393 0.32361 -0.5142 0.32524 -0.51433 0.32662 C -0.51367 0.43149 -0.51367 0.39329 -0.51367 0.44144 L -0.51367 0.44167 " pathEditMode="relative" rAng="0" ptsTypes="AAAAAAAAAAAAAAAAAAAAAAAAAAAAAAAAAAA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717 L -4.16667E-6 0.00741 C -0.00312 0.00486 -0.00612 0.00254 -0.00911 0.00069 C -0.01041 1.85185E-6 -0.01197 0.00023 -0.01315 -0.00093 C -0.01653 -0.00324 -0.01953 -0.00741 -0.02304 -0.00903 C -0.02434 -0.00949 -0.02578 -0.00996 -0.02695 -0.01065 C -0.04518 -0.02246 -0.02395 -0.01158 -0.04661 -0.025 C -0.0483 -0.02593 -0.05 -0.02593 -0.05156 -0.02639 L -0.06367 -0.03472 C -0.06523 -0.03565 -0.06692 -0.03634 -0.06849 -0.03796 C -0.07187 -0.04028 -0.07487 -0.04445 -0.07825 -0.0456 C -0.08398 -0.04815 -0.08099 -0.04722 -0.08737 -0.04908 C -0.08984 -0.05116 -0.09218 -0.05324 -0.09466 -0.05556 C -0.09622 -0.05671 -0.1026 -0.06042 -0.10286 -0.06042 C -0.10429 -0.06134 -0.10586 -0.06273 -0.10755 -0.06343 C -0.1095 -0.06412 -0.11145 -0.06459 -0.11328 -0.06505 C -0.12942 -0.0757 -0.11419 -0.06621 -0.12474 -0.07153 C -0.13072 -0.07454 -0.13046 -0.07546 -0.13697 -0.07778 C -0.13893 -0.07871 -0.14088 -0.07871 -0.1427 -0.07963 C -0.14479 -0.08056 -0.147 -0.08171 -0.14921 -0.08287 C -0.15195 -0.08403 -0.15468 -0.08472 -0.15716 -0.08611 C -0.16484 -0.08912 -0.17018 -0.09213 -0.17851 -0.09398 L -0.1858 -0.0956 C -0.18932 -0.09722 -0.19283 -0.09931 -0.19635 -0.10046 C -0.21992 -0.10741 -0.20494 -0.1 -0.22395 -0.10695 C -0.22916 -0.10857 -0.23437 -0.11134 -0.23945 -0.1132 C -0.26575 -0.12176 -0.25586 -0.11898 -0.26966 -0.12269 C -0.27356 -0.1257 -0.27174 -0.12454 -0.27773 -0.12616 C -0.2845 -0.12755 -0.29609 -0.12986 -0.30299 -0.13241 C -0.31744 -0.13773 -0.30468 -0.1338 -0.31211 -0.13704 C -0.31315 -0.1382 -0.31458 -0.13843 -0.31588 -0.13912 C -0.322 -0.14144 -0.32786 -0.14514 -0.33398 -0.14699 L -0.34531 -0.15 C -0.3608 -0.15926 -0.34622 -0.15185 -0.36171 -0.15648 C -0.36419 -0.15718 -0.3664 -0.1588 -0.36888 -0.15972 C -0.37356 -0.16158 -0.37812 -0.16227 -0.38268 -0.16459 C -0.38489 -0.16574 -0.38711 -0.1669 -0.38932 -0.16783 C -0.39166 -0.16852 -0.39414 -0.16852 -0.39661 -0.16945 C -0.3983 -0.16991 -0.39987 -0.1706 -0.40156 -0.17107 L -0.4138 -0.17431 C -0.41523 -0.17523 -0.4164 -0.17662 -0.4177 -0.17755 C -0.42656 -0.18125 -0.43294 -0.18102 -0.44231 -0.18218 C -0.45338 -0.18588 -0.45299 -0.18588 -0.47057 -0.18866 L -0.48125 -0.19028 C -0.48724 -0.19097 -0.49322 -0.19121 -0.49921 -0.1919 C -0.50052 -0.19259 -0.50195 -0.19329 -0.50325 -0.19352 C -0.51106 -0.19468 -0.52682 -0.1963 -0.52682 -0.19607 L -0.61809 -0.19491 C -0.61992 -0.19491 -0.62135 -0.19167 -0.62304 -0.19028 C -0.62903 -0.18496 -0.62083 -0.19375 -0.62851 -0.18542 C -0.6358 -0.17755 -0.6319 -0.18056 -0.63671 -0.17755 C -0.64505 -0.16644 -0.63125 -0.18426 -0.64322 -0.17107 C -0.64661 -0.16736 -0.64687 -0.16459 -0.64987 -0.15972 C -0.65052 -0.15857 -0.65143 -0.15787 -0.65221 -0.15648 C -0.65468 -0.15301 -0.65963 -0.14537 -0.65963 -0.14514 C -0.66041 -0.14259 -0.66132 -0.14005 -0.66211 -0.13704 C -0.66536 -0.12523 -0.66184 -0.13611 -0.66523 -0.12616 C -0.66549 -0.12384 -0.66575 -0.12176 -0.66601 -0.11991 C -0.66901 -0.1 -0.66666 -0.11829 -0.66849 -0.10347 C -0.66875 -0.09352 -0.66914 -0.08334 -0.6694 -0.07315 C -0.67031 -0.02894 -0.66875 -0.04653 -0.67096 -0.025 C -0.67265 0.06551 -0.66901 0.03472 -0.67343 0.06967 C -0.67369 0.07592 -0.67408 0.08241 -0.67421 0.08889 C -0.67461 0.09653 -0.67474 0.10393 -0.67513 0.11134 C -0.67539 0.11713 -0.67565 0.12338 -0.67591 0.12916 C -0.67656 0.18796 -0.67656 0.16435 -0.67656 0.19954 L -0.67656 0.20023 " pathEditMode="relative" rAng="0" ptsTypes="AAAAAAAAAAAAAAAAAAAAAAAAAAAAAAAAAAAAAAAAAAAAAAAAAAAAAAAAAAAAAAAAA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2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8" grpId="0" animBg="1"/>
      <p:bldP spid="29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7481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Avoir</a:t>
            </a: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avoir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means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have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or ‘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having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4390510" y="1483082"/>
            <a:ext cx="2730443" cy="671647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995F8E4C-B48F-44EE-9FB6-AA122AE9B9D3}"/>
              </a:ext>
            </a:extLst>
          </p:cNvPr>
          <p:cNvSpPr/>
          <p:nvPr/>
        </p:nvSpPr>
        <p:spPr>
          <a:xfrm>
            <a:off x="2187435" y="1450817"/>
            <a:ext cx="74605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708DEB6-0463-47C8-9D16-79E97071AEE4}"/>
              </a:ext>
            </a:extLst>
          </p:cNvPr>
          <p:cNvSpPr txBox="1"/>
          <p:nvPr/>
        </p:nvSpPr>
        <p:spPr>
          <a:xfrm>
            <a:off x="281404" y="2190863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I have, use ______.</a:t>
            </a:r>
            <a:endParaRPr dirty="0"/>
          </a:p>
        </p:txBody>
      </p:sp>
      <p:sp>
        <p:nvSpPr>
          <p:cNvPr id="22" name="Rectangle 21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596CAE81-4CF2-460F-9B50-3C977674DC14}"/>
              </a:ext>
            </a:extLst>
          </p:cNvPr>
          <p:cNvSpPr/>
          <p:nvPr/>
        </p:nvSpPr>
        <p:spPr>
          <a:xfrm>
            <a:off x="1568956" y="3138995"/>
            <a:ext cx="19830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DF23D159-2D7D-4581-9E26-20B04729B496}"/>
              </a:ext>
            </a:extLst>
          </p:cNvPr>
          <p:cNvSpPr txBox="1"/>
          <p:nvPr/>
        </p:nvSpPr>
        <p:spPr>
          <a:xfrm>
            <a:off x="281405" y="3774527"/>
            <a:ext cx="6130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he has, use _____.</a:t>
            </a:r>
            <a:endParaRPr dirty="0"/>
          </a:p>
        </p:txBody>
      </p:sp>
      <p:sp>
        <p:nvSpPr>
          <p:cNvPr id="24" name="Rectangle 23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936A324B-765D-416A-A3BC-45DA47183CDB}"/>
              </a:ext>
            </a:extLst>
          </p:cNvPr>
          <p:cNvSpPr/>
          <p:nvPr/>
        </p:nvSpPr>
        <p:spPr>
          <a:xfrm>
            <a:off x="1568956" y="4410019"/>
            <a:ext cx="19830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84E7D7ED-F22C-44D3-AF14-36C5381B8F10}"/>
              </a:ext>
            </a:extLst>
          </p:cNvPr>
          <p:cNvSpPr txBox="1"/>
          <p:nvPr/>
        </p:nvSpPr>
        <p:spPr>
          <a:xfrm>
            <a:off x="281404" y="5166090"/>
            <a:ext cx="6130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she has, use _______.</a:t>
            </a:r>
            <a:endParaRPr dirty="0"/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4A00101A-071B-4973-8F79-C51847E4B1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8901" y="2796120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F28BF-BD86-4395-9C9B-F25BE40EBB44}"/>
              </a:ext>
            </a:extLst>
          </p:cNvPr>
          <p:cNvSpPr/>
          <p:nvPr/>
        </p:nvSpPr>
        <p:spPr>
          <a:xfrm>
            <a:off x="5969035" y="228363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chat.</a:t>
            </a:r>
            <a:endParaRPr lang="en-GB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32B6B4-7C60-402F-952D-9C255021D694}"/>
              </a:ext>
            </a:extLst>
          </p:cNvPr>
          <p:cNvSpPr/>
          <p:nvPr/>
        </p:nvSpPr>
        <p:spPr>
          <a:xfrm>
            <a:off x="5969035" y="3732456"/>
            <a:ext cx="2417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chien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A4C172-C38F-4BEA-AD2D-AE27C259710B}"/>
              </a:ext>
            </a:extLst>
          </p:cNvPr>
          <p:cNvSpPr/>
          <p:nvPr/>
        </p:nvSpPr>
        <p:spPr>
          <a:xfrm>
            <a:off x="5912128" y="5166050"/>
            <a:ext cx="3514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peluche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145DBB-DCCF-473A-9ACC-91963D914D96}"/>
              </a:ext>
            </a:extLst>
          </p:cNvPr>
          <p:cNvSpPr/>
          <p:nvPr/>
        </p:nvSpPr>
        <p:spPr>
          <a:xfrm>
            <a:off x="5951402" y="2775045"/>
            <a:ext cx="2412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cat.</a:t>
            </a:r>
            <a:endParaRPr lang="en-GB" sz="2800" i="1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7744C2-E035-4527-9A05-55401C760E50}"/>
              </a:ext>
            </a:extLst>
          </p:cNvPr>
          <p:cNvSpPr/>
          <p:nvPr/>
        </p:nvSpPr>
        <p:spPr>
          <a:xfrm>
            <a:off x="5951402" y="4205486"/>
            <a:ext cx="2613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has 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dog.</a:t>
            </a:r>
            <a:endParaRPr lang="en-GB" sz="2800" i="1" dirty="0"/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149F5B5C-133C-4BBC-BEB1-B64328EDA2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6559" y="4212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8F1DCCC1-DA83-423F-9219-AB1121B1B2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0446" y="5577551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F35BB2C-CC05-4DEC-81F4-EAB1DDA3084B}"/>
              </a:ext>
            </a:extLst>
          </p:cNvPr>
          <p:cNvSpPr/>
          <p:nvPr/>
        </p:nvSpPr>
        <p:spPr>
          <a:xfrm>
            <a:off x="5912128" y="5689270"/>
            <a:ext cx="3926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has 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cuddly toy.</a:t>
            </a:r>
            <a:endParaRPr lang="en-GB" sz="28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ADFE8-A877-49EE-8E5E-1C2B5ADE61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114" y="5015212"/>
            <a:ext cx="1513375" cy="1060234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13A8EC-B64A-492D-B1E1-6E582F1864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9711"/>
          <a:stretch/>
        </p:blipFill>
        <p:spPr>
          <a:xfrm>
            <a:off x="9355015" y="2003064"/>
            <a:ext cx="1820074" cy="1291378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1F107994-A01D-4567-9C9A-05CACF012D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454" y="3610934"/>
            <a:ext cx="1515035" cy="1060235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E40AF98B-612D-4406-BE28-F63190C97D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93" y="4281753"/>
            <a:ext cx="392544" cy="630943"/>
          </a:xfrm>
          <a:prstGeom prst="rect">
            <a:avLst/>
          </a:prstGeom>
        </p:spPr>
      </p:pic>
      <p:pic>
        <p:nvPicPr>
          <p:cNvPr id="47" name="Picture 4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4024CD8-0D77-475E-AE1E-A191173C27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68" y="2569716"/>
            <a:ext cx="593240" cy="775984"/>
          </a:xfrm>
          <a:prstGeom prst="rect">
            <a:avLst/>
          </a:prstGeom>
        </p:spPr>
      </p:pic>
      <p:pic>
        <p:nvPicPr>
          <p:cNvPr id="48" name="Picture 16" descr="Animal, Bear, Cartoon, Children, Kids, Toys">
            <a:extLst>
              <a:ext uri="{FF2B5EF4-FFF2-40B4-BE49-F238E27FC236}">
                <a16:creationId xmlns:a16="http://schemas.microsoft.com/office/drawing/2014/main" id="{63BCB436-1190-4D87-B3C0-3FAD8DAC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885" y="5707792"/>
            <a:ext cx="300193" cy="3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4B7A24-BAAC-4EF7-B956-ACF00EC66FBD}"/>
              </a:ext>
            </a:extLst>
          </p:cNvPr>
          <p:cNvSpPr/>
          <p:nvPr/>
        </p:nvSpPr>
        <p:spPr>
          <a:xfrm>
            <a:off x="3631969" y="2134964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endParaRPr lang="en-GB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FF1AE5-A305-4270-96B0-4F8216A06B39}"/>
              </a:ext>
            </a:extLst>
          </p:cNvPr>
          <p:cNvSpPr/>
          <p:nvPr/>
        </p:nvSpPr>
        <p:spPr>
          <a:xfrm>
            <a:off x="3666501" y="3754762"/>
            <a:ext cx="696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C9CCAB5-1072-407B-913F-9C78DB430EC1}"/>
              </a:ext>
            </a:extLst>
          </p:cNvPr>
          <p:cNvSpPr/>
          <p:nvPr/>
        </p:nvSpPr>
        <p:spPr>
          <a:xfrm>
            <a:off x="3728236" y="5150993"/>
            <a:ext cx="1154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9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3" grpId="0"/>
      <p:bldP spid="29" grpId="0"/>
      <p:bldP spid="30" grpId="0"/>
      <p:bldP spid="31" grpId="0"/>
      <p:bldP spid="42" grpId="0"/>
      <p:bldP spid="45" grpId="0"/>
      <p:bldP spid="12" grpId="0"/>
      <p:bldP spid="49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des messages à Jean-Michel.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6855821" y="-302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C’est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 ‘I have’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 ‘she has’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123759" y="425173"/>
            <a:ext cx="343164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Complète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deux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listes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1498193" y="8827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1471552" y="42023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3555405" y="156601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991260" y="1217294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1040190" y="1379155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95668" y="91191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7996610" y="4135560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B93CCC8-FA2B-41F8-B88F-A8C6BA420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98" y="4096173"/>
            <a:ext cx="273761" cy="28516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36388" y="210161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09747" y="243357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493600" y="357935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29455" y="3230634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29455" y="3392833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un sac.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33863" y="292525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5317800" y="208401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5291159" y="241596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7375012" y="356175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4810867" y="321302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4847130" y="3213026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mini moto.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4076235" y="290764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2968" y="535340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1018326" y="5387800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   ai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peluche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5347648" y="420687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5321007" y="453883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7404860" y="568461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4840715" y="5335888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4933948" y="5464342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  ai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ballon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4106083" y="503051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48E67-4BB4-4DF1-892D-7D4D190E4B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10705373" y="2648844"/>
            <a:ext cx="862662" cy="637038"/>
          </a:xfrm>
          <a:prstGeom prst="rect">
            <a:avLst/>
          </a:prstGeom>
        </p:spPr>
      </p:pic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370" y="464253"/>
            <a:ext cx="2648676" cy="1783934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A60A53B-1952-45AD-9D8F-C6686061E009}"/>
              </a:ext>
            </a:extLst>
          </p:cNvPr>
          <p:cNvSpPr/>
          <p:nvPr/>
        </p:nvSpPr>
        <p:spPr>
          <a:xfrm rot="16200000">
            <a:off x="5317799" y="2841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D9B9F38-CADC-4D09-93BB-CEE224E44FF4}"/>
              </a:ext>
            </a:extLst>
          </p:cNvPr>
          <p:cNvSpPr/>
          <p:nvPr/>
        </p:nvSpPr>
        <p:spPr>
          <a:xfrm rot="16200000">
            <a:off x="5291158" y="36037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86CCF44-B529-4F58-A3A3-A65B66A0EFE7}"/>
              </a:ext>
            </a:extLst>
          </p:cNvPr>
          <p:cNvSpPr/>
          <p:nvPr/>
        </p:nvSpPr>
        <p:spPr>
          <a:xfrm>
            <a:off x="7375011" y="150615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D8A13652-A0CB-4EB5-9AB3-AE658837C6CD}"/>
              </a:ext>
            </a:extLst>
          </p:cNvPr>
          <p:cNvSpPr/>
          <p:nvPr/>
        </p:nvSpPr>
        <p:spPr>
          <a:xfrm>
            <a:off x="4810866" y="115742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14EABBF-953D-41BB-BDC4-14BB8508C557}"/>
              </a:ext>
            </a:extLst>
          </p:cNvPr>
          <p:cNvSpPr txBox="1"/>
          <p:nvPr/>
        </p:nvSpPr>
        <p:spPr>
          <a:xfrm>
            <a:off x="4859795" y="1319290"/>
            <a:ext cx="234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   ai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photo.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7942C34-9657-47C6-B28D-4E882C12FF9C}"/>
              </a:ext>
            </a:extLst>
          </p:cNvPr>
          <p:cNvSpPr txBox="1"/>
          <p:nvPr/>
        </p:nvSpPr>
        <p:spPr>
          <a:xfrm>
            <a:off x="4015274" y="85205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53C5579-4CB4-46B5-946A-E01DEB156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42" y="1719400"/>
            <a:ext cx="620628" cy="487884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1C20A43-2DD3-4D2F-B349-D1BB27B143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8502124" y="2690620"/>
            <a:ext cx="724947" cy="59744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04C09E-11A7-4A2C-AA40-89FF837B1FA1}"/>
              </a:ext>
            </a:extLst>
          </p:cNvPr>
          <p:cNvSpPr/>
          <p:nvPr/>
        </p:nvSpPr>
        <p:spPr>
          <a:xfrm>
            <a:off x="1115367" y="1408954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Table 73">
            <a:extLst>
              <a:ext uri="{FF2B5EF4-FFF2-40B4-BE49-F238E27FC236}">
                <a16:creationId xmlns:a16="http://schemas.microsoft.com/office/drawing/2014/main" id="{339DD461-A975-47BD-BEB0-0E415A2E9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106141"/>
              </p:ext>
            </p:extLst>
          </p:nvPr>
        </p:nvGraphicFramePr>
        <p:xfrm>
          <a:off x="7932687" y="3296932"/>
          <a:ext cx="181584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40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379435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</a:tbl>
          </a:graphicData>
        </a:graphic>
      </p:graphicFrame>
      <p:graphicFrame>
        <p:nvGraphicFramePr>
          <p:cNvPr id="77" name="Table 73">
            <a:extLst>
              <a:ext uri="{FF2B5EF4-FFF2-40B4-BE49-F238E27FC236}">
                <a16:creationId xmlns:a16="http://schemas.microsoft.com/office/drawing/2014/main" id="{C10668AB-4B65-4B95-9BFB-B8EC5F753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075884"/>
              </p:ext>
            </p:extLst>
          </p:nvPr>
        </p:nvGraphicFramePr>
        <p:xfrm>
          <a:off x="10228784" y="3296932"/>
          <a:ext cx="181584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40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379435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</a:tbl>
          </a:graphicData>
        </a:graphic>
      </p:graphicFrame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42617E3-C766-413E-9119-9930B36EEE5D}"/>
              </a:ext>
            </a:extLst>
          </p:cNvPr>
          <p:cNvSpPr/>
          <p:nvPr/>
        </p:nvSpPr>
        <p:spPr>
          <a:xfrm>
            <a:off x="999639" y="3429000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E19C090-160A-41E3-95A3-E31975C7C0DE}"/>
              </a:ext>
            </a:extLst>
          </p:cNvPr>
          <p:cNvSpPr/>
          <p:nvPr/>
        </p:nvSpPr>
        <p:spPr>
          <a:xfrm>
            <a:off x="991260" y="5421232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10D7008-ED01-410F-838A-E224A5D849B0}"/>
              </a:ext>
            </a:extLst>
          </p:cNvPr>
          <p:cNvSpPr/>
          <p:nvPr/>
        </p:nvSpPr>
        <p:spPr>
          <a:xfrm>
            <a:off x="4866290" y="1363371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C8E65F7-67AB-44EA-866D-8446E17945EE}"/>
              </a:ext>
            </a:extLst>
          </p:cNvPr>
          <p:cNvSpPr/>
          <p:nvPr/>
        </p:nvSpPr>
        <p:spPr>
          <a:xfrm>
            <a:off x="4866290" y="3267085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7F4DD2D-5D93-4567-B071-D533A5F539D0}"/>
              </a:ext>
            </a:extLst>
          </p:cNvPr>
          <p:cNvSpPr/>
          <p:nvPr/>
        </p:nvSpPr>
        <p:spPr>
          <a:xfrm>
            <a:off x="4897452" y="5509174"/>
            <a:ext cx="462662" cy="3104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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FC9DA97-0113-4C67-A12A-7C5D5EFABC90}"/>
              </a:ext>
            </a:extLst>
          </p:cNvPr>
          <p:cNvSpPr txBox="1"/>
          <p:nvPr/>
        </p:nvSpPr>
        <p:spPr>
          <a:xfrm>
            <a:off x="7996610" y="4571786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CD021AE-FF25-4D73-9C87-09B9C0B99695}"/>
              </a:ext>
            </a:extLst>
          </p:cNvPr>
          <p:cNvSpPr txBox="1"/>
          <p:nvPr/>
        </p:nvSpPr>
        <p:spPr>
          <a:xfrm>
            <a:off x="7998290" y="5041582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7E2710F-92E2-4557-8438-5110558BB3B9}"/>
              </a:ext>
            </a:extLst>
          </p:cNvPr>
          <p:cNvSpPr txBox="1"/>
          <p:nvPr/>
        </p:nvSpPr>
        <p:spPr>
          <a:xfrm>
            <a:off x="10309626" y="4166609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7FEDA84-6877-4A97-A69F-4E3C42875989}"/>
              </a:ext>
            </a:extLst>
          </p:cNvPr>
          <p:cNvSpPr txBox="1"/>
          <p:nvPr/>
        </p:nvSpPr>
        <p:spPr>
          <a:xfrm>
            <a:off x="10309626" y="4602835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850FDA9-495A-46BA-9F8C-7D4E0A4DF986}"/>
              </a:ext>
            </a:extLst>
          </p:cNvPr>
          <p:cNvSpPr txBox="1"/>
          <p:nvPr/>
        </p:nvSpPr>
        <p:spPr>
          <a:xfrm>
            <a:off x="10311306" y="507263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45E2C4C-EBD4-44AC-8F3B-E10A14DEC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98" y="4543359"/>
            <a:ext cx="273761" cy="28516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820800A-0834-41D7-B4BC-5713EB4FE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56" y="5010726"/>
            <a:ext cx="273761" cy="28516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1723ECAC-3725-48F7-A74A-B395E3FD4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911" y="4119158"/>
            <a:ext cx="273761" cy="28516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DCAC316-1705-454A-838B-9C2FD611A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911" y="4583090"/>
            <a:ext cx="273761" cy="28516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A02625B-FC1E-42FC-A05D-C18E88DD7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84" y="5043810"/>
            <a:ext cx="273761" cy="28516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0759D73-8FDA-4806-9FE0-172A90E7211F}"/>
              </a:ext>
            </a:extLst>
          </p:cNvPr>
          <p:cNvSpPr txBox="1"/>
          <p:nvPr/>
        </p:nvSpPr>
        <p:spPr>
          <a:xfrm>
            <a:off x="10533621" y="4101971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dog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43A5637-27CE-4457-A5F6-F53D18B9C70F}"/>
              </a:ext>
            </a:extLst>
          </p:cNvPr>
          <p:cNvSpPr txBox="1"/>
          <p:nvPr/>
        </p:nvSpPr>
        <p:spPr>
          <a:xfrm>
            <a:off x="10586212" y="4566344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bag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89F6CB8-52A1-4647-8CAF-38D8B47D10DA}"/>
              </a:ext>
            </a:extLst>
          </p:cNvPr>
          <p:cNvSpPr txBox="1"/>
          <p:nvPr/>
        </p:nvSpPr>
        <p:spPr>
          <a:xfrm>
            <a:off x="8285750" y="4117100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cuddly toy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8F56B69-7BD4-47D4-B7BE-E7BE537BF4AB}"/>
              </a:ext>
            </a:extLst>
          </p:cNvPr>
          <p:cNvSpPr txBox="1"/>
          <p:nvPr/>
        </p:nvSpPr>
        <p:spPr>
          <a:xfrm>
            <a:off x="8195833" y="4566344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photo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EAB7D8-492D-4240-8330-EA03310744BB}"/>
              </a:ext>
            </a:extLst>
          </p:cNvPr>
          <p:cNvSpPr txBox="1"/>
          <p:nvPr/>
        </p:nvSpPr>
        <p:spPr>
          <a:xfrm>
            <a:off x="10567543" y="4855892"/>
            <a:ext cx="1585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786EB1"/>
                </a:solidFill>
                <a:latin typeface="Century Gothic" panose="020B0502020202020204" pitchFamily="34" charset="0"/>
              </a:rPr>
              <a:t>mini motorbike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FFFE5CA-D461-4F6B-B437-1C5B08F1EC9E}"/>
              </a:ext>
            </a:extLst>
          </p:cNvPr>
          <p:cNvSpPr txBox="1"/>
          <p:nvPr/>
        </p:nvSpPr>
        <p:spPr>
          <a:xfrm>
            <a:off x="8202085" y="5027799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 animBg="1"/>
      <p:bldP spid="13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75" grpId="0"/>
      <p:bldP spid="94" grpId="0"/>
      <p:bldP spid="95" grpId="0"/>
      <p:bldP spid="96" grpId="0"/>
      <p:bldP spid="97" grpId="0"/>
      <p:bldP spid="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879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899476" y="1395897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  <a:defRPr/>
            </a:pP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FE175-4C52-4ED4-BF56-C19BD5CE0F14}"/>
              </a:ext>
            </a:extLst>
          </p:cNvPr>
          <p:cNvSpPr txBox="1"/>
          <p:nvPr/>
        </p:nvSpPr>
        <p:spPr>
          <a:xfrm>
            <a:off x="4082509" y="5885673"/>
            <a:ext cx="405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A5260-03B3-4092-99ED-215F0B20A985}"/>
              </a:ext>
            </a:extLst>
          </p:cNvPr>
          <p:cNvSpPr txBox="1"/>
          <p:nvPr/>
        </p:nvSpPr>
        <p:spPr>
          <a:xfrm>
            <a:off x="686850" y="2770599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nasal before a consonant and at the end of words.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BD6E75-9B56-4066-8D0C-A3E0176C9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2770756"/>
            <a:ext cx="2743710" cy="27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  <a:defRPr/>
            </a:pP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FE175-4C52-4ED4-BF56-C19BD5CE0F14}"/>
              </a:ext>
            </a:extLst>
          </p:cNvPr>
          <p:cNvSpPr txBox="1"/>
          <p:nvPr/>
        </p:nvSpPr>
        <p:spPr>
          <a:xfrm>
            <a:off x="4066007" y="5158519"/>
            <a:ext cx="405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BD6E75-9B56-4066-8D0C-A3E0176C9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63" y="2267722"/>
            <a:ext cx="2743710" cy="27696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D7CBB7-7EE9-4D95-AE45-0EA61843E272}"/>
              </a:ext>
            </a:extLst>
          </p:cNvPr>
          <p:cNvGrpSpPr/>
          <p:nvPr/>
        </p:nvGrpSpPr>
        <p:grpSpPr>
          <a:xfrm>
            <a:off x="9452999" y="5061629"/>
            <a:ext cx="1805921" cy="1838507"/>
            <a:chOff x="1127534" y="2900047"/>
            <a:chExt cx="2050183" cy="2050183"/>
          </a:xfrm>
        </p:grpSpPr>
        <p:pic>
          <p:nvPicPr>
            <p:cNvPr id="10" name="Graphic 9" descr="Flip calendar">
              <a:extLst>
                <a:ext uri="{FF2B5EF4-FFF2-40B4-BE49-F238E27FC236}">
                  <a16:creationId xmlns:a16="http://schemas.microsoft.com/office/drawing/2014/main" id="{BFA8B6CD-86AE-493B-90B4-2571AD9E8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534" y="2900047"/>
              <a:ext cx="2050183" cy="20501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B28869-603C-42FD-8A28-8A422AED5D91}"/>
                </a:ext>
              </a:extLst>
            </p:cNvPr>
            <p:cNvSpPr txBox="1"/>
            <p:nvPr/>
          </p:nvSpPr>
          <p:spPr>
            <a:xfrm>
              <a:off x="1521689" y="3852787"/>
              <a:ext cx="1261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Sun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diman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at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bou</a:t>
            </a:r>
            <a:r>
              <a:rPr lang="en-GB" sz="54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401131" y="4536632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mar</a:t>
            </a:r>
            <a:r>
              <a:rPr lang="en-GB" sz="54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7896E5-5DB5-44B0-BE9D-7E849F7CD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14" y="2732968"/>
            <a:ext cx="1299254" cy="1699481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5165313-9C44-4D3A-BF16-FCDC8E5480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64" y="2865231"/>
            <a:ext cx="1031373" cy="143495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574ECDF6-B96F-485A-87F7-6351A7A7D2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1"/>
          <a:stretch/>
        </p:blipFill>
        <p:spPr>
          <a:xfrm>
            <a:off x="1603065" y="5529894"/>
            <a:ext cx="1252451" cy="10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  <p:bldP spid="3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  <p:sp>
        <p:nvSpPr>
          <p:cNvPr id="18" name="Google Shape;387;p19">
            <a:extLst>
              <a:ext uri="{FF2B5EF4-FFF2-40B4-BE49-F238E27FC236}">
                <a16:creationId xmlns:a16="http://schemas.microsoft.com/office/drawing/2014/main" id="{FEF48340-F075-4796-91E7-611E1016BD3B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88;p19">
            <a:extLst>
              <a:ext uri="{FF2B5EF4-FFF2-40B4-BE49-F238E27FC236}">
                <a16:creationId xmlns:a16="http://schemas.microsoft.com/office/drawing/2014/main" id="{209FF5DB-F9BE-46E4-8648-6086F412D60A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" name="Google Shape;389;p19">
            <a:extLst>
              <a:ext uri="{FF2B5EF4-FFF2-40B4-BE49-F238E27FC236}">
                <a16:creationId xmlns:a16="http://schemas.microsoft.com/office/drawing/2014/main" id="{508104B3-8829-42D3-9A54-AADEA2301877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0;p19">
            <a:extLst>
              <a:ext uri="{FF2B5EF4-FFF2-40B4-BE49-F238E27FC236}">
                <a16:creationId xmlns:a16="http://schemas.microsoft.com/office/drawing/2014/main" id="{F19063F4-156F-4CD5-94C0-B0E91876C58D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1;p19">
            <a:extLst>
              <a:ext uri="{FF2B5EF4-FFF2-40B4-BE49-F238E27FC236}">
                <a16:creationId xmlns:a16="http://schemas.microsoft.com/office/drawing/2014/main" id="{85D8A714-B7E2-4E07-AE1A-CA3326CD62DF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93;p19">
            <a:extLst>
              <a:ext uri="{FF2B5EF4-FFF2-40B4-BE49-F238E27FC236}">
                <a16:creationId xmlns:a16="http://schemas.microsoft.com/office/drawing/2014/main" id="{43DE38C0-5BCA-4A48-BC51-5CEEDEE69D31}"/>
              </a:ext>
            </a:extLst>
          </p:cNvPr>
          <p:cNvSpPr txBox="1"/>
          <p:nvPr/>
        </p:nvSpPr>
        <p:spPr>
          <a:xfrm>
            <a:off x="11748166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94;p19">
            <a:extLst>
              <a:ext uri="{FF2B5EF4-FFF2-40B4-BE49-F238E27FC236}">
                <a16:creationId xmlns:a16="http://schemas.microsoft.com/office/drawing/2014/main" id="{CB1E0A2A-9F94-48F6-A1BF-87458CCB331C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395;p19">
            <a:extLst>
              <a:ext uri="{FF2B5EF4-FFF2-40B4-BE49-F238E27FC236}">
                <a16:creationId xmlns:a16="http://schemas.microsoft.com/office/drawing/2014/main" id="{887E79E4-0C9E-4F01-8332-2B593E22B09D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CustomShape 2">
            <a:extLst>
              <a:ext uri="{FF2B5EF4-FFF2-40B4-BE49-F238E27FC236}">
                <a16:creationId xmlns:a16="http://schemas.microsoft.com/office/drawing/2014/main" id="{9AF7FABB-F9FE-4A1B-BC80-82D955144105}"/>
              </a:ext>
            </a:extLst>
          </p:cNvPr>
          <p:cNvSpPr/>
          <p:nvPr/>
        </p:nvSpPr>
        <p:spPr>
          <a:xfrm rot="21146026">
            <a:off x="406179" y="1573055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4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ocolat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7" name="CustomShape 2">
            <a:extLst>
              <a:ext uri="{FF2B5EF4-FFF2-40B4-BE49-F238E27FC236}">
                <a16:creationId xmlns:a16="http://schemas.microsoft.com/office/drawing/2014/main" id="{70FC5D7A-56A7-44C5-90B0-676656EA666E}"/>
              </a:ext>
            </a:extLst>
          </p:cNvPr>
          <p:cNvSpPr/>
          <p:nvPr/>
        </p:nvSpPr>
        <p:spPr>
          <a:xfrm rot="405762">
            <a:off x="3912246" y="1512233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4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anter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6702CD13-E6C9-461B-8BB6-E2F72D339F7E}"/>
              </a:ext>
            </a:extLst>
          </p:cNvPr>
          <p:cNvSpPr/>
          <p:nvPr/>
        </p:nvSpPr>
        <p:spPr>
          <a:xfrm rot="21146026">
            <a:off x="7457734" y="1561793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4800" spc="-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va</a:t>
            </a:r>
            <a:r>
              <a:rPr lang="en-GB" sz="4800" b="1" spc="-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9" name="CustomShape 2">
            <a:extLst>
              <a:ext uri="{FF2B5EF4-FFF2-40B4-BE49-F238E27FC236}">
                <a16:creationId xmlns:a16="http://schemas.microsoft.com/office/drawing/2014/main" id="{B42DFDED-8D13-4999-8B2F-5D1007ABCA47}"/>
              </a:ext>
            </a:extLst>
          </p:cNvPr>
          <p:cNvSpPr/>
          <p:nvPr/>
        </p:nvSpPr>
        <p:spPr>
          <a:xfrm rot="443055">
            <a:off x="39001" y="3215259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4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pelu</a:t>
            </a:r>
            <a:r>
              <a:rPr lang="en-GB" sz="4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0" name="CustomShape 2">
            <a:extLst>
              <a:ext uri="{FF2B5EF4-FFF2-40B4-BE49-F238E27FC236}">
                <a16:creationId xmlns:a16="http://schemas.microsoft.com/office/drawing/2014/main" id="{E1072962-CE06-4568-814D-10C92C05C3E2}"/>
              </a:ext>
            </a:extLst>
          </p:cNvPr>
          <p:cNvSpPr/>
          <p:nvPr/>
        </p:nvSpPr>
        <p:spPr>
          <a:xfrm rot="21146026">
            <a:off x="3991263" y="3215259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tou</a:t>
            </a:r>
            <a:r>
              <a:rPr lang="en-GB" sz="4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er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2" name="CustomShape 2">
            <a:extLst>
              <a:ext uri="{FF2B5EF4-FFF2-40B4-BE49-F238E27FC236}">
                <a16:creationId xmlns:a16="http://schemas.microsoft.com/office/drawing/2014/main" id="{0E330971-8F36-411A-8045-84D415E99C62}"/>
              </a:ext>
            </a:extLst>
          </p:cNvPr>
          <p:cNvSpPr/>
          <p:nvPr/>
        </p:nvSpPr>
        <p:spPr>
          <a:xfrm rot="719218">
            <a:off x="7517334" y="3166389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4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ambre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3" name="CustomShape 2">
            <a:extLst>
              <a:ext uri="{FF2B5EF4-FFF2-40B4-BE49-F238E27FC236}">
                <a16:creationId xmlns:a16="http://schemas.microsoft.com/office/drawing/2014/main" id="{D74FE6EF-EA5A-4A52-BA07-6220FB608DD3}"/>
              </a:ext>
            </a:extLst>
          </p:cNvPr>
          <p:cNvSpPr/>
          <p:nvPr/>
        </p:nvSpPr>
        <p:spPr>
          <a:xfrm rot="21146026">
            <a:off x="-141318" y="5435782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4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oses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4" name="CustomShape 2">
            <a:extLst>
              <a:ext uri="{FF2B5EF4-FFF2-40B4-BE49-F238E27FC236}">
                <a16:creationId xmlns:a16="http://schemas.microsoft.com/office/drawing/2014/main" id="{1C8E724D-B7BE-4D36-ACD0-0ECEB3D84135}"/>
              </a:ext>
            </a:extLst>
          </p:cNvPr>
          <p:cNvSpPr/>
          <p:nvPr/>
        </p:nvSpPr>
        <p:spPr>
          <a:xfrm rot="405762">
            <a:off x="3922980" y="5386224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4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ou</a:t>
            </a:r>
            <a:r>
              <a:rPr lang="en-GB" sz="4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ou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5" name="CustomShape 2">
            <a:extLst>
              <a:ext uri="{FF2B5EF4-FFF2-40B4-BE49-F238E27FC236}">
                <a16:creationId xmlns:a16="http://schemas.microsoft.com/office/drawing/2014/main" id="{3B480798-BABF-4EAE-85B4-9764C6038A4A}"/>
              </a:ext>
            </a:extLst>
          </p:cNvPr>
          <p:cNvSpPr/>
          <p:nvPr/>
        </p:nvSpPr>
        <p:spPr>
          <a:xfrm rot="21146026">
            <a:off x="7468468" y="5435784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4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eval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6" name="Picture 5" descr="A picture containing window&#10;&#10;Description automatically generated">
            <a:extLst>
              <a:ext uri="{FF2B5EF4-FFF2-40B4-BE49-F238E27FC236}">
                <a16:creationId xmlns:a16="http://schemas.microsoft.com/office/drawing/2014/main" id="{22A1074F-71B5-484E-8DAA-7E77F8E1E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10" y="505103"/>
            <a:ext cx="1384652" cy="11888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916C75-104D-499B-858C-2FA3FC262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62" y="478061"/>
            <a:ext cx="1614936" cy="1241482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9BBC8BCE-9F53-49FC-B098-F47B96350BA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66" y="2161745"/>
            <a:ext cx="1707397" cy="1707397"/>
          </a:xfrm>
          <a:prstGeom prst="rect">
            <a:avLst/>
          </a:prstGeom>
        </p:spPr>
      </p:pic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4107E602-F509-4CC5-91C7-86AD16FB7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91" y="846586"/>
            <a:ext cx="872929" cy="818371"/>
          </a:xfrm>
          <a:prstGeom prst="rect">
            <a:avLst/>
          </a:prstGeom>
        </p:spPr>
      </p:pic>
      <p:pic>
        <p:nvPicPr>
          <p:cNvPr id="41" name="Picture 4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EE367E-2EC1-4928-95EF-829FAECA1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8420">
            <a:off x="603221" y="4003931"/>
            <a:ext cx="1275294" cy="189151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4A4942E-9E5D-4668-AA87-EBBFD4E4F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11" y="4450312"/>
            <a:ext cx="1209377" cy="1208117"/>
          </a:xfrm>
          <a:prstGeom prst="rect">
            <a:avLst/>
          </a:prstGeom>
        </p:spPr>
      </p:pic>
      <p:pic>
        <p:nvPicPr>
          <p:cNvPr id="47" name="Picture 16" descr="Animal, Bear, Cartoon, Children, Kids, Toys">
            <a:extLst>
              <a:ext uri="{FF2B5EF4-FFF2-40B4-BE49-F238E27FC236}">
                <a16:creationId xmlns:a16="http://schemas.microsoft.com/office/drawing/2014/main" id="{CD0A0037-FFFB-42DC-AFA2-EF15C5F8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26" y="2729023"/>
            <a:ext cx="573711" cy="75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39BC4D1-0E8F-4BDE-BCC5-968DB22252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56" y="4569494"/>
            <a:ext cx="909868" cy="1088935"/>
          </a:xfrm>
          <a:prstGeom prst="rect">
            <a:avLst/>
          </a:prstGeom>
        </p:spPr>
      </p:pic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580DADD7-F11E-45A8-AC64-2821EAFA49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04" y="2587647"/>
            <a:ext cx="1237733" cy="7027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815AB7A-E485-49DA-8FC0-935BFAAE1B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09" y="2847793"/>
            <a:ext cx="555140" cy="40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4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4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270110" y="2011822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chat.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2735862" y="5124241"/>
            <a:ext cx="3272274" cy="1305680"/>
          </a:xfrm>
          <a:prstGeom prst="wedgeRoundRectCallout">
            <a:avLst>
              <a:gd name="adj1" fmla="val -64314"/>
              <a:gd name="adj2" fmla="val 2313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usually put question words at the start: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4344803" y="1988461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chat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7741656" y="1965022"/>
            <a:ext cx="559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chien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4" name="Google Shape;171;p8">
            <a:extLst>
              <a:ext uri="{FF2B5EF4-FFF2-40B4-BE49-F238E27FC236}">
                <a16:creationId xmlns:a16="http://schemas.microsoft.com/office/drawing/2014/main" id="{EF53F489-CCD1-42F3-B50F-CBD828F0CC94}"/>
              </a:ext>
            </a:extLst>
          </p:cNvPr>
          <p:cNvSpPr txBox="1"/>
          <p:nvPr/>
        </p:nvSpPr>
        <p:spPr>
          <a:xfrm>
            <a:off x="239395" y="3628079"/>
            <a:ext cx="117132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ask an information question (e.g. what?) raise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your voice and put a question word at the end: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270110" y="5241893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quoi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183866" y="5219334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chat.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270110" y="2618711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It’s a cat.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465E5A-E10B-4503-A825-7DB1FFD82BCF}"/>
              </a:ext>
            </a:extLst>
          </p:cNvPr>
          <p:cNvSpPr txBox="1"/>
          <p:nvPr/>
        </p:nvSpPr>
        <p:spPr>
          <a:xfrm>
            <a:off x="4371999" y="2576196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 it a cat?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F0CC8F-40E1-4E92-A171-BC4D89121304}"/>
              </a:ext>
            </a:extLst>
          </p:cNvPr>
          <p:cNvSpPr txBox="1"/>
          <p:nvPr/>
        </p:nvSpPr>
        <p:spPr>
          <a:xfrm>
            <a:off x="7741656" y="2614562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No, it’s a dog.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270110" y="5881227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What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is it?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230791" y="5918650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It’s a cat.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B27FE67-3FA3-4CC9-9269-9C245398F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67" y="1845791"/>
            <a:ext cx="875432" cy="114510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F3DCD10-4B7C-4A92-890A-0D6C03E34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416" y="1988461"/>
            <a:ext cx="752815" cy="1210013"/>
          </a:xfrm>
          <a:prstGeom prst="rect">
            <a:avLst/>
          </a:prstGeom>
        </p:spPr>
      </p:pic>
      <p:pic>
        <p:nvPicPr>
          <p:cNvPr id="50" name="Picture 4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4C20DBC-33D7-417D-9681-3DCAD756B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98" y="5321894"/>
            <a:ext cx="875432" cy="11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Table 17">
            <a:extLst>
              <a:ext uri="{FF2B5EF4-FFF2-40B4-BE49-F238E27FC236}">
                <a16:creationId xmlns:a16="http://schemas.microsoft.com/office/drawing/2014/main" id="{920E58A2-706A-441E-92B7-C754CF302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678502"/>
              </p:ext>
            </p:extLst>
          </p:nvPr>
        </p:nvGraphicFramePr>
        <p:xfrm>
          <a:off x="169406" y="3827100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graphicFrame>
        <p:nvGraphicFramePr>
          <p:cNvPr id="95" name="Table 17">
            <a:extLst>
              <a:ext uri="{FF2B5EF4-FFF2-40B4-BE49-F238E27FC236}">
                <a16:creationId xmlns:a16="http://schemas.microsoft.com/office/drawing/2014/main" id="{7F80943F-B082-4886-801D-C092403A1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969150"/>
              </p:ext>
            </p:extLst>
          </p:nvPr>
        </p:nvGraphicFramePr>
        <p:xfrm>
          <a:off x="4207940" y="3847720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graphicFrame>
        <p:nvGraphicFramePr>
          <p:cNvPr id="96" name="Table 17">
            <a:extLst>
              <a:ext uri="{FF2B5EF4-FFF2-40B4-BE49-F238E27FC236}">
                <a16:creationId xmlns:a16="http://schemas.microsoft.com/office/drawing/2014/main" id="{B163DA59-CA40-44F9-91F2-4DEF8C61B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358754"/>
              </p:ext>
            </p:extLst>
          </p:nvPr>
        </p:nvGraphicFramePr>
        <p:xfrm>
          <a:off x="8246474" y="3847720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graphicFrame>
        <p:nvGraphicFramePr>
          <p:cNvPr id="97" name="Table 17">
            <a:extLst>
              <a:ext uri="{FF2B5EF4-FFF2-40B4-BE49-F238E27FC236}">
                <a16:creationId xmlns:a16="http://schemas.microsoft.com/office/drawing/2014/main" id="{027B1263-D7B1-4EF9-97BD-570E324D2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687293"/>
              </p:ext>
            </p:extLst>
          </p:nvPr>
        </p:nvGraphicFramePr>
        <p:xfrm>
          <a:off x="4207940" y="1685929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graphicFrame>
        <p:nvGraphicFramePr>
          <p:cNvPr id="98" name="Table 17">
            <a:extLst>
              <a:ext uri="{FF2B5EF4-FFF2-40B4-BE49-F238E27FC236}">
                <a16:creationId xmlns:a16="http://schemas.microsoft.com/office/drawing/2014/main" id="{D2CDBEA4-98FE-4604-894F-1BD03199B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46647"/>
              </p:ext>
            </p:extLst>
          </p:nvPr>
        </p:nvGraphicFramePr>
        <p:xfrm>
          <a:off x="8246474" y="1685929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B1F2FF6-3767-4C71-982E-CFBC2C7F8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960592"/>
              </p:ext>
            </p:extLst>
          </p:nvPr>
        </p:nvGraphicFramePr>
        <p:xfrm>
          <a:off x="171747" y="1672076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769B99-24BE-4421-AE78-48E7DF1BF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16" y="1950560"/>
            <a:ext cx="1030536" cy="1029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02DD1F-42FB-4D4B-BF08-BA0DDAAFFFE0}"/>
              </a:ext>
            </a:extLst>
          </p:cNvPr>
          <p:cNvSpPr txBox="1"/>
          <p:nvPr/>
        </p:nvSpPr>
        <p:spPr>
          <a:xfrm>
            <a:off x="219003" y="2310661"/>
            <a:ext cx="190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cheval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40DC3C6-2DE1-40CE-97DC-EBE4120B8117}"/>
              </a:ext>
            </a:extLst>
          </p:cNvPr>
          <p:cNvSpPr txBox="1"/>
          <p:nvPr/>
        </p:nvSpPr>
        <p:spPr>
          <a:xfrm>
            <a:off x="126097" y="4448814"/>
            <a:ext cx="2040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orange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1A607DA-5562-4AB9-9406-2681A7D25BC1}"/>
              </a:ext>
            </a:extLst>
          </p:cNvPr>
          <p:cNvSpPr txBox="1"/>
          <p:nvPr/>
        </p:nvSpPr>
        <p:spPr>
          <a:xfrm>
            <a:off x="4288716" y="2322965"/>
            <a:ext cx="190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animal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2C5F3D7-06AC-4FF1-A665-F1FF81D52CB9}"/>
              </a:ext>
            </a:extLst>
          </p:cNvPr>
          <p:cNvSpPr txBox="1"/>
          <p:nvPr/>
        </p:nvSpPr>
        <p:spPr>
          <a:xfrm>
            <a:off x="8446511" y="2310662"/>
            <a:ext cx="190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chat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586699A-D57C-4E16-9842-7BC9B839F7CF}"/>
              </a:ext>
            </a:extLst>
          </p:cNvPr>
          <p:cNvSpPr txBox="1"/>
          <p:nvPr/>
        </p:nvSpPr>
        <p:spPr>
          <a:xfrm>
            <a:off x="4219980" y="4549130"/>
            <a:ext cx="190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moto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F0FAA8-F0E1-4C73-BFF7-FE665F0D2778}"/>
              </a:ext>
            </a:extLst>
          </p:cNvPr>
          <p:cNvSpPr txBox="1"/>
          <p:nvPr/>
        </p:nvSpPr>
        <p:spPr>
          <a:xfrm>
            <a:off x="8387524" y="4482034"/>
            <a:ext cx="190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stylo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0" name="Picture 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4AD8FAB-6AF4-424C-B499-C1589619C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768" y="1897492"/>
            <a:ext cx="868165" cy="113559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7A03B6A-5096-4A7C-92AB-F58984F2E152}"/>
              </a:ext>
            </a:extLst>
          </p:cNvPr>
          <p:cNvGrpSpPr/>
          <p:nvPr/>
        </p:nvGrpSpPr>
        <p:grpSpPr>
          <a:xfrm>
            <a:off x="5983090" y="1860428"/>
            <a:ext cx="1905700" cy="963334"/>
            <a:chOff x="5983090" y="1860428"/>
            <a:chExt cx="1905700" cy="963334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C2357DE-6CA5-44E7-8E5A-78DCFB41FC04}"/>
                </a:ext>
              </a:extLst>
            </p:cNvPr>
            <p:cNvSpPr txBox="1"/>
            <p:nvPr/>
          </p:nvSpPr>
          <p:spPr>
            <a:xfrm>
              <a:off x="5983090" y="2362097"/>
              <a:ext cx="1905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pet]</a:t>
              </a:r>
            </a:p>
          </p:txBody>
        </p:sp>
        <p:pic>
          <p:nvPicPr>
            <p:cNvPr id="16" name="Picture 15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A4BA0F1B-46B4-4031-B961-4BC7D9FBB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74" y="1860428"/>
              <a:ext cx="704384" cy="587711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DFB64F04-7162-4BC5-BEC5-7744985F35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877"/>
          <a:stretch/>
        </p:blipFill>
        <p:spPr>
          <a:xfrm>
            <a:off x="2722428" y="4448485"/>
            <a:ext cx="528413" cy="52876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AE606D5-61A7-40AD-8341-ADDE41014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9003">
            <a:off x="10621779" y="4347217"/>
            <a:ext cx="1004717" cy="64050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AA2B63F1-F202-4559-A36F-427E8DE3C232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196205" y="4258688"/>
            <a:ext cx="1591978" cy="817566"/>
          </a:xfrm>
          <a:prstGeom prst="rect">
            <a:avLst/>
          </a:prstGeom>
          <a:ln>
            <a:noFill/>
          </a:ln>
        </p:spPr>
      </p:pic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92F67EC9-823B-484A-B7C6-EFE82BD3D3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25612" y="65140"/>
            <a:ext cx="914400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59B4D812-423A-44B7-95BC-019FB820D8AE}"/>
              </a:ext>
            </a:extLst>
          </p:cNvPr>
          <p:cNvSpPr/>
          <p:nvPr/>
        </p:nvSpPr>
        <p:spPr>
          <a:xfrm>
            <a:off x="888788" y="180106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59AAEB-E514-4549-B817-1F55A3AEEE96}"/>
              </a:ext>
            </a:extLst>
          </p:cNvPr>
          <p:cNvSpPr txBox="1"/>
          <p:nvPr/>
        </p:nvSpPr>
        <p:spPr>
          <a:xfrm>
            <a:off x="888788" y="180106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80" grpId="0"/>
      <p:bldP spid="80" grpId="1"/>
      <p:bldP spid="82" grpId="0"/>
      <p:bldP spid="82" grpId="1"/>
      <p:bldP spid="84" grpId="0"/>
      <p:bldP spid="84" grpId="1"/>
      <p:bldP spid="86" grpId="0"/>
      <p:bldP spid="86" grpId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Table 17">
            <a:extLst>
              <a:ext uri="{FF2B5EF4-FFF2-40B4-BE49-F238E27FC236}">
                <a16:creationId xmlns:a16="http://schemas.microsoft.com/office/drawing/2014/main" id="{920E58A2-706A-441E-92B7-C754CF302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586639"/>
              </p:ext>
            </p:extLst>
          </p:nvPr>
        </p:nvGraphicFramePr>
        <p:xfrm>
          <a:off x="171747" y="3858996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graphicFrame>
        <p:nvGraphicFramePr>
          <p:cNvPr id="95" name="Table 17">
            <a:extLst>
              <a:ext uri="{FF2B5EF4-FFF2-40B4-BE49-F238E27FC236}">
                <a16:creationId xmlns:a16="http://schemas.microsoft.com/office/drawing/2014/main" id="{7F80943F-B082-4886-801D-C092403A1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922844"/>
              </p:ext>
            </p:extLst>
          </p:nvPr>
        </p:nvGraphicFramePr>
        <p:xfrm>
          <a:off x="4210281" y="3879616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graphicFrame>
        <p:nvGraphicFramePr>
          <p:cNvPr id="96" name="Table 17">
            <a:extLst>
              <a:ext uri="{FF2B5EF4-FFF2-40B4-BE49-F238E27FC236}">
                <a16:creationId xmlns:a16="http://schemas.microsoft.com/office/drawing/2014/main" id="{B163DA59-CA40-44F9-91F2-4DEF8C61B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255876"/>
              </p:ext>
            </p:extLst>
          </p:nvPr>
        </p:nvGraphicFramePr>
        <p:xfrm>
          <a:off x="8248815" y="3879616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graphicFrame>
        <p:nvGraphicFramePr>
          <p:cNvPr id="97" name="Table 17">
            <a:extLst>
              <a:ext uri="{FF2B5EF4-FFF2-40B4-BE49-F238E27FC236}">
                <a16:creationId xmlns:a16="http://schemas.microsoft.com/office/drawing/2014/main" id="{027B1263-D7B1-4EF9-97BD-570E324D2978}"/>
              </a:ext>
            </a:extLst>
          </p:cNvPr>
          <p:cNvGraphicFramePr>
            <a:graphicFrameLocks noGrp="1"/>
          </p:cNvGraphicFramePr>
          <p:nvPr/>
        </p:nvGraphicFramePr>
        <p:xfrm>
          <a:off x="4207940" y="1685929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graphicFrame>
        <p:nvGraphicFramePr>
          <p:cNvPr id="98" name="Table 17">
            <a:extLst>
              <a:ext uri="{FF2B5EF4-FFF2-40B4-BE49-F238E27FC236}">
                <a16:creationId xmlns:a16="http://schemas.microsoft.com/office/drawing/2014/main" id="{D2CDBEA4-98FE-4604-894F-1BD03199B52E}"/>
              </a:ext>
            </a:extLst>
          </p:cNvPr>
          <p:cNvGraphicFramePr>
            <a:graphicFrameLocks noGrp="1"/>
          </p:cNvGraphicFramePr>
          <p:nvPr/>
        </p:nvGraphicFramePr>
        <p:xfrm>
          <a:off x="8246474" y="1685929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B1F2FF6-3767-4C71-982E-CFBC2C7F8775}"/>
              </a:ext>
            </a:extLst>
          </p:cNvPr>
          <p:cNvGraphicFramePr>
            <a:graphicFrameLocks noGrp="1"/>
          </p:cNvGraphicFramePr>
          <p:nvPr/>
        </p:nvGraphicFramePr>
        <p:xfrm>
          <a:off x="171747" y="1672076"/>
          <a:ext cx="3742592" cy="1639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96">
                  <a:extLst>
                    <a:ext uri="{9D8B030D-6E8A-4147-A177-3AD203B41FA5}">
                      <a16:colId xmlns:a16="http://schemas.microsoft.com/office/drawing/2014/main" val="3949579630"/>
                    </a:ext>
                  </a:extLst>
                </a:gridCol>
                <a:gridCol w="1871296">
                  <a:extLst>
                    <a:ext uri="{9D8B030D-6E8A-4147-A177-3AD203B41FA5}">
                      <a16:colId xmlns:a16="http://schemas.microsoft.com/office/drawing/2014/main" val="1946760732"/>
                    </a:ext>
                  </a:extLst>
                </a:gridCol>
              </a:tblGrid>
              <a:tr h="16395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85266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02DD1F-42FB-4D4B-BF08-BA0DDAAFFFE0}"/>
              </a:ext>
            </a:extLst>
          </p:cNvPr>
          <p:cNvSpPr txBox="1"/>
          <p:nvPr/>
        </p:nvSpPr>
        <p:spPr>
          <a:xfrm>
            <a:off x="97647" y="2310661"/>
            <a:ext cx="206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banane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40DC3C6-2DE1-40CE-97DC-EBE4120B8117}"/>
              </a:ext>
            </a:extLst>
          </p:cNvPr>
          <p:cNvSpPr txBox="1"/>
          <p:nvPr/>
        </p:nvSpPr>
        <p:spPr>
          <a:xfrm>
            <a:off x="97647" y="4271687"/>
            <a:ext cx="2040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peluche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1A607DA-5562-4AB9-9406-2681A7D25BC1}"/>
              </a:ext>
            </a:extLst>
          </p:cNvPr>
          <p:cNvSpPr txBox="1"/>
          <p:nvPr/>
        </p:nvSpPr>
        <p:spPr>
          <a:xfrm>
            <a:off x="4288716" y="2322965"/>
            <a:ext cx="190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cahier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2C5F3D7-06AC-4FF1-A665-F1FF81D52CB9}"/>
              </a:ext>
            </a:extLst>
          </p:cNvPr>
          <p:cNvSpPr txBox="1"/>
          <p:nvPr/>
        </p:nvSpPr>
        <p:spPr>
          <a:xfrm>
            <a:off x="8345126" y="2322965"/>
            <a:ext cx="190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photo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586699A-D57C-4E16-9842-7BC9B839F7CF}"/>
              </a:ext>
            </a:extLst>
          </p:cNvPr>
          <p:cNvSpPr txBox="1"/>
          <p:nvPr/>
        </p:nvSpPr>
        <p:spPr>
          <a:xfrm>
            <a:off x="4222321" y="4581026"/>
            <a:ext cx="190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F0FAA8-F0E1-4C73-BFF7-FE665F0D2778}"/>
              </a:ext>
            </a:extLst>
          </p:cNvPr>
          <p:cNvSpPr txBox="1"/>
          <p:nvPr/>
        </p:nvSpPr>
        <p:spPr>
          <a:xfrm>
            <a:off x="8212070" y="4266221"/>
            <a:ext cx="190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bouteille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4" descr="Escuela, Libro De Ejercicios, Estudiar">
            <a:extLst>
              <a:ext uri="{FF2B5EF4-FFF2-40B4-BE49-F238E27FC236}">
                <a16:creationId xmlns:a16="http://schemas.microsoft.com/office/drawing/2014/main" id="{60E8201C-5397-4C86-87E6-2AEBCEF2E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87" y="1997328"/>
            <a:ext cx="797970" cy="106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Animal, Bear, Cartoon, Children, Kids, Toys">
            <a:extLst>
              <a:ext uri="{FF2B5EF4-FFF2-40B4-BE49-F238E27FC236}">
                <a16:creationId xmlns:a16="http://schemas.microsoft.com/office/drawing/2014/main" id="{F90D0357-BEB7-4DB9-8F7F-147DE7658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99" y="4131058"/>
            <a:ext cx="805800" cy="105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chart&#10;&#10;Description automatically generated">
            <a:extLst>
              <a:ext uri="{FF2B5EF4-FFF2-40B4-BE49-F238E27FC236}">
                <a16:creationId xmlns:a16="http://schemas.microsoft.com/office/drawing/2014/main" id="{1E7DCB5D-83D6-4EBC-9469-0AED6F2F8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5809" y="4149649"/>
            <a:ext cx="553008" cy="1106015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0EE31B1-C178-4478-B8E2-6BFC82442A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87" y="4053016"/>
            <a:ext cx="830123" cy="1334271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C29647E-AF51-415F-A0EB-08041677B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152" y="1980462"/>
            <a:ext cx="1154532" cy="10504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7377BCA-433C-4A1B-9B4E-17F08C608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16" y="1981648"/>
            <a:ext cx="1532029" cy="906451"/>
          </a:xfrm>
          <a:prstGeom prst="rect">
            <a:avLst/>
          </a:prstGeom>
        </p:spPr>
      </p:pic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303C2FA-DE98-45B9-AF66-2843385EE2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25612" y="65140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C8C79DAE-4E12-403C-A6A2-9A91D3CF6D75}"/>
              </a:ext>
            </a:extLst>
          </p:cNvPr>
          <p:cNvSpPr/>
          <p:nvPr/>
        </p:nvSpPr>
        <p:spPr>
          <a:xfrm>
            <a:off x="888788" y="180106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825BC7-1F90-4FBB-88B1-D9E2510775A7}"/>
              </a:ext>
            </a:extLst>
          </p:cNvPr>
          <p:cNvSpPr txBox="1"/>
          <p:nvPr/>
        </p:nvSpPr>
        <p:spPr>
          <a:xfrm>
            <a:off x="888788" y="180106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404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80" grpId="0"/>
      <p:bldP spid="80" grpId="1"/>
      <p:bldP spid="82" grpId="0"/>
      <p:bldP spid="82" grpId="1"/>
      <p:bldP spid="84" grpId="0"/>
      <p:bldP spid="84" grpId="1"/>
      <p:bldP spid="86" grpId="0"/>
      <p:bldP spid="86" grpId="1"/>
      <p:bldP spid="88" grpId="0"/>
      <p:bldP spid="8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7_1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 descr="A picture containing map&#10;&#10;Description automatically generated">
            <a:extLst>
              <a:ext uri="{FF2B5EF4-FFF2-40B4-BE49-F238E27FC236}">
                <a16:creationId xmlns:a16="http://schemas.microsoft.com/office/drawing/2014/main" id="{D37D55F9-B1C1-42C8-8468-7DBE27F37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46" y="1724503"/>
            <a:ext cx="3131397" cy="26127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animal.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833580" y="4346705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87FA1CE8-00FD-4673-BD44-00F2F3CC8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4929A95-AAFF-4783-B6F3-B5B3F7FDAA71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9689"/>
              <a:gd name="adj2" fmla="val 846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D3528742-15BC-423A-8DF5-471E86FEC5A7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6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5" name="7_2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chat.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4565459" y="4277143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1F838D-A04D-4542-BF1D-B45C9E438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74" y="765807"/>
            <a:ext cx="2579852" cy="3374560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F30DBF92-4ADA-4BC0-9845-B35A87DB2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6AB4C1D-E496-40ED-93E1-134DA6CDFD26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9689"/>
              <a:gd name="adj2" fmla="val 846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8C0FD410-793B-4C42-9967-947E70F25883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0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1685</Words>
  <Application>Microsoft Office PowerPoint</Application>
  <PresentationFormat>Widescreen</PresentationFormat>
  <Paragraphs>310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Tw Cen MT</vt:lpstr>
      <vt:lpstr>Wingdings</vt:lpstr>
      <vt:lpstr>1_Office Theme</vt:lpstr>
      <vt:lpstr>2_Office Theme</vt:lpstr>
      <vt:lpstr>3_Office Theme</vt:lpstr>
      <vt:lpstr>Saying what I and others have</vt:lpstr>
      <vt:lpstr> [ch]</vt:lpstr>
      <vt:lpstr> [ch]</vt:lpstr>
      <vt:lpstr> [ch]</vt:lpstr>
      <vt:lpstr>Asking questions</vt:lpstr>
      <vt:lpstr>vocabulaire</vt:lpstr>
      <vt:lpstr>vocabulaire</vt:lpstr>
      <vt:lpstr>vocabulaire</vt:lpstr>
      <vt:lpstr>vocabulaire</vt:lpstr>
      <vt:lpstr>vocabulaire</vt:lpstr>
      <vt:lpstr>vocabulaire</vt:lpstr>
      <vt:lpstr>vocabulaire</vt:lpstr>
      <vt:lpstr>vocabulaire</vt:lpstr>
      <vt:lpstr>vocabulaire</vt:lpstr>
      <vt:lpstr>Avoir [to have, having]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33</cp:revision>
  <dcterms:created xsi:type="dcterms:W3CDTF">2021-09-27T07:31:17Z</dcterms:created>
  <dcterms:modified xsi:type="dcterms:W3CDTF">2023-09-26T10:24:07Z</dcterms:modified>
</cp:coreProperties>
</file>