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9" r:id="rId4"/>
    <p:sldMasterId id="2147483721" r:id="rId5"/>
  </p:sldMasterIdLst>
  <p:notesMasterIdLst>
    <p:notesMasterId r:id="rId15"/>
  </p:notesMasterIdLst>
  <p:sldIdLst>
    <p:sldId id="257" r:id="rId6"/>
    <p:sldId id="299" r:id="rId7"/>
    <p:sldId id="383" r:id="rId8"/>
    <p:sldId id="502" r:id="rId9"/>
    <p:sldId id="374" r:id="rId10"/>
    <p:sldId id="298" r:id="rId11"/>
    <p:sldId id="504" r:id="rId12"/>
    <p:sldId id="297" r:id="rId13"/>
    <p:sldId id="29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8F7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4A24B-D48F-49C9-B9AE-7C6DBF4D5405}" v="6" dt="2022-10-12T17:42:55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50" autoAdjust="0"/>
    <p:restoredTop sz="55582" autoAdjust="0"/>
  </p:normalViewPr>
  <p:slideViewPr>
    <p:cSldViewPr snapToGrid="0">
      <p:cViewPr varScale="1">
        <p:scale>
          <a:sx n="59" d="100"/>
          <a:sy n="59" d="100"/>
        </p:scale>
        <p:origin x="181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1A44A24B-D48F-49C9-B9AE-7C6DBF4D5405}"/>
    <pc:docChg chg="modSld">
      <pc:chgData name="Tom Dawes" userId="fe899cd594ff6f3a" providerId="LiveId" clId="{1A44A24B-D48F-49C9-B9AE-7C6DBF4D5405}" dt="2022-10-12T17:37:17.766" v="3"/>
      <pc:docMkLst>
        <pc:docMk/>
      </pc:docMkLst>
      <pc:sldChg chg="modAnim">
        <pc:chgData name="Tom Dawes" userId="fe899cd594ff6f3a" providerId="LiveId" clId="{1A44A24B-D48F-49C9-B9AE-7C6DBF4D5405}" dt="2022-10-12T17:37:17.766" v="3"/>
        <pc:sldMkLst>
          <pc:docMk/>
          <pc:sldMk cId="1173711901" sldId="5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[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eu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[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with words ending in -x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deux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(petit) peu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jeu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[291]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 (c')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[1091]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[1044]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mercredi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[1168]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jeudi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[1112]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vendredi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samedi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[1356]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[1235]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aujourd’hui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[an/</a:t>
            </a:r>
            <a:r>
              <a:rPr lang="en-GB" b="0" dirty="0" err="1"/>
              <a:t>en</a:t>
            </a:r>
            <a:r>
              <a:rPr lang="en-GB" b="0" dirty="0"/>
              <a:t>] and [</a:t>
            </a:r>
            <a:r>
              <a:rPr lang="en-GB" b="0" dirty="0" err="1"/>
              <a:t>eu</a:t>
            </a:r>
            <a:r>
              <a:rPr lang="en-GB" b="0" dirty="0"/>
              <a:t>] in a set of mostly unfamiliar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tick if they hear [</a:t>
            </a:r>
            <a:r>
              <a:rPr lang="en-GB" dirty="0" err="1"/>
              <a:t>eu</a:t>
            </a:r>
            <a:r>
              <a:rPr lang="en-GB" dirty="0"/>
              <a:t>] [</a:t>
            </a:r>
            <a:r>
              <a:rPr lang="en-GB" dirty="0" err="1"/>
              <a:t>an|en</a:t>
            </a:r>
            <a:r>
              <a:rPr lang="en-GB" dirty="0"/>
              <a:t>]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answer ticks, the French word and then the English word (which pupils may offer suggestions for, as we include some written cognates here).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Ex. content</a:t>
            </a:r>
            <a:br>
              <a:rPr lang="en-GB" dirty="0"/>
            </a:br>
            <a:r>
              <a:rPr lang="en-GB" dirty="0"/>
              <a:t>[1] </a:t>
            </a:r>
            <a:r>
              <a:rPr lang="en-GB" dirty="0" err="1"/>
              <a:t>sérieux</a:t>
            </a:r>
            <a:br>
              <a:rPr lang="en-GB" dirty="0"/>
            </a:br>
            <a:r>
              <a:rPr lang="en-GB" dirty="0"/>
              <a:t>[2] </a:t>
            </a:r>
            <a:r>
              <a:rPr lang="en-GB" dirty="0" err="1"/>
              <a:t>dangereux</a:t>
            </a:r>
            <a:br>
              <a:rPr lang="en-GB" dirty="0"/>
            </a:br>
            <a:r>
              <a:rPr lang="en-GB" dirty="0"/>
              <a:t>[3] </a:t>
            </a:r>
            <a:r>
              <a:rPr lang="en-GB" dirty="0" err="1"/>
              <a:t>français</a:t>
            </a:r>
            <a:br>
              <a:rPr lang="en-GB" dirty="0"/>
            </a:br>
            <a:r>
              <a:rPr lang="en-GB" dirty="0"/>
              <a:t>[4] </a:t>
            </a:r>
            <a:r>
              <a:rPr lang="en-GB" dirty="0" err="1"/>
              <a:t>furieux</a:t>
            </a:r>
            <a:br>
              <a:rPr lang="en-GB" dirty="0"/>
            </a:br>
            <a:r>
              <a:rPr lang="en-GB" dirty="0"/>
              <a:t>[5] </a:t>
            </a:r>
            <a:r>
              <a:rPr lang="en-GB" dirty="0" err="1"/>
              <a:t>mystérieux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[6] </a:t>
            </a:r>
            <a:r>
              <a:rPr lang="en-GB" dirty="0" err="1"/>
              <a:t>anxieux</a:t>
            </a:r>
            <a:br>
              <a:rPr lang="en-GB" dirty="0"/>
            </a:b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SSC [</a:t>
            </a:r>
            <a:r>
              <a:rPr lang="en-GB" b="0" dirty="0" err="1"/>
              <a:t>eu</a:t>
            </a:r>
            <a:r>
              <a:rPr lang="en-GB" b="0" dirty="0"/>
              <a:t>] and [SFC].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pronunciation from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and check.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Practise in pairs 2-3 more times.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lvl="0"/>
            <a:r>
              <a:rPr lang="en-GB" b="1" dirty="0"/>
              <a:t>Transcript </a:t>
            </a:r>
            <a:br>
              <a:rPr lang="en-GB" dirty="0"/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Mathi</a:t>
            </a:r>
            <a:r>
              <a:rPr lang="en-GB" sz="1200" b="0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1200" b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200" b="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lang="en-GB" sz="1200" b="0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200" b="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x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1200" b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200" b="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x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bl</a:t>
            </a:r>
            <a:r>
              <a:rPr lang="en-GB" sz="1200" b="0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200" b="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  <a:r>
              <a:rPr lang="es-ES_tradnl" sz="1200" b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s-ES_tradnl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génie</a:t>
            </a:r>
            <a:r>
              <a:rPr lang="es-ES_tradnl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s-ES_tradnl" sz="1200" b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s-ES_tradnl" sz="1200" b="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s-ES_tradnl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s-ES_tradnl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s-ES_tradnl" sz="1200" b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s-ES_tradnl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rouge.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52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 and revisit adjectives from week 2-6.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(Part A) Click to listen. Pupils circle the correct word (if they have the sheet printed). If not, they can use numbers 1,2,3. Click for answers.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(Part B) </a:t>
            </a:r>
            <a:r>
              <a:rPr lang="en-GB" dirty="0"/>
              <a:t>Pupils listen to 1-5 and write the sentences, selecting from the options given (there are a few additional words that are not needed).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</a:t>
            </a:r>
            <a:r>
              <a:rPr lang="en-GB" dirty="0"/>
              <a:t>: alternatively, for greater challenge, in Part B pupils could write the sentences first (reading) and then listen and check their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(Part A):</a:t>
            </a:r>
          </a:p>
          <a:p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Je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vendredi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samedi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tu es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(Part B):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mercredi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vendredi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7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identification of the days of the week in French.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Click to play the example. Ask pupil to write the day of the week in English.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4. Repeat with items 1-5.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mercredi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vendredi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days of the week (in combination with hand gestures to embed meaning).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 pairs, ask pupils to read the days of the week in the correct order.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“début” to trigger 30-second timer.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Go to next slide for answers.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</a:t>
            </a:r>
            <a:br>
              <a:rPr lang="en-GB" b="1" dirty="0"/>
            </a:b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make the days disappear in the correct order and click again to bring up the correct answer with image.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make all of the answers disappear and bring back the jumbled days.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“début” to trigger 30-second timer. Pupils practise one more time saying all of the days in the correct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07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choose any 9 of the words from the English table and write them into their grid in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Teacher then calls out the French for any of the 16 words in the table in whichever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Pupils call Lotto when they have any three in a row (vertical, horizontal, or diagonal) and then again for the first full house.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OPTIONAL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oral production of the days of the week (in a song that constrains the time and helps to speed up production).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play the song.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Encourage pupils to join in when they can.</a:t>
            </a:r>
          </a:p>
          <a:p>
            <a:endParaRPr lang="en-GB" dirty="0"/>
          </a:p>
          <a:p>
            <a:r>
              <a:rPr lang="en-GB" b="1" dirty="0"/>
              <a:t>Link to song</a:t>
            </a:r>
            <a:r>
              <a:rPr lang="en-GB" dirty="0"/>
              <a:t>: https://www.youtube.com/watch?v=x-G1kkJR65Q</a:t>
            </a:r>
          </a:p>
          <a:p>
            <a:r>
              <a:rPr lang="en-GB" b="1" dirty="0"/>
              <a:t>Notes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the song is just the days (repeated</a:t>
            </a:r>
            <a:r>
              <a:rPr lang="en-GB" baseline="0" dirty="0"/>
              <a:t> over and over) but the tune is catchy after a while and the harmonies make it not unpleasant to listen to, despite the minion-type voices!</a:t>
            </a:r>
          </a:p>
          <a:p>
            <a:r>
              <a:rPr lang="en-GB" baseline="0" dirty="0"/>
              <a:t>ii) we recommend opening the link in a separate window just prior to the start of the lesson and playing through the adverts, leaving the song paused at the start ready to go, when needed.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06065-1530-4A59-83F2-5244280B049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25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32D5B-7128-46D2-BC97-73B2A55D0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D1FED-EFD3-44FE-95EB-4963CDFE2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9BE63-3499-4FC0-AFFA-543451540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22258-A49A-43E0-A469-554EF656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56C06-86AD-45DE-B8C3-CEC4162A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9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8BDF-9C7A-44D3-A053-61646546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B436C-2A81-4B51-9796-B5729F9E7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26ED6-BAC1-41C0-B28A-FACFDC63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6D169-E289-430F-8AAF-A2F34174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B694B-4C37-44AD-9CF9-6957B1D4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100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C87F-CE78-4B74-86D1-89853EA7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52917-51F2-4D83-B156-A4976F1D6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5126-C48D-4E42-A93A-9FCE963D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37E8A-C9AE-43CD-8D7D-044A5A5A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01C1F-7C72-437D-B0E4-A36588A5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311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369-61BF-4D16-9286-06FFC2E2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8F028-F518-487B-B762-D32EC8A78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A11E3-3393-433D-9CC6-A341A77A7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8379A-9472-4FD9-B954-DC7010E0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225FF-0CDA-4F47-84C3-36FC4AE20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F9689-F69C-419C-8C16-F104898A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507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6F6A-A363-4CA3-96B7-08B31EEC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1F075-1331-4E2B-B01F-F9906BFA1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EF430-5E65-4957-8CAD-6A9226B8A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26949-9933-4FCB-8619-B4D8A4132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E75CED-2DDC-44CA-B312-6B1C0AA04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E38090-359B-40A8-8DD2-6F616770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21172-EA43-4DD2-A042-B5E690F55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AFC3F-7A31-4FF1-B41E-403D28B1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6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889F5-552F-4439-B54F-E9A99EE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24075-A55B-4419-8ADE-25065061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B64EFF-73CA-4915-BFB8-CE3A9D88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DCE3F-66A6-4841-BB90-0A702AFD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180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8CE131-8525-4950-B1D7-0F029C3A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0199F-C335-4C23-AD9B-722EFF4D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A4381-63B9-49E2-A051-FFC3AE90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858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211B-F66F-4CA4-A804-24116E96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A0399-F291-47F9-98F6-C093F271B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5732D-CE07-46EB-A41D-EE90149E4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E3E99-5928-48D8-8FEA-7AA391983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A8627-7589-401C-A420-D8028418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2EFCF-A892-4CAD-B81F-A94D69ED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17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3B00-C5D4-4545-86EC-D780E97C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C1E13-538A-43F2-8BEF-949CBE4A7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328CE-97FD-4CC0-9CA1-48EB4626B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99591-F90D-45E8-A043-4927376B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3287E-C648-4816-968F-FD1F3ACC3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58D74-2D7B-46FC-8E63-E2F3F2129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57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A468-3343-4C66-94E3-A1401E61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61F81-1557-4E51-BD0E-CB06ADF95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90476-BF35-43F1-9AC5-0BACC674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8290F-81CD-4AFF-919B-06C2E60A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59A70-5C54-493F-977D-0B8189E1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718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DFCEA7-B8D7-4BE2-AF7A-A59241242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293F2-D424-46BE-92AC-0C3B2DB09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1F8F4-D075-44F4-ABD2-AD3806C9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CC78-35C7-40F2-AFB9-55FF47F4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7F1E1-C9EF-4A83-9BAE-00DEB7EE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905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8143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356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414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192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065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0820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180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429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9436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736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9414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671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320E5-E237-413B-B26C-D0DD2C32332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772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249FB6-2B36-4D5F-90AB-E6E8B6425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10CB5-59E2-4C3B-9F74-6B43D081B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04423-9D92-41C2-894B-3B2E36EA2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A6E45-77E9-4803-BC0C-5CA379288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99467-3F79-45C5-8AF8-12B8E0D83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43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11187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.png"/><Relationship Id="rId18" Type="http://schemas.openxmlformats.org/officeDocument/2006/relationships/audio" Target="../media/audio8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audio" Target="../media/audio6.wav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audio" Target="../media/audio5.wav"/><Relationship Id="rId4" Type="http://schemas.openxmlformats.org/officeDocument/2006/relationships/image" Target="../media/image3.png"/><Relationship Id="rId9" Type="http://schemas.openxmlformats.org/officeDocument/2006/relationships/audio" Target="../media/audio4.wav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0.wav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0.sv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13.wav"/><Relationship Id="rId11" Type="http://schemas.openxmlformats.org/officeDocument/2006/relationships/image" Target="../media/image8.png"/><Relationship Id="rId5" Type="http://schemas.openxmlformats.org/officeDocument/2006/relationships/audio" Target="../media/audio12.wav"/><Relationship Id="rId15" Type="http://schemas.openxmlformats.org/officeDocument/2006/relationships/audio" Target="../media/audio18.wav"/><Relationship Id="rId10" Type="http://schemas.openxmlformats.org/officeDocument/2006/relationships/audio" Target="../media/audio17.wav"/><Relationship Id="rId4" Type="http://schemas.openxmlformats.org/officeDocument/2006/relationships/image" Target="../media/image3.png"/><Relationship Id="rId9" Type="http://schemas.openxmlformats.org/officeDocument/2006/relationships/audio" Target="../media/audio16.wav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26.wav"/><Relationship Id="rId3" Type="http://schemas.openxmlformats.org/officeDocument/2006/relationships/audio" Target="../media/audio19.wav"/><Relationship Id="rId7" Type="http://schemas.openxmlformats.org/officeDocument/2006/relationships/image" Target="../media/image14.png"/><Relationship Id="rId12" Type="http://schemas.openxmlformats.org/officeDocument/2006/relationships/audio" Target="../media/audio2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1.wav"/><Relationship Id="rId11" Type="http://schemas.openxmlformats.org/officeDocument/2006/relationships/audio" Target="../media/audio24.wav"/><Relationship Id="rId5" Type="http://schemas.openxmlformats.org/officeDocument/2006/relationships/image" Target="../media/image8.png"/><Relationship Id="rId15" Type="http://schemas.openxmlformats.org/officeDocument/2006/relationships/image" Target="../media/image10.svg"/><Relationship Id="rId10" Type="http://schemas.openxmlformats.org/officeDocument/2006/relationships/audio" Target="../media/audio23.wav"/><Relationship Id="rId4" Type="http://schemas.openxmlformats.org/officeDocument/2006/relationships/audio" Target="../media/audio20.wav"/><Relationship Id="rId9" Type="http://schemas.openxmlformats.org/officeDocument/2006/relationships/audio" Target="../media/audio22.wav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20.png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12" Type="http://schemas.openxmlformats.org/officeDocument/2006/relationships/image" Target="../media/image2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30.wav"/><Relationship Id="rId11" Type="http://schemas.openxmlformats.org/officeDocument/2006/relationships/image" Target="../media/image22.png"/><Relationship Id="rId5" Type="http://schemas.openxmlformats.org/officeDocument/2006/relationships/audio" Target="../media/audio29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8.wav"/><Relationship Id="rId9" Type="http://schemas.openxmlformats.org/officeDocument/2006/relationships/audio" Target="../media/audio32.wav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audio" Target="../media/audio3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3.wav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8.xml"/><Relationship Id="rId1" Type="http://schemas.openxmlformats.org/officeDocument/2006/relationships/video" Target="https://www.youtube.com/embed/x-G1kkJR65Q" TargetMode="External"/><Relationship Id="rId6" Type="http://schemas.openxmlformats.org/officeDocument/2006/relationships/audio" Target="../media/audio35.wav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2" descr="Calender, Icon, Pictogram, Web, Black, Number, Holiday">
            <a:extLst>
              <a:ext uri="{FF2B5EF4-FFF2-40B4-BE49-F238E27FC236}">
                <a16:creationId xmlns:a16="http://schemas.microsoft.com/office/drawing/2014/main" id="{E25FCC37-EADE-4A4B-982B-518F4BC6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28" y="2100908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">
            <a:hlinkClick r:id="" action="ppaction://noaction">
              <a:snd r:embed="rId3" name="49_content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7640" y="217088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780765" y="2063161"/>
            <a:ext cx="6707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Ex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6414424" y="26857"/>
            <a:ext cx="235612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8583896" y="2685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40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23171" y="1296789"/>
            <a:ext cx="56228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Does the word</a:t>
            </a:r>
            <a:r>
              <a:rPr lang="en-GB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have [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or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an/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or both?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4406010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1A : </a:t>
            </a:r>
            <a:endParaRPr lang="en-GB" sz="3200" dirty="0"/>
          </a:p>
        </p:txBody>
      </p:sp>
      <p:pic>
        <p:nvPicPr>
          <p:cNvPr id="27" name="Picture 2" descr="Child, Happy, Boy, Hair, Smiling, Smile, Kid, Play">
            <a:extLst>
              <a:ext uri="{FF2B5EF4-FFF2-40B4-BE49-F238E27FC236}">
                <a16:creationId xmlns:a16="http://schemas.microsoft.com/office/drawing/2014/main" id="{7F8996BE-40A7-4467-937C-396E2504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751" y="128500"/>
            <a:ext cx="636270" cy="10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196195"/>
              </p:ext>
            </p:extLst>
          </p:nvPr>
        </p:nvGraphicFramePr>
        <p:xfrm>
          <a:off x="2265787" y="1534757"/>
          <a:ext cx="8912043" cy="46454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5883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1125242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  <a:gridCol w="1778109">
                  <a:extLst>
                    <a:ext uri="{9D8B030D-6E8A-4147-A177-3AD203B41FA5}">
                      <a16:colId xmlns:a16="http://schemas.microsoft.com/office/drawing/2014/main" val="4158137349"/>
                    </a:ext>
                  </a:extLst>
                </a:gridCol>
                <a:gridCol w="2672809">
                  <a:extLst>
                    <a:ext uri="{9D8B030D-6E8A-4147-A177-3AD203B41FA5}">
                      <a16:colId xmlns:a16="http://schemas.microsoft.com/office/drawing/2014/main" val="1496446765"/>
                    </a:ext>
                  </a:extLst>
                </a:gridCol>
              </a:tblGrid>
              <a:tr h="394275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glais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pleased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720081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séri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ger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French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furi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mystéri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mysterious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678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xi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anxious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554187"/>
                  </a:ext>
                </a:extLst>
              </a:tr>
            </a:tbl>
          </a:graphicData>
        </a:graphic>
      </p:graphicFrame>
      <p:pic>
        <p:nvPicPr>
          <p:cNvPr id="29" name="Google Shape;127;p2">
            <a:hlinkClick r:id="" action="ppaction://noaction">
              <a:snd r:embed="rId7" name="50_sérieux.wav"/>
            </a:hlinkClick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5458" y="268551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1090962" y="257779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hlinkClick r:id="" action="ppaction://noaction">
              <a:snd r:embed="rId8" name="51_dangereux.wav"/>
            </a:hlinkClick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5458" y="3270976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1090962" y="316325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hlinkClick r:id="" action="ppaction://noaction">
              <a:snd r:embed="rId9" name="52_français(1).wav"/>
            </a:hlinkClick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5458" y="3859269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1090962" y="375154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hlinkClick r:id="" action="ppaction://noaction">
              <a:snd r:embed="rId10" name="53_furieux.wav"/>
            </a:hlinkClick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3040" y="4489160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1118544" y="438144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127;p2">
            <a:hlinkClick r:id="" action="ppaction://noaction">
              <a:snd r:embed="rId11" name="54_mystérieux.wav"/>
            </a:hlinkClick>
            <a:extLst>
              <a:ext uri="{FF2B5EF4-FFF2-40B4-BE49-F238E27FC236}">
                <a16:creationId xmlns:a16="http://schemas.microsoft.com/office/drawing/2014/main" id="{D320E253-4E4B-4A64-9E7C-86D602E4F7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5458" y="5078140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1090962" y="497042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127;p2">
            <a:hlinkClick r:id="" action="ppaction://noaction">
              <a:snd r:embed="rId12" name="55_anxieux.wav"/>
            </a:hlinkClick>
            <a:extLst>
              <a:ext uri="{FF2B5EF4-FFF2-40B4-BE49-F238E27FC236}">
                <a16:creationId xmlns:a16="http://schemas.microsoft.com/office/drawing/2014/main" id="{3FE196EF-E779-4A72-9F14-218A3B9F7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5458" y="5709796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1090962" y="560207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Picture 74" descr="green checkmark">
            <a:extLst>
              <a:ext uri="{FF2B5EF4-FFF2-40B4-BE49-F238E27FC236}">
                <a16:creationId xmlns:a16="http://schemas.microsoft.com/office/drawing/2014/main" id="{9BD91991-D8BE-4D3E-AA39-F65725429B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68" y="2191948"/>
            <a:ext cx="341263" cy="355483"/>
          </a:xfrm>
          <a:prstGeom prst="rect">
            <a:avLst/>
          </a:prstGeom>
        </p:spPr>
      </p:pic>
      <p:pic>
        <p:nvPicPr>
          <p:cNvPr id="77" name="Picture 76" descr="green checkmark">
            <a:extLst>
              <a:ext uri="{FF2B5EF4-FFF2-40B4-BE49-F238E27FC236}">
                <a16:creationId xmlns:a16="http://schemas.microsoft.com/office/drawing/2014/main" id="{16D21BF4-082D-4EFF-8943-7937597DEE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61" y="2784863"/>
            <a:ext cx="341263" cy="355483"/>
          </a:xfrm>
          <a:prstGeom prst="rect">
            <a:avLst/>
          </a:prstGeom>
        </p:spPr>
      </p:pic>
      <p:pic>
        <p:nvPicPr>
          <p:cNvPr id="78" name="Picture 77" descr="green checkmark">
            <a:extLst>
              <a:ext uri="{FF2B5EF4-FFF2-40B4-BE49-F238E27FC236}">
                <a16:creationId xmlns:a16="http://schemas.microsoft.com/office/drawing/2014/main" id="{92431C44-9CA1-4330-B76C-41E62946A0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73" y="3353086"/>
            <a:ext cx="341263" cy="355483"/>
          </a:xfrm>
          <a:prstGeom prst="rect">
            <a:avLst/>
          </a:prstGeom>
        </p:spPr>
      </p:pic>
      <p:pic>
        <p:nvPicPr>
          <p:cNvPr id="79" name="Picture 78" descr="green checkmark">
            <a:extLst>
              <a:ext uri="{FF2B5EF4-FFF2-40B4-BE49-F238E27FC236}">
                <a16:creationId xmlns:a16="http://schemas.microsoft.com/office/drawing/2014/main" id="{7150FD20-76B1-40F5-8B3C-C164485751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43" y="3921308"/>
            <a:ext cx="341263" cy="355483"/>
          </a:xfrm>
          <a:prstGeom prst="rect">
            <a:avLst/>
          </a:prstGeom>
        </p:spPr>
      </p:pic>
      <p:pic>
        <p:nvPicPr>
          <p:cNvPr id="80" name="Picture 79" descr="green checkmark">
            <a:extLst>
              <a:ext uri="{FF2B5EF4-FFF2-40B4-BE49-F238E27FC236}">
                <a16:creationId xmlns:a16="http://schemas.microsoft.com/office/drawing/2014/main" id="{29B2E6C1-33A4-4B48-8F57-1B952CEF5B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72" y="4508583"/>
            <a:ext cx="341263" cy="355483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6A5E385-10C4-42F7-B308-3BA93F37479C}"/>
              </a:ext>
            </a:extLst>
          </p:cNvPr>
          <p:cNvSpPr/>
          <p:nvPr/>
        </p:nvSpPr>
        <p:spPr>
          <a:xfrm>
            <a:off x="2321780" y="2132258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82BE488-61C1-45F6-97F1-783652E2AE7B}"/>
              </a:ext>
            </a:extLst>
          </p:cNvPr>
          <p:cNvSpPr/>
          <p:nvPr/>
        </p:nvSpPr>
        <p:spPr>
          <a:xfrm>
            <a:off x="8865656" y="2147941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E92BCAE7-6284-40CD-BC05-535261AA7A55}"/>
              </a:ext>
            </a:extLst>
          </p:cNvPr>
          <p:cNvSpPr/>
          <p:nvPr/>
        </p:nvSpPr>
        <p:spPr>
          <a:xfrm>
            <a:off x="2321780" y="2731932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17C4A362-BF1F-4116-B5F4-56727E188770}"/>
              </a:ext>
            </a:extLst>
          </p:cNvPr>
          <p:cNvSpPr/>
          <p:nvPr/>
        </p:nvSpPr>
        <p:spPr>
          <a:xfrm>
            <a:off x="8731758" y="2808726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6B0C08F-A768-4B3E-8825-E8CB36F3421C}"/>
              </a:ext>
            </a:extLst>
          </p:cNvPr>
          <p:cNvSpPr/>
          <p:nvPr/>
        </p:nvSpPr>
        <p:spPr>
          <a:xfrm>
            <a:off x="2321780" y="3339219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0997BB30-659E-4D25-9E8F-AE997D349FD3}"/>
              </a:ext>
            </a:extLst>
          </p:cNvPr>
          <p:cNvSpPr/>
          <p:nvPr/>
        </p:nvSpPr>
        <p:spPr>
          <a:xfrm>
            <a:off x="8876857" y="3353085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A48AD041-D4CC-4744-9E24-BA85A3653127}"/>
              </a:ext>
            </a:extLst>
          </p:cNvPr>
          <p:cNvSpPr/>
          <p:nvPr/>
        </p:nvSpPr>
        <p:spPr>
          <a:xfrm>
            <a:off x="2294347" y="3946506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03637ED0-FF60-4E06-9C87-E5AC0D90BBBA}"/>
              </a:ext>
            </a:extLst>
          </p:cNvPr>
          <p:cNvSpPr/>
          <p:nvPr/>
        </p:nvSpPr>
        <p:spPr>
          <a:xfrm>
            <a:off x="8583896" y="3921308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F4034947-9EBA-471F-8F2E-9CEAD63D0D71}"/>
              </a:ext>
            </a:extLst>
          </p:cNvPr>
          <p:cNvSpPr/>
          <p:nvPr/>
        </p:nvSpPr>
        <p:spPr>
          <a:xfrm>
            <a:off x="2190997" y="4506083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FDE7BC83-5BE4-4E6A-B24F-697887641E7E}"/>
              </a:ext>
            </a:extLst>
          </p:cNvPr>
          <p:cNvSpPr/>
          <p:nvPr/>
        </p:nvSpPr>
        <p:spPr>
          <a:xfrm>
            <a:off x="8865656" y="4489160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2567CFEF-A368-412F-A3D5-3455F1D16066}"/>
              </a:ext>
            </a:extLst>
          </p:cNvPr>
          <p:cNvSpPr/>
          <p:nvPr/>
        </p:nvSpPr>
        <p:spPr>
          <a:xfrm>
            <a:off x="2349840" y="5098111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C4F5423-57DD-4F95-BD7D-CCD15AF94755}"/>
              </a:ext>
            </a:extLst>
          </p:cNvPr>
          <p:cNvSpPr/>
          <p:nvPr/>
        </p:nvSpPr>
        <p:spPr>
          <a:xfrm>
            <a:off x="8945876" y="5127114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00E7CF25-D9E4-444E-84BD-0BE8FFF3B8C7}"/>
              </a:ext>
            </a:extLst>
          </p:cNvPr>
          <p:cNvSpPr/>
          <p:nvPr/>
        </p:nvSpPr>
        <p:spPr>
          <a:xfrm>
            <a:off x="2294347" y="5680473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9FD73CDC-4B18-4713-9087-EAA3862CD2A5}"/>
              </a:ext>
            </a:extLst>
          </p:cNvPr>
          <p:cNvSpPr/>
          <p:nvPr/>
        </p:nvSpPr>
        <p:spPr>
          <a:xfrm>
            <a:off x="8865656" y="5695337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Google Shape;153;p2">
            <a:extLst>
              <a:ext uri="{FF2B5EF4-FFF2-40B4-BE49-F238E27FC236}">
                <a16:creationId xmlns:a16="http://schemas.microsoft.com/office/drawing/2014/main" id="{CD011D73-7157-40FD-9CE7-98325FFEE87E}"/>
              </a:ext>
            </a:extLst>
          </p:cNvPr>
          <p:cNvSpPr txBox="1"/>
          <p:nvPr/>
        </p:nvSpPr>
        <p:spPr>
          <a:xfrm>
            <a:off x="6427182" y="552977"/>
            <a:ext cx="20525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54;p2">
            <a:extLst>
              <a:ext uri="{FF2B5EF4-FFF2-40B4-BE49-F238E27FC236}">
                <a16:creationId xmlns:a16="http://schemas.microsoft.com/office/drawing/2014/main" id="{8ADC3802-2558-4C1F-A58F-71F171366526}"/>
              </a:ext>
            </a:extLst>
          </p:cNvPr>
          <p:cNvSpPr txBox="1"/>
          <p:nvPr/>
        </p:nvSpPr>
        <p:spPr>
          <a:xfrm>
            <a:off x="7467968" y="55297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8F0D4F70-EE4F-46E7-BC8C-CAA7EAC7C9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07" y="662509"/>
            <a:ext cx="447244" cy="447244"/>
          </a:xfrm>
          <a:prstGeom prst="rect">
            <a:avLst/>
          </a:prstGeom>
        </p:spPr>
      </p:pic>
      <p:pic>
        <p:nvPicPr>
          <p:cNvPr id="65" name="Picture 64" descr="green checkmark">
            <a:extLst>
              <a:ext uri="{FF2B5EF4-FFF2-40B4-BE49-F238E27FC236}">
                <a16:creationId xmlns:a16="http://schemas.microsoft.com/office/drawing/2014/main" id="{9E124A45-F016-41F3-9914-D54CC9280F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11" y="3353085"/>
            <a:ext cx="341263" cy="355483"/>
          </a:xfrm>
          <a:prstGeom prst="rect">
            <a:avLst/>
          </a:prstGeom>
        </p:spPr>
      </p:pic>
      <p:pic>
        <p:nvPicPr>
          <p:cNvPr id="66" name="Picture 65" descr="green checkmark">
            <a:extLst>
              <a:ext uri="{FF2B5EF4-FFF2-40B4-BE49-F238E27FC236}">
                <a16:creationId xmlns:a16="http://schemas.microsoft.com/office/drawing/2014/main" id="{D2F9680E-7666-409E-9DC7-E146848174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31" y="5076806"/>
            <a:ext cx="341263" cy="355483"/>
          </a:xfrm>
          <a:prstGeom prst="rect">
            <a:avLst/>
          </a:prstGeom>
        </p:spPr>
      </p:pic>
      <p:pic>
        <p:nvPicPr>
          <p:cNvPr id="67" name="Picture 66" descr="green checkmark">
            <a:extLst>
              <a:ext uri="{FF2B5EF4-FFF2-40B4-BE49-F238E27FC236}">
                <a16:creationId xmlns:a16="http://schemas.microsoft.com/office/drawing/2014/main" id="{945927DA-F480-4DDC-B935-689C3CFA45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31" y="5706118"/>
            <a:ext cx="341263" cy="355483"/>
          </a:xfrm>
          <a:prstGeom prst="rect">
            <a:avLst/>
          </a:prstGeom>
        </p:spPr>
      </p:pic>
      <p:pic>
        <p:nvPicPr>
          <p:cNvPr id="68" name="Picture 67" descr="green checkmark">
            <a:extLst>
              <a:ext uri="{FF2B5EF4-FFF2-40B4-BE49-F238E27FC236}">
                <a16:creationId xmlns:a16="http://schemas.microsoft.com/office/drawing/2014/main" id="{88C9378F-47DD-4864-95BF-3281BA3AF0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68" y="5706117"/>
            <a:ext cx="341263" cy="355483"/>
          </a:xfrm>
          <a:prstGeom prst="rect">
            <a:avLst/>
          </a:prstGeom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94A28D-A79A-4571-97D7-66F77C85AA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53" name="Graphic 52" descr="Teacher">
            <a:extLst>
              <a:ext uri="{FF2B5EF4-FFF2-40B4-BE49-F238E27FC236}">
                <a16:creationId xmlns:a16="http://schemas.microsoft.com/office/drawing/2014/main" id="{6776470A-365D-4713-BFBA-F781984746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9" y="542186"/>
            <a:ext cx="914400" cy="914400"/>
          </a:xfrm>
          <a:prstGeom prst="rect">
            <a:avLst/>
          </a:prstGeom>
        </p:spPr>
      </p:pic>
      <p:sp>
        <p:nvSpPr>
          <p:cNvPr id="54" name="Speech Bubble: Rectangle with Corners Rounded 53">
            <a:hlinkClick r:id="" action="ppaction://noaction">
              <a:snd r:embed="rId18" name="Écoute.wav"/>
            </a:hlinkClick>
            <a:extLst>
              <a:ext uri="{FF2B5EF4-FFF2-40B4-BE49-F238E27FC236}">
                <a16:creationId xmlns:a16="http://schemas.microsoft.com/office/drawing/2014/main" id="{D4174BA7-998E-40A6-B535-7E8FFAA57148}"/>
              </a:ext>
            </a:extLst>
          </p:cNvPr>
          <p:cNvSpPr/>
          <p:nvPr/>
        </p:nvSpPr>
        <p:spPr>
          <a:xfrm>
            <a:off x="915400" y="657152"/>
            <a:ext cx="1654506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TextBox 54">
            <a:hlinkClick r:id="" action="ppaction://noaction">
              <a:snd r:embed="rId18" name="Écoute.wav"/>
            </a:hlinkClick>
            <a:extLst>
              <a:ext uri="{FF2B5EF4-FFF2-40B4-BE49-F238E27FC236}">
                <a16:creationId xmlns:a16="http://schemas.microsoft.com/office/drawing/2014/main" id="{9DE3DA6F-F8D0-4131-B8DD-2A2457331079}"/>
              </a:ext>
            </a:extLst>
          </p:cNvPr>
          <p:cNvSpPr txBox="1"/>
          <p:nvPr/>
        </p:nvSpPr>
        <p:spPr>
          <a:xfrm>
            <a:off x="915399" y="657152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15D95389-BDE3-4A50-8A2E-B06616A45BFE}"/>
              </a:ext>
            </a:extLst>
          </p:cNvPr>
          <p:cNvSpPr txBox="1">
            <a:spLocks/>
          </p:cNvSpPr>
          <p:nvPr/>
        </p:nvSpPr>
        <p:spPr>
          <a:xfrm>
            <a:off x="10950576" y="104976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44260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1B : </a:t>
            </a:r>
            <a:endParaRPr lang="en-GB" sz="3200" dirty="0"/>
          </a:p>
        </p:txBody>
      </p:sp>
      <p:sp>
        <p:nvSpPr>
          <p:cNvPr id="62" name="Google Shape;153;p2">
            <a:extLst>
              <a:ext uri="{FF2B5EF4-FFF2-40B4-BE49-F238E27FC236}">
                <a16:creationId xmlns:a16="http://schemas.microsoft.com/office/drawing/2014/main" id="{CD011D73-7157-40FD-9CE7-98325FFEE87E}"/>
              </a:ext>
            </a:extLst>
          </p:cNvPr>
          <p:cNvSpPr txBox="1"/>
          <p:nvPr/>
        </p:nvSpPr>
        <p:spPr>
          <a:xfrm>
            <a:off x="8001685" y="142804"/>
            <a:ext cx="20525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54;p2">
            <a:extLst>
              <a:ext uri="{FF2B5EF4-FFF2-40B4-BE49-F238E27FC236}">
                <a16:creationId xmlns:a16="http://schemas.microsoft.com/office/drawing/2014/main" id="{8ADC3802-2558-4C1F-A58F-71F171366526}"/>
              </a:ext>
            </a:extLst>
          </p:cNvPr>
          <p:cNvSpPr txBox="1"/>
          <p:nvPr/>
        </p:nvSpPr>
        <p:spPr>
          <a:xfrm>
            <a:off x="9042471" y="142804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8F0D4F70-EE4F-46E7-BC8C-CAA7EAC7C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510" y="252336"/>
            <a:ext cx="447244" cy="4472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B98A62C-9DF8-452D-AB02-384B34B83A5E}"/>
              </a:ext>
            </a:extLst>
          </p:cNvPr>
          <p:cNvSpPr txBox="1"/>
          <p:nvPr/>
        </p:nvSpPr>
        <p:spPr>
          <a:xfrm>
            <a:off x="2291819" y="2105561"/>
            <a:ext cx="7885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Mathi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40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4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x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40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x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bl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4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  <a:r>
              <a:rPr lang="es-ES_tradnl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s-ES_tradnl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génie</a:t>
            </a:r>
            <a:r>
              <a:rPr lang="es-ES_tradnl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_tradnl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s-ES_tradnl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s-ES_tradnl" sz="40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s-ES_tradnl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s-ES_tradnl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s-ES_tradnl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s-ES_tradnl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rouge.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3" name="Google Shape;127;p2">
            <a:hlinkClick r:id="" action="ppaction://noaction">
              <a:snd r:embed="rId5" name="56_Mathieu_veut.wav"/>
            </a:hlinkClick>
            <a:extLst>
              <a:ext uri="{FF2B5EF4-FFF2-40B4-BE49-F238E27FC236}">
                <a16:creationId xmlns:a16="http://schemas.microsoft.com/office/drawing/2014/main" id="{9A2CD5B1-E2EB-4820-BCCE-56DB41FE151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134" y="2170881"/>
            <a:ext cx="993712" cy="101258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2E7E5-3FF9-48FA-9CE3-19EF3FFD465D}"/>
              </a:ext>
            </a:extLst>
          </p:cNvPr>
          <p:cNvSpPr txBox="1"/>
          <p:nvPr/>
        </p:nvSpPr>
        <p:spPr>
          <a:xfrm>
            <a:off x="2421467" y="3640667"/>
            <a:ext cx="7632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Matthieu wants two blue games;</a:t>
            </a:r>
            <a:br>
              <a:rPr lang="en-GB" sz="3200" i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Eugénie</a:t>
            </a:r>
            <a:r>
              <a:rPr lang="en-GB" sz="32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wants a red game.</a:t>
            </a:r>
          </a:p>
        </p:txBody>
      </p:sp>
      <p:sp>
        <p:nvSpPr>
          <p:cNvPr id="55" name="Google Shape;112;p3">
            <a:extLst>
              <a:ext uri="{FF2B5EF4-FFF2-40B4-BE49-F238E27FC236}">
                <a16:creationId xmlns:a16="http://schemas.microsoft.com/office/drawing/2014/main" id="{6C77CDF5-C844-4B98-91FF-EA1FA146F2B8}"/>
              </a:ext>
            </a:extLst>
          </p:cNvPr>
          <p:cNvSpPr txBox="1"/>
          <p:nvPr/>
        </p:nvSpPr>
        <p:spPr>
          <a:xfrm>
            <a:off x="10240189" y="960222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1186F3C-7460-48F9-A373-C539BCD49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67" y="5000054"/>
            <a:ext cx="2243713" cy="1323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D86BE0-C010-4C1D-9011-EB5C89BB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57" y="4426412"/>
            <a:ext cx="2554803" cy="1964005"/>
          </a:xfrm>
          <a:prstGeom prst="rect">
            <a:avLst/>
          </a:prstGeom>
        </p:spPr>
      </p:pic>
      <p:pic>
        <p:nvPicPr>
          <p:cNvPr id="69" name="Picture 6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90EF861-C782-42AD-A411-44874D1DF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18" y="5000054"/>
            <a:ext cx="2243713" cy="1323440"/>
          </a:xfrm>
          <a:prstGeom prst="rect">
            <a:avLst/>
          </a:prstGeom>
        </p:spPr>
      </p:pic>
      <p:pic>
        <p:nvPicPr>
          <p:cNvPr id="5" name="Picture 4" descr="Cartoon of a person eating a rope&#10;&#10;Description automatically generated">
            <a:extLst>
              <a:ext uri="{FF2B5EF4-FFF2-40B4-BE49-F238E27FC236}">
                <a16:creationId xmlns:a16="http://schemas.microsoft.com/office/drawing/2014/main" id="{97F3F070-2761-4E6B-90EF-DBCAE38EF1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85" y="367735"/>
            <a:ext cx="1109564" cy="1037350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7F29DEA4-65A8-44DE-B606-65BEE9DA0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88" y="659314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2" name="Écoute.wav"/>
            </a:hlinkClick>
            <a:extLst>
              <a:ext uri="{FF2B5EF4-FFF2-40B4-BE49-F238E27FC236}">
                <a16:creationId xmlns:a16="http://schemas.microsoft.com/office/drawing/2014/main" id="{1493DFA8-4DDE-44DA-989B-1962BE73B678}"/>
              </a:ext>
            </a:extLst>
          </p:cNvPr>
          <p:cNvSpPr/>
          <p:nvPr/>
        </p:nvSpPr>
        <p:spPr>
          <a:xfrm>
            <a:off x="975589" y="774280"/>
            <a:ext cx="5407948" cy="547644"/>
          </a:xfrm>
          <a:prstGeom prst="wedgeRoundRectCallout">
            <a:avLst>
              <a:gd name="adj1" fmla="val -54123"/>
              <a:gd name="adj2" fmla="val 125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hlinkClick r:id="" action="ppaction://noaction">
              <a:snd r:embed="rId13" name="Add_RW6F_3.1.wav"/>
            </a:hlinkClick>
            <a:extLst>
              <a:ext uri="{FF2B5EF4-FFF2-40B4-BE49-F238E27FC236}">
                <a16:creationId xmlns:a16="http://schemas.microsoft.com/office/drawing/2014/main" id="{F6826F6D-956E-435B-9D1E-8F9D67134ED3}"/>
              </a:ext>
            </a:extLst>
          </p:cNvPr>
          <p:cNvSpPr txBox="1"/>
          <p:nvPr/>
        </p:nvSpPr>
        <p:spPr>
          <a:xfrm>
            <a:off x="975588" y="774280"/>
            <a:ext cx="5379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Pratique avec ton/ta partenaire.</a:t>
            </a:r>
            <a:endParaRPr kumimoji="0" lang="fr-FR" sz="2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59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Google Shape;339;p8">
            <a:extLst>
              <a:ext uri="{FF2B5EF4-FFF2-40B4-BE49-F238E27FC236}">
                <a16:creationId xmlns:a16="http://schemas.microsoft.com/office/drawing/2014/main" id="{9739CE26-4A7B-4617-9190-3FF35B1564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6720089"/>
              </p:ext>
            </p:extLst>
          </p:nvPr>
        </p:nvGraphicFramePr>
        <p:xfrm>
          <a:off x="933826" y="2847945"/>
          <a:ext cx="5175999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5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Friday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3" name="Google Shape;339;p8">
            <a:extLst>
              <a:ext uri="{FF2B5EF4-FFF2-40B4-BE49-F238E27FC236}">
                <a16:creationId xmlns:a16="http://schemas.microsoft.com/office/drawing/2014/main" id="{4B70CD9E-528E-4377-B91F-941888FAB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6051122"/>
              </p:ext>
            </p:extLst>
          </p:nvPr>
        </p:nvGraphicFramePr>
        <p:xfrm>
          <a:off x="916604" y="5465351"/>
          <a:ext cx="5206468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06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 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4" name="Google Shape;324;p7">
            <a:extLst>
              <a:ext uri="{FF2B5EF4-FFF2-40B4-BE49-F238E27FC236}">
                <a16:creationId xmlns:a16="http://schemas.microsoft.com/office/drawing/2014/main" id="{DDE43199-0E1C-41DA-8B1C-1A99160F49F6}"/>
              </a:ext>
            </a:extLst>
          </p:cNvPr>
          <p:cNvGraphicFramePr/>
          <p:nvPr/>
        </p:nvGraphicFramePr>
        <p:xfrm>
          <a:off x="6292219" y="1875049"/>
          <a:ext cx="5772866" cy="49229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6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906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5" name="Google Shape;269;p7">
            <a:extLst>
              <a:ext uri="{FF2B5EF4-FFF2-40B4-BE49-F238E27FC236}">
                <a16:creationId xmlns:a16="http://schemas.microsoft.com/office/drawing/2014/main" id="{ED586029-BA45-4A1E-BCD4-5DA8DA3E0C42}"/>
              </a:ext>
            </a:extLst>
          </p:cNvPr>
          <p:cNvSpPr txBox="1"/>
          <p:nvPr/>
        </p:nvSpPr>
        <p:spPr>
          <a:xfrm>
            <a:off x="6242193" y="609721"/>
            <a:ext cx="44022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the correct words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rewrite the sentences.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are some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extra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ones!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325;p7">
            <a:extLst>
              <a:ext uri="{FF2B5EF4-FFF2-40B4-BE49-F238E27FC236}">
                <a16:creationId xmlns:a16="http://schemas.microsoft.com/office/drawing/2014/main" id="{7C52DEE0-F2FE-446D-86D8-D8EE5B153C96}"/>
              </a:ext>
            </a:extLst>
          </p:cNvPr>
          <p:cNvSpPr txBox="1"/>
          <p:nvPr/>
        </p:nvSpPr>
        <p:spPr>
          <a:xfrm>
            <a:off x="6869179" y="2412178"/>
            <a:ext cx="48297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samedi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41" name="Google Shape;328;p7">
            <a:extLst>
              <a:ext uri="{FF2B5EF4-FFF2-40B4-BE49-F238E27FC236}">
                <a16:creationId xmlns:a16="http://schemas.microsoft.com/office/drawing/2014/main" id="{FDCDD4DF-7644-4830-8454-F3F817BC5F48}"/>
              </a:ext>
            </a:extLst>
          </p:cNvPr>
          <p:cNvSpPr txBox="1"/>
          <p:nvPr/>
        </p:nvSpPr>
        <p:spPr>
          <a:xfrm>
            <a:off x="6865476" y="5417025"/>
            <a:ext cx="50165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je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contente.</a:t>
            </a:r>
          </a:p>
        </p:txBody>
      </p:sp>
      <p:sp>
        <p:nvSpPr>
          <p:cNvPr id="142" name="Google Shape;329;p7">
            <a:extLst>
              <a:ext uri="{FF2B5EF4-FFF2-40B4-BE49-F238E27FC236}">
                <a16:creationId xmlns:a16="http://schemas.microsoft.com/office/drawing/2014/main" id="{BD5C8CA9-9E40-4EED-9900-75A80001BB69}"/>
              </a:ext>
            </a:extLst>
          </p:cNvPr>
          <p:cNvSpPr txBox="1"/>
          <p:nvPr/>
        </p:nvSpPr>
        <p:spPr>
          <a:xfrm>
            <a:off x="6841969" y="6333927"/>
            <a:ext cx="47706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</a:t>
            </a:r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’hui, </a:t>
            </a:r>
            <a:r>
              <a:rPr lang="es-AR" sz="2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vendredi</a:t>
            </a:r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49" name="Google Shape;339;p8">
            <a:extLst>
              <a:ext uri="{FF2B5EF4-FFF2-40B4-BE49-F238E27FC236}">
                <a16:creationId xmlns:a16="http://schemas.microsoft.com/office/drawing/2014/main" id="{B2E020CA-3596-4F22-AB7A-465B1107D8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652903"/>
              </p:ext>
            </p:extLst>
          </p:nvPr>
        </p:nvGraphicFramePr>
        <p:xfrm>
          <a:off x="922990" y="1620074"/>
          <a:ext cx="5208822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36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0" name="Google Shape;339;p8">
            <a:extLst>
              <a:ext uri="{FF2B5EF4-FFF2-40B4-BE49-F238E27FC236}">
                <a16:creationId xmlns:a16="http://schemas.microsoft.com/office/drawing/2014/main" id="{259B75F7-CACD-4172-84B1-1D6852942F87}"/>
              </a:ext>
            </a:extLst>
          </p:cNvPr>
          <p:cNvGraphicFramePr/>
          <p:nvPr/>
        </p:nvGraphicFramePr>
        <p:xfrm>
          <a:off x="918586" y="2198785"/>
          <a:ext cx="5204487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34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Tuesday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" name="Google Shape;339;p8">
            <a:extLst>
              <a:ext uri="{FF2B5EF4-FFF2-40B4-BE49-F238E27FC236}">
                <a16:creationId xmlns:a16="http://schemas.microsoft.com/office/drawing/2014/main" id="{6BB64386-DB05-4BD7-B147-7E7CB4DFC4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032406"/>
              </p:ext>
            </p:extLst>
          </p:nvPr>
        </p:nvGraphicFramePr>
        <p:xfrm>
          <a:off x="918587" y="3511266"/>
          <a:ext cx="5175999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5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3" name="Google Shape;339;p8">
            <a:extLst>
              <a:ext uri="{FF2B5EF4-FFF2-40B4-BE49-F238E27FC236}">
                <a16:creationId xmlns:a16="http://schemas.microsoft.com/office/drawing/2014/main" id="{B3E316DD-59C7-4C64-93D2-F62D7D2719B2}"/>
              </a:ext>
            </a:extLst>
          </p:cNvPr>
          <p:cNvGraphicFramePr/>
          <p:nvPr/>
        </p:nvGraphicFramePr>
        <p:xfrm>
          <a:off x="918587" y="4171252"/>
          <a:ext cx="5194872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31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Friday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Saturday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Sunday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4" name="Google Shape;339;p8">
            <a:extLst>
              <a:ext uri="{FF2B5EF4-FFF2-40B4-BE49-F238E27FC236}">
                <a16:creationId xmlns:a16="http://schemas.microsoft.com/office/drawing/2014/main" id="{606D0CBE-66E1-4A63-B068-92E8790C0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5801685"/>
              </p:ext>
            </p:extLst>
          </p:nvPr>
        </p:nvGraphicFramePr>
        <p:xfrm>
          <a:off x="928201" y="4831238"/>
          <a:ext cx="5194872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31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day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5" name="Google Shape;338;p8">
            <a:hlinkClick r:id="" action="ppaction://noaction">
              <a:snd r:embed="rId3" name="62_je_suis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158215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-6611" y="1607552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338;p8">
            <a:hlinkClick r:id="" action="ppaction://noaction">
              <a:snd r:embed="rId5" name="63_aujourd_hui_c_est_mardi(1)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218427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-21851" y="220967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6" name="64_vendredi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283343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-6611" y="285883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7" name="65_c_est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349675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-21851" y="3522152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8" name="samedi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415673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-21851" y="418213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9" name="8_aujourd_hui(1)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602" y="481672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-12237" y="484212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357;p8">
            <a:extLst>
              <a:ext uri="{FF2B5EF4-FFF2-40B4-BE49-F238E27FC236}">
                <a16:creationId xmlns:a16="http://schemas.microsoft.com/office/drawing/2014/main" id="{106C553B-F3B3-4AEA-927C-AD67893A75B2}"/>
              </a:ext>
            </a:extLst>
          </p:cNvPr>
          <p:cNvSpPr/>
          <p:nvPr/>
        </p:nvSpPr>
        <p:spPr>
          <a:xfrm>
            <a:off x="2660897" y="2865066"/>
            <a:ext cx="1690716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338;p8">
            <a:hlinkClick r:id="" action="ppaction://noaction">
              <a:snd r:embed="rId10" name="15_tu_es.wav"/>
            </a:hlinkClick>
            <a:extLst>
              <a:ext uri="{FF2B5EF4-FFF2-40B4-BE49-F238E27FC236}">
                <a16:creationId xmlns:a16="http://schemas.microsoft.com/office/drawing/2014/main" id="{BC9AF8BB-C0B5-48E4-9330-1A81BB4FD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543547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5" name="Google Shape;350;p8">
            <a:extLst>
              <a:ext uri="{FF2B5EF4-FFF2-40B4-BE49-F238E27FC236}">
                <a16:creationId xmlns:a16="http://schemas.microsoft.com/office/drawing/2014/main" id="{F7767C4F-0041-4D80-AFCC-0FB68A622487}"/>
              </a:ext>
            </a:extLst>
          </p:cNvPr>
          <p:cNvSpPr txBox="1"/>
          <p:nvPr/>
        </p:nvSpPr>
        <p:spPr>
          <a:xfrm>
            <a:off x="-21851" y="546087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357;p8">
            <a:extLst>
              <a:ext uri="{FF2B5EF4-FFF2-40B4-BE49-F238E27FC236}">
                <a16:creationId xmlns:a16="http://schemas.microsoft.com/office/drawing/2014/main" id="{68E2D0A5-5527-4C67-B991-A03626AA6764}"/>
              </a:ext>
            </a:extLst>
          </p:cNvPr>
          <p:cNvSpPr/>
          <p:nvPr/>
        </p:nvSpPr>
        <p:spPr>
          <a:xfrm>
            <a:off x="2642567" y="5475868"/>
            <a:ext cx="1748250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325;p7">
            <a:extLst>
              <a:ext uri="{FF2B5EF4-FFF2-40B4-BE49-F238E27FC236}">
                <a16:creationId xmlns:a16="http://schemas.microsoft.com/office/drawing/2014/main" id="{F8CEDD57-A629-41EB-BA63-2C54AC21D9EA}"/>
              </a:ext>
            </a:extLst>
          </p:cNvPr>
          <p:cNvSpPr txBox="1"/>
          <p:nvPr/>
        </p:nvSpPr>
        <p:spPr>
          <a:xfrm>
            <a:off x="6884435" y="3370537"/>
            <a:ext cx="36523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mercredi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252" name="Google Shape;325;p7">
            <a:extLst>
              <a:ext uri="{FF2B5EF4-FFF2-40B4-BE49-F238E27FC236}">
                <a16:creationId xmlns:a16="http://schemas.microsoft.com/office/drawing/2014/main" id="{5BED8882-B59E-444A-B540-D93DEA7FB6C4}"/>
              </a:ext>
            </a:extLst>
          </p:cNvPr>
          <p:cNvSpPr txBox="1"/>
          <p:nvPr/>
        </p:nvSpPr>
        <p:spPr>
          <a:xfrm>
            <a:off x="6874807" y="4415302"/>
            <a:ext cx="528024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lundi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</p:txBody>
      </p:sp>
      <p:sp>
        <p:nvSpPr>
          <p:cNvPr id="353" name="Google Shape;299;p7">
            <a:extLst>
              <a:ext uri="{FF2B5EF4-FFF2-40B4-BE49-F238E27FC236}">
                <a16:creationId xmlns:a16="http://schemas.microsoft.com/office/drawing/2014/main" id="{67C5DE16-C2B1-4EF3-8B1B-BD17738C839E}"/>
              </a:ext>
            </a:extLst>
          </p:cNvPr>
          <p:cNvSpPr/>
          <p:nvPr/>
        </p:nvSpPr>
        <p:spPr>
          <a:xfrm>
            <a:off x="9550555" y="1967704"/>
            <a:ext cx="177171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357;p8">
            <a:extLst>
              <a:ext uri="{FF2B5EF4-FFF2-40B4-BE49-F238E27FC236}">
                <a16:creationId xmlns:a16="http://schemas.microsoft.com/office/drawing/2014/main" id="{8D3F57F6-FBCE-43D3-B089-3C05F51825FA}"/>
              </a:ext>
            </a:extLst>
          </p:cNvPr>
          <p:cNvSpPr/>
          <p:nvPr/>
        </p:nvSpPr>
        <p:spPr>
          <a:xfrm>
            <a:off x="944101" y="1633657"/>
            <a:ext cx="1684373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357;p8">
            <a:extLst>
              <a:ext uri="{FF2B5EF4-FFF2-40B4-BE49-F238E27FC236}">
                <a16:creationId xmlns:a16="http://schemas.microsoft.com/office/drawing/2014/main" id="{A70B9834-A9D0-4665-8029-EEFFC5CA9C95}"/>
              </a:ext>
            </a:extLst>
          </p:cNvPr>
          <p:cNvSpPr/>
          <p:nvPr/>
        </p:nvSpPr>
        <p:spPr>
          <a:xfrm>
            <a:off x="2675724" y="2224855"/>
            <a:ext cx="1699825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357;p8">
            <a:extLst>
              <a:ext uri="{FF2B5EF4-FFF2-40B4-BE49-F238E27FC236}">
                <a16:creationId xmlns:a16="http://schemas.microsoft.com/office/drawing/2014/main" id="{E9D8CF4E-49F6-40ED-988F-C2EA560B2664}"/>
              </a:ext>
            </a:extLst>
          </p:cNvPr>
          <p:cNvSpPr/>
          <p:nvPr/>
        </p:nvSpPr>
        <p:spPr>
          <a:xfrm>
            <a:off x="4374910" y="3522582"/>
            <a:ext cx="1697441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357;p8">
            <a:extLst>
              <a:ext uri="{FF2B5EF4-FFF2-40B4-BE49-F238E27FC236}">
                <a16:creationId xmlns:a16="http://schemas.microsoft.com/office/drawing/2014/main" id="{731EE445-8C5C-465D-97F7-E8380630A340}"/>
              </a:ext>
            </a:extLst>
          </p:cNvPr>
          <p:cNvSpPr/>
          <p:nvPr/>
        </p:nvSpPr>
        <p:spPr>
          <a:xfrm>
            <a:off x="2657770" y="4189813"/>
            <a:ext cx="1696970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357;p8">
            <a:extLst>
              <a:ext uri="{FF2B5EF4-FFF2-40B4-BE49-F238E27FC236}">
                <a16:creationId xmlns:a16="http://schemas.microsoft.com/office/drawing/2014/main" id="{EE84DC1B-1774-49B4-BBAB-BD638D3B7CF3}"/>
              </a:ext>
            </a:extLst>
          </p:cNvPr>
          <p:cNvSpPr/>
          <p:nvPr/>
        </p:nvSpPr>
        <p:spPr>
          <a:xfrm>
            <a:off x="2669853" y="4852949"/>
            <a:ext cx="168451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Picture 132" descr="Icon&#10;&#10;Description automatically generated">
            <a:extLst>
              <a:ext uri="{FF2B5EF4-FFF2-40B4-BE49-F238E27FC236}">
                <a16:creationId xmlns:a16="http://schemas.microsoft.com/office/drawing/2014/main" id="{C3AFA1AA-D1AE-4689-8E93-D85C6A6519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34" name="Title 1">
            <a:extLst>
              <a:ext uri="{FF2B5EF4-FFF2-40B4-BE49-F238E27FC236}">
                <a16:creationId xmlns:a16="http://schemas.microsoft.com/office/drawing/2014/main" id="{9FE52EA5-9138-45E4-861E-AF23642F129E}"/>
              </a:ext>
            </a:extLst>
          </p:cNvPr>
          <p:cNvSpPr txBox="1">
            <a:spLocks/>
          </p:cNvSpPr>
          <p:nvPr/>
        </p:nvSpPr>
        <p:spPr>
          <a:xfrm>
            <a:off x="10950576" y="104976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61B92-836C-477C-8261-F169B68C22D3}"/>
              </a:ext>
            </a:extLst>
          </p:cNvPr>
          <p:cNvSpPr txBox="1"/>
          <p:nvPr/>
        </p:nvSpPr>
        <p:spPr>
          <a:xfrm>
            <a:off x="20708" y="6333927"/>
            <a:ext cx="207902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which </a:t>
            </a:r>
          </a:p>
        </p:txBody>
      </p:sp>
      <p:sp>
        <p:nvSpPr>
          <p:cNvPr id="139" name="CustomShape 22">
            <a:extLst>
              <a:ext uri="{FF2B5EF4-FFF2-40B4-BE49-F238E27FC236}">
                <a16:creationId xmlns:a16="http://schemas.microsoft.com/office/drawing/2014/main" id="{202F490C-A207-4CC3-9DC1-2F0E0E5DBD73}"/>
              </a:ext>
            </a:extLst>
          </p:cNvPr>
          <p:cNvSpPr/>
          <p:nvPr/>
        </p:nvSpPr>
        <p:spPr>
          <a:xfrm>
            <a:off x="6324504" y="220823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0" name="CustomShape 23">
            <a:extLst>
              <a:ext uri="{FF2B5EF4-FFF2-40B4-BE49-F238E27FC236}">
                <a16:creationId xmlns:a16="http://schemas.microsoft.com/office/drawing/2014/main" id="{0B9AA420-6E3D-4643-921D-B3B7DDB77434}"/>
              </a:ext>
            </a:extLst>
          </p:cNvPr>
          <p:cNvSpPr/>
          <p:nvPr/>
        </p:nvSpPr>
        <p:spPr>
          <a:xfrm>
            <a:off x="6324504" y="31257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3" name="CustomShape 24">
            <a:extLst>
              <a:ext uri="{FF2B5EF4-FFF2-40B4-BE49-F238E27FC236}">
                <a16:creationId xmlns:a16="http://schemas.microsoft.com/office/drawing/2014/main" id="{7080DF12-B543-41B1-8CB1-970A03958D24}"/>
              </a:ext>
            </a:extLst>
          </p:cNvPr>
          <p:cNvSpPr/>
          <p:nvPr/>
        </p:nvSpPr>
        <p:spPr>
          <a:xfrm>
            <a:off x="6344189" y="421712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4" name="CustomShape 25">
            <a:extLst>
              <a:ext uri="{FF2B5EF4-FFF2-40B4-BE49-F238E27FC236}">
                <a16:creationId xmlns:a16="http://schemas.microsoft.com/office/drawing/2014/main" id="{5F490B42-F7E3-47D2-86C1-DE1C8B6DA5A2}"/>
              </a:ext>
            </a:extLst>
          </p:cNvPr>
          <p:cNvSpPr/>
          <p:nvPr/>
        </p:nvSpPr>
        <p:spPr>
          <a:xfrm>
            <a:off x="6324504" y="513468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5" name="CustomShape 26">
            <a:extLst>
              <a:ext uri="{FF2B5EF4-FFF2-40B4-BE49-F238E27FC236}">
                <a16:creationId xmlns:a16="http://schemas.microsoft.com/office/drawing/2014/main" id="{456108CA-E0FC-4102-9855-C105568A5DBA}"/>
              </a:ext>
            </a:extLst>
          </p:cNvPr>
          <p:cNvSpPr/>
          <p:nvPr/>
        </p:nvSpPr>
        <p:spPr>
          <a:xfrm>
            <a:off x="6344189" y="60783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6" name="Google Shape;299;p7">
            <a:extLst>
              <a:ext uri="{FF2B5EF4-FFF2-40B4-BE49-F238E27FC236}">
                <a16:creationId xmlns:a16="http://schemas.microsoft.com/office/drawing/2014/main" id="{E8B139F0-8EAD-4FB5-B9FE-DBD8EB674DF3}"/>
              </a:ext>
            </a:extLst>
          </p:cNvPr>
          <p:cNvSpPr/>
          <p:nvPr/>
        </p:nvSpPr>
        <p:spPr>
          <a:xfrm>
            <a:off x="6907045" y="1975582"/>
            <a:ext cx="628288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299;p7">
            <a:extLst>
              <a:ext uri="{FF2B5EF4-FFF2-40B4-BE49-F238E27FC236}">
                <a16:creationId xmlns:a16="http://schemas.microsoft.com/office/drawing/2014/main" id="{CF23FD80-7AAC-4C15-B8DE-C5DDCEBACB5C}"/>
              </a:ext>
            </a:extLst>
          </p:cNvPr>
          <p:cNvSpPr/>
          <p:nvPr/>
        </p:nvSpPr>
        <p:spPr>
          <a:xfrm>
            <a:off x="11375518" y="1960399"/>
            <a:ext cx="604258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299;p7">
            <a:extLst>
              <a:ext uri="{FF2B5EF4-FFF2-40B4-BE49-F238E27FC236}">
                <a16:creationId xmlns:a16="http://schemas.microsoft.com/office/drawing/2014/main" id="{529C29B1-28DA-4AD2-89C3-5DC53CA1F47C}"/>
              </a:ext>
            </a:extLst>
          </p:cNvPr>
          <p:cNvSpPr/>
          <p:nvPr/>
        </p:nvSpPr>
        <p:spPr>
          <a:xfrm>
            <a:off x="7638725" y="1975009"/>
            <a:ext cx="121837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samedi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299;p7">
            <a:extLst>
              <a:ext uri="{FF2B5EF4-FFF2-40B4-BE49-F238E27FC236}">
                <a16:creationId xmlns:a16="http://schemas.microsoft.com/office/drawing/2014/main" id="{0927E8F4-48D8-4C2F-BABD-5D4D0A66C063}"/>
              </a:ext>
            </a:extLst>
          </p:cNvPr>
          <p:cNvSpPr/>
          <p:nvPr/>
        </p:nvSpPr>
        <p:spPr>
          <a:xfrm>
            <a:off x="8940859" y="1960399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299;p7">
            <a:extLst>
              <a:ext uri="{FF2B5EF4-FFF2-40B4-BE49-F238E27FC236}">
                <a16:creationId xmlns:a16="http://schemas.microsoft.com/office/drawing/2014/main" id="{F72E955E-B36A-4553-AFB6-10C831A4B66E}"/>
              </a:ext>
            </a:extLst>
          </p:cNvPr>
          <p:cNvSpPr/>
          <p:nvPr/>
        </p:nvSpPr>
        <p:spPr>
          <a:xfrm>
            <a:off x="9751860" y="2915736"/>
            <a:ext cx="1463180" cy="3545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mercredi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299;p7">
            <a:extLst>
              <a:ext uri="{FF2B5EF4-FFF2-40B4-BE49-F238E27FC236}">
                <a16:creationId xmlns:a16="http://schemas.microsoft.com/office/drawing/2014/main" id="{E23B8590-278A-4CBF-BDB0-811631D859E5}"/>
              </a:ext>
            </a:extLst>
          </p:cNvPr>
          <p:cNvSpPr/>
          <p:nvPr/>
        </p:nvSpPr>
        <p:spPr>
          <a:xfrm>
            <a:off x="6980886" y="2920520"/>
            <a:ext cx="628288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299;p7">
            <a:extLst>
              <a:ext uri="{FF2B5EF4-FFF2-40B4-BE49-F238E27FC236}">
                <a16:creationId xmlns:a16="http://schemas.microsoft.com/office/drawing/2014/main" id="{3D657928-10BC-414A-B059-D18105696E84}"/>
              </a:ext>
            </a:extLst>
          </p:cNvPr>
          <p:cNvSpPr/>
          <p:nvPr/>
        </p:nvSpPr>
        <p:spPr>
          <a:xfrm>
            <a:off x="7712566" y="2919947"/>
            <a:ext cx="121837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mardi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299;p7">
            <a:extLst>
              <a:ext uri="{FF2B5EF4-FFF2-40B4-BE49-F238E27FC236}">
                <a16:creationId xmlns:a16="http://schemas.microsoft.com/office/drawing/2014/main" id="{94C8798F-57D6-4510-A69A-A06BB10ED962}"/>
              </a:ext>
            </a:extLst>
          </p:cNvPr>
          <p:cNvSpPr/>
          <p:nvPr/>
        </p:nvSpPr>
        <p:spPr>
          <a:xfrm>
            <a:off x="9014700" y="2905337"/>
            <a:ext cx="628288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299;p7">
            <a:extLst>
              <a:ext uri="{FF2B5EF4-FFF2-40B4-BE49-F238E27FC236}">
                <a16:creationId xmlns:a16="http://schemas.microsoft.com/office/drawing/2014/main" id="{4D98AE29-7B8F-44EB-B6B7-F51BE694ADA3}"/>
              </a:ext>
            </a:extLst>
          </p:cNvPr>
          <p:cNvSpPr/>
          <p:nvPr/>
        </p:nvSpPr>
        <p:spPr>
          <a:xfrm>
            <a:off x="11329981" y="2905337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ici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299;p7">
            <a:extLst>
              <a:ext uri="{FF2B5EF4-FFF2-40B4-BE49-F238E27FC236}">
                <a16:creationId xmlns:a16="http://schemas.microsoft.com/office/drawing/2014/main" id="{2274B56D-F2D5-49EA-9C7E-2711FF884EF2}"/>
              </a:ext>
            </a:extLst>
          </p:cNvPr>
          <p:cNvSpPr/>
          <p:nvPr/>
        </p:nvSpPr>
        <p:spPr>
          <a:xfrm>
            <a:off x="9571886" y="3933806"/>
            <a:ext cx="177171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299;p7">
            <a:extLst>
              <a:ext uri="{FF2B5EF4-FFF2-40B4-BE49-F238E27FC236}">
                <a16:creationId xmlns:a16="http://schemas.microsoft.com/office/drawing/2014/main" id="{98965424-84BD-4933-BDF4-4CCCD2658977}"/>
              </a:ext>
            </a:extLst>
          </p:cNvPr>
          <p:cNvSpPr/>
          <p:nvPr/>
        </p:nvSpPr>
        <p:spPr>
          <a:xfrm>
            <a:off x="6928376" y="3941684"/>
            <a:ext cx="628288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299;p7">
            <a:extLst>
              <a:ext uri="{FF2B5EF4-FFF2-40B4-BE49-F238E27FC236}">
                <a16:creationId xmlns:a16="http://schemas.microsoft.com/office/drawing/2014/main" id="{9C684C7B-8BFD-442D-8062-F6E10AFD161E}"/>
              </a:ext>
            </a:extLst>
          </p:cNvPr>
          <p:cNvSpPr/>
          <p:nvPr/>
        </p:nvSpPr>
        <p:spPr>
          <a:xfrm>
            <a:off x="11396849" y="3926501"/>
            <a:ext cx="604258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299;p7">
            <a:extLst>
              <a:ext uri="{FF2B5EF4-FFF2-40B4-BE49-F238E27FC236}">
                <a16:creationId xmlns:a16="http://schemas.microsoft.com/office/drawing/2014/main" id="{53B3BA7A-7B54-471F-868F-2805B8F9DAB1}"/>
              </a:ext>
            </a:extLst>
          </p:cNvPr>
          <p:cNvSpPr/>
          <p:nvPr/>
        </p:nvSpPr>
        <p:spPr>
          <a:xfrm>
            <a:off x="7660056" y="3941111"/>
            <a:ext cx="121837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lundi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299;p7">
            <a:extLst>
              <a:ext uri="{FF2B5EF4-FFF2-40B4-BE49-F238E27FC236}">
                <a16:creationId xmlns:a16="http://schemas.microsoft.com/office/drawing/2014/main" id="{3AF68707-D9AF-44D1-A7B7-92C2EC7C8EF3}"/>
              </a:ext>
            </a:extLst>
          </p:cNvPr>
          <p:cNvSpPr/>
          <p:nvPr/>
        </p:nvSpPr>
        <p:spPr>
          <a:xfrm>
            <a:off x="8962190" y="3926501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299;p7">
            <a:extLst>
              <a:ext uri="{FF2B5EF4-FFF2-40B4-BE49-F238E27FC236}">
                <a16:creationId xmlns:a16="http://schemas.microsoft.com/office/drawing/2014/main" id="{D3A4BEB2-BF19-4306-AD3E-2FF53F708FF6}"/>
              </a:ext>
            </a:extLst>
          </p:cNvPr>
          <p:cNvSpPr/>
          <p:nvPr/>
        </p:nvSpPr>
        <p:spPr>
          <a:xfrm>
            <a:off x="10193011" y="5933453"/>
            <a:ext cx="177171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99;p7">
            <a:extLst>
              <a:ext uri="{FF2B5EF4-FFF2-40B4-BE49-F238E27FC236}">
                <a16:creationId xmlns:a16="http://schemas.microsoft.com/office/drawing/2014/main" id="{8E2E5E30-6DE6-4A6B-91D6-0E409FD877F9}"/>
              </a:ext>
            </a:extLst>
          </p:cNvPr>
          <p:cNvSpPr/>
          <p:nvPr/>
        </p:nvSpPr>
        <p:spPr>
          <a:xfrm>
            <a:off x="6960292" y="4941966"/>
            <a:ext cx="752274" cy="33543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suis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99;p7">
            <a:extLst>
              <a:ext uri="{FF2B5EF4-FFF2-40B4-BE49-F238E27FC236}">
                <a16:creationId xmlns:a16="http://schemas.microsoft.com/office/drawing/2014/main" id="{1F0B03BD-D4E3-40D4-B08A-D28E20A02224}"/>
              </a:ext>
            </a:extLst>
          </p:cNvPr>
          <p:cNvSpPr/>
          <p:nvPr/>
        </p:nvSpPr>
        <p:spPr>
          <a:xfrm>
            <a:off x="7891233" y="4941966"/>
            <a:ext cx="1519761" cy="34464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contente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99;p7">
            <a:extLst>
              <a:ext uri="{FF2B5EF4-FFF2-40B4-BE49-F238E27FC236}">
                <a16:creationId xmlns:a16="http://schemas.microsoft.com/office/drawing/2014/main" id="{32ADFCAA-3091-4C2A-9F86-4280ACD137C3}"/>
              </a:ext>
            </a:extLst>
          </p:cNvPr>
          <p:cNvSpPr/>
          <p:nvPr/>
        </p:nvSpPr>
        <p:spPr>
          <a:xfrm>
            <a:off x="9550532" y="4925141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je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99;p7">
            <a:extLst>
              <a:ext uri="{FF2B5EF4-FFF2-40B4-BE49-F238E27FC236}">
                <a16:creationId xmlns:a16="http://schemas.microsoft.com/office/drawing/2014/main" id="{DE2B4684-0783-47F4-B43A-C3DB88419999}"/>
              </a:ext>
            </a:extLst>
          </p:cNvPr>
          <p:cNvSpPr/>
          <p:nvPr/>
        </p:nvSpPr>
        <p:spPr>
          <a:xfrm>
            <a:off x="7106904" y="5975502"/>
            <a:ext cx="659482" cy="33543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99;p7">
            <a:extLst>
              <a:ext uri="{FF2B5EF4-FFF2-40B4-BE49-F238E27FC236}">
                <a16:creationId xmlns:a16="http://schemas.microsoft.com/office/drawing/2014/main" id="{C546B31B-23C4-4414-A7B7-1E7DCEBC864C}"/>
              </a:ext>
            </a:extLst>
          </p:cNvPr>
          <p:cNvSpPr/>
          <p:nvPr/>
        </p:nvSpPr>
        <p:spPr>
          <a:xfrm>
            <a:off x="9571886" y="5943689"/>
            <a:ext cx="552145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99;p7">
            <a:extLst>
              <a:ext uri="{FF2B5EF4-FFF2-40B4-BE49-F238E27FC236}">
                <a16:creationId xmlns:a16="http://schemas.microsoft.com/office/drawing/2014/main" id="{73FE3F2A-DED5-4704-BD71-A372B77FFB29}"/>
              </a:ext>
            </a:extLst>
          </p:cNvPr>
          <p:cNvSpPr/>
          <p:nvPr/>
        </p:nvSpPr>
        <p:spPr>
          <a:xfrm>
            <a:off x="7945193" y="5946195"/>
            <a:ext cx="1526335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vendredi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99;p7">
            <a:extLst>
              <a:ext uri="{FF2B5EF4-FFF2-40B4-BE49-F238E27FC236}">
                <a16:creationId xmlns:a16="http://schemas.microsoft.com/office/drawing/2014/main" id="{DBD8CA4C-5ED0-47E7-A031-5C641E5D1673}"/>
              </a:ext>
            </a:extLst>
          </p:cNvPr>
          <p:cNvSpPr/>
          <p:nvPr/>
        </p:nvSpPr>
        <p:spPr>
          <a:xfrm>
            <a:off x="10213687" y="4937760"/>
            <a:ext cx="1771716" cy="35363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0C0AE6-1927-4B66-9644-CBCB02F14580}"/>
              </a:ext>
            </a:extLst>
          </p:cNvPr>
          <p:cNvSpPr/>
          <p:nvPr/>
        </p:nvSpPr>
        <p:spPr>
          <a:xfrm>
            <a:off x="6205432" y="1746085"/>
            <a:ext cx="5949807" cy="513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Graphic 72" descr="Teacher">
            <a:extLst>
              <a:ext uri="{FF2B5EF4-FFF2-40B4-BE49-F238E27FC236}">
                <a16:creationId xmlns:a16="http://schemas.microsoft.com/office/drawing/2014/main" id="{8AF519C3-43EC-4A90-8521-00C1882A63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662" y="724436"/>
            <a:ext cx="914400" cy="914400"/>
          </a:xfrm>
          <a:prstGeom prst="rect">
            <a:avLst/>
          </a:prstGeom>
        </p:spPr>
      </p:pic>
      <p:sp>
        <p:nvSpPr>
          <p:cNvPr id="74" name="Speech Bubble: Rectangle with Corners Rounded 73">
            <a:hlinkClick r:id="" action="ppaction://noaction">
              <a:snd r:embed="rId14" name="Écoute.wav"/>
            </a:hlinkClick>
            <a:extLst>
              <a:ext uri="{FF2B5EF4-FFF2-40B4-BE49-F238E27FC236}">
                <a16:creationId xmlns:a16="http://schemas.microsoft.com/office/drawing/2014/main" id="{7B876E04-EA52-4FC4-A2D4-D2641FA219F8}"/>
              </a:ext>
            </a:extLst>
          </p:cNvPr>
          <p:cNvSpPr/>
          <p:nvPr/>
        </p:nvSpPr>
        <p:spPr>
          <a:xfrm>
            <a:off x="963063" y="839402"/>
            <a:ext cx="5109288" cy="547644"/>
          </a:xfrm>
          <a:prstGeom prst="wedgeRoundRectCallout">
            <a:avLst>
              <a:gd name="adj1" fmla="val -57251"/>
              <a:gd name="adj2" fmla="val 1231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TextBox 74">
            <a:hlinkClick r:id="" action="ppaction://noaction">
              <a:snd r:embed="rId15" name="Add_RW6F_4.1.wav"/>
            </a:hlinkClick>
            <a:extLst>
              <a:ext uri="{FF2B5EF4-FFF2-40B4-BE49-F238E27FC236}">
                <a16:creationId xmlns:a16="http://schemas.microsoft.com/office/drawing/2014/main" id="{5A664675-9EC1-439E-8458-645CD780C05A}"/>
              </a:ext>
            </a:extLst>
          </p:cNvPr>
          <p:cNvSpPr txBox="1"/>
          <p:nvPr/>
        </p:nvSpPr>
        <p:spPr>
          <a:xfrm>
            <a:off x="963061" y="839402"/>
            <a:ext cx="4936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* mot 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6" name="Graphic 75" descr="Teacher">
            <a:extLst>
              <a:ext uri="{FF2B5EF4-FFF2-40B4-BE49-F238E27FC236}">
                <a16:creationId xmlns:a16="http://schemas.microsoft.com/office/drawing/2014/main" id="{3D4C27A0-52FB-42AA-88D9-25BB2BEA41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17183" y="-78045"/>
            <a:ext cx="914400" cy="914400"/>
          </a:xfrm>
          <a:prstGeom prst="rect">
            <a:avLst/>
          </a:prstGeom>
        </p:spPr>
      </p:pic>
      <p:sp>
        <p:nvSpPr>
          <p:cNvPr id="77" name="Speech Bubble: Rectangle with Corners Rounded 76">
            <a:hlinkClick r:id="" action="ppaction://noaction">
              <a:snd r:embed="rId14" name="Écoute.wav"/>
            </a:hlinkClick>
            <a:extLst>
              <a:ext uri="{FF2B5EF4-FFF2-40B4-BE49-F238E27FC236}">
                <a16:creationId xmlns:a16="http://schemas.microsoft.com/office/drawing/2014/main" id="{1F238ED8-0E32-4D6C-8517-EF4E414A5B8A}"/>
              </a:ext>
            </a:extLst>
          </p:cNvPr>
          <p:cNvSpPr/>
          <p:nvPr/>
        </p:nvSpPr>
        <p:spPr>
          <a:xfrm>
            <a:off x="7231584" y="36921"/>
            <a:ext cx="1935018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8" name="TextBox 77">
            <a:hlinkClick r:id="" action="ppaction://noaction">
              <a:snd r:embed="rId14" name="Écoute.wav"/>
            </a:hlinkClick>
            <a:extLst>
              <a:ext uri="{FF2B5EF4-FFF2-40B4-BE49-F238E27FC236}">
                <a16:creationId xmlns:a16="http://schemas.microsoft.com/office/drawing/2014/main" id="{23EE6D11-5B60-4267-8DAA-79C2FED6B620}"/>
              </a:ext>
            </a:extLst>
          </p:cNvPr>
          <p:cNvSpPr txBox="1"/>
          <p:nvPr/>
        </p:nvSpPr>
        <p:spPr>
          <a:xfrm>
            <a:off x="7231583" y="36921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38" grpId="0"/>
      <p:bldP spid="141" grpId="0"/>
      <p:bldP spid="142" grpId="0"/>
      <p:bldP spid="187" grpId="0" animBg="1"/>
      <p:bldP spid="227" grpId="0"/>
      <p:bldP spid="252" grpId="0"/>
      <p:bldP spid="170" grpId="0" animBg="1"/>
      <p:bldP spid="175" grpId="0" animBg="1"/>
      <p:bldP spid="179" grpId="0" animBg="1"/>
      <p:bldP spid="19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peech Bubble: Rectangle with Corners Rounded 23">
            <a:hlinkClick r:id="" action="ppaction://noaction">
              <a:snd r:embed="rId4" name="Add_JW6_17.1.wav"/>
            </a:hlinkClick>
            <a:extLst>
              <a:ext uri="{FF2B5EF4-FFF2-40B4-BE49-F238E27FC236}">
                <a16:creationId xmlns:a16="http://schemas.microsoft.com/office/drawing/2014/main" id="{29FC471C-1821-4A5D-BDDE-92BB4B5B4EFD}"/>
              </a:ext>
            </a:extLst>
          </p:cNvPr>
          <p:cNvSpPr/>
          <p:nvPr/>
        </p:nvSpPr>
        <p:spPr>
          <a:xfrm>
            <a:off x="3972000" y="47941"/>
            <a:ext cx="5542800" cy="547644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030E434-306B-4C81-9E41-086C3516525D}"/>
              </a:ext>
            </a:extLst>
          </p:cNvPr>
          <p:cNvGraphicFramePr>
            <a:graphicFrameLocks noGrp="1"/>
          </p:cNvGraphicFramePr>
          <p:nvPr/>
        </p:nvGraphicFramePr>
        <p:xfrm>
          <a:off x="329877" y="2089162"/>
          <a:ext cx="11532245" cy="3903012"/>
        </p:xfrm>
        <a:graphic>
          <a:graphicData uri="http://schemas.openxmlformats.org/drawingml/2006/table">
            <a:tbl>
              <a:tblPr firstRow="1" bandRow="1"/>
              <a:tblGrid>
                <a:gridCol w="757216">
                  <a:extLst>
                    <a:ext uri="{9D8B030D-6E8A-4147-A177-3AD203B41FA5}">
                      <a16:colId xmlns:a16="http://schemas.microsoft.com/office/drawing/2014/main" val="3231131301"/>
                    </a:ext>
                  </a:extLst>
                </a:gridCol>
                <a:gridCol w="2802756">
                  <a:extLst>
                    <a:ext uri="{9D8B030D-6E8A-4147-A177-3AD203B41FA5}">
                      <a16:colId xmlns:a16="http://schemas.microsoft.com/office/drawing/2014/main" val="3605374714"/>
                    </a:ext>
                  </a:extLst>
                </a:gridCol>
                <a:gridCol w="2815484">
                  <a:extLst>
                    <a:ext uri="{9D8B030D-6E8A-4147-A177-3AD203B41FA5}">
                      <a16:colId xmlns:a16="http://schemas.microsoft.com/office/drawing/2014/main" val="2931518394"/>
                    </a:ext>
                  </a:extLst>
                </a:gridCol>
                <a:gridCol w="2617068">
                  <a:extLst>
                    <a:ext uri="{9D8B030D-6E8A-4147-A177-3AD203B41FA5}">
                      <a16:colId xmlns:a16="http://schemas.microsoft.com/office/drawing/2014/main" val="3282067303"/>
                    </a:ext>
                  </a:extLst>
                </a:gridCol>
                <a:gridCol w="2539721">
                  <a:extLst>
                    <a:ext uri="{9D8B030D-6E8A-4147-A177-3AD203B41FA5}">
                      <a16:colId xmlns:a16="http://schemas.microsoft.com/office/drawing/2014/main" val="2730707143"/>
                    </a:ext>
                  </a:extLst>
                </a:gridCol>
              </a:tblGrid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451114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600971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310429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12493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413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77899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: 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DCFD767-AB60-49C8-B187-6A7A4B3C0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145199"/>
            <a:ext cx="1097280" cy="109728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96C9C2A-D8E6-4569-A735-4C8181C8DA6C}"/>
              </a:ext>
            </a:extLst>
          </p:cNvPr>
          <p:cNvSpPr txBox="1">
            <a:spLocks/>
          </p:cNvSpPr>
          <p:nvPr/>
        </p:nvSpPr>
        <p:spPr>
          <a:xfrm>
            <a:off x="10950576" y="1205039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CustomShape 14">
            <a:hlinkClick r:id="" action="ppaction://noaction">
              <a:snd r:embed="rId6" name="Add_JW6_17.2.wav"/>
            </a:hlinkClick>
            <a:extLst>
              <a:ext uri="{FF2B5EF4-FFF2-40B4-BE49-F238E27FC236}">
                <a16:creationId xmlns:a16="http://schemas.microsoft.com/office/drawing/2014/main" id="{EB812783-5DA5-476D-85E5-184D21FF197F}"/>
              </a:ext>
            </a:extLst>
          </p:cNvPr>
          <p:cNvSpPr/>
          <p:nvPr/>
        </p:nvSpPr>
        <p:spPr>
          <a:xfrm>
            <a:off x="80182" y="678731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lundi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 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anglais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6" name="Google Shape;232;p10">
            <a:extLst>
              <a:ext uri="{FF2B5EF4-FFF2-40B4-BE49-F238E27FC236}">
                <a16:creationId xmlns:a16="http://schemas.microsoft.com/office/drawing/2014/main" id="{D1E109A1-669C-4743-BCA2-1C57D3AE834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5651" y="239787"/>
            <a:ext cx="2064047" cy="183337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D8C1ED2-CBA1-40A2-BF42-6A78D1B2EB3C}"/>
              </a:ext>
            </a:extLst>
          </p:cNvPr>
          <p:cNvSpPr/>
          <p:nvPr/>
        </p:nvSpPr>
        <p:spPr>
          <a:xfrm>
            <a:off x="5656217" y="630755"/>
            <a:ext cx="3858583" cy="1135321"/>
          </a:xfrm>
          <a:prstGeom prst="wedgeRoundRectCallout">
            <a:avLst>
              <a:gd name="adj1" fmla="val 57755"/>
              <a:gd name="adj2" fmla="val 1191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Bonjour, tout le monde !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…?</a:t>
            </a:r>
          </a:p>
        </p:txBody>
      </p:sp>
      <p:sp>
        <p:nvSpPr>
          <p:cNvPr id="38" name="CustomShape 22">
            <a:hlinkClick r:id="" action="ppaction://noaction">
              <a:snd r:embed="rId8" name="63_aujourd_hui_c_est_mardi(1).wav"/>
            </a:hlinkClick>
            <a:extLst>
              <a:ext uri="{FF2B5EF4-FFF2-40B4-BE49-F238E27FC236}">
                <a16:creationId xmlns:a16="http://schemas.microsoft.com/office/drawing/2014/main" id="{4300BE88-1885-49BD-8AE5-AE18435EA4B9}"/>
              </a:ext>
            </a:extLst>
          </p:cNvPr>
          <p:cNvSpPr/>
          <p:nvPr/>
        </p:nvSpPr>
        <p:spPr>
          <a:xfrm>
            <a:off x="484647" y="218663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3">
            <a:hlinkClick r:id="" action="ppaction://noaction">
              <a:snd r:embed="rId9" name="44_aujourd_hui_c_est_dimanche.wav"/>
            </a:hlinkClick>
            <a:extLst>
              <a:ext uri="{FF2B5EF4-FFF2-40B4-BE49-F238E27FC236}">
                <a16:creationId xmlns:a16="http://schemas.microsoft.com/office/drawing/2014/main" id="{EA813AE6-672A-4CC2-A67C-4188CB561C16}"/>
              </a:ext>
            </a:extLst>
          </p:cNvPr>
          <p:cNvSpPr/>
          <p:nvPr/>
        </p:nvSpPr>
        <p:spPr>
          <a:xfrm>
            <a:off x="484647" y="28681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CustomShape 24">
            <a:hlinkClick r:id="" action="ppaction://noaction">
              <a:snd r:embed="rId10" name="45_aujourd_hui_c_est_mercredi.wav"/>
            </a:hlinkClick>
            <a:extLst>
              <a:ext uri="{FF2B5EF4-FFF2-40B4-BE49-F238E27FC236}">
                <a16:creationId xmlns:a16="http://schemas.microsoft.com/office/drawing/2014/main" id="{5F496E40-3378-40A7-8531-1DDC21F99E49}"/>
              </a:ext>
            </a:extLst>
          </p:cNvPr>
          <p:cNvSpPr/>
          <p:nvPr/>
        </p:nvSpPr>
        <p:spPr>
          <a:xfrm>
            <a:off x="484149" y="354042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CustomShape 25">
            <a:hlinkClick r:id="" action="ppaction://noaction">
              <a:snd r:embed="rId11" name="46_aujourd_hui_c_est_vendredi.wav"/>
            </a:hlinkClick>
            <a:extLst>
              <a:ext uri="{FF2B5EF4-FFF2-40B4-BE49-F238E27FC236}">
                <a16:creationId xmlns:a16="http://schemas.microsoft.com/office/drawing/2014/main" id="{A203CD26-DBB6-4424-8898-247EF5C8AEC9}"/>
              </a:ext>
            </a:extLst>
          </p:cNvPr>
          <p:cNvSpPr/>
          <p:nvPr/>
        </p:nvSpPr>
        <p:spPr>
          <a:xfrm>
            <a:off x="484149" y="41654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CustomShape 26">
            <a:hlinkClick r:id="" action="ppaction://noaction">
              <a:snd r:embed="rId12" name="47_aujourd_hui_c_est_lundi.wav"/>
            </a:hlinkClick>
            <a:extLst>
              <a:ext uri="{FF2B5EF4-FFF2-40B4-BE49-F238E27FC236}">
                <a16:creationId xmlns:a16="http://schemas.microsoft.com/office/drawing/2014/main" id="{225DD7C6-061C-45F4-90BF-46BF20C18B32}"/>
              </a:ext>
            </a:extLst>
          </p:cNvPr>
          <p:cNvSpPr/>
          <p:nvPr/>
        </p:nvSpPr>
        <p:spPr>
          <a:xfrm>
            <a:off x="484149" y="482626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CustomShape 27">
            <a:hlinkClick r:id="" action="ppaction://noaction">
              <a:snd r:embed="rId13" name="aujourd.wav"/>
            </a:hlinkClick>
            <a:extLst>
              <a:ext uri="{FF2B5EF4-FFF2-40B4-BE49-F238E27FC236}">
                <a16:creationId xmlns:a16="http://schemas.microsoft.com/office/drawing/2014/main" id="{591A7F2A-3982-4E51-8318-78BC1EAF2D33}"/>
              </a:ext>
            </a:extLst>
          </p:cNvPr>
          <p:cNvSpPr/>
          <p:nvPr/>
        </p:nvSpPr>
        <p:spPr>
          <a:xfrm>
            <a:off x="484149" y="545760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1DFD199-9533-47CD-94DD-FAA0A1AC03B1}"/>
              </a:ext>
            </a:extLst>
          </p:cNvPr>
          <p:cNvSpPr/>
          <p:nvPr/>
        </p:nvSpPr>
        <p:spPr>
          <a:xfrm>
            <a:off x="1112559" y="2089162"/>
            <a:ext cx="2792581" cy="626200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B4E6EE1-02D4-44B9-A4F2-3BD74AF54B71}"/>
              </a:ext>
            </a:extLst>
          </p:cNvPr>
          <p:cNvSpPr/>
          <p:nvPr/>
        </p:nvSpPr>
        <p:spPr>
          <a:xfrm>
            <a:off x="6679058" y="2756391"/>
            <a:ext cx="2641036" cy="627176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C5D27AB-1180-41CD-85DE-B85644AE701F}"/>
              </a:ext>
            </a:extLst>
          </p:cNvPr>
          <p:cNvSpPr/>
          <p:nvPr/>
        </p:nvSpPr>
        <p:spPr>
          <a:xfrm>
            <a:off x="6679059" y="3403009"/>
            <a:ext cx="2661536" cy="594591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88B61E8-7FE9-4DF1-BAE7-C8A255EE3F18}"/>
              </a:ext>
            </a:extLst>
          </p:cNvPr>
          <p:cNvSpPr/>
          <p:nvPr/>
        </p:nvSpPr>
        <p:spPr>
          <a:xfrm>
            <a:off x="9340595" y="4035052"/>
            <a:ext cx="2521528" cy="612213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9DE19AA-B1BC-4851-8D00-EF2A9BFCC741}"/>
              </a:ext>
            </a:extLst>
          </p:cNvPr>
          <p:cNvSpPr/>
          <p:nvPr/>
        </p:nvSpPr>
        <p:spPr>
          <a:xfrm>
            <a:off x="3905139" y="4709561"/>
            <a:ext cx="2792580" cy="612213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2E6DA19-9DF6-4719-99F4-1AA3D459043A}"/>
              </a:ext>
            </a:extLst>
          </p:cNvPr>
          <p:cNvSpPr/>
          <p:nvPr/>
        </p:nvSpPr>
        <p:spPr>
          <a:xfrm>
            <a:off x="9340595" y="5302254"/>
            <a:ext cx="2521527" cy="650945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A9A98F38-7AC5-4921-B429-8CC4D8A2C9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57600" y="-67025"/>
            <a:ext cx="914400" cy="914400"/>
          </a:xfrm>
          <a:prstGeom prst="rect">
            <a:avLst/>
          </a:prstGeom>
        </p:spPr>
      </p:pic>
      <p:sp>
        <p:nvSpPr>
          <p:cNvPr id="33" name="CustomShape 3">
            <a:extLst>
              <a:ext uri="{FF2B5EF4-FFF2-40B4-BE49-F238E27FC236}">
                <a16:creationId xmlns:a16="http://schemas.microsoft.com/office/drawing/2014/main" id="{30ABBE32-239F-4852-B235-876B851D1E24}"/>
              </a:ext>
            </a:extLst>
          </p:cNvPr>
          <p:cNvSpPr/>
          <p:nvPr/>
        </p:nvSpPr>
        <p:spPr>
          <a:xfrm>
            <a:off x="4044093" y="71761"/>
            <a:ext cx="52699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Madame Vidal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1_bonjour_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3A5BF30-A3AA-45E9-8547-8F16FFE2E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188" y="333570"/>
            <a:ext cx="2283857" cy="2753167"/>
          </a:xfrm>
          <a:prstGeom prst="rect">
            <a:avLst/>
          </a:prstGeom>
        </p:spPr>
      </p:pic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857804" cy="508891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correct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order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0B74F83-03B4-4725-A4BC-ED54B7B1A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648" y="3815186"/>
            <a:ext cx="2283857" cy="28570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89FAB6-35F7-4931-A165-72E60CF26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49" y="2940350"/>
            <a:ext cx="1180559" cy="244253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61DAF12-DC4C-44C5-B6C9-06D2DC8FC4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558" y="3785462"/>
            <a:ext cx="1180559" cy="311219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6E0E75D-21FA-4EAC-BB30-0D84AD7E0B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862"/>
          <a:stretch/>
        </p:blipFill>
        <p:spPr>
          <a:xfrm>
            <a:off x="3982840" y="564001"/>
            <a:ext cx="1241248" cy="275316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270D78D-D09F-4941-B9F9-8228ECC77D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695" b="22752"/>
          <a:stretch/>
        </p:blipFill>
        <p:spPr>
          <a:xfrm>
            <a:off x="410143" y="1073973"/>
            <a:ext cx="1180559" cy="17289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8F49320-D3CF-4D03-8399-C5EAF721EB68}"/>
              </a:ext>
            </a:extLst>
          </p:cNvPr>
          <p:cNvSpPr txBox="1"/>
          <p:nvPr/>
        </p:nvSpPr>
        <p:spPr>
          <a:xfrm>
            <a:off x="3433321" y="2582821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E48924-D5B3-4463-846B-DB7B5C033FB1}"/>
              </a:ext>
            </a:extLst>
          </p:cNvPr>
          <p:cNvSpPr txBox="1"/>
          <p:nvPr/>
        </p:nvSpPr>
        <p:spPr>
          <a:xfrm>
            <a:off x="348583" y="2662097"/>
            <a:ext cx="2283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65EA926-395A-44CE-94BE-522155B2719D}"/>
              </a:ext>
            </a:extLst>
          </p:cNvPr>
          <p:cNvSpPr txBox="1"/>
          <p:nvPr/>
        </p:nvSpPr>
        <p:spPr>
          <a:xfrm>
            <a:off x="6281604" y="6317011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DEB122-2702-4A8F-B204-EC4F0852EE97}"/>
              </a:ext>
            </a:extLst>
          </p:cNvPr>
          <p:cNvSpPr txBox="1"/>
          <p:nvPr/>
        </p:nvSpPr>
        <p:spPr>
          <a:xfrm>
            <a:off x="212907" y="4892629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C1FDEB-CFCF-4BEA-9A9A-DD6EF15E5400}"/>
              </a:ext>
            </a:extLst>
          </p:cNvPr>
          <p:cNvSpPr txBox="1"/>
          <p:nvPr/>
        </p:nvSpPr>
        <p:spPr>
          <a:xfrm>
            <a:off x="6958547" y="2643258"/>
            <a:ext cx="181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664C518-F3FA-4E10-A693-B56BB5A47844}"/>
              </a:ext>
            </a:extLst>
          </p:cNvPr>
          <p:cNvSpPr txBox="1"/>
          <p:nvPr/>
        </p:nvSpPr>
        <p:spPr>
          <a:xfrm>
            <a:off x="2710677" y="6260639"/>
            <a:ext cx="2390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8A0152D-2EE9-46D5-A91D-09635817B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8818" t="36262" r="8818" b="23593"/>
          <a:stretch/>
        </p:blipFill>
        <p:spPr>
          <a:xfrm>
            <a:off x="8896394" y="3374687"/>
            <a:ext cx="1523769" cy="161262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968747F-A28E-45EB-B0B4-7CAA35BD3431}"/>
              </a:ext>
            </a:extLst>
          </p:cNvPr>
          <p:cNvSpPr txBox="1"/>
          <p:nvPr/>
        </p:nvSpPr>
        <p:spPr>
          <a:xfrm>
            <a:off x="8936881" y="4966928"/>
            <a:ext cx="13139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857804" cy="508891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correct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order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D1007C-8F02-492D-B23C-D6CA8A06A5EE}"/>
              </a:ext>
            </a:extLst>
          </p:cNvPr>
          <p:cNvSpPr txBox="1"/>
          <p:nvPr/>
        </p:nvSpPr>
        <p:spPr>
          <a:xfrm>
            <a:off x="8953228" y="1522904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245462-D2B8-450D-91FB-7E847613535D}"/>
              </a:ext>
            </a:extLst>
          </p:cNvPr>
          <p:cNvSpPr txBox="1"/>
          <p:nvPr/>
        </p:nvSpPr>
        <p:spPr>
          <a:xfrm>
            <a:off x="3182461" y="2081372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303173-9BF1-4C8D-8987-7485DE519865}"/>
              </a:ext>
            </a:extLst>
          </p:cNvPr>
          <p:cNvSpPr txBox="1"/>
          <p:nvPr/>
        </p:nvSpPr>
        <p:spPr>
          <a:xfrm>
            <a:off x="3603693" y="941780"/>
            <a:ext cx="2283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89FD02-F6B3-40C0-97A8-7131BFA06DB3}"/>
              </a:ext>
            </a:extLst>
          </p:cNvPr>
          <p:cNvSpPr txBox="1"/>
          <p:nvPr/>
        </p:nvSpPr>
        <p:spPr>
          <a:xfrm>
            <a:off x="6579841" y="960917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CADE97-FE5A-4E35-9741-2FEEA60C1F8E}"/>
              </a:ext>
            </a:extLst>
          </p:cNvPr>
          <p:cNvSpPr txBox="1"/>
          <p:nvPr/>
        </p:nvSpPr>
        <p:spPr>
          <a:xfrm>
            <a:off x="667094" y="1289522"/>
            <a:ext cx="181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A27647-A33F-4D2C-8D4E-D088E0A12B7E}"/>
              </a:ext>
            </a:extLst>
          </p:cNvPr>
          <p:cNvSpPr txBox="1"/>
          <p:nvPr/>
        </p:nvSpPr>
        <p:spPr>
          <a:xfrm>
            <a:off x="6800364" y="2199359"/>
            <a:ext cx="237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A81B89-1BF0-4E4F-AE34-42A8E7D26797}"/>
              </a:ext>
            </a:extLst>
          </p:cNvPr>
          <p:cNvSpPr txBox="1"/>
          <p:nvPr/>
        </p:nvSpPr>
        <p:spPr>
          <a:xfrm>
            <a:off x="667094" y="2127538"/>
            <a:ext cx="13139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8024B5A-BA1E-4B53-B594-91B086DE117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8818" t="36262" r="8818" b="23593"/>
          <a:stretch/>
        </p:blipFill>
        <p:spPr>
          <a:xfrm>
            <a:off x="457289" y="2950719"/>
            <a:ext cx="1523769" cy="161262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FB5F669-5B13-4465-9D02-EFD90E70755C}"/>
              </a:ext>
            </a:extLst>
          </p:cNvPr>
          <p:cNvSpPr txBox="1"/>
          <p:nvPr/>
        </p:nvSpPr>
        <p:spPr>
          <a:xfrm>
            <a:off x="497776" y="4542960"/>
            <a:ext cx="13139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45A8758-8B24-4308-936C-414FA4B0861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1695" b="22752"/>
          <a:stretch/>
        </p:blipFill>
        <p:spPr>
          <a:xfrm>
            <a:off x="2770459" y="2971793"/>
            <a:ext cx="1180559" cy="17289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89C0F8D-67D6-405B-8EB1-C05C858254BF}"/>
              </a:ext>
            </a:extLst>
          </p:cNvPr>
          <p:cNvSpPr txBox="1"/>
          <p:nvPr/>
        </p:nvSpPr>
        <p:spPr>
          <a:xfrm>
            <a:off x="2708899" y="4559917"/>
            <a:ext cx="2283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637B6BE-0286-43B3-A72A-320D9F582EF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5862"/>
          <a:stretch/>
        </p:blipFill>
        <p:spPr>
          <a:xfrm>
            <a:off x="5883806" y="2524140"/>
            <a:ext cx="1241248" cy="275316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A1CC5446-9793-4435-BCE8-2BA11B007FCE}"/>
              </a:ext>
            </a:extLst>
          </p:cNvPr>
          <p:cNvSpPr txBox="1"/>
          <p:nvPr/>
        </p:nvSpPr>
        <p:spPr>
          <a:xfrm>
            <a:off x="5334287" y="4542960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FB7E4F5-27EA-4A18-9046-0426132E22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9103" y="1982622"/>
            <a:ext cx="1180559" cy="3112194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633B97C-7863-491A-8D74-AAA5DB1E870A}"/>
              </a:ext>
            </a:extLst>
          </p:cNvPr>
          <p:cNvSpPr txBox="1"/>
          <p:nvPr/>
        </p:nvSpPr>
        <p:spPr>
          <a:xfrm>
            <a:off x="9070149" y="4514171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6AC1440-572B-4003-AE82-1CF5E8DD68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08856" y="4165255"/>
            <a:ext cx="1180559" cy="2442535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134A158-B0D7-4429-BBFC-597CCBF37200}"/>
              </a:ext>
            </a:extLst>
          </p:cNvPr>
          <p:cNvSpPr txBox="1"/>
          <p:nvPr/>
        </p:nvSpPr>
        <p:spPr>
          <a:xfrm>
            <a:off x="1454914" y="6117534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80FBCDD-E49C-4792-A31A-A55331D47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076" y="3774707"/>
            <a:ext cx="2283857" cy="275316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F50FF031-BDAE-48F8-8FD3-53025E153898}"/>
              </a:ext>
            </a:extLst>
          </p:cNvPr>
          <p:cNvSpPr txBox="1"/>
          <p:nvPr/>
        </p:nvSpPr>
        <p:spPr>
          <a:xfrm>
            <a:off x="4426435" y="6084395"/>
            <a:ext cx="181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0AE5A3F-6D8D-4A36-BFCC-1407F4737F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3658" y="3672081"/>
            <a:ext cx="2283857" cy="2857053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41BA840-155F-451F-BBD3-5A0BEAF71FDB}"/>
              </a:ext>
            </a:extLst>
          </p:cNvPr>
          <p:cNvSpPr txBox="1"/>
          <p:nvPr/>
        </p:nvSpPr>
        <p:spPr>
          <a:xfrm>
            <a:off x="7082687" y="6117534"/>
            <a:ext cx="2390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71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lundi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mar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merc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jeu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vend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m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_dim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3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8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54" grpId="0"/>
      <p:bldP spid="54" grpId="1"/>
      <p:bldP spid="70" grpId="0"/>
      <p:bldP spid="70" grpId="1"/>
      <p:bldP spid="72" grpId="0"/>
      <p:bldP spid="72" grpId="1"/>
      <p:bldP spid="74" grpId="0"/>
      <p:bldP spid="74" grpId="1"/>
      <p:bldP spid="76" grpId="0"/>
      <p:bldP spid="76" grpId="1"/>
      <p:bldP spid="78" grpId="0"/>
      <p:bldP spid="78" grpId="1"/>
      <p:bldP spid="80" grpId="0"/>
      <p:bldP spid="8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44541" y="663691"/>
            <a:ext cx="821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one different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French word from this week into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each square.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3AA9086-E9A3-4A85-801C-15EFFEAE8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052707"/>
              </p:ext>
            </p:extLst>
          </p:nvPr>
        </p:nvGraphicFramePr>
        <p:xfrm>
          <a:off x="383857" y="1102704"/>
          <a:ext cx="6931344" cy="5326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0448">
                  <a:extLst>
                    <a:ext uri="{9D8B030D-6E8A-4147-A177-3AD203B41FA5}">
                      <a16:colId xmlns:a16="http://schemas.microsoft.com/office/drawing/2014/main" val="1874927922"/>
                    </a:ext>
                  </a:extLst>
                </a:gridCol>
                <a:gridCol w="2310448">
                  <a:extLst>
                    <a:ext uri="{9D8B030D-6E8A-4147-A177-3AD203B41FA5}">
                      <a16:colId xmlns:a16="http://schemas.microsoft.com/office/drawing/2014/main" val="2707594328"/>
                    </a:ext>
                  </a:extLst>
                </a:gridCol>
                <a:gridCol w="2310448">
                  <a:extLst>
                    <a:ext uri="{9D8B030D-6E8A-4147-A177-3AD203B41FA5}">
                      <a16:colId xmlns:a16="http://schemas.microsoft.com/office/drawing/2014/main" val="3989845559"/>
                    </a:ext>
                  </a:extLst>
                </a:gridCol>
              </a:tblGrid>
              <a:tr h="177541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2880041"/>
                  </a:ext>
                </a:extLst>
              </a:tr>
              <a:tr h="177541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603696"/>
                  </a:ext>
                </a:extLst>
              </a:tr>
              <a:tr h="177541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1519367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D14B3FD-A73F-4075-903F-A06685D2E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311709"/>
              </p:ext>
            </p:extLst>
          </p:nvPr>
        </p:nvGraphicFramePr>
        <p:xfrm>
          <a:off x="7535109" y="1102703"/>
          <a:ext cx="3530296" cy="53614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5148">
                  <a:extLst>
                    <a:ext uri="{9D8B030D-6E8A-4147-A177-3AD203B41FA5}">
                      <a16:colId xmlns:a16="http://schemas.microsoft.com/office/drawing/2014/main" val="167100322"/>
                    </a:ext>
                  </a:extLst>
                </a:gridCol>
                <a:gridCol w="1765148">
                  <a:extLst>
                    <a:ext uri="{9D8B030D-6E8A-4147-A177-3AD203B41FA5}">
                      <a16:colId xmlns:a16="http://schemas.microsoft.com/office/drawing/2014/main" val="2071663219"/>
                    </a:ext>
                  </a:extLst>
                </a:gridCol>
              </a:tblGrid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211992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60981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798191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62517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38436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well/good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669303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badly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356045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182132"/>
                  </a:ext>
                </a:extLst>
              </a:tr>
            </a:tbl>
          </a:graphicData>
        </a:graphic>
      </p:graphicFrame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0AF3CC91-7819-4C05-9021-ED5518CAD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1290" y="-56596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6" name="Add_RW6F_8.1.wav"/>
            </a:hlinkClick>
            <a:extLst>
              <a:ext uri="{FF2B5EF4-FFF2-40B4-BE49-F238E27FC236}">
                <a16:creationId xmlns:a16="http://schemas.microsoft.com/office/drawing/2014/main" id="{C181C22B-F426-4083-B864-2A229C92437B}"/>
              </a:ext>
            </a:extLst>
          </p:cNvPr>
          <p:cNvSpPr/>
          <p:nvPr/>
        </p:nvSpPr>
        <p:spPr>
          <a:xfrm>
            <a:off x="3748934" y="175308"/>
            <a:ext cx="2883808" cy="431663"/>
          </a:xfrm>
          <a:prstGeom prst="wedgeRoundRectCallout">
            <a:avLst>
              <a:gd name="adj1" fmla="val -64738"/>
              <a:gd name="adj2" fmla="val -168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Écris</a:t>
            </a:r>
            <a:r>
              <a:rPr lang="en-GB" sz="2400" b="1" spc="-1" dirty="0">
                <a:solidFill>
                  <a:schemeClr val="bg1"/>
                </a:solidFill>
                <a:latin typeface="Century gothic"/>
                <a:ea typeface="Century Gothic"/>
                <a:sym typeface="Arial"/>
              </a:rPr>
              <a:t> : Lotto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endParaRPr lang="en-GB" sz="4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7" name="Écris.wav"/>
            </a:hlinkClick>
            <a:extLst>
              <a:ext uri="{FF2B5EF4-FFF2-40B4-BE49-F238E27FC236}">
                <a16:creationId xmlns:a16="http://schemas.microsoft.com/office/drawing/2014/main" id="{B6E1E814-E811-47D7-934A-BA720BB61145}"/>
              </a:ext>
            </a:extLst>
          </p:cNvPr>
          <p:cNvSpPr txBox="1"/>
          <p:nvPr/>
        </p:nvSpPr>
        <p:spPr>
          <a:xfrm>
            <a:off x="5465363" y="-20428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-G1kkJR65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22345" y="1360034"/>
            <a:ext cx="8347309" cy="4695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10CAF9-8E67-4A7B-8666-CA052494C802}"/>
              </a:ext>
            </a:extLst>
          </p:cNvPr>
          <p:cNvSpPr txBox="1"/>
          <p:nvPr/>
        </p:nvSpPr>
        <p:spPr>
          <a:xfrm>
            <a:off x="10784162" y="1064562"/>
            <a:ext cx="140783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GB" sz="2400" b="1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F77786-5166-4E83-9FBE-6F216519787E}"/>
              </a:ext>
            </a:extLst>
          </p:cNvPr>
          <p:cNvGrpSpPr/>
          <p:nvPr/>
        </p:nvGrpSpPr>
        <p:grpSpPr>
          <a:xfrm>
            <a:off x="10931412" y="128500"/>
            <a:ext cx="864300" cy="876300"/>
            <a:chOff x="10931412" y="128500"/>
            <a:chExt cx="864300" cy="876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455B5D6-23AE-46AE-982D-110995C13241}"/>
                </a:ext>
              </a:extLst>
            </p:cNvPr>
            <p:cNvSpPr/>
            <p:nvPr/>
          </p:nvSpPr>
          <p:spPr>
            <a:xfrm>
              <a:off x="10931412" y="128500"/>
              <a:ext cx="864300" cy="876300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rgbClr val="FF006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5A9BE3-B8D6-41DE-8D96-D4F942F5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1253" y="249899"/>
              <a:ext cx="524618" cy="633501"/>
            </a:xfrm>
            <a:prstGeom prst="rect">
              <a:avLst/>
            </a:prstGeom>
          </p:spPr>
        </p:pic>
      </p:grpSp>
      <p:sp>
        <p:nvSpPr>
          <p:cNvPr id="11" name="TextBox 10">
            <a:hlinkClick r:id="" action="ppaction://noaction">
              <a:snd r:embed="rId6" name="Add_RW6F_9.1.wav"/>
            </a:hlinkClick>
            <a:extLst>
              <a:ext uri="{FF2B5EF4-FFF2-40B4-BE49-F238E27FC236}">
                <a16:creationId xmlns:a16="http://schemas.microsoft.com/office/drawing/2014/main" id="{21FDDCF6-C2D8-45BF-B0DF-8B7864AEA6B3}"/>
              </a:ext>
            </a:extLst>
          </p:cNvPr>
          <p:cNvSpPr txBox="1"/>
          <p:nvPr/>
        </p:nvSpPr>
        <p:spPr>
          <a:xfrm>
            <a:off x="104314" y="-2738"/>
            <a:ext cx="822551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jours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la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semaine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(The days of the week)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4854" y="722994"/>
            <a:ext cx="1342034" cy="1144800"/>
          </a:xfrm>
        </p:spPr>
        <p:txBody>
          <a:bodyPr/>
          <a:lstStyle/>
          <a:p>
            <a:pPr algn="l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chanter</a:t>
            </a:r>
            <a:endParaRPr lang="en-GB" sz="2000" i="1" dirty="0">
              <a:solidFill>
                <a:schemeClr val="bg1"/>
              </a:solidFill>
              <a:latin typeface="Century Gothic" panose="020B0502020202020204" pitchFamily="34" charset="0"/>
              <a:hlinkClick r:id="" action="ppaction://noaction">
                <a:snd r:embed="rId6" name="Add_RW6F_9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098571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</TotalTime>
  <Words>1474</Words>
  <Application>Microsoft Office PowerPoint</Application>
  <PresentationFormat>Widescreen</PresentationFormat>
  <Paragraphs>309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4_Office Theme</vt:lpstr>
      <vt:lpstr>3_Office Theme</vt:lpstr>
      <vt:lpstr>Describing me and others </vt:lpstr>
      <vt:lpstr>Follow up 1A : </vt:lpstr>
      <vt:lpstr>Follow up 1B : </vt:lpstr>
      <vt:lpstr>Follow up 2 : </vt:lpstr>
      <vt:lpstr>Follow up 3 : </vt:lpstr>
      <vt:lpstr>Follow up 4 : Read in the correct order.</vt:lpstr>
      <vt:lpstr>Follow up 4 : Read in the correct order.</vt:lpstr>
      <vt:lpstr>Follow up 5: </vt:lpstr>
      <vt:lpstr>chanter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90</cp:revision>
  <dcterms:created xsi:type="dcterms:W3CDTF">2021-06-12T06:20:35Z</dcterms:created>
  <dcterms:modified xsi:type="dcterms:W3CDTF">2023-09-26T05:21:50Z</dcterms:modified>
</cp:coreProperties>
</file>