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12"/>
  </p:notesMasterIdLst>
  <p:sldIdLst>
    <p:sldId id="257" r:id="rId5"/>
    <p:sldId id="299" r:id="rId6"/>
    <p:sldId id="291" r:id="rId7"/>
    <p:sldId id="374" r:id="rId8"/>
    <p:sldId id="375" r:id="rId9"/>
    <p:sldId id="298" r:id="rId10"/>
    <p:sldId id="29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50" autoAdjust="0"/>
    <p:restoredTop sz="54289" autoAdjust="0"/>
  </p:normalViewPr>
  <p:slideViewPr>
    <p:cSldViewPr snapToGrid="0">
      <p:cViewPr>
        <p:scale>
          <a:sx n="35" d="100"/>
          <a:sy n="35" d="100"/>
        </p:scale>
        <p:origin x="2130" y="5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[an/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[a],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also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[SFC]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final -t</a:t>
            </a:r>
            <a:endParaRPr lang="en-GB" sz="1800" b="0" dirty="0">
              <a:latin typeface="+mn-lt"/>
              <a:ea typeface="Calibri"/>
              <a:cs typeface="Calibri"/>
              <a:sym typeface="Calibri"/>
            </a:endParaRPr>
          </a:p>
          <a:p>
            <a:pPr marL="216000" indent="-216000" algn="l">
              <a:lnSpc>
                <a:spcPct val="100000"/>
              </a:lnSpc>
            </a:pPr>
            <a:endParaRPr lang="en-GB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enfant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[126]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maman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[2168]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malade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[1066]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calme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[1731]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intelligent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[2509]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amusant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[4695]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méchant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[3184]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this week’s SSC [an/</a:t>
            </a:r>
            <a:r>
              <a:rPr lang="en-GB" b="0" dirty="0" err="1"/>
              <a:t>en</a:t>
            </a:r>
            <a:r>
              <a:rPr lang="en-GB" b="0" dirty="0"/>
              <a:t>] and differentiate from other similar sounds, in a set of unfamiliar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audio symbol to listen to the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tick if they hear [</a:t>
            </a:r>
            <a:r>
              <a:rPr lang="en-GB" dirty="0" err="1"/>
              <a:t>an|en</a:t>
            </a:r>
            <a:r>
              <a:rPr lang="en-GB" dirty="0"/>
              <a:t>] and cross if not.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answer ticks, the French word and then the English word (which pupils may offer suggestions for, as we include some written cognates here).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[1] restaurant</a:t>
            </a:r>
            <a:br>
              <a:rPr lang="en-GB" dirty="0"/>
            </a:br>
            <a:r>
              <a:rPr lang="en-GB" dirty="0"/>
              <a:t>[2] </a:t>
            </a:r>
            <a:r>
              <a:rPr lang="en-GB" dirty="0" err="1"/>
              <a:t>bruyant</a:t>
            </a:r>
            <a:br>
              <a:rPr lang="en-GB" dirty="0"/>
            </a:br>
            <a:r>
              <a:rPr lang="en-GB" dirty="0"/>
              <a:t>[3] </a:t>
            </a:r>
            <a:r>
              <a:rPr lang="en-GB" dirty="0" err="1"/>
              <a:t>traditionnel</a:t>
            </a:r>
            <a:br>
              <a:rPr lang="en-GB" dirty="0"/>
            </a:br>
            <a:r>
              <a:rPr lang="en-GB" dirty="0"/>
              <a:t>[4] </a:t>
            </a:r>
            <a:r>
              <a:rPr lang="en-GB" dirty="0" err="1"/>
              <a:t>tranquille</a:t>
            </a:r>
            <a:br>
              <a:rPr lang="en-GB" dirty="0"/>
            </a:br>
            <a:r>
              <a:rPr lang="en-GB" dirty="0"/>
              <a:t>[5] </a:t>
            </a:r>
            <a:r>
              <a:rPr lang="en-GB" dirty="0" err="1"/>
              <a:t>semaine</a:t>
            </a:r>
            <a:br>
              <a:rPr lang="en-GB" dirty="0"/>
            </a:br>
            <a:r>
              <a:rPr lang="en-GB" dirty="0"/>
              <a:t>[6] orange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[7] </a:t>
            </a:r>
            <a:r>
              <a:rPr lang="en-GB" dirty="0" err="1"/>
              <a:t>pomme</a:t>
            </a:r>
            <a:br>
              <a:rPr lang="en-GB" dirty="0"/>
            </a:br>
            <a:r>
              <a:rPr lang="en-GB" dirty="0"/>
              <a:t>[8] international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understanding of pronouns je,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elle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question and statement intonation and a range of adjectives.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Pupils either draw a table (Ex., 1-6 vertically, I, you, she, he and ./? horizontally) or are given a handout.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listen to the example, then bring up the answer (he, full stop).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listen to items 1-6.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Pupils record the person and the type of utterance.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Click to provide answers.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Click to bring up Part B.  Listen and identify when the adjectives are mentioned.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7. Click to correct.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kern="1200" spc="-1" dirty="0">
                <a:solidFill>
                  <a:srgbClr val="000000"/>
                </a:solidFill>
                <a:effectLst/>
                <a:latin typeface="Calibri"/>
                <a:ea typeface="+mn-ea"/>
                <a:cs typeface="+mn-cs"/>
              </a:rPr>
              <a:t>Ex. </a:t>
            </a:r>
            <a:r>
              <a:rPr lang="es-ES_tradnl" sz="1200" b="0" strike="noStrike" kern="1200" spc="-1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amusant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es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anglaise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grande.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es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petite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triste?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anglais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5 minutes</a:t>
            </a:r>
          </a:p>
          <a:p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aural comprehension of masculine and feminine adjectives.</a:t>
            </a:r>
          </a:p>
          <a:p>
            <a:endParaRPr lang="en-GB" b="0" baseline="0" dirty="0"/>
          </a:p>
          <a:p>
            <a:pPr>
              <a:buAutoNum type="arabicPeriod"/>
            </a:pPr>
            <a:r>
              <a:rPr lang="en-GB" baseline="0" dirty="0"/>
              <a:t>Pupil B turns away from the board. S/he needs something to write on.</a:t>
            </a:r>
          </a:p>
          <a:p>
            <a:pPr>
              <a:buAutoNum type="arabicPeriod"/>
            </a:pPr>
            <a:r>
              <a:rPr lang="en-GB" baseline="0" dirty="0"/>
              <a:t>Click for Pupil A’s six sentences to appear.  Pupil A reads each sentence to his/her partner.</a:t>
            </a:r>
          </a:p>
          <a:p>
            <a:r>
              <a:rPr lang="en-GB" dirty="0"/>
              <a:t>3.Pupil B listens and writes M (male), F (female), M/F (male/female) if it could be either.</a:t>
            </a:r>
            <a:br>
              <a:rPr lang="en-GB" dirty="0"/>
            </a:br>
            <a:r>
              <a:rPr lang="en-GB" dirty="0"/>
              <a:t>4. Pupils swap roles and repeat the task with the 2</a:t>
            </a:r>
            <a:r>
              <a:rPr lang="en-GB" baseline="30000" dirty="0"/>
              <a:t>nd</a:t>
            </a:r>
            <a:r>
              <a:rPr lang="en-GB" dirty="0"/>
              <a:t> set of prompts.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Use this recap ahead of FOLLOW UP 4.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b="1" dirty="0"/>
            </a:br>
            <a:r>
              <a:rPr lang="en-GB" b="1" dirty="0"/>
              <a:t>Timing: 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how to form intonation questions from statements.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English translations for the French examples provided.</a:t>
            </a:r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436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statements and intonation questions (and again with a time limit).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Explain to the class that half will speak and half will listen, then they will swap.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Half of the class turns away from the board.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punctuation for number 1.  Pupils say the question.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 listening half responds, saying ‘question’.  Alternatively, they could put up the right hand for questions, left hand for statements.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2-4.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Swap roles and complete items 5-8.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With the whole class facing the board, complete all items again, this time clicking Début to start a 3-second timer each time, to speed up production.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first select an adjective (from this week) to complete the English version of the sentence, based on the picture prompts.</a:t>
            </a:r>
            <a:br>
              <a:rPr lang="en-GB" b="0" dirty="0"/>
            </a:br>
            <a:r>
              <a:rPr lang="en-GB" b="0" dirty="0"/>
              <a:t>2. Then they write the sentence translation in French.</a:t>
            </a:r>
            <a:br>
              <a:rPr lang="en-GB" b="0" dirty="0"/>
            </a:br>
            <a:r>
              <a:rPr lang="en-GB" b="0" dirty="0"/>
              <a:t>3. The animations are set up to do each sentence and then check, give feedback.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70501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627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836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499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497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2692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205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1800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083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07612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5907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6358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18" Type="http://schemas.openxmlformats.org/officeDocument/2006/relationships/image" Target="../media/image11.png"/><Relationship Id="rId26" Type="http://schemas.openxmlformats.org/officeDocument/2006/relationships/audio" Target="../media/audio9.wav"/><Relationship Id="rId3" Type="http://schemas.openxmlformats.org/officeDocument/2006/relationships/audio" Target="../media/audio1.wav"/><Relationship Id="rId21" Type="http://schemas.openxmlformats.org/officeDocument/2006/relationships/image" Target="../media/image14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image" Target="../media/image10.png"/><Relationship Id="rId25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11" Type="http://schemas.openxmlformats.org/officeDocument/2006/relationships/audio" Target="../media/audio6.wav"/><Relationship Id="rId24" Type="http://schemas.openxmlformats.org/officeDocument/2006/relationships/image" Target="../media/image17.png"/><Relationship Id="rId5" Type="http://schemas.openxmlformats.org/officeDocument/2006/relationships/image" Target="../media/image5.png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10" Type="http://schemas.openxmlformats.org/officeDocument/2006/relationships/audio" Target="../media/audio5.wav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audio" Target="../media/audio4.wav"/><Relationship Id="rId14" Type="http://schemas.openxmlformats.org/officeDocument/2006/relationships/image" Target="../media/image7.png"/><Relationship Id="rId2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22.gif"/><Relationship Id="rId18" Type="http://schemas.openxmlformats.org/officeDocument/2006/relationships/audio" Target="../media/audio18.wav"/><Relationship Id="rId3" Type="http://schemas.openxmlformats.org/officeDocument/2006/relationships/image" Target="../media/image19.png"/><Relationship Id="rId7" Type="http://schemas.openxmlformats.org/officeDocument/2006/relationships/audio" Target="../media/audio12.wav"/><Relationship Id="rId12" Type="http://schemas.openxmlformats.org/officeDocument/2006/relationships/image" Target="../media/image21.png"/><Relationship Id="rId17" Type="http://schemas.openxmlformats.org/officeDocument/2006/relationships/audio" Target="../media/audio17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39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5" Type="http://schemas.openxmlformats.org/officeDocument/2006/relationships/image" Target="../media/image18.svg"/><Relationship Id="rId10" Type="http://schemas.openxmlformats.org/officeDocument/2006/relationships/audio" Target="../media/audio15.wav"/><Relationship Id="rId4" Type="http://schemas.openxmlformats.org/officeDocument/2006/relationships/image" Target="../media/image20.png"/><Relationship Id="rId9" Type="http://schemas.openxmlformats.org/officeDocument/2006/relationships/audio" Target="../media/audio14.wav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10" Type="http://schemas.openxmlformats.org/officeDocument/2006/relationships/image" Target="../media/image21.png"/><Relationship Id="rId4" Type="http://schemas.openxmlformats.org/officeDocument/2006/relationships/audio" Target="../media/audio20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audio" Target="../media/audio25.wav"/><Relationship Id="rId3" Type="http://schemas.openxmlformats.org/officeDocument/2006/relationships/image" Target="../media/image23.png"/><Relationship Id="rId7" Type="http://schemas.openxmlformats.org/officeDocument/2006/relationships/image" Target="../media/image3.gif"/><Relationship Id="rId12" Type="http://schemas.openxmlformats.org/officeDocument/2006/relationships/image" Target="../media/image3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6.gif"/><Relationship Id="rId11" Type="http://schemas.openxmlformats.org/officeDocument/2006/relationships/image" Target="../media/image30.gif"/><Relationship Id="rId5" Type="http://schemas.openxmlformats.org/officeDocument/2006/relationships/image" Target="../media/image25.gif"/><Relationship Id="rId15" Type="http://schemas.openxmlformats.org/officeDocument/2006/relationships/image" Target="../media/image18.svg"/><Relationship Id="rId10" Type="http://schemas.openxmlformats.org/officeDocument/2006/relationships/image" Target="../media/image29.gif"/><Relationship Id="rId4" Type="http://schemas.openxmlformats.org/officeDocument/2006/relationships/image" Target="../media/image21.png"/><Relationship Id="rId9" Type="http://schemas.openxmlformats.org/officeDocument/2006/relationships/image" Target="../media/image28.gif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gif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3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9.wav"/><Relationship Id="rId11" Type="http://schemas.openxmlformats.org/officeDocument/2006/relationships/image" Target="../media/image25.gif"/><Relationship Id="rId5" Type="http://schemas.openxmlformats.org/officeDocument/2006/relationships/audio" Target="../media/audio28.wav"/><Relationship Id="rId15" Type="http://schemas.openxmlformats.org/officeDocument/2006/relationships/image" Target="../media/image18.svg"/><Relationship Id="rId10" Type="http://schemas.openxmlformats.org/officeDocument/2006/relationships/image" Target="../media/image33.gif"/><Relationship Id="rId4" Type="http://schemas.openxmlformats.org/officeDocument/2006/relationships/audio" Target="../media/audio27.wav"/><Relationship Id="rId9" Type="http://schemas.openxmlformats.org/officeDocument/2006/relationships/image" Target="../media/image26.gif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561256-BC4E-47BF-B1B8-A7B6D9F5A9C2}"/>
              </a:ext>
            </a:extLst>
          </p:cNvPr>
          <p:cNvSpPr txBox="1"/>
          <p:nvPr/>
        </p:nvSpPr>
        <p:spPr>
          <a:xfrm>
            <a:off x="9462977" y="6466185"/>
            <a:ext cx="2729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3C021F-8674-4873-9506-9F7C263BEAB7}"/>
              </a:ext>
            </a:extLst>
          </p:cNvPr>
          <p:cNvSpPr/>
          <p:nvPr/>
        </p:nvSpPr>
        <p:spPr>
          <a:xfrm>
            <a:off x="105410" y="1865585"/>
            <a:ext cx="4188195" cy="194441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1F0CBAB-EB90-4A03-90F7-B332B4003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73" y="2026608"/>
            <a:ext cx="1603646" cy="136469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0A6B566-BB0B-4D1A-B2A2-FF1E37549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963" y="2026608"/>
            <a:ext cx="1603646" cy="13646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CCD2F9-1EE6-461E-91C8-DCED026723C4}"/>
              </a:ext>
            </a:extLst>
          </p:cNvPr>
          <p:cNvSpPr txBox="1"/>
          <p:nvPr/>
        </p:nvSpPr>
        <p:spPr>
          <a:xfrm>
            <a:off x="305242" y="3281205"/>
            <a:ext cx="1603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752698-492C-4917-93C9-5B7662B30C67}"/>
              </a:ext>
            </a:extLst>
          </p:cNvPr>
          <p:cNvSpPr txBox="1"/>
          <p:nvPr/>
        </p:nvSpPr>
        <p:spPr>
          <a:xfrm>
            <a:off x="2429646" y="3270695"/>
            <a:ext cx="1675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</a:t>
            </a:r>
            <a:r>
              <a:rPr lang="en-GB" sz="2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endParaRPr lang="en-GB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">
            <a:hlinkClick r:id="" action="ppaction://noaction">
              <a:snd r:embed="rId3" name="restaurant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7542" y="1780399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9" name="Google Shape;129;p2"/>
          <p:cNvSpPr txBox="1"/>
          <p:nvPr/>
        </p:nvSpPr>
        <p:spPr>
          <a:xfrm>
            <a:off x="1413046" y="167267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6603918" y="26857"/>
            <a:ext cx="457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[an/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8583896" y="26857"/>
            <a:ext cx="20787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40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116230" y="1276698"/>
            <a:ext cx="464679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Does the word</a:t>
            </a: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have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[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an/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]?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pic>
        <p:nvPicPr>
          <p:cNvPr id="27" name="Picture 2" descr="Child, Happy, Boy, Hair, Smiling, Smile, Kid, Play">
            <a:extLst>
              <a:ext uri="{FF2B5EF4-FFF2-40B4-BE49-F238E27FC236}">
                <a16:creationId xmlns:a16="http://schemas.microsoft.com/office/drawing/2014/main" id="{7F8996BE-40A7-4467-937C-396E2504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751" y="128500"/>
            <a:ext cx="636270" cy="10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0D01F6D-DDF3-427A-B839-C2482214D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149036"/>
              </p:ext>
            </p:extLst>
          </p:nvPr>
        </p:nvGraphicFramePr>
        <p:xfrm>
          <a:off x="2585690" y="1144275"/>
          <a:ext cx="7723066" cy="5235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0835">
                  <a:extLst>
                    <a:ext uri="{9D8B030D-6E8A-4147-A177-3AD203B41FA5}">
                      <a16:colId xmlns:a16="http://schemas.microsoft.com/office/drawing/2014/main" val="3543149608"/>
                    </a:ext>
                  </a:extLst>
                </a:gridCol>
                <a:gridCol w="975121">
                  <a:extLst>
                    <a:ext uri="{9D8B030D-6E8A-4147-A177-3AD203B41FA5}">
                      <a16:colId xmlns:a16="http://schemas.microsoft.com/office/drawing/2014/main" val="59531969"/>
                    </a:ext>
                  </a:extLst>
                </a:gridCol>
                <a:gridCol w="941112">
                  <a:extLst>
                    <a:ext uri="{9D8B030D-6E8A-4147-A177-3AD203B41FA5}">
                      <a16:colId xmlns:a16="http://schemas.microsoft.com/office/drawing/2014/main" val="4158137349"/>
                    </a:ext>
                  </a:extLst>
                </a:gridCol>
                <a:gridCol w="2915998">
                  <a:extLst>
                    <a:ext uri="{9D8B030D-6E8A-4147-A177-3AD203B41FA5}">
                      <a16:colId xmlns:a16="http://schemas.microsoft.com/office/drawing/2014/main" val="1496446765"/>
                    </a:ext>
                  </a:extLst>
                </a:gridCol>
              </a:tblGrid>
              <a:tr h="394275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glais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894360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restaur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restaurant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7720081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bruy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noisy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1107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traditionnel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traditional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439463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quille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quiet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544404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semaine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week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572603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orange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66783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pomme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apple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2554187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l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international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international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037503"/>
                  </a:ext>
                </a:extLst>
              </a:tr>
            </a:tbl>
          </a:graphicData>
        </a:graphic>
      </p:graphicFrame>
      <p:pic>
        <p:nvPicPr>
          <p:cNvPr id="29" name="Google Shape;127;p2">
            <a:hlinkClick r:id="" action="ppaction://noaction">
              <a:snd r:embed="rId7" name="bruyant.wav"/>
            </a:hlinkClick>
            <a:extLst>
              <a:ext uri="{FF2B5EF4-FFF2-40B4-BE49-F238E27FC236}">
                <a16:creationId xmlns:a16="http://schemas.microsoft.com/office/drawing/2014/main" id="{F00FE78E-3914-43B9-8FFB-689D76AB8E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5360" y="2295032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Google Shape;129;p2">
            <a:extLst>
              <a:ext uri="{FF2B5EF4-FFF2-40B4-BE49-F238E27FC236}">
                <a16:creationId xmlns:a16="http://schemas.microsoft.com/office/drawing/2014/main" id="{397CEBA8-DD25-4785-92C5-0FA30B71A155}"/>
              </a:ext>
            </a:extLst>
          </p:cNvPr>
          <p:cNvSpPr txBox="1"/>
          <p:nvPr/>
        </p:nvSpPr>
        <p:spPr>
          <a:xfrm>
            <a:off x="1410864" y="2187312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127;p2">
            <a:hlinkClick r:id="" action="ppaction://noaction">
              <a:snd r:embed="rId8" name="traditionnel.wav"/>
            </a:hlinkClick>
            <a:extLst>
              <a:ext uri="{FF2B5EF4-FFF2-40B4-BE49-F238E27FC236}">
                <a16:creationId xmlns:a16="http://schemas.microsoft.com/office/drawing/2014/main" id="{BD1C85DA-86F4-4EB2-9129-15D4A88138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5360" y="2880494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F397E758-F9D6-4C72-8C5C-E7718A3D11D8}"/>
              </a:ext>
            </a:extLst>
          </p:cNvPr>
          <p:cNvSpPr txBox="1"/>
          <p:nvPr/>
        </p:nvSpPr>
        <p:spPr>
          <a:xfrm>
            <a:off x="1410864" y="2772774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127;p2">
            <a:hlinkClick r:id="" action="ppaction://noaction">
              <a:snd r:embed="rId9" name="tranquille.wav"/>
            </a:hlinkClick>
            <a:extLst>
              <a:ext uri="{FF2B5EF4-FFF2-40B4-BE49-F238E27FC236}">
                <a16:creationId xmlns:a16="http://schemas.microsoft.com/office/drawing/2014/main" id="{64EDF885-B489-4EE3-BCA2-A7D527B4D0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5360" y="3468787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129;p2">
            <a:extLst>
              <a:ext uri="{FF2B5EF4-FFF2-40B4-BE49-F238E27FC236}">
                <a16:creationId xmlns:a16="http://schemas.microsoft.com/office/drawing/2014/main" id="{E75D56BC-E396-4A36-A7D3-4C9632327DCB}"/>
              </a:ext>
            </a:extLst>
          </p:cNvPr>
          <p:cNvSpPr txBox="1"/>
          <p:nvPr/>
        </p:nvSpPr>
        <p:spPr>
          <a:xfrm>
            <a:off x="1410864" y="3361067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27;p2">
            <a:hlinkClick r:id="" action="ppaction://noaction">
              <a:snd r:embed="rId10" name="semaine.wav"/>
            </a:hlinkClick>
            <a:extLst>
              <a:ext uri="{FF2B5EF4-FFF2-40B4-BE49-F238E27FC236}">
                <a16:creationId xmlns:a16="http://schemas.microsoft.com/office/drawing/2014/main" id="{5310AF9B-B323-47B3-ACE0-3E13C5C1D1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2942" y="4098678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129;p2">
            <a:extLst>
              <a:ext uri="{FF2B5EF4-FFF2-40B4-BE49-F238E27FC236}">
                <a16:creationId xmlns:a16="http://schemas.microsoft.com/office/drawing/2014/main" id="{B59902E4-C460-4522-8D21-ABF95FE23E51}"/>
              </a:ext>
            </a:extLst>
          </p:cNvPr>
          <p:cNvSpPr txBox="1"/>
          <p:nvPr/>
        </p:nvSpPr>
        <p:spPr>
          <a:xfrm>
            <a:off x="1438446" y="3990958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127;p2">
            <a:hlinkClick r:id="" action="ppaction://noaction">
              <a:snd r:embed="rId11" name="orange.wav"/>
            </a:hlinkClick>
            <a:extLst>
              <a:ext uri="{FF2B5EF4-FFF2-40B4-BE49-F238E27FC236}">
                <a16:creationId xmlns:a16="http://schemas.microsoft.com/office/drawing/2014/main" id="{D320E253-4E4B-4A64-9E7C-86D602E4F7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5360" y="4687658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Google Shape;129;p2">
            <a:extLst>
              <a:ext uri="{FF2B5EF4-FFF2-40B4-BE49-F238E27FC236}">
                <a16:creationId xmlns:a16="http://schemas.microsoft.com/office/drawing/2014/main" id="{DF5078EE-DDA5-4C41-9F67-BC9D22671049}"/>
              </a:ext>
            </a:extLst>
          </p:cNvPr>
          <p:cNvSpPr txBox="1"/>
          <p:nvPr/>
        </p:nvSpPr>
        <p:spPr>
          <a:xfrm>
            <a:off x="1410864" y="4579938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6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127;p2">
            <a:hlinkClick r:id="" action="ppaction://noaction">
              <a:snd r:embed="rId12" name="pomme.wav"/>
            </a:hlinkClick>
            <a:extLst>
              <a:ext uri="{FF2B5EF4-FFF2-40B4-BE49-F238E27FC236}">
                <a16:creationId xmlns:a16="http://schemas.microsoft.com/office/drawing/2014/main" id="{3FE196EF-E779-4A72-9F14-218A3B9F7A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5360" y="5319314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Google Shape;129;p2">
            <a:extLst>
              <a:ext uri="{FF2B5EF4-FFF2-40B4-BE49-F238E27FC236}">
                <a16:creationId xmlns:a16="http://schemas.microsoft.com/office/drawing/2014/main" id="{E655A000-DA4F-4735-A3E7-2220EB4D0E13}"/>
              </a:ext>
            </a:extLst>
          </p:cNvPr>
          <p:cNvSpPr txBox="1"/>
          <p:nvPr/>
        </p:nvSpPr>
        <p:spPr>
          <a:xfrm>
            <a:off x="1410864" y="5211594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127;p2">
            <a:hlinkClick r:id="" action="ppaction://noaction">
              <a:snd r:embed="rId13" name="international.wav"/>
            </a:hlinkClick>
            <a:extLst>
              <a:ext uri="{FF2B5EF4-FFF2-40B4-BE49-F238E27FC236}">
                <a16:creationId xmlns:a16="http://schemas.microsoft.com/office/drawing/2014/main" id="{2EFEBA71-B9A8-477A-BD8E-BE5E2F8DD2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85360" y="5902324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129;p2">
            <a:extLst>
              <a:ext uri="{FF2B5EF4-FFF2-40B4-BE49-F238E27FC236}">
                <a16:creationId xmlns:a16="http://schemas.microsoft.com/office/drawing/2014/main" id="{16B286BD-3C27-447C-B2ED-3D4B8CF11FC8}"/>
              </a:ext>
            </a:extLst>
          </p:cNvPr>
          <p:cNvSpPr txBox="1"/>
          <p:nvPr/>
        </p:nvSpPr>
        <p:spPr>
          <a:xfrm>
            <a:off x="1410864" y="5794604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" name="Picture 74" descr="green checkmark">
            <a:extLst>
              <a:ext uri="{FF2B5EF4-FFF2-40B4-BE49-F238E27FC236}">
                <a16:creationId xmlns:a16="http://schemas.microsoft.com/office/drawing/2014/main" id="{9BD91991-D8BE-4D3E-AA39-F65725429B6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22" y="1246199"/>
            <a:ext cx="341263" cy="355483"/>
          </a:xfrm>
          <a:prstGeom prst="rect">
            <a:avLst/>
          </a:prstGeom>
        </p:spPr>
      </p:pic>
      <p:pic>
        <p:nvPicPr>
          <p:cNvPr id="76" name="Picture 75" descr="red cross">
            <a:extLst>
              <a:ext uri="{FF2B5EF4-FFF2-40B4-BE49-F238E27FC236}">
                <a16:creationId xmlns:a16="http://schemas.microsoft.com/office/drawing/2014/main" id="{82487EFC-30AF-4E39-8B09-65412B2D943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075" y="1238368"/>
            <a:ext cx="311704" cy="355483"/>
          </a:xfrm>
          <a:prstGeom prst="rect">
            <a:avLst/>
          </a:prstGeom>
        </p:spPr>
      </p:pic>
      <p:pic>
        <p:nvPicPr>
          <p:cNvPr id="77" name="Picture 76" descr="green checkmark">
            <a:extLst>
              <a:ext uri="{FF2B5EF4-FFF2-40B4-BE49-F238E27FC236}">
                <a16:creationId xmlns:a16="http://schemas.microsoft.com/office/drawing/2014/main" id="{16D21BF4-082D-4EFF-8943-7937597DEE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87" y="1772139"/>
            <a:ext cx="341263" cy="355483"/>
          </a:xfrm>
          <a:prstGeom prst="rect">
            <a:avLst/>
          </a:prstGeom>
        </p:spPr>
      </p:pic>
      <p:pic>
        <p:nvPicPr>
          <p:cNvPr id="78" name="Picture 77" descr="green checkmark">
            <a:extLst>
              <a:ext uri="{FF2B5EF4-FFF2-40B4-BE49-F238E27FC236}">
                <a16:creationId xmlns:a16="http://schemas.microsoft.com/office/drawing/2014/main" id="{92431C44-9CA1-4330-B76C-41E62946A0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86" y="2356175"/>
            <a:ext cx="341263" cy="355483"/>
          </a:xfrm>
          <a:prstGeom prst="rect">
            <a:avLst/>
          </a:prstGeom>
        </p:spPr>
      </p:pic>
      <p:pic>
        <p:nvPicPr>
          <p:cNvPr id="79" name="Picture 78" descr="green checkmark">
            <a:extLst>
              <a:ext uri="{FF2B5EF4-FFF2-40B4-BE49-F238E27FC236}">
                <a16:creationId xmlns:a16="http://schemas.microsoft.com/office/drawing/2014/main" id="{7150FD20-76B1-40F5-8B3C-C164485751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22" y="3547731"/>
            <a:ext cx="341263" cy="355483"/>
          </a:xfrm>
          <a:prstGeom prst="rect">
            <a:avLst/>
          </a:prstGeom>
        </p:spPr>
      </p:pic>
      <p:pic>
        <p:nvPicPr>
          <p:cNvPr id="80" name="Picture 79" descr="green checkmark">
            <a:extLst>
              <a:ext uri="{FF2B5EF4-FFF2-40B4-BE49-F238E27FC236}">
                <a16:creationId xmlns:a16="http://schemas.microsoft.com/office/drawing/2014/main" id="{29B2E6C1-33A4-4B48-8F57-1B952CEF5BA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85" y="4719353"/>
            <a:ext cx="341263" cy="355483"/>
          </a:xfrm>
          <a:prstGeom prst="rect">
            <a:avLst/>
          </a:prstGeom>
        </p:spPr>
      </p:pic>
      <p:pic>
        <p:nvPicPr>
          <p:cNvPr id="81" name="Picture 80" descr="red cross">
            <a:extLst>
              <a:ext uri="{FF2B5EF4-FFF2-40B4-BE49-F238E27FC236}">
                <a16:creationId xmlns:a16="http://schemas.microsoft.com/office/drawing/2014/main" id="{526BA3E0-830D-4EA0-BF11-2B32CA516FC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37" y="2976428"/>
            <a:ext cx="311704" cy="355483"/>
          </a:xfrm>
          <a:prstGeom prst="rect">
            <a:avLst/>
          </a:prstGeom>
        </p:spPr>
      </p:pic>
      <p:pic>
        <p:nvPicPr>
          <p:cNvPr id="83" name="Picture 82" descr="red cross">
            <a:extLst>
              <a:ext uri="{FF2B5EF4-FFF2-40B4-BE49-F238E27FC236}">
                <a16:creationId xmlns:a16="http://schemas.microsoft.com/office/drawing/2014/main" id="{67876031-2545-4C60-A1C5-8EA25810DA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075" y="4174543"/>
            <a:ext cx="311704" cy="355483"/>
          </a:xfrm>
          <a:prstGeom prst="rect">
            <a:avLst/>
          </a:prstGeom>
        </p:spPr>
      </p:pic>
      <p:pic>
        <p:nvPicPr>
          <p:cNvPr id="84" name="Picture 83" descr="red cross">
            <a:extLst>
              <a:ext uri="{FF2B5EF4-FFF2-40B4-BE49-F238E27FC236}">
                <a16:creationId xmlns:a16="http://schemas.microsoft.com/office/drawing/2014/main" id="{40FEB824-8BEB-4DBF-BFFD-2B737275E5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37" y="5302547"/>
            <a:ext cx="311704" cy="355483"/>
          </a:xfrm>
          <a:prstGeom prst="rect">
            <a:avLst/>
          </a:prstGeom>
        </p:spPr>
      </p:pic>
      <p:pic>
        <p:nvPicPr>
          <p:cNvPr id="85" name="Picture 84" descr="red cross">
            <a:extLst>
              <a:ext uri="{FF2B5EF4-FFF2-40B4-BE49-F238E27FC236}">
                <a16:creationId xmlns:a16="http://schemas.microsoft.com/office/drawing/2014/main" id="{9D433D3F-E1E1-4B4A-8C2B-98034388DA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696" y="5932004"/>
            <a:ext cx="311704" cy="35548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A5BA78A-A91B-450A-B8E4-3E022E3D3D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798" y="2261408"/>
            <a:ext cx="593085" cy="593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A9C132-CDED-4EB4-82DC-F62F88F02C5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6"/>
          <a:stretch/>
        </p:blipFill>
        <p:spPr>
          <a:xfrm>
            <a:off x="4713685" y="1571028"/>
            <a:ext cx="684419" cy="68642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D219256F-8FA4-424D-92D8-2F7DB2CB69D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59" y="2866305"/>
            <a:ext cx="517270" cy="565419"/>
          </a:xfrm>
          <a:prstGeom prst="rect">
            <a:avLst/>
          </a:prstGeom>
        </p:spPr>
      </p:pic>
      <p:pic>
        <p:nvPicPr>
          <p:cNvPr id="20" name="Picture 19" descr="A picture containing text, accessory, umbrella, vector graphics&#10;&#10;Description automatically generated">
            <a:extLst>
              <a:ext uri="{FF2B5EF4-FFF2-40B4-BE49-F238E27FC236}">
                <a16:creationId xmlns:a16="http://schemas.microsoft.com/office/drawing/2014/main" id="{0255A5CA-9A20-4B35-9F1E-D0274991BF1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07" y="3488652"/>
            <a:ext cx="758197" cy="50230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 descr="Calendar&#10;&#10;Description automatically generated">
            <a:extLst>
              <a:ext uri="{FF2B5EF4-FFF2-40B4-BE49-F238E27FC236}">
                <a16:creationId xmlns:a16="http://schemas.microsoft.com/office/drawing/2014/main" id="{5AC6CD81-7590-4C8D-830C-F49E1014013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487">
            <a:off x="4664875" y="3982511"/>
            <a:ext cx="663173" cy="66734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07B08A3-AB8A-4A72-B145-02B355C3DED9}"/>
              </a:ext>
            </a:extLst>
          </p:cNvPr>
          <p:cNvSpPr/>
          <p:nvPr/>
        </p:nvSpPr>
        <p:spPr>
          <a:xfrm rot="257276">
            <a:off x="4716506" y="4198908"/>
            <a:ext cx="453616" cy="614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5E6135D-D148-45CD-BFBC-B5A9A34C61F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85" y="4602220"/>
            <a:ext cx="626063" cy="596717"/>
          </a:xfrm>
          <a:prstGeom prst="rect">
            <a:avLst/>
          </a:prstGeom>
        </p:spPr>
      </p:pic>
      <p:pic>
        <p:nvPicPr>
          <p:cNvPr id="53" name="Picture 52" descr="Shape&#10;&#10;Description automatically generated">
            <a:extLst>
              <a:ext uri="{FF2B5EF4-FFF2-40B4-BE49-F238E27FC236}">
                <a16:creationId xmlns:a16="http://schemas.microsoft.com/office/drawing/2014/main" id="{32DA0752-B39E-4DB2-8223-86C8F8E085C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92" y="5211594"/>
            <a:ext cx="442563" cy="505335"/>
          </a:xfrm>
          <a:prstGeom prst="rect">
            <a:avLst/>
          </a:prstGeom>
        </p:spPr>
      </p:pic>
      <p:pic>
        <p:nvPicPr>
          <p:cNvPr id="86" name="Picture 85" descr="A picture containing transport, aircraft, colorful&#10;&#10;Description automatically generated">
            <a:extLst>
              <a:ext uri="{FF2B5EF4-FFF2-40B4-BE49-F238E27FC236}">
                <a16:creationId xmlns:a16="http://schemas.microsoft.com/office/drawing/2014/main" id="{77864A70-B830-41E5-9259-C2FD4A0AC8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62" y="5856377"/>
            <a:ext cx="455821" cy="461226"/>
          </a:xfrm>
          <a:prstGeom prst="rect">
            <a:avLst/>
          </a:prstGeom>
        </p:spPr>
      </p:pic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6A5E385-10C4-42F7-B308-3BA93F37479C}"/>
              </a:ext>
            </a:extLst>
          </p:cNvPr>
          <p:cNvSpPr/>
          <p:nvPr/>
        </p:nvSpPr>
        <p:spPr>
          <a:xfrm>
            <a:off x="2585690" y="1772139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982BE488-61C1-45F6-97F1-783652E2AE7B}"/>
              </a:ext>
            </a:extLst>
          </p:cNvPr>
          <p:cNvSpPr/>
          <p:nvPr/>
        </p:nvSpPr>
        <p:spPr>
          <a:xfrm>
            <a:off x="7885354" y="1757478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E92BCAE7-6284-40CD-BC05-535261AA7A55}"/>
              </a:ext>
            </a:extLst>
          </p:cNvPr>
          <p:cNvSpPr/>
          <p:nvPr/>
        </p:nvSpPr>
        <p:spPr>
          <a:xfrm>
            <a:off x="2558108" y="2369690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17C4A362-BF1F-4116-B5F4-56727E188770}"/>
              </a:ext>
            </a:extLst>
          </p:cNvPr>
          <p:cNvSpPr/>
          <p:nvPr/>
        </p:nvSpPr>
        <p:spPr>
          <a:xfrm>
            <a:off x="7857772" y="2355029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A6B0C08F-A768-4B3E-8825-E8CB36F3421C}"/>
              </a:ext>
            </a:extLst>
          </p:cNvPr>
          <p:cNvSpPr/>
          <p:nvPr/>
        </p:nvSpPr>
        <p:spPr>
          <a:xfrm>
            <a:off x="2630779" y="2947633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0997BB30-659E-4D25-9E8F-AE997D349FD3}"/>
              </a:ext>
            </a:extLst>
          </p:cNvPr>
          <p:cNvSpPr/>
          <p:nvPr/>
        </p:nvSpPr>
        <p:spPr>
          <a:xfrm>
            <a:off x="7930443" y="2932972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A48AD041-D4CC-4744-9E24-BA85A3653127}"/>
              </a:ext>
            </a:extLst>
          </p:cNvPr>
          <p:cNvSpPr/>
          <p:nvPr/>
        </p:nvSpPr>
        <p:spPr>
          <a:xfrm>
            <a:off x="2630779" y="3535596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03637ED0-FF60-4E06-9C87-E5AC0D90BBBA}"/>
              </a:ext>
            </a:extLst>
          </p:cNvPr>
          <p:cNvSpPr/>
          <p:nvPr/>
        </p:nvSpPr>
        <p:spPr>
          <a:xfrm>
            <a:off x="7930443" y="3520935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F4034947-9EBA-471F-8F2E-9CEAD63D0D71}"/>
              </a:ext>
            </a:extLst>
          </p:cNvPr>
          <p:cNvSpPr/>
          <p:nvPr/>
        </p:nvSpPr>
        <p:spPr>
          <a:xfrm>
            <a:off x="2611090" y="4150692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FDE7BC83-5BE4-4E6A-B24F-697887641E7E}"/>
              </a:ext>
            </a:extLst>
          </p:cNvPr>
          <p:cNvSpPr/>
          <p:nvPr/>
        </p:nvSpPr>
        <p:spPr>
          <a:xfrm>
            <a:off x="7910754" y="4136031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2567CFEF-A368-412F-A3D5-3455F1D16066}"/>
              </a:ext>
            </a:extLst>
          </p:cNvPr>
          <p:cNvSpPr/>
          <p:nvPr/>
        </p:nvSpPr>
        <p:spPr>
          <a:xfrm>
            <a:off x="2471695" y="4738042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1C4F5423-57DD-4F95-BD7D-CCD15AF94755}"/>
              </a:ext>
            </a:extLst>
          </p:cNvPr>
          <p:cNvSpPr/>
          <p:nvPr/>
        </p:nvSpPr>
        <p:spPr>
          <a:xfrm>
            <a:off x="7771359" y="4723381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00E7CF25-D9E4-444E-84BD-0BE8FFF3B8C7}"/>
              </a:ext>
            </a:extLst>
          </p:cNvPr>
          <p:cNvSpPr/>
          <p:nvPr/>
        </p:nvSpPr>
        <p:spPr>
          <a:xfrm>
            <a:off x="2630779" y="5304603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9FD73CDC-4B18-4713-9087-EAA3862CD2A5}"/>
              </a:ext>
            </a:extLst>
          </p:cNvPr>
          <p:cNvSpPr/>
          <p:nvPr/>
        </p:nvSpPr>
        <p:spPr>
          <a:xfrm>
            <a:off x="7930443" y="5289942"/>
            <a:ext cx="2009128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9BDDE81F-459E-4FB8-A70D-A6C7FBA4508C}"/>
              </a:ext>
            </a:extLst>
          </p:cNvPr>
          <p:cNvSpPr/>
          <p:nvPr/>
        </p:nvSpPr>
        <p:spPr>
          <a:xfrm>
            <a:off x="2647886" y="5883860"/>
            <a:ext cx="2220346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8BEA7339-1C18-4CDB-8081-52480104C08C}"/>
              </a:ext>
            </a:extLst>
          </p:cNvPr>
          <p:cNvSpPr/>
          <p:nvPr/>
        </p:nvSpPr>
        <p:spPr>
          <a:xfrm>
            <a:off x="7704255" y="5869199"/>
            <a:ext cx="2252423" cy="4151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DDC2F444-B674-4F5E-B769-E66D8566867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3352" y="532916"/>
            <a:ext cx="914400" cy="914400"/>
          </a:xfrm>
          <a:prstGeom prst="rect">
            <a:avLst/>
          </a:prstGeom>
        </p:spPr>
      </p:pic>
      <p:sp>
        <p:nvSpPr>
          <p:cNvPr id="63" name="Speech Bubble: Rectangle with Corners Rounded 62">
            <a:hlinkClick r:id="" action="ppaction://noaction">
              <a:snd r:embed="rId26" name="Écoute.wav"/>
            </a:hlinkClick>
            <a:extLst>
              <a:ext uri="{FF2B5EF4-FFF2-40B4-BE49-F238E27FC236}">
                <a16:creationId xmlns:a16="http://schemas.microsoft.com/office/drawing/2014/main" id="{9C5DB65A-6A4A-4C76-A186-3A4957F5D5F7}"/>
              </a:ext>
            </a:extLst>
          </p:cNvPr>
          <p:cNvSpPr/>
          <p:nvPr/>
        </p:nvSpPr>
        <p:spPr>
          <a:xfrm>
            <a:off x="967753" y="647882"/>
            <a:ext cx="1654506" cy="547644"/>
          </a:xfrm>
          <a:prstGeom prst="wedgeRoundRectCallout">
            <a:avLst>
              <a:gd name="adj1" fmla="val -62879"/>
              <a:gd name="adj2" fmla="val 1020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4" name="TextBox 63">
            <a:hlinkClick r:id="" action="ppaction://noaction">
              <a:snd r:embed="rId26" name="Écoute.wav"/>
            </a:hlinkClick>
            <a:extLst>
              <a:ext uri="{FF2B5EF4-FFF2-40B4-BE49-F238E27FC236}">
                <a16:creationId xmlns:a16="http://schemas.microsoft.com/office/drawing/2014/main" id="{6F628AE5-0793-4665-B2DD-66CA35944E24}"/>
              </a:ext>
            </a:extLst>
          </p:cNvPr>
          <p:cNvSpPr txBox="1"/>
          <p:nvPr/>
        </p:nvSpPr>
        <p:spPr>
          <a:xfrm>
            <a:off x="967752" y="647882"/>
            <a:ext cx="148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7">
            <a:extLst>
              <a:ext uri="{FF2B5EF4-FFF2-40B4-BE49-F238E27FC236}">
                <a16:creationId xmlns:a16="http://schemas.microsoft.com/office/drawing/2014/main" id="{F796AE43-80B4-40DB-8513-D99E9530D9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490201"/>
              </p:ext>
            </p:extLst>
          </p:nvPr>
        </p:nvGraphicFramePr>
        <p:xfrm>
          <a:off x="168442" y="1694466"/>
          <a:ext cx="5166600" cy="4631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6294">
                  <a:extLst>
                    <a:ext uri="{9D8B030D-6E8A-4147-A177-3AD203B41FA5}">
                      <a16:colId xmlns:a16="http://schemas.microsoft.com/office/drawing/2014/main" val="3349099371"/>
                    </a:ext>
                  </a:extLst>
                </a:gridCol>
                <a:gridCol w="857210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  <a:gridCol w="915657">
                  <a:extLst>
                    <a:ext uri="{9D8B030D-6E8A-4147-A177-3AD203B41FA5}">
                      <a16:colId xmlns:a16="http://schemas.microsoft.com/office/drawing/2014/main" val="1354867271"/>
                    </a:ext>
                  </a:extLst>
                </a:gridCol>
                <a:gridCol w="925399">
                  <a:extLst>
                    <a:ext uri="{9D8B030D-6E8A-4147-A177-3AD203B41FA5}">
                      <a16:colId xmlns:a16="http://schemas.microsoft.com/office/drawing/2014/main" val="3252912218"/>
                    </a:ext>
                  </a:extLst>
                </a:gridCol>
                <a:gridCol w="911020">
                  <a:extLst>
                    <a:ext uri="{9D8B030D-6E8A-4147-A177-3AD203B41FA5}">
                      <a16:colId xmlns:a16="http://schemas.microsoft.com/office/drawing/2014/main" val="3460063974"/>
                    </a:ext>
                  </a:extLst>
                </a:gridCol>
                <a:gridCol w="911020">
                  <a:extLst>
                    <a:ext uri="{9D8B030D-6E8A-4147-A177-3AD203B41FA5}">
                      <a16:colId xmlns:a16="http://schemas.microsoft.com/office/drawing/2014/main" val="2101981342"/>
                    </a:ext>
                  </a:extLst>
                </a:gridCol>
              </a:tblGrid>
              <a:tr h="647827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4194222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493785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1975557"/>
                  </a:ext>
                </a:extLst>
              </a:tr>
              <a:tr h="569141">
                <a:tc>
                  <a:txBody>
                    <a:bodyPr/>
                    <a:lstStyle/>
                    <a:p>
                      <a:pPr algn="ctr"/>
                      <a:endParaRPr lang="en-GB" sz="2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055914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4976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Google Shape;243;p34">
            <a:extLst>
              <a:ext uri="{FF2B5EF4-FFF2-40B4-BE49-F238E27FC236}">
                <a16:creationId xmlns:a16="http://schemas.microsoft.com/office/drawing/2014/main" id="{06171FAC-BABD-4F20-BC21-5DAB14722C9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871117" y="2971007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10" name="Google Shape;246;p34">
            <a:extLst>
              <a:ext uri="{FF2B5EF4-FFF2-40B4-BE49-F238E27FC236}">
                <a16:creationId xmlns:a16="http://schemas.microsoft.com/office/drawing/2014/main" id="{233B7CDF-15AB-47CD-8895-4FDE589C9CD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86352" y="3486982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12" name="Google Shape;248;p34">
            <a:extLst>
              <a:ext uri="{FF2B5EF4-FFF2-40B4-BE49-F238E27FC236}">
                <a16:creationId xmlns:a16="http://schemas.microsoft.com/office/drawing/2014/main" id="{78CF8016-E31A-4B18-8004-40223D21E47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723251" y="2355907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14" name="Google Shape;249;p34">
            <a:extLst>
              <a:ext uri="{FF2B5EF4-FFF2-40B4-BE49-F238E27FC236}">
                <a16:creationId xmlns:a16="http://schemas.microsoft.com/office/drawing/2014/main" id="{4332FB4F-DF98-4DBD-A60F-89010202DE9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796516" y="4104255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6" name="CustomShape 23">
            <a:hlinkClick r:id="" action="ppaction://noaction">
              <a:snd r:embed="rId5" name="1. Tu es grand _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268656" y="299229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CustomShape 25">
            <a:hlinkClick r:id="" action="ppaction://noaction">
              <a:snd r:embed="rId6" name="3. Elle est grande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267317" y="413067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9" name="CustomShape 26">
            <a:hlinkClick r:id="" action="ppaction://noaction">
              <a:snd r:embed="rId7" name="4. Tu es petite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267317" y="470510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1" name="CustomShape 27">
            <a:hlinkClick r:id="" action="ppaction://noaction">
              <a:snd r:embed="rId8" name="5. Je suis triste _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266842" y="530498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2" name="CustomShape 28">
            <a:hlinkClick r:id="" action="ppaction://noaction">
              <a:snd r:embed="rId9" name="6. Il est anglais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266842" y="582555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3" name="CustomShape 3">
            <a:extLst>
              <a:ext uri="{FF2B5EF4-FFF2-40B4-BE49-F238E27FC236}">
                <a16:creationId xmlns:a16="http://schemas.microsoft.com/office/drawing/2014/main" id="{18F78918-6EB8-496A-B678-8A874DFAD427}"/>
              </a:ext>
            </a:extLst>
          </p:cNvPr>
          <p:cNvSpPr/>
          <p:nvPr/>
        </p:nvSpPr>
        <p:spPr>
          <a:xfrm>
            <a:off x="160200" y="44640"/>
            <a:ext cx="753565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CustomShape 14">
            <a:extLst>
              <a:ext uri="{FF2B5EF4-FFF2-40B4-BE49-F238E27FC236}">
                <a16:creationId xmlns:a16="http://schemas.microsoft.com/office/drawing/2014/main" id="{5B038370-52AC-441F-8035-3DB346524715}"/>
              </a:ext>
            </a:extLst>
          </p:cNvPr>
          <p:cNvSpPr/>
          <p:nvPr/>
        </p:nvSpPr>
        <p:spPr>
          <a:xfrm>
            <a:off x="101520" y="531720"/>
            <a:ext cx="91029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1DF925-7D12-4031-BB0D-52780CB131C2}"/>
              </a:ext>
            </a:extLst>
          </p:cNvPr>
          <p:cNvSpPr txBox="1"/>
          <p:nvPr/>
        </p:nvSpPr>
        <p:spPr>
          <a:xfrm>
            <a:off x="730882" y="42110"/>
            <a:ext cx="2640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2 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82DAF9-CBBF-40FA-B18A-1D2388C09435}"/>
              </a:ext>
            </a:extLst>
          </p:cNvPr>
          <p:cNvSpPr txBox="1"/>
          <p:nvPr/>
        </p:nvSpPr>
        <p:spPr>
          <a:xfrm>
            <a:off x="221285" y="705065"/>
            <a:ext cx="5595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A)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Tick ‘I’, ‘you’, ‘he’ or ‘she’.</a:t>
            </a:r>
          </a:p>
        </p:txBody>
      </p:sp>
      <p:sp>
        <p:nvSpPr>
          <p:cNvPr id="29" name="CustomShape 22">
            <a:hlinkClick r:id="" action="ppaction://noaction">
              <a:snd r:embed="rId10" name="il_est_amusant.wav"/>
            </a:hlinkClick>
            <a:extLst>
              <a:ext uri="{FF2B5EF4-FFF2-40B4-BE49-F238E27FC236}">
                <a16:creationId xmlns:a16="http://schemas.microsoft.com/office/drawing/2014/main" id="{645B63A1-D79C-47FB-96E0-62B6EAD3BA70}"/>
              </a:ext>
            </a:extLst>
          </p:cNvPr>
          <p:cNvSpPr/>
          <p:nvPr/>
        </p:nvSpPr>
        <p:spPr>
          <a:xfrm>
            <a:off x="280660" y="241753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0" name="CustomShape 24">
            <a:hlinkClick r:id="" action="ppaction://noaction">
              <a:snd r:embed="rId11" name="2. Je suis anglaise.wav"/>
            </a:hlinkClick>
            <a:extLst>
              <a:ext uri="{FF2B5EF4-FFF2-40B4-BE49-F238E27FC236}">
                <a16:creationId xmlns:a16="http://schemas.microsoft.com/office/drawing/2014/main" id="{8D7D6D73-A81A-46B4-92B6-FF03C443571F}"/>
              </a:ext>
            </a:extLst>
          </p:cNvPr>
          <p:cNvSpPr/>
          <p:nvPr/>
        </p:nvSpPr>
        <p:spPr>
          <a:xfrm>
            <a:off x="255696" y="355625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67FA30-CABA-4013-9CC1-4272C44CB9C9}"/>
              </a:ext>
            </a:extLst>
          </p:cNvPr>
          <p:cNvSpPr txBox="1"/>
          <p:nvPr/>
        </p:nvSpPr>
        <p:spPr>
          <a:xfrm>
            <a:off x="5551506" y="1141908"/>
            <a:ext cx="6478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Listen again. </a:t>
            </a:r>
            <a:r>
              <a:rPr lang="en-GB" sz="26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Which question has 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following adjectives?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644888-9A8C-431F-A69D-6B67BF0420D5}"/>
              </a:ext>
            </a:extLst>
          </p:cNvPr>
          <p:cNvSpPr txBox="1"/>
          <p:nvPr/>
        </p:nvSpPr>
        <p:spPr>
          <a:xfrm>
            <a:off x="5959020" y="2475387"/>
            <a:ext cx="167225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short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amusing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English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34" name="Google Shape;248;p34">
            <a:extLst>
              <a:ext uri="{FF2B5EF4-FFF2-40B4-BE49-F238E27FC236}">
                <a16:creationId xmlns:a16="http://schemas.microsoft.com/office/drawing/2014/main" id="{8798D7E7-DBD0-490C-BA96-76558668A37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38209" y="5233527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5" name="Google Shape;248;p34">
            <a:extLst>
              <a:ext uri="{FF2B5EF4-FFF2-40B4-BE49-F238E27FC236}">
                <a16:creationId xmlns:a16="http://schemas.microsoft.com/office/drawing/2014/main" id="{F2050E42-E0C1-437F-BE0A-086F25D4EDD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851417" y="4629543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6" name="Google Shape;248;p34">
            <a:extLst>
              <a:ext uri="{FF2B5EF4-FFF2-40B4-BE49-F238E27FC236}">
                <a16:creationId xmlns:a16="http://schemas.microsoft.com/office/drawing/2014/main" id="{500D2F87-6E13-4D1A-B99D-912332C7FC9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724230" y="5771631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5DFA12B-CCED-4271-BD65-C28E7DEE3BF7}"/>
              </a:ext>
            </a:extLst>
          </p:cNvPr>
          <p:cNvSpPr txBox="1"/>
          <p:nvPr/>
        </p:nvSpPr>
        <p:spPr>
          <a:xfrm>
            <a:off x="7695858" y="328622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4288B7-E528-44F2-A9DF-B7FE08C3A86F}"/>
              </a:ext>
            </a:extLst>
          </p:cNvPr>
          <p:cNvSpPr txBox="1"/>
          <p:nvPr/>
        </p:nvSpPr>
        <p:spPr>
          <a:xfrm>
            <a:off x="7695858" y="2443790"/>
            <a:ext cx="348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B89760-4A26-4BB4-AB7E-135A797D3A71}"/>
              </a:ext>
            </a:extLst>
          </p:cNvPr>
          <p:cNvSpPr txBox="1"/>
          <p:nvPr/>
        </p:nvSpPr>
        <p:spPr>
          <a:xfrm>
            <a:off x="7653454" y="4165395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Ex.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3BE426-144C-46F0-8C08-09F594A69EE3}"/>
              </a:ext>
            </a:extLst>
          </p:cNvPr>
          <p:cNvSpPr txBox="1"/>
          <p:nvPr/>
        </p:nvSpPr>
        <p:spPr>
          <a:xfrm>
            <a:off x="7695858" y="5024597"/>
            <a:ext cx="437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8F6ACD-4CC5-4938-AA1F-A6DD52F16EEA}"/>
              </a:ext>
            </a:extLst>
          </p:cNvPr>
          <p:cNvSpPr txBox="1"/>
          <p:nvPr/>
        </p:nvSpPr>
        <p:spPr>
          <a:xfrm>
            <a:off x="8169466" y="5038490"/>
            <a:ext cx="437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2B7A85C-15CF-4F53-8669-BCD86938BEEC}"/>
              </a:ext>
            </a:extLst>
          </p:cNvPr>
          <p:cNvSpPr txBox="1"/>
          <p:nvPr/>
        </p:nvSpPr>
        <p:spPr>
          <a:xfrm>
            <a:off x="7652780" y="586544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74EA3BB1-1298-49A9-AFAF-2DE7644E6D8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27013" y="2952955"/>
            <a:ext cx="447242" cy="476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964FDB60-9F85-48AE-8EE0-CD07AAE88AB0}"/>
              </a:ext>
            </a:extLst>
          </p:cNvPr>
          <p:cNvPicPr preferRelativeResize="0"/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672732" y="5222641"/>
            <a:ext cx="434151" cy="47604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ACCCA40-8B8A-4493-B999-29F0E043F4DD}"/>
              </a:ext>
            </a:extLst>
          </p:cNvPr>
          <p:cNvSpPr txBox="1"/>
          <p:nvPr/>
        </p:nvSpPr>
        <p:spPr>
          <a:xfrm>
            <a:off x="221285" y="1122256"/>
            <a:ext cx="2316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Write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or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E51FDC-877D-488B-A16B-F926FB1AA3F6}"/>
              </a:ext>
            </a:extLst>
          </p:cNvPr>
          <p:cNvSpPr txBox="1"/>
          <p:nvPr/>
        </p:nvSpPr>
        <p:spPr>
          <a:xfrm>
            <a:off x="8155523" y="588180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6</a:t>
            </a: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A4AF776-99E7-4116-BD42-C3B4946159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137" y="2390056"/>
            <a:ext cx="1600118" cy="4487138"/>
          </a:xfrm>
          <a:prstGeom prst="rect">
            <a:avLst/>
          </a:prstGeom>
        </p:spPr>
      </p:pic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7B8DF30F-6BE2-41D5-AE60-90B7A9FE1569}"/>
              </a:ext>
            </a:extLst>
          </p:cNvPr>
          <p:cNvPicPr preferRelativeResize="0"/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986106" y="1913457"/>
            <a:ext cx="339805" cy="3947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3674E19-2023-48CA-B59E-AAFF3F0A4C5B}"/>
              </a:ext>
            </a:extLst>
          </p:cNvPr>
          <p:cNvCxnSpPr/>
          <p:nvPr/>
        </p:nvCxnSpPr>
        <p:spPr>
          <a:xfrm flipV="1">
            <a:off x="4439653" y="1703591"/>
            <a:ext cx="895389" cy="604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9D8613EC-7D60-46A5-81EF-9FA56BEFB1FA}"/>
              </a:ext>
            </a:extLst>
          </p:cNvPr>
          <p:cNvSpPr/>
          <p:nvPr/>
        </p:nvSpPr>
        <p:spPr>
          <a:xfrm>
            <a:off x="4627013" y="1913457"/>
            <a:ext cx="45719" cy="457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86415A4-A2B8-4B87-8B26-66C5E05E86A6}"/>
              </a:ext>
            </a:extLst>
          </p:cNvPr>
          <p:cNvSpPr/>
          <p:nvPr/>
        </p:nvSpPr>
        <p:spPr>
          <a:xfrm>
            <a:off x="4840790" y="2592853"/>
            <a:ext cx="45719" cy="457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7A898D5-125D-4EEE-9F63-4DB6BC52F8EA}"/>
              </a:ext>
            </a:extLst>
          </p:cNvPr>
          <p:cNvSpPr/>
          <p:nvPr/>
        </p:nvSpPr>
        <p:spPr>
          <a:xfrm>
            <a:off x="4834319" y="3763726"/>
            <a:ext cx="45719" cy="457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70004BC-CC3D-403C-A20D-593C8C31EE05}"/>
              </a:ext>
            </a:extLst>
          </p:cNvPr>
          <p:cNvSpPr/>
          <p:nvPr/>
        </p:nvSpPr>
        <p:spPr>
          <a:xfrm>
            <a:off x="4849894" y="4336136"/>
            <a:ext cx="45719" cy="457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61C1170-6514-4A0E-9CFE-866CC4C114F4}"/>
              </a:ext>
            </a:extLst>
          </p:cNvPr>
          <p:cNvSpPr/>
          <p:nvPr/>
        </p:nvSpPr>
        <p:spPr>
          <a:xfrm>
            <a:off x="4837500" y="4887258"/>
            <a:ext cx="45719" cy="457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8188FEF-A3C1-4FBB-A1A3-C85E62BB0CA6}"/>
              </a:ext>
            </a:extLst>
          </p:cNvPr>
          <p:cNvSpPr/>
          <p:nvPr/>
        </p:nvSpPr>
        <p:spPr>
          <a:xfrm>
            <a:off x="4817893" y="6018411"/>
            <a:ext cx="45719" cy="457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Google Shape;119;p1">
            <a:extLst>
              <a:ext uri="{FF2B5EF4-FFF2-40B4-BE49-F238E27FC236}">
                <a16:creationId xmlns:a16="http://schemas.microsoft.com/office/drawing/2014/main" id="{FA86AA22-B2E8-47E0-B0A5-31606372F4DC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raphic 54" descr="Teacher">
            <a:extLst>
              <a:ext uri="{FF2B5EF4-FFF2-40B4-BE49-F238E27FC236}">
                <a16:creationId xmlns:a16="http://schemas.microsoft.com/office/drawing/2014/main" id="{8612DFE5-B5DA-46FF-9362-EC00C218CD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316583" y="7432"/>
            <a:ext cx="914400" cy="914400"/>
          </a:xfrm>
          <a:prstGeom prst="rect">
            <a:avLst/>
          </a:prstGeom>
        </p:spPr>
      </p:pic>
      <p:sp>
        <p:nvSpPr>
          <p:cNvPr id="56" name="Speech Bubble: Rectangle with Corners Rounded 55">
            <a:hlinkClick r:id="" action="ppaction://noaction">
              <a:snd r:embed="rId16" name="Écoute.wav"/>
            </a:hlinkClick>
            <a:extLst>
              <a:ext uri="{FF2B5EF4-FFF2-40B4-BE49-F238E27FC236}">
                <a16:creationId xmlns:a16="http://schemas.microsoft.com/office/drawing/2014/main" id="{25E3FAD2-D5BA-4622-A4E9-C49E45372FAA}"/>
              </a:ext>
            </a:extLst>
          </p:cNvPr>
          <p:cNvSpPr/>
          <p:nvPr/>
        </p:nvSpPr>
        <p:spPr>
          <a:xfrm>
            <a:off x="4237766" y="156559"/>
            <a:ext cx="3544433" cy="547644"/>
          </a:xfrm>
          <a:prstGeom prst="wedgeRoundRectCallout">
            <a:avLst>
              <a:gd name="adj1" fmla="val -58231"/>
              <a:gd name="adj2" fmla="val 716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TextBox 56">
            <a:hlinkClick r:id="" action="ppaction://noaction">
              <a:snd r:embed="rId17" name="Add_RW5F_3.1.wav"/>
            </a:hlinkClick>
            <a:extLst>
              <a:ext uri="{FF2B5EF4-FFF2-40B4-BE49-F238E27FC236}">
                <a16:creationId xmlns:a16="http://schemas.microsoft.com/office/drawing/2014/main" id="{26A8E5F4-7DB5-4F19-B34D-01D4F0E649A2}"/>
              </a:ext>
            </a:extLst>
          </p:cNvPr>
          <p:cNvSpPr txBox="1"/>
          <p:nvPr/>
        </p:nvSpPr>
        <p:spPr>
          <a:xfrm>
            <a:off x="4230983" y="122398"/>
            <a:ext cx="3400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qui 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Speech Bubble: Rectangle with Corners Rounded 57">
            <a:hlinkClick r:id="" action="ppaction://noaction">
              <a:snd r:embed="rId16" name="Écoute.wav"/>
            </a:hlinkClick>
            <a:extLst>
              <a:ext uri="{FF2B5EF4-FFF2-40B4-BE49-F238E27FC236}">
                <a16:creationId xmlns:a16="http://schemas.microsoft.com/office/drawing/2014/main" id="{04F2189A-B6F8-418A-8751-164640F8F126}"/>
              </a:ext>
            </a:extLst>
          </p:cNvPr>
          <p:cNvSpPr/>
          <p:nvPr/>
        </p:nvSpPr>
        <p:spPr>
          <a:xfrm>
            <a:off x="6375096" y="1090530"/>
            <a:ext cx="3231157" cy="547644"/>
          </a:xfrm>
          <a:prstGeom prst="wedgeRoundRectCallout">
            <a:avLst>
              <a:gd name="adj1" fmla="val -58231"/>
              <a:gd name="adj2" fmla="val 7164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" name="TextBox 59">
            <a:hlinkClick r:id="" action="ppaction://noaction">
              <a:snd r:embed="rId18" name="Add_RW5F_3.2.wav"/>
            </a:hlinkClick>
            <a:extLst>
              <a:ext uri="{FF2B5EF4-FFF2-40B4-BE49-F238E27FC236}">
                <a16:creationId xmlns:a16="http://schemas.microsoft.com/office/drawing/2014/main" id="{57704C38-1DA8-4642-A05B-840A201558CB}"/>
              </a:ext>
            </a:extLst>
          </p:cNvPr>
          <p:cNvSpPr txBox="1"/>
          <p:nvPr/>
        </p:nvSpPr>
        <p:spPr>
          <a:xfrm>
            <a:off x="6476157" y="1132101"/>
            <a:ext cx="31300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Écris le numéro.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4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8" grpId="0"/>
      <p:bldP spid="39" grpId="0"/>
      <p:bldP spid="40" grpId="0"/>
      <p:bldP spid="41" grpId="0"/>
      <p:bldP spid="42" grpId="0"/>
      <p:bldP spid="43" grpId="0"/>
      <p:bldP spid="37" grpId="0"/>
      <p:bldP spid="49" grpId="0" animBg="1"/>
      <p:bldP spid="50" grpId="0" animBg="1"/>
      <p:bldP spid="51" grpId="0" animBg="1"/>
      <p:bldP spid="52" grpId="0" animBg="1"/>
      <p:bldP spid="53" grpId="0" animBg="1"/>
      <p:bldP spid="58" grpId="0" animBg="1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94CB12-7D9C-4B6F-B43E-5F7881FA7AFC}"/>
              </a:ext>
            </a:extLst>
          </p:cNvPr>
          <p:cNvSpPr txBox="1"/>
          <p:nvPr/>
        </p:nvSpPr>
        <p:spPr>
          <a:xfrm>
            <a:off x="132011" y="671353"/>
            <a:ext cx="103456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A reads six sentences.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B listens and writes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(male),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(female) or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M/F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(male/female) if it could be either.</a:t>
            </a:r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81E320E7-623B-4679-99B6-FCF864508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43125"/>
              </p:ext>
            </p:extLst>
          </p:nvPr>
        </p:nvGraphicFramePr>
        <p:xfrm>
          <a:off x="260331" y="2604444"/>
          <a:ext cx="4372630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749">
                  <a:extLst>
                    <a:ext uri="{9D8B030D-6E8A-4147-A177-3AD203B41FA5}">
                      <a16:colId xmlns:a16="http://schemas.microsoft.com/office/drawing/2014/main" val="2100631623"/>
                    </a:ext>
                  </a:extLst>
                </a:gridCol>
                <a:gridCol w="3992881">
                  <a:extLst>
                    <a:ext uri="{9D8B030D-6E8A-4147-A177-3AD203B41FA5}">
                      <a16:colId xmlns:a16="http://schemas.microsoft.com/office/drawing/2014/main" val="20295938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Pupil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8182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strike="sng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5568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strike="sng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triste.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2395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strike="sng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grand.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9986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strike="sng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calme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3238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strike="sng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amusante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81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strike="sng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méchant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954315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C45F774-3404-4938-AE42-17D59F8DD6E5}"/>
              </a:ext>
            </a:extLst>
          </p:cNvPr>
          <p:cNvSpPr txBox="1"/>
          <p:nvPr/>
        </p:nvSpPr>
        <p:spPr>
          <a:xfrm>
            <a:off x="3855720" y="2971800"/>
            <a:ext cx="77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338E4F-9070-426C-B884-A097EDEB1118}"/>
              </a:ext>
            </a:extLst>
          </p:cNvPr>
          <p:cNvSpPr txBox="1"/>
          <p:nvPr/>
        </p:nvSpPr>
        <p:spPr>
          <a:xfrm>
            <a:off x="3563534" y="3432125"/>
            <a:ext cx="117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M/F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F68C9E-2429-4BA2-B185-DCD04689E3C9}"/>
              </a:ext>
            </a:extLst>
          </p:cNvPr>
          <p:cNvSpPr txBox="1"/>
          <p:nvPr/>
        </p:nvSpPr>
        <p:spPr>
          <a:xfrm>
            <a:off x="3855719" y="3856134"/>
            <a:ext cx="77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85A714-947D-4DCC-A8E3-FB283451724F}"/>
              </a:ext>
            </a:extLst>
          </p:cNvPr>
          <p:cNvSpPr txBox="1"/>
          <p:nvPr/>
        </p:nvSpPr>
        <p:spPr>
          <a:xfrm>
            <a:off x="3563535" y="4341867"/>
            <a:ext cx="106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M/F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CE7454-5DB6-417A-A21F-EE21E98479CF}"/>
              </a:ext>
            </a:extLst>
          </p:cNvPr>
          <p:cNvSpPr txBox="1"/>
          <p:nvPr/>
        </p:nvSpPr>
        <p:spPr>
          <a:xfrm>
            <a:off x="3877359" y="4796356"/>
            <a:ext cx="77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57FBBC-13BA-4EF9-85FD-12A900787739}"/>
              </a:ext>
            </a:extLst>
          </p:cNvPr>
          <p:cNvSpPr txBox="1"/>
          <p:nvPr/>
        </p:nvSpPr>
        <p:spPr>
          <a:xfrm>
            <a:off x="3845910" y="5277514"/>
            <a:ext cx="77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0C20DA0F-BA4D-45BD-93E8-664018807B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718475"/>
              </p:ext>
            </p:extLst>
          </p:nvPr>
        </p:nvGraphicFramePr>
        <p:xfrm>
          <a:off x="6137993" y="2604444"/>
          <a:ext cx="4372630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9749">
                  <a:extLst>
                    <a:ext uri="{9D8B030D-6E8A-4147-A177-3AD203B41FA5}">
                      <a16:colId xmlns:a16="http://schemas.microsoft.com/office/drawing/2014/main" val="2100631623"/>
                    </a:ext>
                  </a:extLst>
                </a:gridCol>
                <a:gridCol w="3992881">
                  <a:extLst>
                    <a:ext uri="{9D8B030D-6E8A-4147-A177-3AD203B41FA5}">
                      <a16:colId xmlns:a16="http://schemas.microsoft.com/office/drawing/2014/main" val="202959381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Pupil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8182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strike="sng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amusant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5568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strike="sng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malade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2395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strike="sng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méchante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59986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strike="sng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calme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3238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strike="sng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intelligente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817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400" strike="sng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grand.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954315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B3D1A27-E8F5-4077-8827-1928A1168306}"/>
              </a:ext>
            </a:extLst>
          </p:cNvPr>
          <p:cNvSpPr txBox="1"/>
          <p:nvPr/>
        </p:nvSpPr>
        <p:spPr>
          <a:xfrm>
            <a:off x="9701414" y="2964099"/>
            <a:ext cx="77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33542-1F55-4C2B-B9BF-8EC813594479}"/>
              </a:ext>
            </a:extLst>
          </p:cNvPr>
          <p:cNvSpPr txBox="1"/>
          <p:nvPr/>
        </p:nvSpPr>
        <p:spPr>
          <a:xfrm>
            <a:off x="9409228" y="3424424"/>
            <a:ext cx="1175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M/F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06DE7E-D71A-4213-AFF0-5A01E56A9564}"/>
              </a:ext>
            </a:extLst>
          </p:cNvPr>
          <p:cNvSpPr txBox="1"/>
          <p:nvPr/>
        </p:nvSpPr>
        <p:spPr>
          <a:xfrm>
            <a:off x="9701413" y="3848433"/>
            <a:ext cx="77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26F396-A226-4CA2-ACB7-BFF22D927C16}"/>
              </a:ext>
            </a:extLst>
          </p:cNvPr>
          <p:cNvSpPr txBox="1"/>
          <p:nvPr/>
        </p:nvSpPr>
        <p:spPr>
          <a:xfrm>
            <a:off x="9409229" y="4334166"/>
            <a:ext cx="106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M/F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42A812-9EC1-48E4-8F78-5D159169C9CC}"/>
              </a:ext>
            </a:extLst>
          </p:cNvPr>
          <p:cNvSpPr txBox="1"/>
          <p:nvPr/>
        </p:nvSpPr>
        <p:spPr>
          <a:xfrm>
            <a:off x="9723053" y="4788655"/>
            <a:ext cx="77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76D25C-F67A-4FD9-AA6E-ED61ACAFC6AE}"/>
              </a:ext>
            </a:extLst>
          </p:cNvPr>
          <p:cNvSpPr txBox="1"/>
          <p:nvPr/>
        </p:nvSpPr>
        <p:spPr>
          <a:xfrm>
            <a:off x="9691604" y="5269813"/>
            <a:ext cx="77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2DEE74-10D7-412E-B4EA-3925850ED13A}"/>
              </a:ext>
            </a:extLst>
          </p:cNvPr>
          <p:cNvSpPr txBox="1"/>
          <p:nvPr/>
        </p:nvSpPr>
        <p:spPr>
          <a:xfrm>
            <a:off x="123171" y="1870841"/>
            <a:ext cx="10345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Don’t read the word that’s crossed out.</a:t>
            </a:r>
          </a:p>
        </p:txBody>
      </p:sp>
    </p:spTree>
    <p:extLst>
      <p:ext uri="{BB962C8B-B14F-4D97-AF65-F5344CB8AC3E}">
        <p14:creationId xmlns:p14="http://schemas.microsoft.com/office/powerpoint/2010/main" val="320812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285629" y="617095"/>
            <a:ext cx="10395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turn a statement into a question, just raise your voice at the end.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5B7F87-A709-4771-AA40-E3AEA780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11" y="51080"/>
            <a:ext cx="4127695" cy="75623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Creating questions</a:t>
            </a:r>
            <a:endParaRPr lang="en-GB" sz="3600" dirty="0"/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B1ABC46E-DAC7-4574-B547-003D0BC89321}"/>
              </a:ext>
            </a:extLst>
          </p:cNvPr>
          <p:cNvSpPr/>
          <p:nvPr/>
        </p:nvSpPr>
        <p:spPr>
          <a:xfrm>
            <a:off x="8054893" y="3840876"/>
            <a:ext cx="3992880" cy="1575285"/>
          </a:xfrm>
          <a:prstGeom prst="wedgeRoundRectCallout">
            <a:avLst>
              <a:gd name="adj1" fmla="val -62516"/>
              <a:gd name="adj2" fmla="val 53228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Notice that there is a space before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?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in French and also before a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!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e.g.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Salut 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59B535-8912-4F52-8907-F43498AB7203}"/>
              </a:ext>
            </a:extLst>
          </p:cNvPr>
          <p:cNvSpPr txBox="1"/>
          <p:nvPr/>
        </p:nvSpPr>
        <p:spPr>
          <a:xfrm>
            <a:off x="5638921" y="1732825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suis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B12CA2-F966-4CA4-AAD6-3F6FDBA35656}"/>
              </a:ext>
            </a:extLst>
          </p:cNvPr>
          <p:cNvSpPr txBox="1"/>
          <p:nvPr/>
        </p:nvSpPr>
        <p:spPr>
          <a:xfrm>
            <a:off x="5666647" y="2185689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Am I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here?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71DC1E1-BB68-49E8-A1F0-7F18248245CE}"/>
              </a:ext>
            </a:extLst>
          </p:cNvPr>
          <p:cNvSpPr txBox="1"/>
          <p:nvPr/>
        </p:nvSpPr>
        <p:spPr>
          <a:xfrm>
            <a:off x="926989" y="1696199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suis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ici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E228DA-910F-4B2D-93BE-D8E71B257C2E}"/>
              </a:ext>
            </a:extLst>
          </p:cNvPr>
          <p:cNvSpPr txBox="1"/>
          <p:nvPr/>
        </p:nvSpPr>
        <p:spPr>
          <a:xfrm>
            <a:off x="934576" y="2205690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am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here. </a:t>
            </a: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3B0BF478-CD22-4BEF-B5F6-0C3F1D680B1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1012" y="2106460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83;p8">
            <a:extLst>
              <a:ext uri="{FF2B5EF4-FFF2-40B4-BE49-F238E27FC236}">
                <a16:creationId xmlns:a16="http://schemas.microsoft.com/office/drawing/2014/main" id="{3599C511-AD3A-4566-9144-D8E3F884AEB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34630" y="211147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9B53BBE-87B4-4800-8314-254AE82ECAFA}"/>
              </a:ext>
            </a:extLst>
          </p:cNvPr>
          <p:cNvSpPr txBox="1"/>
          <p:nvPr/>
        </p:nvSpPr>
        <p:spPr>
          <a:xfrm>
            <a:off x="1000352" y="3731454"/>
            <a:ext cx="257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B1B17-1AB4-4FBF-B047-CB0A30314570}"/>
              </a:ext>
            </a:extLst>
          </p:cNvPr>
          <p:cNvSpPr txBox="1"/>
          <p:nvPr/>
        </p:nvSpPr>
        <p:spPr>
          <a:xfrm>
            <a:off x="5638921" y="373145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85B433D-2A48-417F-AF83-04DA03E0FD42}"/>
              </a:ext>
            </a:extLst>
          </p:cNvPr>
          <p:cNvSpPr txBox="1"/>
          <p:nvPr/>
        </p:nvSpPr>
        <p:spPr>
          <a:xfrm>
            <a:off x="5638921" y="418431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he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there?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2448F2-EE40-4436-90CD-E144C8A6C050}"/>
              </a:ext>
            </a:extLst>
          </p:cNvPr>
          <p:cNvSpPr txBox="1"/>
          <p:nvPr/>
        </p:nvSpPr>
        <p:spPr>
          <a:xfrm>
            <a:off x="1000874" y="4200231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there. </a:t>
            </a:r>
          </a:p>
        </p:txBody>
      </p:sp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510AEA0D-8160-4FB1-8227-7F8F94D6789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7769" y="4138056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3;p8">
            <a:extLst>
              <a:ext uri="{FF2B5EF4-FFF2-40B4-BE49-F238E27FC236}">
                <a16:creationId xmlns:a16="http://schemas.microsoft.com/office/drawing/2014/main" id="{59A8D07F-0B23-4353-A34A-A941FB42672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32348" y="402762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5382A2D-0D3E-46A5-B6C7-63FF02A04CD8}"/>
              </a:ext>
            </a:extLst>
          </p:cNvPr>
          <p:cNvSpPr txBox="1"/>
          <p:nvPr/>
        </p:nvSpPr>
        <p:spPr>
          <a:xfrm>
            <a:off x="227211" y="3099377"/>
            <a:ext cx="469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say 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 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est.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7B8775-7A90-4D85-900D-71EF048ADD4B}"/>
              </a:ext>
            </a:extLst>
          </p:cNvPr>
          <p:cNvSpPr txBox="1"/>
          <p:nvPr/>
        </p:nvSpPr>
        <p:spPr>
          <a:xfrm>
            <a:off x="266925" y="5074748"/>
            <a:ext cx="469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say s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 is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est.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A6BFA5-D99E-4F2F-8F27-F2CE77DE5B98}"/>
              </a:ext>
            </a:extLst>
          </p:cNvPr>
          <p:cNvSpPr txBox="1"/>
          <p:nvPr/>
        </p:nvSpPr>
        <p:spPr>
          <a:xfrm>
            <a:off x="1043398" y="5771192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7795CCF-3F37-43DC-9EB3-38B848873A93}"/>
              </a:ext>
            </a:extLst>
          </p:cNvPr>
          <p:cNvSpPr txBox="1"/>
          <p:nvPr/>
        </p:nvSpPr>
        <p:spPr>
          <a:xfrm>
            <a:off x="987384" y="6269615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there. 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256796B5-4A18-4920-875B-807FE5EE387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3584" y="612118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A67982D-B969-4A84-861A-79102EE14786}"/>
              </a:ext>
            </a:extLst>
          </p:cNvPr>
          <p:cNvSpPr txBox="1"/>
          <p:nvPr/>
        </p:nvSpPr>
        <p:spPr>
          <a:xfrm>
            <a:off x="5611230" y="5830454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Elle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là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EEB481B-B827-4BF8-9B10-523CD1F10EF8}"/>
              </a:ext>
            </a:extLst>
          </p:cNvPr>
          <p:cNvSpPr txBox="1"/>
          <p:nvPr/>
        </p:nvSpPr>
        <p:spPr>
          <a:xfrm>
            <a:off x="5611230" y="6283318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she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there?</a:t>
            </a:r>
          </a:p>
        </p:txBody>
      </p:sp>
      <p:pic>
        <p:nvPicPr>
          <p:cNvPr id="56" name="Google Shape;183;p8">
            <a:extLst>
              <a:ext uri="{FF2B5EF4-FFF2-40B4-BE49-F238E27FC236}">
                <a16:creationId xmlns:a16="http://schemas.microsoft.com/office/drawing/2014/main" id="{49E4ABC5-4D5E-4B28-8E5E-CE060A5ABCC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04657" y="6126629"/>
            <a:ext cx="634523" cy="671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486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 suis i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 suis ici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l est l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l est là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lle est l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lle est là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4" grpId="0" animBg="1"/>
      <p:bldP spid="25" grpId="0"/>
      <p:bldP spid="26" grpId="0"/>
      <p:bldP spid="27" grpId="0"/>
      <p:bldP spid="40" grpId="0"/>
      <p:bldP spid="43" grpId="0"/>
      <p:bldP spid="44" grpId="0"/>
      <p:bldP spid="45" grpId="0"/>
      <p:bldP spid="46" grpId="0"/>
      <p:bldP spid="49" grpId="0"/>
      <p:bldP spid="50" grpId="0"/>
      <p:bldP spid="51" grpId="0"/>
      <p:bldP spid="52" grpId="0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FB9950E-25D0-4910-B142-EC7A4588E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209776"/>
              </p:ext>
            </p:extLst>
          </p:nvPr>
        </p:nvGraphicFramePr>
        <p:xfrm>
          <a:off x="606996" y="924815"/>
          <a:ext cx="9857804" cy="520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28902">
                  <a:extLst>
                    <a:ext uri="{9D8B030D-6E8A-4147-A177-3AD203B41FA5}">
                      <a16:colId xmlns:a16="http://schemas.microsoft.com/office/drawing/2014/main" val="2638492904"/>
                    </a:ext>
                  </a:extLst>
                </a:gridCol>
                <a:gridCol w="4928902">
                  <a:extLst>
                    <a:ext uri="{9D8B030D-6E8A-4147-A177-3AD203B41FA5}">
                      <a16:colId xmlns:a16="http://schemas.microsoft.com/office/drawing/2014/main" val="277972431"/>
                    </a:ext>
                  </a:extLst>
                </a:gridCol>
              </a:tblGrid>
              <a:tr h="13013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0066607"/>
                  </a:ext>
                </a:extLst>
              </a:tr>
              <a:tr h="130131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5275461"/>
                  </a:ext>
                </a:extLst>
              </a:tr>
              <a:tr h="130131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7476290"/>
                  </a:ext>
                </a:extLst>
              </a:tr>
              <a:tr h="13013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1725685"/>
                  </a:ext>
                </a:extLst>
              </a:tr>
            </a:tbl>
          </a:graphicData>
        </a:graphic>
      </p:graphicFrame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3"/>
            <a:ext cx="2693200" cy="478472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17" name="Google Shape;183;p8">
            <a:extLst>
              <a:ext uri="{FF2B5EF4-FFF2-40B4-BE49-F238E27FC236}">
                <a16:creationId xmlns:a16="http://schemas.microsoft.com/office/drawing/2014/main" id="{424BD394-71E3-4BD3-9E4A-01CCDE1DB3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9473" y="1209968"/>
            <a:ext cx="827028" cy="8258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4E81DF-AA4F-4BA8-A674-FF9AE56AB273}"/>
              </a:ext>
            </a:extLst>
          </p:cNvPr>
          <p:cNvSpPr/>
          <p:nvPr/>
        </p:nvSpPr>
        <p:spPr>
          <a:xfrm>
            <a:off x="339097" y="1374044"/>
            <a:ext cx="521370" cy="50889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F81217-2DEA-49A3-802F-19B9F36A7FDB}"/>
              </a:ext>
            </a:extLst>
          </p:cNvPr>
          <p:cNvSpPr txBox="1"/>
          <p:nvPr/>
        </p:nvSpPr>
        <p:spPr>
          <a:xfrm>
            <a:off x="1690832" y="1361288"/>
            <a:ext cx="3541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calme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021E24-C0AF-484A-9F0A-FEF00EBE99AE}"/>
              </a:ext>
            </a:extLst>
          </p:cNvPr>
          <p:cNvSpPr txBox="1"/>
          <p:nvPr/>
        </p:nvSpPr>
        <p:spPr>
          <a:xfrm>
            <a:off x="1690832" y="2605230"/>
            <a:ext cx="3541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intelligent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AB24B8-FF10-49AF-9E44-E043401CF725}"/>
              </a:ext>
            </a:extLst>
          </p:cNvPr>
          <p:cNvSpPr txBox="1"/>
          <p:nvPr/>
        </p:nvSpPr>
        <p:spPr>
          <a:xfrm>
            <a:off x="1690833" y="3944878"/>
            <a:ext cx="2914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malade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876922-F2F6-48A5-BFDD-F49415BE518F}"/>
              </a:ext>
            </a:extLst>
          </p:cNvPr>
          <p:cNvSpPr txBox="1"/>
          <p:nvPr/>
        </p:nvSpPr>
        <p:spPr>
          <a:xfrm>
            <a:off x="1627360" y="5235102"/>
            <a:ext cx="3541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3AEB0E-28E1-4451-A3E6-D838A354C6B2}"/>
              </a:ext>
            </a:extLst>
          </p:cNvPr>
          <p:cNvSpPr txBox="1"/>
          <p:nvPr/>
        </p:nvSpPr>
        <p:spPr>
          <a:xfrm>
            <a:off x="6736872" y="1304179"/>
            <a:ext cx="3541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méchante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2898B0-6EA1-47C6-9C75-6489F38A2074}"/>
              </a:ext>
            </a:extLst>
          </p:cNvPr>
          <p:cNvSpPr txBox="1"/>
          <p:nvPr/>
        </p:nvSpPr>
        <p:spPr>
          <a:xfrm>
            <a:off x="6795280" y="2513849"/>
            <a:ext cx="3541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triste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268E0F-00D0-4D0A-AD24-36D1997511FF}"/>
              </a:ext>
            </a:extLst>
          </p:cNvPr>
          <p:cNvSpPr txBox="1"/>
          <p:nvPr/>
        </p:nvSpPr>
        <p:spPr>
          <a:xfrm>
            <a:off x="6799541" y="3959897"/>
            <a:ext cx="3541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601F37-D67F-4654-A1E7-F7E34A7C851A}"/>
              </a:ext>
            </a:extLst>
          </p:cNvPr>
          <p:cNvSpPr txBox="1"/>
          <p:nvPr/>
        </p:nvSpPr>
        <p:spPr>
          <a:xfrm>
            <a:off x="6739611" y="5222294"/>
            <a:ext cx="3541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petite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243DF2-55C5-4E57-9DF4-16AD771248CF}"/>
              </a:ext>
            </a:extLst>
          </p:cNvPr>
          <p:cNvSpPr/>
          <p:nvPr/>
        </p:nvSpPr>
        <p:spPr>
          <a:xfrm>
            <a:off x="4550734" y="4244365"/>
            <a:ext cx="45719" cy="457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77EE1925-1C70-4908-823C-ACF47CCD4A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69110" y="2500192"/>
            <a:ext cx="827028" cy="825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E14CBCE3-1689-446D-BEAA-5865CDC93D7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2914" y="5107325"/>
            <a:ext cx="827028" cy="82586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8C486818-71FD-4618-B2AB-8342C586A902}"/>
              </a:ext>
            </a:extLst>
          </p:cNvPr>
          <p:cNvSpPr/>
          <p:nvPr/>
        </p:nvSpPr>
        <p:spPr>
          <a:xfrm>
            <a:off x="9986428" y="1600038"/>
            <a:ext cx="45719" cy="457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39921B0-1B52-4F34-8E87-193E339A4C10}"/>
              </a:ext>
            </a:extLst>
          </p:cNvPr>
          <p:cNvSpPr/>
          <p:nvPr/>
        </p:nvSpPr>
        <p:spPr>
          <a:xfrm>
            <a:off x="9932239" y="2819717"/>
            <a:ext cx="45719" cy="457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0C3DDDE-39BB-42DC-8776-60E37846232A}"/>
              </a:ext>
            </a:extLst>
          </p:cNvPr>
          <p:cNvSpPr/>
          <p:nvPr/>
        </p:nvSpPr>
        <p:spPr>
          <a:xfrm>
            <a:off x="10010974" y="4244365"/>
            <a:ext cx="45719" cy="4571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A02518AF-54AB-4973-981D-299D13DD652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18015" y="5107325"/>
            <a:ext cx="827028" cy="82586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D081E975-81FC-49B0-8508-FF90BACF178E}"/>
              </a:ext>
            </a:extLst>
          </p:cNvPr>
          <p:cNvSpPr/>
          <p:nvPr/>
        </p:nvSpPr>
        <p:spPr>
          <a:xfrm>
            <a:off x="345341" y="2565271"/>
            <a:ext cx="521370" cy="50889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A494F1-F8A3-4712-AF0F-102290326FBF}"/>
              </a:ext>
            </a:extLst>
          </p:cNvPr>
          <p:cNvSpPr/>
          <p:nvPr/>
        </p:nvSpPr>
        <p:spPr>
          <a:xfrm>
            <a:off x="320676" y="3970271"/>
            <a:ext cx="521370" cy="50889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F6879DC-0FD7-4EF4-BC3E-BBEBB9DFA878}"/>
              </a:ext>
            </a:extLst>
          </p:cNvPr>
          <p:cNvSpPr/>
          <p:nvPr/>
        </p:nvSpPr>
        <p:spPr>
          <a:xfrm>
            <a:off x="326920" y="5161498"/>
            <a:ext cx="521370" cy="50889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951C589-7B3C-41CC-AF82-924926EDBA62}"/>
              </a:ext>
            </a:extLst>
          </p:cNvPr>
          <p:cNvSpPr/>
          <p:nvPr/>
        </p:nvSpPr>
        <p:spPr>
          <a:xfrm>
            <a:off x="5350261" y="1374044"/>
            <a:ext cx="521370" cy="50889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10ACA7B-6F62-4384-8736-363E8C0B25E0}"/>
              </a:ext>
            </a:extLst>
          </p:cNvPr>
          <p:cNvSpPr/>
          <p:nvPr/>
        </p:nvSpPr>
        <p:spPr>
          <a:xfrm>
            <a:off x="5356505" y="2565271"/>
            <a:ext cx="521370" cy="50889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334EA8F-756A-4F41-B257-D9E26E13A897}"/>
              </a:ext>
            </a:extLst>
          </p:cNvPr>
          <p:cNvSpPr/>
          <p:nvPr/>
        </p:nvSpPr>
        <p:spPr>
          <a:xfrm>
            <a:off x="5331840" y="3970271"/>
            <a:ext cx="521370" cy="50889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0B72E58-B800-45C9-8299-812EDD8D4D20}"/>
              </a:ext>
            </a:extLst>
          </p:cNvPr>
          <p:cNvSpPr/>
          <p:nvPr/>
        </p:nvSpPr>
        <p:spPr>
          <a:xfrm>
            <a:off x="5338084" y="5161498"/>
            <a:ext cx="521370" cy="508891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8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0BBE31E-76EC-45BE-ADA0-E7D0D1820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66" y="3893867"/>
            <a:ext cx="734294" cy="598209"/>
          </a:xfrm>
          <a:prstGeom prst="rect">
            <a:avLst/>
          </a:prstGeom>
        </p:spPr>
      </p:pic>
      <p:pic>
        <p:nvPicPr>
          <p:cNvPr id="52" name="Picture 51" descr="A picture containing circle&#10;&#10;Description automatically generated">
            <a:extLst>
              <a:ext uri="{FF2B5EF4-FFF2-40B4-BE49-F238E27FC236}">
                <a16:creationId xmlns:a16="http://schemas.microsoft.com/office/drawing/2014/main" id="{72F11040-F2D7-46E4-81F3-F2AD24D008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90" y="1319956"/>
            <a:ext cx="1030862" cy="662428"/>
          </a:xfrm>
          <a:prstGeom prst="rect">
            <a:avLst/>
          </a:prstGeom>
        </p:spPr>
      </p:pic>
      <p:pic>
        <p:nvPicPr>
          <p:cNvPr id="53" name="Picture 52" descr="Logo&#10;&#10;Description automatically generated">
            <a:extLst>
              <a:ext uri="{FF2B5EF4-FFF2-40B4-BE49-F238E27FC236}">
                <a16:creationId xmlns:a16="http://schemas.microsoft.com/office/drawing/2014/main" id="{06AD0EE1-8C8B-447B-9C94-BC3E01A698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58" y="3915754"/>
            <a:ext cx="702953" cy="598209"/>
          </a:xfrm>
          <a:prstGeom prst="rect">
            <a:avLst/>
          </a:prstGeom>
        </p:spPr>
      </p:pic>
      <p:pic>
        <p:nvPicPr>
          <p:cNvPr id="54" name="Picture 53" descr="Logo&#10;&#10;Description automatically generated">
            <a:extLst>
              <a:ext uri="{FF2B5EF4-FFF2-40B4-BE49-F238E27FC236}">
                <a16:creationId xmlns:a16="http://schemas.microsoft.com/office/drawing/2014/main" id="{7FC54752-6D04-4A13-A817-B47C204EE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181" y="5095894"/>
            <a:ext cx="895646" cy="71458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EC1078B-F531-49F6-AD5E-9B7D61D22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7558" y="5144540"/>
            <a:ext cx="897908" cy="788645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A4266363-0676-40A1-8C3B-D0505E1F9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0" y="2576084"/>
            <a:ext cx="953412" cy="733623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592CB61-D389-4AF1-97EB-74A99E5599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71" y="1319956"/>
            <a:ext cx="765174" cy="764867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1B620CEC-4FE1-470F-BB64-74E287C7CE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008" y="2503070"/>
            <a:ext cx="698112" cy="612976"/>
          </a:xfrm>
          <a:prstGeom prst="rect">
            <a:avLst/>
          </a:prstGeom>
        </p:spPr>
      </p:pic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0A854614-D82A-463D-B9B5-5B2729BB6706}"/>
              </a:ext>
            </a:extLst>
          </p:cNvPr>
          <p:cNvSpPr/>
          <p:nvPr/>
        </p:nvSpPr>
        <p:spPr>
          <a:xfrm>
            <a:off x="3914713" y="322425"/>
            <a:ext cx="4455816" cy="354962"/>
          </a:xfrm>
          <a:prstGeom prst="wedgeRoundRectCallout">
            <a:avLst>
              <a:gd name="adj1" fmla="val -56774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13" name="7_1.wav"/>
            </a:hlinkClick>
            <a:extLst>
              <a:ext uri="{FF2B5EF4-FFF2-40B4-BE49-F238E27FC236}">
                <a16:creationId xmlns:a16="http://schemas.microsoft.com/office/drawing/2014/main" id="{F0185EC6-8A59-4149-84A4-0C870A7BBD6B}"/>
              </a:ext>
            </a:extLst>
          </p:cNvPr>
          <p:cNvSpPr txBox="1"/>
          <p:nvPr/>
        </p:nvSpPr>
        <p:spPr>
          <a:xfrm>
            <a:off x="3958242" y="302340"/>
            <a:ext cx="4524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question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phrase ?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58" name="Graphic 57" descr="Teacher">
            <a:extLst>
              <a:ext uri="{FF2B5EF4-FFF2-40B4-BE49-F238E27FC236}">
                <a16:creationId xmlns:a16="http://schemas.microsoft.com/office/drawing/2014/main" id="{CBD971EB-8E66-4200-AC4A-B0B42302E5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72430" y="109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7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40350" y="4288808"/>
            <a:ext cx="2656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is____________).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23331" y="6255618"/>
            <a:ext cx="2727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 ____________).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23331" y="2351767"/>
            <a:ext cx="3437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(He is ____________).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77451" y="1648291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586532" y="3571010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686224" y="5608819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2127261" y="5647676"/>
            <a:ext cx="237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triste.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2052051" y="1656894"/>
            <a:ext cx="5272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malade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1976622" y="3561218"/>
            <a:ext cx="3308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s-AR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amusante</a:t>
            </a:r>
            <a:r>
              <a:rPr kumimoji="0" lang="es-AR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3631081" y="596412"/>
            <a:ext cx="6625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Complete each English sentence with an adjective.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662690" y="91727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02374" y="278721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598592" y="4825749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73024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159A8A4-F07F-4F7B-AEC5-D60830D19FFA}"/>
              </a:ext>
            </a:extLst>
          </p:cNvPr>
          <p:cNvSpPr txBox="1"/>
          <p:nvPr/>
        </p:nvSpPr>
        <p:spPr>
          <a:xfrm>
            <a:off x="3647879" y="988905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Write your sentence in French.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571132-0E3B-42D0-BB0E-35C902BF6A5A}"/>
              </a:ext>
            </a:extLst>
          </p:cNvPr>
          <p:cNvSpPr txBox="1"/>
          <p:nvPr/>
        </p:nvSpPr>
        <p:spPr>
          <a:xfrm>
            <a:off x="2584405" y="2187739"/>
            <a:ext cx="159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ill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sick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950435-6666-4C66-BA32-9299937F5A10}"/>
              </a:ext>
            </a:extLst>
          </p:cNvPr>
          <p:cNvSpPr txBox="1"/>
          <p:nvPr/>
        </p:nvSpPr>
        <p:spPr>
          <a:xfrm>
            <a:off x="2953147" y="4102437"/>
            <a:ext cx="159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funny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FBA8EB-B5E3-4526-A144-82B57F6BFBE2}"/>
              </a:ext>
            </a:extLst>
          </p:cNvPr>
          <p:cNvSpPr txBox="1"/>
          <p:nvPr/>
        </p:nvSpPr>
        <p:spPr>
          <a:xfrm>
            <a:off x="2649467" y="6139663"/>
            <a:ext cx="1642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sad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30F2C5-CC22-4F07-84B9-B49A9D708B35}"/>
              </a:ext>
            </a:extLst>
          </p:cNvPr>
          <p:cNvSpPr txBox="1"/>
          <p:nvPr/>
        </p:nvSpPr>
        <p:spPr>
          <a:xfrm>
            <a:off x="7312143" y="3219406"/>
            <a:ext cx="2727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(He is ____________).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F55E6E-D825-4D43-9FD6-D5CE0C70E70D}"/>
              </a:ext>
            </a:extLst>
          </p:cNvPr>
          <p:cNvSpPr txBox="1"/>
          <p:nvPr/>
        </p:nvSpPr>
        <p:spPr>
          <a:xfrm>
            <a:off x="7175036" y="257260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6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4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060D0D-EEED-4F10-9C25-293D57CC30A5}"/>
              </a:ext>
            </a:extLst>
          </p:cNvPr>
          <p:cNvSpPr txBox="1"/>
          <p:nvPr/>
        </p:nvSpPr>
        <p:spPr>
          <a:xfrm>
            <a:off x="7616073" y="2611464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méchant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92DDF5-ACD2-48FC-B185-302455430E47}"/>
              </a:ext>
            </a:extLst>
          </p:cNvPr>
          <p:cNvSpPr txBox="1"/>
          <p:nvPr/>
        </p:nvSpPr>
        <p:spPr>
          <a:xfrm>
            <a:off x="7469368" y="174139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B1512A-A671-4531-814A-3DEF164B4B79}"/>
              </a:ext>
            </a:extLst>
          </p:cNvPr>
          <p:cNvSpPr txBox="1"/>
          <p:nvPr/>
        </p:nvSpPr>
        <p:spPr>
          <a:xfrm>
            <a:off x="8138278" y="3103451"/>
            <a:ext cx="2193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naughty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6B1E09-A773-40E7-B489-60067F5CBEB7}"/>
              </a:ext>
            </a:extLst>
          </p:cNvPr>
          <p:cNvSpPr txBox="1"/>
          <p:nvPr/>
        </p:nvSpPr>
        <p:spPr>
          <a:xfrm>
            <a:off x="7328034" y="5399196"/>
            <a:ext cx="2727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 ____________).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0B92E20-58BF-4C51-808C-BA50EB236F4B}"/>
              </a:ext>
            </a:extLst>
          </p:cNvPr>
          <p:cNvSpPr txBox="1"/>
          <p:nvPr/>
        </p:nvSpPr>
        <p:spPr>
          <a:xfrm>
            <a:off x="7190927" y="475239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6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5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1822443-7761-432A-8D13-F567E96B317C}"/>
              </a:ext>
            </a:extLst>
          </p:cNvPr>
          <p:cNvSpPr txBox="1"/>
          <p:nvPr/>
        </p:nvSpPr>
        <p:spPr>
          <a:xfrm>
            <a:off x="7631964" y="4791254"/>
            <a:ext cx="2691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calme.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3575BA0-0C2A-4AB5-B48E-44918B3A8940}"/>
              </a:ext>
            </a:extLst>
          </p:cNvPr>
          <p:cNvSpPr txBox="1"/>
          <p:nvPr/>
        </p:nvSpPr>
        <p:spPr>
          <a:xfrm>
            <a:off x="7103295" y="3969327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CAD1BE-B694-4EC4-AB24-0AAB6F9EAE77}"/>
              </a:ext>
            </a:extLst>
          </p:cNvPr>
          <p:cNvSpPr txBox="1"/>
          <p:nvPr/>
        </p:nvSpPr>
        <p:spPr>
          <a:xfrm>
            <a:off x="8154170" y="5283241"/>
            <a:ext cx="1642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calm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4" name="Picture 3" descr="A picture containing circle&#10;&#10;Description automatically generated">
            <a:extLst>
              <a:ext uri="{FF2B5EF4-FFF2-40B4-BE49-F238E27FC236}">
                <a16:creationId xmlns:a16="http://schemas.microsoft.com/office/drawing/2014/main" id="{9F526618-7C92-4C65-A603-4F5E83A105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812" y="4507461"/>
            <a:ext cx="1905993" cy="1224783"/>
          </a:xfrm>
          <a:prstGeom prst="rect">
            <a:avLst/>
          </a:prstGeo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9AD983CA-D388-46BE-92A5-560C10DB3B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1" y="5438100"/>
            <a:ext cx="1394892" cy="12247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D1D901-74EF-4C74-AAEA-E9A1FAB5A1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4" y="1525798"/>
            <a:ext cx="1503407" cy="1224783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AEDBC0FC-624B-4DFE-A864-C4D7EBE456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1" y="3436046"/>
            <a:ext cx="1406391" cy="1196830"/>
          </a:xfrm>
          <a:prstGeom prst="rect">
            <a:avLst/>
          </a:prstGeom>
        </p:spPr>
      </p:pic>
      <p:pic>
        <p:nvPicPr>
          <p:cNvPr id="52" name="Picture 51" descr="A picture containing logo&#10;&#10;Description automatically generated">
            <a:extLst>
              <a:ext uri="{FF2B5EF4-FFF2-40B4-BE49-F238E27FC236}">
                <a16:creationId xmlns:a16="http://schemas.microsoft.com/office/drawing/2014/main" id="{BCF9DA98-B1DD-4A07-8881-3FD4F93E13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97" y="2522770"/>
            <a:ext cx="1351592" cy="1351050"/>
          </a:xfrm>
          <a:prstGeom prst="rect">
            <a:avLst/>
          </a:prstGeom>
        </p:spPr>
      </p:pic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EB8ECC7E-01C0-4A95-853E-53FD20646D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44721" y="-103404"/>
            <a:ext cx="914400" cy="914400"/>
          </a:xfrm>
          <a:prstGeom prst="rect">
            <a:avLst/>
          </a:prstGeom>
        </p:spPr>
      </p:pic>
      <p:sp>
        <p:nvSpPr>
          <p:cNvPr id="41" name="Speech Bubble: Rectangle with Corners Rounded 40">
            <a:hlinkClick r:id="" action="ppaction://noaction">
              <a:snd r:embed="rId16" name="Écris.wav"/>
            </a:hlinkClick>
            <a:extLst>
              <a:ext uri="{FF2B5EF4-FFF2-40B4-BE49-F238E27FC236}">
                <a16:creationId xmlns:a16="http://schemas.microsoft.com/office/drawing/2014/main" id="{F9EC128C-83FB-475C-BC8D-ED5EB3AA0C5C}"/>
              </a:ext>
            </a:extLst>
          </p:cNvPr>
          <p:cNvSpPr/>
          <p:nvPr/>
        </p:nvSpPr>
        <p:spPr>
          <a:xfrm>
            <a:off x="3672365" y="128500"/>
            <a:ext cx="1617729" cy="431663"/>
          </a:xfrm>
          <a:prstGeom prst="wedgeRoundRectCallout">
            <a:avLst>
              <a:gd name="adj1" fmla="val -64738"/>
              <a:gd name="adj2" fmla="val -1688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endParaRPr lang="en-GB" sz="4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hlinkClick r:id="" action="ppaction://noaction">
              <a:snd r:embed="rId16" name="Écris.wav"/>
            </a:hlinkClick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4436209" y="-293210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l_est_malade_fu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le_est_amusantev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lle_est_tri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l_est_mechant_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lle_est_calme_fu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/>
      <p:bldP spid="37" grpId="0"/>
      <p:bldP spid="38" grpId="0"/>
      <p:bldP spid="46" grpId="0"/>
      <p:bldP spid="51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3505</TotalTime>
  <Words>1365</Words>
  <Application>Microsoft Office PowerPoint</Application>
  <PresentationFormat>Widescreen</PresentationFormat>
  <Paragraphs>266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2_Office Theme</vt:lpstr>
      <vt:lpstr>3_Office Theme</vt:lpstr>
      <vt:lpstr>Describing me and others </vt:lpstr>
      <vt:lpstr>Follow up 1: </vt:lpstr>
      <vt:lpstr>écouter</vt:lpstr>
      <vt:lpstr>Follow up 3 </vt:lpstr>
      <vt:lpstr>Creating questions</vt:lpstr>
      <vt:lpstr>Follow up 4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81</cp:revision>
  <dcterms:created xsi:type="dcterms:W3CDTF">2021-06-12T06:20:35Z</dcterms:created>
  <dcterms:modified xsi:type="dcterms:W3CDTF">2023-09-26T04:41:52Z</dcterms:modified>
</cp:coreProperties>
</file>