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8"/>
  </p:notesMasterIdLst>
  <p:sldIdLst>
    <p:sldId id="257" r:id="rId3"/>
    <p:sldId id="301" r:id="rId4"/>
    <p:sldId id="300" r:id="rId5"/>
    <p:sldId id="295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262" r:id="rId14"/>
    <p:sldId id="310" r:id="rId15"/>
    <p:sldId id="312" r:id="rId16"/>
    <p:sldId id="29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385" autoAdjust="0"/>
  </p:normalViewPr>
  <p:slideViewPr>
    <p:cSldViewPr snapToGrid="0">
      <p:cViewPr>
        <p:scale>
          <a:sx n="50" d="100"/>
          <a:sy n="50" d="100"/>
        </p:scale>
        <p:origin x="960" y="49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SFC (Silent final consonant) source word: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petit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[138] 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Salut !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[2205]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présent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[216]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absent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[2016]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il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elle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être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suis, est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[7/8]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4583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[8/8]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2551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10 minutes (two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Recap the grammar explanation about adjective agreement. 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French examples provided.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Draw pupils’ attention to the SFC ‘t’ and to the change you hear when an ‘e’ is added.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comprehension of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 and differentiation between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présent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/absent’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présente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/absente’.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Tell pupils that they will just hear ‘am’ or ‘is’ in French. They will not hear ‘je’ or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il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 or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elle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 – instead there will be a beep.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listen first time for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 or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write ‘I’ or ‘she/he’.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Listen again and focus on the adjective form.  Is it a boy or a girl? Write B/G.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They also write P or A for present or absent.  (If necessary they could listen again for this additional detail).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[Je]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présente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il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absent.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elle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absente.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4. [Je]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présent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5.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il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présent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6.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elle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présente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7.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il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absent.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8. [Je]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absent.  Non, Madame ! [Je]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présent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!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335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this week’s new vocabulary; written comprehension 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listen. Students circle the correct number (if they have the sheet printed). If not, they can use numbers 1,2.3. Click for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Students refer to their listening table, and write the corresponding verbs into the gaps in Section B.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answers.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présente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elle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je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suis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ici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présent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là</a:t>
            </a:r>
            <a:endParaRPr lang="en-GB"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291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this week’s two verb forms, and written comprehension of this week’s new vocabulary.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Students write the missing verbs.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Then they translate the sentences into English.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Finally they write down how the they will respond to the register when their own name is called, and about anyone who is not there.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SFC (Silent Final Consonant) to known and unknown words ending in –t, and containing other known SSC (i.e. the vowels).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without pronouncing the –t on the end,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says a –t by mistake,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 (9 slides)</a:t>
            </a:r>
            <a:br>
              <a:rPr lang="en-GB" dirty="0"/>
            </a:b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reintroduce the word ‘Salut’, which has a silent final consonant, and revisit the greeting ‘Bonjour’.</a:t>
            </a:r>
            <a:br>
              <a:rPr lang="en-GB" dirty="0"/>
            </a:b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up the teacher saying ‘Bonjour’. Accompany this with a circular gesture with left palm facing the class, if desired.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up the teacher saying ‘Salut’.  Accompany this with a circular gesture with right palm facing the class, if using gestures.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to bring up the SFC icon ‘shh’ and point to the ‘t’ at the end of Salut.</a:t>
            </a: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[1/8]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of the greetings ‘</a:t>
            </a:r>
            <a:r>
              <a:rPr lang="en-GB" b="0" dirty="0" err="1"/>
              <a:t>salut</a:t>
            </a:r>
            <a:r>
              <a:rPr lang="en-GB" b="0" dirty="0"/>
              <a:t>’ and ‘bonjour’ with the appropriate level of formality.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bring up either an adult/teacher or a child/friend.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Pupils say an appropriate greeting.</a:t>
            </a:r>
            <a:br>
              <a:rPr lang="en-GB" b="0" dirty="0"/>
            </a:br>
            <a:r>
              <a:rPr lang="en-GB" b="0" dirty="0"/>
              <a:t>3. Click for a call out to introduce the two words Madame and Monsieur, on the first and second slides.</a:t>
            </a:r>
            <a:br>
              <a:rPr lang="en-GB" b="0" dirty="0"/>
            </a:br>
            <a:r>
              <a:rPr lang="en-GB" b="0" dirty="0"/>
              <a:t>4. Click to bring up the person’s matching response.</a:t>
            </a:r>
            <a:br>
              <a:rPr lang="en-GB" b="0" dirty="0"/>
            </a:br>
            <a:r>
              <a:rPr lang="en-GB" b="0" dirty="0"/>
              <a:t>5. Repeat with items 2-8.</a:t>
            </a:r>
            <a:br>
              <a:rPr lang="en-GB" sz="1200" b="1" dirty="0"/>
            </a:br>
            <a:br>
              <a:rPr lang="en-GB" sz="1200" b="1" dirty="0"/>
            </a:br>
            <a:r>
              <a:rPr lang="en-GB" sz="1200" b="1" dirty="0"/>
              <a:t>Note: The names have been chosen with familiar SSC so for additional practice in pronunciation, pupils could also say the names.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[2/8]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1029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[3/8]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1248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[4/8]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8423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[5/8]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1349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[6/8]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9504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978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875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8226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6647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0436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6497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3934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4084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89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055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853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2583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35983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5.wav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audio" Target="../media/audio17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14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audio" Target="../media/audio26.wav"/><Relationship Id="rId4" Type="http://schemas.openxmlformats.org/officeDocument/2006/relationships/image" Target="../media/image3.png"/><Relationship Id="rId9" Type="http://schemas.openxmlformats.org/officeDocument/2006/relationships/audio" Target="../media/audio17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7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30.wav"/><Relationship Id="rId5" Type="http://schemas.openxmlformats.org/officeDocument/2006/relationships/audio" Target="../media/audio29.wav"/><Relationship Id="rId4" Type="http://schemas.openxmlformats.org/officeDocument/2006/relationships/audio" Target="../media/audio28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12" Type="http://schemas.openxmlformats.org/officeDocument/2006/relationships/audio" Target="../media/audio37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audio" Target="../media/audio36.wav"/><Relationship Id="rId5" Type="http://schemas.openxmlformats.org/officeDocument/2006/relationships/audio" Target="../media/audio32.wav"/><Relationship Id="rId15" Type="http://schemas.openxmlformats.org/officeDocument/2006/relationships/audio" Target="../media/audio15.wav"/><Relationship Id="rId10" Type="http://schemas.openxmlformats.org/officeDocument/2006/relationships/audio" Target="../media/audio35.wav"/><Relationship Id="rId4" Type="http://schemas.openxmlformats.org/officeDocument/2006/relationships/audio" Target="../media/audio31.wav"/><Relationship Id="rId9" Type="http://schemas.openxmlformats.org/officeDocument/2006/relationships/audio" Target="../media/audio34.wav"/><Relationship Id="rId14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image" Target="../media/image27.png"/><Relationship Id="rId18" Type="http://schemas.openxmlformats.org/officeDocument/2006/relationships/audio" Target="../media/audio15.wav"/><Relationship Id="rId3" Type="http://schemas.openxmlformats.org/officeDocument/2006/relationships/image" Target="../media/image18.png"/><Relationship Id="rId7" Type="http://schemas.openxmlformats.org/officeDocument/2006/relationships/audio" Target="../media/audio40.wav"/><Relationship Id="rId12" Type="http://schemas.openxmlformats.org/officeDocument/2006/relationships/image" Target="../media/image25.png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9.wav"/><Relationship Id="rId11" Type="http://schemas.openxmlformats.org/officeDocument/2006/relationships/image" Target="../media/image24.png"/><Relationship Id="rId5" Type="http://schemas.openxmlformats.org/officeDocument/2006/relationships/image" Target="../media/image26.png"/><Relationship Id="rId15" Type="http://schemas.openxmlformats.org/officeDocument/2006/relationships/image" Target="../media/image3.png"/><Relationship Id="rId10" Type="http://schemas.openxmlformats.org/officeDocument/2006/relationships/audio" Target="../media/audio42.wav"/><Relationship Id="rId4" Type="http://schemas.openxmlformats.org/officeDocument/2006/relationships/audio" Target="../media/audio38.wav"/><Relationship Id="rId9" Type="http://schemas.openxmlformats.org/officeDocument/2006/relationships/audio" Target="../media/audio9.wav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3.wav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7.wav"/><Relationship Id="rId18" Type="http://schemas.openxmlformats.org/officeDocument/2006/relationships/image" Target="../media/image7.png"/><Relationship Id="rId26" Type="http://schemas.openxmlformats.org/officeDocument/2006/relationships/image" Target="../media/image14.gif"/><Relationship Id="rId3" Type="http://schemas.openxmlformats.org/officeDocument/2006/relationships/image" Target="../media/image3.png"/><Relationship Id="rId21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openxmlformats.org/officeDocument/2006/relationships/audio" Target="../media/audio6.wav"/><Relationship Id="rId17" Type="http://schemas.openxmlformats.org/officeDocument/2006/relationships/audio" Target="../media/audio11.wav"/><Relationship Id="rId25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0.wav"/><Relationship Id="rId20" Type="http://schemas.openxmlformats.org/officeDocument/2006/relationships/image" Target="../media/image8.png"/><Relationship Id="rId29" Type="http://schemas.openxmlformats.org/officeDocument/2006/relationships/image" Target="../media/image17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11" Type="http://schemas.openxmlformats.org/officeDocument/2006/relationships/audio" Target="../media/audio5.wav"/><Relationship Id="rId24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audio" Target="../media/audio9.wav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10" Type="http://schemas.openxmlformats.org/officeDocument/2006/relationships/audio" Target="../media/audio4.wav"/><Relationship Id="rId19" Type="http://schemas.openxmlformats.org/officeDocument/2006/relationships/audio" Target="../media/audio12.wav"/><Relationship Id="rId4" Type="http://schemas.openxmlformats.org/officeDocument/2006/relationships/image" Target="../media/image4.png"/><Relationship Id="rId9" Type="http://schemas.openxmlformats.org/officeDocument/2006/relationships/audio" Target="../media/audio3.wav"/><Relationship Id="rId14" Type="http://schemas.openxmlformats.org/officeDocument/2006/relationships/audio" Target="../media/audio8.wav"/><Relationship Id="rId22" Type="http://schemas.openxmlformats.org/officeDocument/2006/relationships/image" Target="../media/image10.png"/><Relationship Id="rId27" Type="http://schemas.openxmlformats.org/officeDocument/2006/relationships/image" Target="../media/image15.jpg"/><Relationship Id="rId30" Type="http://schemas.openxmlformats.org/officeDocument/2006/relationships/audio" Target="../media/audio1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4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audio" Target="../media/audio15.wav"/><Relationship Id="rId5" Type="http://schemas.openxmlformats.org/officeDocument/2006/relationships/image" Target="../media/image18.png"/><Relationship Id="rId10" Type="http://schemas.openxmlformats.org/officeDocument/2006/relationships/image" Target="../media/image17.svg"/><Relationship Id="rId4" Type="http://schemas.openxmlformats.org/officeDocument/2006/relationships/audio" Target="../media/audio4.wav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14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6.wav"/><Relationship Id="rId5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audio" Target="../media/audio17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4.wav"/><Relationship Id="rId7" Type="http://schemas.openxmlformats.org/officeDocument/2006/relationships/audio" Target="../media/audio19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audio" Target="../media/audio18.wav"/><Relationship Id="rId10" Type="http://schemas.openxmlformats.org/officeDocument/2006/relationships/audio" Target="../media/audio17.wav"/><Relationship Id="rId4" Type="http://schemas.openxmlformats.org/officeDocument/2006/relationships/image" Target="../media/image3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0.wav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audio" Target="../media/audio1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1.wav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audio" Target="../media/audio1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14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2.wav"/><Relationship Id="rId5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audio" Target="../media/audio1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23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4.wav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audio" Target="../media/audio1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62073B6-C6AE-4A8B-A496-46F7A3D3E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367403"/>
            <a:ext cx="5084505" cy="4359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75DBB4-321A-42CE-AB00-D51311F5DF70}"/>
              </a:ext>
            </a:extLst>
          </p:cNvPr>
          <p:cNvSpPr txBox="1"/>
          <p:nvPr/>
        </p:nvSpPr>
        <p:spPr>
          <a:xfrm>
            <a:off x="9744753" y="6404851"/>
            <a:ext cx="2499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pic>
        <p:nvPicPr>
          <p:cNvPr id="8" name="Google Shape;194;p9" descr="List, Icon, Symbol, Paper, Sign, Flat">
            <a:extLst>
              <a:ext uri="{FF2B5EF4-FFF2-40B4-BE49-F238E27FC236}">
                <a16:creationId xmlns:a16="http://schemas.microsoft.com/office/drawing/2014/main" id="{A5784EB9-04CB-6F2E-1C5A-F2E80C52043B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765" l="10000" r="90294">
                        <a14:foregroundMark x1="46176" y1="43235" x2="46176" y2="43235"/>
                        <a14:foregroundMark x1="46176" y1="43235" x2="45000" y2="39706"/>
                        <a14:foregroundMark x1="66176" y1="32647" x2="22647" y2="60588"/>
                        <a14:foregroundMark x1="22647" y1="60588" x2="57941" y2="89118"/>
                        <a14:foregroundMark x1="75588" y1="75000" x2="32059" y2="37353"/>
                        <a14:foregroundMark x1="32059" y1="37353" x2="62647" y2="40882"/>
                        <a14:foregroundMark x1="62647" y1="40882" x2="49706" y2="29118"/>
                        <a14:foregroundMark x1="52941" y1="55294" x2="52941" y2="55294"/>
                        <a14:foregroundMark x1="48235" y1="61176" x2="34412" y2="59118"/>
                        <a14:foregroundMark x1="54412" y1="74118" x2="35294" y2="74706"/>
                        <a14:foregroundMark x1="40588" y1="62353" x2="30000" y2="60000"/>
                        <a14:foregroundMark x1="43529" y1="64118" x2="64118" y2="67941"/>
                        <a14:foregroundMark x1="10294" y1="60000" x2="10294" y2="40000"/>
                        <a14:foregroundMark x1="54839" y1="91549" x2="40307" y2="90973"/>
                        <a14:foregroundMark x1="49118" y1="61176" x2="62059" y2="71176"/>
                        <a14:foregroundMark x1="53824" y1="47941" x2="53824" y2="47941"/>
                        <a14:foregroundMark x1="55882" y1="49706" x2="55000" y2="52059"/>
                        <a14:foregroundMark x1="55000" y1="52059" x2="55000" y2="52059"/>
                        <a14:foregroundMark x1="59412" y1="51471" x2="59412" y2="51471"/>
                        <a14:foregroundMark x1="64706" y1="43529" x2="63529" y2="38529"/>
                        <a14:foregroundMark x1="90294" y1="40294" x2="89706" y2="63529"/>
                        <a14:foregroundMark x1="62941" y1="10000" x2="38529" y2="10294"/>
                        <a14:foregroundMark x1="62059" y1="31765" x2="35588" y2="30882"/>
                        <a14:foregroundMark x1="33824" y1="30294" x2="63529" y2="32941"/>
                        <a14:foregroundMark x1="63824" y1="30882" x2="30588" y2="30588"/>
                        <a14:foregroundMark x1="30588" y1="30588" x2="31765" y2="55882"/>
                        <a14:foregroundMark x1="56471" y1="35294" x2="60882" y2="62059"/>
                        <a14:foregroundMark x1="66471" y1="32647" x2="65588" y2="68235"/>
                        <a14:foregroundMark x1="65588" y1="71765" x2="32941" y2="71471"/>
                        <a14:foregroundMark x1="39706" y1="51176" x2="57353" y2="62647"/>
                        <a14:foregroundMark x1="29412" y1="55588" x2="28529" y2="31765"/>
                        <a14:backgroundMark x1="32353" y1="90588" x2="32353" y2="90588"/>
                        <a14:backgroundMark x1="33235" y1="90000" x2="38824" y2="92647"/>
                        <a14:backgroundMark x1="30294" y1="91471" x2="30882" y2="90882"/>
                        <a14:backgroundMark x1="59412" y1="93235" x2="56176" y2="93529"/>
                        <a14:backgroundMark x1="32353" y1="89706" x2="34706" y2="95000"/>
                        <a14:backgroundMark x1="57647" y1="92647" x2="63824" y2="91176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018821" y="2717966"/>
            <a:ext cx="1146004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D25C4D48-5270-0C16-7359-41503AB34E66}"/>
              </a:ext>
            </a:extLst>
          </p:cNvPr>
          <p:cNvSpPr txBox="1"/>
          <p:nvPr/>
        </p:nvSpPr>
        <p:spPr>
          <a:xfrm>
            <a:off x="88978" y="2705422"/>
            <a:ext cx="3050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600" b="1" dirty="0">
                <a:ln w="2857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B9E5EE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Jumble" panose="02000503000000020004" pitchFamily="2" charset="0"/>
              </a:rPr>
              <a:t>Answering the register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2320398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0" name="CustomShape 6">
            <a:extLst>
              <a:ext uri="{FF2B5EF4-FFF2-40B4-BE49-F238E27FC236}">
                <a16:creationId xmlns:a16="http://schemas.microsoft.com/office/drawing/2014/main" id="{FAFC310F-D299-44DC-AB1D-006CBB278DE9}"/>
              </a:ext>
            </a:extLst>
          </p:cNvPr>
          <p:cNvSpPr/>
          <p:nvPr/>
        </p:nvSpPr>
        <p:spPr>
          <a:xfrm>
            <a:off x="7288805" y="2019687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Salut 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oogle Shape;152;p7">
            <a:extLst>
              <a:ext uri="{FF2B5EF4-FFF2-40B4-BE49-F238E27FC236}">
                <a16:creationId xmlns:a16="http://schemas.microsoft.com/office/drawing/2014/main" id="{F4AE2958-BA2F-466E-BDA8-57DFC274B0B4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815068" y="1688487"/>
            <a:ext cx="3169440" cy="3188880"/>
          </a:xfrm>
          <a:prstGeom prst="rect">
            <a:avLst/>
          </a:prstGeom>
          <a:ln>
            <a:noFill/>
          </a:ln>
        </p:spPr>
      </p:pic>
      <p:sp>
        <p:nvSpPr>
          <p:cNvPr id="12" name="CustomShape 1">
            <a:hlinkClick r:id="" action="ppaction://noaction">
              <a:snd r:embed="rId6" name="Charlotte.wav"/>
            </a:hlinkClick>
            <a:extLst>
              <a:ext uri="{FF2B5EF4-FFF2-40B4-BE49-F238E27FC236}">
                <a16:creationId xmlns:a16="http://schemas.microsoft.com/office/drawing/2014/main" id="{6F218C0E-F955-49BD-A279-923EAA7A871E}"/>
              </a:ext>
            </a:extLst>
          </p:cNvPr>
          <p:cNvSpPr/>
          <p:nvPr/>
        </p:nvSpPr>
        <p:spPr>
          <a:xfrm>
            <a:off x="4128628" y="4145847"/>
            <a:ext cx="248544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3600" b="1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Charlotte</a:t>
            </a:r>
            <a:endParaRPr lang="en-GB" sz="360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CA7ABC1D-0C2C-4617-8F26-C1903C2009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80452" y="-51440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hlinkClick r:id="" action="ppaction://noaction">
              <a:snd r:embed="rId9" name="Parle.wav"/>
            </a:hlinkClick>
            <a:extLst>
              <a:ext uri="{FF2B5EF4-FFF2-40B4-BE49-F238E27FC236}">
                <a16:creationId xmlns:a16="http://schemas.microsoft.com/office/drawing/2014/main" id="{2112DB6D-B642-4965-B7C3-FD17BC6D5F79}"/>
              </a:ext>
            </a:extLst>
          </p:cNvPr>
          <p:cNvSpPr/>
          <p:nvPr/>
        </p:nvSpPr>
        <p:spPr>
          <a:xfrm>
            <a:off x="3973334" y="93913"/>
            <a:ext cx="1894903" cy="547644"/>
          </a:xfrm>
          <a:prstGeom prst="wedgeRoundRectCallout">
            <a:avLst>
              <a:gd name="adj1" fmla="val -65950"/>
              <a:gd name="adj2" fmla="val 1556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 [7/8]</a:t>
            </a:r>
          </a:p>
        </p:txBody>
      </p:sp>
    </p:spTree>
    <p:extLst>
      <p:ext uri="{BB962C8B-B14F-4D97-AF65-F5344CB8AC3E}">
        <p14:creationId xmlns:p14="http://schemas.microsoft.com/office/powerpoint/2010/main" val="91480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ut_intonation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2312254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0" name="CustomShape 6">
            <a:extLst>
              <a:ext uri="{FF2B5EF4-FFF2-40B4-BE49-F238E27FC236}">
                <a16:creationId xmlns:a16="http://schemas.microsoft.com/office/drawing/2014/main" id="{FAFC310F-D299-44DC-AB1D-006CBB278DE9}"/>
              </a:ext>
            </a:extLst>
          </p:cNvPr>
          <p:cNvSpPr/>
          <p:nvPr/>
        </p:nvSpPr>
        <p:spPr>
          <a:xfrm>
            <a:off x="7288805" y="2019687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Bonjour 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ustomShape 1">
            <a:hlinkClick r:id="" action="ppaction://noaction">
              <a:snd r:embed="rId5" name="Madame Dior.wav"/>
            </a:hlinkClick>
            <a:extLst>
              <a:ext uri="{FF2B5EF4-FFF2-40B4-BE49-F238E27FC236}">
                <a16:creationId xmlns:a16="http://schemas.microsoft.com/office/drawing/2014/main" id="{0563EA58-C11F-4642-9EA8-C11AB0806936}"/>
              </a:ext>
            </a:extLst>
          </p:cNvPr>
          <p:cNvSpPr/>
          <p:nvPr/>
        </p:nvSpPr>
        <p:spPr>
          <a:xfrm>
            <a:off x="2976216" y="4364931"/>
            <a:ext cx="4877586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Madame Dior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78FF701-F814-4AF4-82B5-45023FA0EA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95" y="1232593"/>
            <a:ext cx="3084949" cy="3083342"/>
          </a:xfrm>
          <a:prstGeom prst="rect">
            <a:avLst/>
          </a:prstGeom>
        </p:spPr>
      </p:pic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96BEA8D5-7E71-4380-A902-ED09A0127A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80452" y="-51440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hlinkClick r:id="" action="ppaction://noaction">
              <a:snd r:embed="rId9" name="Parle.wav"/>
            </a:hlinkClick>
            <a:extLst>
              <a:ext uri="{FF2B5EF4-FFF2-40B4-BE49-F238E27FC236}">
                <a16:creationId xmlns:a16="http://schemas.microsoft.com/office/drawing/2014/main" id="{C06A8539-B5C2-44E0-8ADE-6C5369062322}"/>
              </a:ext>
            </a:extLst>
          </p:cNvPr>
          <p:cNvSpPr/>
          <p:nvPr/>
        </p:nvSpPr>
        <p:spPr>
          <a:xfrm>
            <a:off x="3973334" y="93913"/>
            <a:ext cx="1894903" cy="547644"/>
          </a:xfrm>
          <a:prstGeom prst="wedgeRoundRectCallout">
            <a:avLst>
              <a:gd name="adj1" fmla="val -65950"/>
              <a:gd name="adj2" fmla="val 1556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 [8/8]</a:t>
            </a:r>
          </a:p>
        </p:txBody>
      </p:sp>
    </p:spTree>
    <p:extLst>
      <p:ext uri="{BB962C8B-B14F-4D97-AF65-F5344CB8AC3E}">
        <p14:creationId xmlns:p14="http://schemas.microsoft.com/office/powerpoint/2010/main" val="23003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j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416600" y="148320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78617" y="1067040"/>
            <a:ext cx="1030587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Remember that the spelling and sound of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adjectives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sometimes changes.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3348908" y="2968872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suis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présen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-170889"/>
            <a:ext cx="6823260" cy="1144800"/>
          </a:xfrm>
        </p:spPr>
        <p:txBody>
          <a:bodyPr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Follow up 3: Using adjectives</a:t>
            </a:r>
            <a:endParaRPr lang="en-GB" sz="3600" dirty="0"/>
          </a:p>
        </p:txBody>
      </p:sp>
      <p:sp>
        <p:nvSpPr>
          <p:cNvPr id="24" name="CustomShape 6">
            <a:extLst>
              <a:ext uri="{FF2B5EF4-FFF2-40B4-BE49-F238E27FC236}">
                <a16:creationId xmlns:a16="http://schemas.microsoft.com/office/drawing/2014/main" id="{35933E8D-1A2A-4F5F-94FC-B81C77585069}"/>
              </a:ext>
            </a:extLst>
          </p:cNvPr>
          <p:cNvSpPr/>
          <p:nvPr/>
        </p:nvSpPr>
        <p:spPr>
          <a:xfrm>
            <a:off x="6336408" y="2974461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</a:t>
            </a: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(a boy)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am present.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6">
            <a:extLst>
              <a:ext uri="{FF2B5EF4-FFF2-40B4-BE49-F238E27FC236}">
                <a16:creationId xmlns:a16="http://schemas.microsoft.com/office/drawing/2014/main" id="{8D315470-2B3D-4205-85C9-66E149FECA94}"/>
              </a:ext>
            </a:extLst>
          </p:cNvPr>
          <p:cNvSpPr/>
          <p:nvPr/>
        </p:nvSpPr>
        <p:spPr>
          <a:xfrm>
            <a:off x="3348908" y="3688459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absen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6">
            <a:extLst>
              <a:ext uri="{FF2B5EF4-FFF2-40B4-BE49-F238E27FC236}">
                <a16:creationId xmlns:a16="http://schemas.microsoft.com/office/drawing/2014/main" id="{522884B7-74F0-43FC-8DF3-E4E497D8D6ED}"/>
              </a:ext>
            </a:extLst>
          </p:cNvPr>
          <p:cNvSpPr/>
          <p:nvPr/>
        </p:nvSpPr>
        <p:spPr>
          <a:xfrm>
            <a:off x="6336408" y="3707990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is absent.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108FFEFE-B2FB-43C7-9FF5-26F76386F4A7}"/>
              </a:ext>
            </a:extLst>
          </p:cNvPr>
          <p:cNvSpPr/>
          <p:nvPr/>
        </p:nvSpPr>
        <p:spPr>
          <a:xfrm>
            <a:off x="3240896" y="5075491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suis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présent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6">
            <a:extLst>
              <a:ext uri="{FF2B5EF4-FFF2-40B4-BE49-F238E27FC236}">
                <a16:creationId xmlns:a16="http://schemas.microsoft.com/office/drawing/2014/main" id="{D162F987-A1FF-4523-B50B-F6548B809733}"/>
              </a:ext>
            </a:extLst>
          </p:cNvPr>
          <p:cNvSpPr/>
          <p:nvPr/>
        </p:nvSpPr>
        <p:spPr>
          <a:xfrm>
            <a:off x="3240896" y="5795078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Elle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absent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6">
            <a:extLst>
              <a:ext uri="{FF2B5EF4-FFF2-40B4-BE49-F238E27FC236}">
                <a16:creationId xmlns:a16="http://schemas.microsoft.com/office/drawing/2014/main" id="{3CA10EDF-A31E-45B9-B361-DFF36AA3ADDF}"/>
              </a:ext>
            </a:extLst>
          </p:cNvPr>
          <p:cNvSpPr/>
          <p:nvPr/>
        </p:nvSpPr>
        <p:spPr>
          <a:xfrm>
            <a:off x="6380796" y="5046261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</a:t>
            </a: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(a girl)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am present.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CustomShape 6">
            <a:extLst>
              <a:ext uri="{FF2B5EF4-FFF2-40B4-BE49-F238E27FC236}">
                <a16:creationId xmlns:a16="http://schemas.microsoft.com/office/drawing/2014/main" id="{EBA2A0A1-F1E4-45D0-9D29-78CDCA52E808}"/>
              </a:ext>
            </a:extLst>
          </p:cNvPr>
          <p:cNvSpPr/>
          <p:nvPr/>
        </p:nvSpPr>
        <p:spPr>
          <a:xfrm>
            <a:off x="6380796" y="5779790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She is absent.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722D4B8-7BDC-47C0-9BF7-937AA04FA1E5}"/>
              </a:ext>
            </a:extLst>
          </p:cNvPr>
          <p:cNvSpPr/>
          <p:nvPr/>
        </p:nvSpPr>
        <p:spPr>
          <a:xfrm>
            <a:off x="501888" y="3184770"/>
            <a:ext cx="2003568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Masculine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3132730-FC90-4B19-9CF6-52D80B0AD187}"/>
              </a:ext>
            </a:extLst>
          </p:cNvPr>
          <p:cNvSpPr/>
          <p:nvPr/>
        </p:nvSpPr>
        <p:spPr>
          <a:xfrm>
            <a:off x="501888" y="5331921"/>
            <a:ext cx="2003568" cy="523220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Feminine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Oval Callout 13">
            <a:extLst>
              <a:ext uri="{FF2B5EF4-FFF2-40B4-BE49-F238E27FC236}">
                <a16:creationId xmlns:a16="http://schemas.microsoft.com/office/drawing/2014/main" id="{1AFD3F6A-CDE2-45D1-BDFB-80FABB797AD4}"/>
              </a:ext>
            </a:extLst>
          </p:cNvPr>
          <p:cNvSpPr/>
          <p:nvPr/>
        </p:nvSpPr>
        <p:spPr>
          <a:xfrm>
            <a:off x="5938406" y="3022629"/>
            <a:ext cx="2959777" cy="1991240"/>
          </a:xfrm>
          <a:prstGeom prst="wedgeEllipseCallout">
            <a:avLst>
              <a:gd name="adj1" fmla="val -46643"/>
              <a:gd name="adj2" fmla="val 52037"/>
            </a:avLst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 ‘e’ at the end, means you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pronounce the ‘t’.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Up Arrow Callout 4">
            <a:extLst>
              <a:ext uri="{FF2B5EF4-FFF2-40B4-BE49-F238E27FC236}">
                <a16:creationId xmlns:a16="http://schemas.microsoft.com/office/drawing/2014/main" id="{F53EFD61-A5F9-47F4-998B-C4D1FFE19E34}"/>
              </a:ext>
            </a:extLst>
          </p:cNvPr>
          <p:cNvSpPr/>
          <p:nvPr/>
        </p:nvSpPr>
        <p:spPr>
          <a:xfrm rot="10800000" flipV="1">
            <a:off x="3624184" y="2098892"/>
            <a:ext cx="4462818" cy="954107"/>
          </a:xfrm>
          <a:prstGeom prst="downArrowCallout">
            <a:avLst/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‘t’ is 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pronounced.</a:t>
            </a:r>
          </a:p>
        </p:txBody>
      </p:sp>
      <p:pic>
        <p:nvPicPr>
          <p:cNvPr id="35" name="Picture 2" descr="Quiet Sign Clip Art">
            <a:extLst>
              <a:ext uri="{FF2B5EF4-FFF2-40B4-BE49-F238E27FC236}">
                <a16:creationId xmlns:a16="http://schemas.microsoft.com/office/drawing/2014/main" id="{8CA3142E-7299-44BB-BFAC-05A15B7C4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226" y="2154230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119;p1">
            <a:extLst>
              <a:ext uri="{FF2B5EF4-FFF2-40B4-BE49-F238E27FC236}">
                <a16:creationId xmlns:a16="http://schemas.microsoft.com/office/drawing/2014/main" id="{01D24476-A005-47E8-926C-CB17C1CF7A5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 suis présent (s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l est absent (s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e suis prés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lle est absente (s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able 4">
            <a:extLst>
              <a:ext uri="{FF2B5EF4-FFF2-40B4-BE49-F238E27FC236}">
                <a16:creationId xmlns:a16="http://schemas.microsoft.com/office/drawing/2014/main" id="{0EC16544-7F6F-4EA6-898A-471D4D2DF2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8286249"/>
              </p:ext>
            </p:extLst>
          </p:nvPr>
        </p:nvGraphicFramePr>
        <p:xfrm>
          <a:off x="275625" y="877836"/>
          <a:ext cx="10221185" cy="5497911"/>
        </p:xfrm>
        <a:graphic>
          <a:graphicData uri="http://schemas.openxmlformats.org/drawingml/2006/table">
            <a:tbl>
              <a:tblPr/>
              <a:tblGrid>
                <a:gridCol w="628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9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6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36792">
                  <a:extLst>
                    <a:ext uri="{9D8B030D-6E8A-4147-A177-3AD203B41FA5}">
                      <a16:colId xmlns:a16="http://schemas.microsoft.com/office/drawing/2014/main" val="2585032733"/>
                    </a:ext>
                  </a:extLst>
                </a:gridCol>
              </a:tblGrid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or she/he?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boy or girl?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present or absent?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77133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622024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8" name="Action Button: Blank 17">
            <a:hlinkClick r:id="" action="ppaction://noaction" highlightClick="1">
              <a:snd r:embed="rId4" name="Beep suis présente.wav"/>
            </a:hlinkClick>
            <a:extLst>
              <a:ext uri="{FF2B5EF4-FFF2-40B4-BE49-F238E27FC236}">
                <a16:creationId xmlns:a16="http://schemas.microsoft.com/office/drawing/2014/main" id="{1FC0478B-6373-4380-AFE9-8BB1604EEDA8}"/>
              </a:ext>
            </a:extLst>
          </p:cNvPr>
          <p:cNvSpPr/>
          <p:nvPr/>
        </p:nvSpPr>
        <p:spPr>
          <a:xfrm>
            <a:off x="351414" y="1562984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Action Button: Blank 18">
            <a:hlinkClick r:id="" action="ppaction://noaction" highlightClick="1">
              <a:snd r:embed="rId5" name="Beep est absente (s9).wav"/>
            </a:hlinkClick>
            <a:extLst>
              <a:ext uri="{FF2B5EF4-FFF2-40B4-BE49-F238E27FC236}">
                <a16:creationId xmlns:a16="http://schemas.microsoft.com/office/drawing/2014/main" id="{66559B29-0B9A-4674-8BD2-C786F0D5FE35}"/>
              </a:ext>
            </a:extLst>
          </p:cNvPr>
          <p:cNvSpPr/>
          <p:nvPr/>
        </p:nvSpPr>
        <p:spPr>
          <a:xfrm>
            <a:off x="351413" y="2223669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7410A8-A0A1-46E4-82DC-F747C9CCA441}"/>
              </a:ext>
            </a:extLst>
          </p:cNvPr>
          <p:cNvSpPr txBox="1"/>
          <p:nvPr/>
        </p:nvSpPr>
        <p:spPr>
          <a:xfrm>
            <a:off x="2066795" y="1484655"/>
            <a:ext cx="663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18FED3-B878-478C-8799-132EF8ED7FE8}"/>
              </a:ext>
            </a:extLst>
          </p:cNvPr>
          <p:cNvSpPr txBox="1"/>
          <p:nvPr/>
        </p:nvSpPr>
        <p:spPr>
          <a:xfrm>
            <a:off x="1410882" y="2151394"/>
            <a:ext cx="1975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she/he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C1982C-7999-45DC-BB03-8C68C7BBE085}"/>
              </a:ext>
            </a:extLst>
          </p:cNvPr>
          <p:cNvSpPr txBox="1"/>
          <p:nvPr/>
        </p:nvSpPr>
        <p:spPr>
          <a:xfrm>
            <a:off x="1410882" y="2684712"/>
            <a:ext cx="1975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she/he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3522B1-D2EF-40AC-A5BE-03B6F10552BE}"/>
              </a:ext>
            </a:extLst>
          </p:cNvPr>
          <p:cNvSpPr txBox="1"/>
          <p:nvPr/>
        </p:nvSpPr>
        <p:spPr>
          <a:xfrm>
            <a:off x="2057678" y="3342988"/>
            <a:ext cx="663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D0EBF5-7D29-4DBC-A381-2308743D78C5}"/>
              </a:ext>
            </a:extLst>
          </p:cNvPr>
          <p:cNvSpPr txBox="1"/>
          <p:nvPr/>
        </p:nvSpPr>
        <p:spPr>
          <a:xfrm>
            <a:off x="1380700" y="3927763"/>
            <a:ext cx="1975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she/he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E0AF44-1C16-4FDD-B464-07F44F0ED48D}"/>
              </a:ext>
            </a:extLst>
          </p:cNvPr>
          <p:cNvSpPr txBox="1"/>
          <p:nvPr/>
        </p:nvSpPr>
        <p:spPr>
          <a:xfrm>
            <a:off x="1380700" y="4518280"/>
            <a:ext cx="1975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she/he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1EF025-9046-4214-AE57-4E89E5A3892D}"/>
              </a:ext>
            </a:extLst>
          </p:cNvPr>
          <p:cNvSpPr txBox="1"/>
          <p:nvPr/>
        </p:nvSpPr>
        <p:spPr>
          <a:xfrm>
            <a:off x="1410882" y="5170814"/>
            <a:ext cx="1975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she/he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400A65-E4F7-46C7-9085-89DA4062F0CF}"/>
              </a:ext>
            </a:extLst>
          </p:cNvPr>
          <p:cNvSpPr txBox="1"/>
          <p:nvPr/>
        </p:nvSpPr>
        <p:spPr>
          <a:xfrm>
            <a:off x="2036611" y="5748244"/>
            <a:ext cx="663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6F1917E-85A1-4A54-BD7B-E801569B96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5425486" y="1585169"/>
            <a:ext cx="273474" cy="38374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0891868-83AD-489C-8260-CA9ECE36E2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237" t="14899" r="17129" b="11582"/>
          <a:stretch/>
        </p:blipFill>
        <p:spPr>
          <a:xfrm>
            <a:off x="5425486" y="2796627"/>
            <a:ext cx="287942" cy="42011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9739C5A-A145-4C48-8471-02649D6A4B39}"/>
              </a:ext>
            </a:extLst>
          </p:cNvPr>
          <p:cNvSpPr txBox="1"/>
          <p:nvPr/>
        </p:nvSpPr>
        <p:spPr>
          <a:xfrm>
            <a:off x="7932327" y="1484654"/>
            <a:ext cx="2091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present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FDF83A-5A58-4EAA-B3C6-34923B061175}"/>
              </a:ext>
            </a:extLst>
          </p:cNvPr>
          <p:cNvSpPr txBox="1"/>
          <p:nvPr/>
        </p:nvSpPr>
        <p:spPr>
          <a:xfrm>
            <a:off x="7932327" y="2069429"/>
            <a:ext cx="2091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absente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CBAE1CE-DB83-4243-8E91-256BBAED4B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5432720" y="2248981"/>
            <a:ext cx="273474" cy="38374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9F65425-56C6-4F91-A7C8-E16918DB7ACD}"/>
              </a:ext>
            </a:extLst>
          </p:cNvPr>
          <p:cNvSpPr txBox="1"/>
          <p:nvPr/>
        </p:nvSpPr>
        <p:spPr>
          <a:xfrm>
            <a:off x="7932327" y="2660638"/>
            <a:ext cx="2091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absent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B256FC-C560-4002-8D83-863F4D38F7CA}"/>
              </a:ext>
            </a:extLst>
          </p:cNvPr>
          <p:cNvSpPr txBox="1"/>
          <p:nvPr/>
        </p:nvSpPr>
        <p:spPr>
          <a:xfrm>
            <a:off x="7923152" y="3269487"/>
            <a:ext cx="2091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present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A3E774E-D591-4648-8E83-86C64DB0AA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237" t="14899" r="17129" b="11582"/>
          <a:stretch/>
        </p:blipFill>
        <p:spPr>
          <a:xfrm>
            <a:off x="5411018" y="3408899"/>
            <a:ext cx="287942" cy="42011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A350630-724A-4F7E-9C34-90B1C0F942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237" t="14899" r="17129" b="11582"/>
          <a:stretch/>
        </p:blipFill>
        <p:spPr>
          <a:xfrm>
            <a:off x="5425486" y="4039478"/>
            <a:ext cx="287942" cy="42011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8F90742-0E78-40F2-8A22-5CE81A68B64C}"/>
              </a:ext>
            </a:extLst>
          </p:cNvPr>
          <p:cNvSpPr txBox="1"/>
          <p:nvPr/>
        </p:nvSpPr>
        <p:spPr>
          <a:xfrm>
            <a:off x="7932327" y="3921380"/>
            <a:ext cx="2091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present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58F814F-06C2-48B9-9059-BE649A84ED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5386217" y="4670057"/>
            <a:ext cx="273474" cy="38374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7B3347E-05B6-447F-942E-38A9BAE10DFB}"/>
              </a:ext>
            </a:extLst>
          </p:cNvPr>
          <p:cNvSpPr txBox="1"/>
          <p:nvPr/>
        </p:nvSpPr>
        <p:spPr>
          <a:xfrm>
            <a:off x="7878590" y="4512538"/>
            <a:ext cx="2091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present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22BC20C-841F-46C5-8834-FF7DB1BBB6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237" t="14899" r="17129" b="11582"/>
          <a:stretch/>
        </p:blipFill>
        <p:spPr>
          <a:xfrm>
            <a:off x="5371749" y="5294661"/>
            <a:ext cx="287942" cy="42011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12DF537-C608-4760-9C4C-2BBD0EA76B78}"/>
              </a:ext>
            </a:extLst>
          </p:cNvPr>
          <p:cNvSpPr txBox="1"/>
          <p:nvPr/>
        </p:nvSpPr>
        <p:spPr>
          <a:xfrm>
            <a:off x="7878590" y="5144037"/>
            <a:ext cx="2091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absent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9F8ECF8-3BBF-4B13-A9DC-5B8F3A2815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237" t="14899" r="17129" b="11582"/>
          <a:stretch/>
        </p:blipFill>
        <p:spPr>
          <a:xfrm>
            <a:off x="5371749" y="5862878"/>
            <a:ext cx="287942" cy="42011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D94E0F40-7C9A-472F-B6A9-B525EBBE05AA}"/>
              </a:ext>
            </a:extLst>
          </p:cNvPr>
          <p:cNvSpPr txBox="1"/>
          <p:nvPr/>
        </p:nvSpPr>
        <p:spPr>
          <a:xfrm>
            <a:off x="7878590" y="5714774"/>
            <a:ext cx="2091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present</a:t>
            </a:r>
          </a:p>
        </p:txBody>
      </p:sp>
      <p:sp>
        <p:nvSpPr>
          <p:cNvPr id="42" name="Action Button: Blank 41">
            <a:hlinkClick r:id="" action="ppaction://noaction" highlightClick="1">
              <a:snd r:embed="rId8" name="Beep est absent (s9).wav"/>
            </a:hlinkClick>
            <a:extLst>
              <a:ext uri="{FF2B5EF4-FFF2-40B4-BE49-F238E27FC236}">
                <a16:creationId xmlns:a16="http://schemas.microsoft.com/office/drawing/2014/main" id="{1B056877-6269-4844-BEE9-BB9CF37067BC}"/>
              </a:ext>
            </a:extLst>
          </p:cNvPr>
          <p:cNvSpPr/>
          <p:nvPr/>
        </p:nvSpPr>
        <p:spPr>
          <a:xfrm>
            <a:off x="351413" y="280397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3" name="Action Button: Blank 52">
            <a:hlinkClick r:id="" action="ppaction://noaction" highlightClick="1">
              <a:snd r:embed="rId9" name="Beep suis présent (s9).wav"/>
            </a:hlinkClick>
            <a:extLst>
              <a:ext uri="{FF2B5EF4-FFF2-40B4-BE49-F238E27FC236}">
                <a16:creationId xmlns:a16="http://schemas.microsoft.com/office/drawing/2014/main" id="{7AE3CAB3-FE52-4BA7-B1E8-B2AB457757D5}"/>
              </a:ext>
            </a:extLst>
          </p:cNvPr>
          <p:cNvSpPr/>
          <p:nvPr/>
        </p:nvSpPr>
        <p:spPr>
          <a:xfrm>
            <a:off x="351412" y="3427764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4" name="Action Button: Blank 53">
            <a:hlinkClick r:id="" action="ppaction://noaction" highlightClick="1">
              <a:snd r:embed="rId10" name="Beep est present (s9).wav"/>
            </a:hlinkClick>
            <a:extLst>
              <a:ext uri="{FF2B5EF4-FFF2-40B4-BE49-F238E27FC236}">
                <a16:creationId xmlns:a16="http://schemas.microsoft.com/office/drawing/2014/main" id="{14328310-1BB8-4574-8353-1BC38874D831}"/>
              </a:ext>
            </a:extLst>
          </p:cNvPr>
          <p:cNvSpPr/>
          <p:nvPr/>
        </p:nvSpPr>
        <p:spPr>
          <a:xfrm>
            <a:off x="345469" y="401527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5" name="Action Button: Blank 54">
            <a:hlinkClick r:id="" action="ppaction://noaction" highlightClick="1">
              <a:snd r:embed="rId11" name="Beep est présente.wav"/>
            </a:hlinkClick>
            <a:extLst>
              <a:ext uri="{FF2B5EF4-FFF2-40B4-BE49-F238E27FC236}">
                <a16:creationId xmlns:a16="http://schemas.microsoft.com/office/drawing/2014/main" id="{73B58C4B-3360-44B7-9CA4-29F2EEA7C519}"/>
              </a:ext>
            </a:extLst>
          </p:cNvPr>
          <p:cNvSpPr/>
          <p:nvPr/>
        </p:nvSpPr>
        <p:spPr>
          <a:xfrm>
            <a:off x="345470" y="467596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6" name="Action Button: Blank 55">
            <a:hlinkClick r:id="" action="ppaction://noaction" highlightClick="1">
              <a:snd r:embed="rId8" name="Beep est absent (s9).wav"/>
            </a:hlinkClick>
            <a:extLst>
              <a:ext uri="{FF2B5EF4-FFF2-40B4-BE49-F238E27FC236}">
                <a16:creationId xmlns:a16="http://schemas.microsoft.com/office/drawing/2014/main" id="{8537273D-379F-4052-AC46-7F3A766C5BB1}"/>
              </a:ext>
            </a:extLst>
          </p:cNvPr>
          <p:cNvSpPr/>
          <p:nvPr/>
        </p:nvSpPr>
        <p:spPr>
          <a:xfrm>
            <a:off x="345470" y="5256269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7" name="Action Button: Blank 56">
            <a:hlinkClick r:id="" action="ppaction://noaction" highlightClick="1">
              <a:snd r:embed="rId12" name="Beep suis absent. Non Madame, beep suis présent !.wav"/>
            </a:hlinkClick>
            <a:extLst>
              <a:ext uri="{FF2B5EF4-FFF2-40B4-BE49-F238E27FC236}">
                <a16:creationId xmlns:a16="http://schemas.microsoft.com/office/drawing/2014/main" id="{17F82D92-4C21-410B-8DEF-619FD46D6834}"/>
              </a:ext>
            </a:extLst>
          </p:cNvPr>
          <p:cNvSpPr/>
          <p:nvPr/>
        </p:nvSpPr>
        <p:spPr>
          <a:xfrm>
            <a:off x="345469" y="588005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60" name="Graphic 59" descr="Teacher">
            <a:extLst>
              <a:ext uri="{FF2B5EF4-FFF2-40B4-BE49-F238E27FC236}">
                <a16:creationId xmlns:a16="http://schemas.microsoft.com/office/drawing/2014/main" id="{3B82166C-9393-4211-85A6-2BDB65BDAA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80452" y="-51440"/>
            <a:ext cx="914400" cy="914400"/>
          </a:xfrm>
          <a:prstGeom prst="rect">
            <a:avLst/>
          </a:prstGeom>
        </p:spPr>
      </p:pic>
      <p:sp>
        <p:nvSpPr>
          <p:cNvPr id="61" name="Speech Bubble: Rectangle with Corners Rounded 60">
            <a:hlinkClick r:id="" action="ppaction://noaction">
              <a:snd r:embed="rId15" name="Écoute.wav"/>
            </a:hlinkClick>
            <a:extLst>
              <a:ext uri="{FF2B5EF4-FFF2-40B4-BE49-F238E27FC236}">
                <a16:creationId xmlns:a16="http://schemas.microsoft.com/office/drawing/2014/main" id="{6B126EF0-366A-44AD-8FDF-D9804C4118CD}"/>
              </a:ext>
            </a:extLst>
          </p:cNvPr>
          <p:cNvSpPr/>
          <p:nvPr/>
        </p:nvSpPr>
        <p:spPr>
          <a:xfrm>
            <a:off x="3973335" y="93913"/>
            <a:ext cx="1409904" cy="547644"/>
          </a:xfrm>
          <a:prstGeom prst="wedgeRoundRectCallout">
            <a:avLst>
              <a:gd name="adj1" fmla="val -70146"/>
              <a:gd name="adj2" fmla="val 8895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239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8" grpId="0"/>
      <p:bldP spid="39" grpId="0"/>
      <p:bldP spid="41" grpId="0"/>
      <p:bldP spid="43" grpId="0"/>
      <p:bldP spid="46" grpId="0"/>
      <p:bldP spid="48" grpId="0"/>
      <p:bldP spid="50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6" y="144150"/>
            <a:ext cx="2602796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2" name="Google Shape;338;p8">
            <a:hlinkClick r:id="" action="ppaction://noaction">
              <a:snd r:embed="rId4" name="présente (s13).wav"/>
            </a:hlinkClick>
            <a:extLst>
              <a:ext uri="{FF2B5EF4-FFF2-40B4-BE49-F238E27FC236}">
                <a16:creationId xmlns:a16="http://schemas.microsoft.com/office/drawing/2014/main" id="{72952F4D-62A4-4F45-A7CB-8598F4D0806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69" y="1115880"/>
            <a:ext cx="534978" cy="5232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3" name="Google Shape;339;p8">
            <a:extLst>
              <a:ext uri="{FF2B5EF4-FFF2-40B4-BE49-F238E27FC236}">
                <a16:creationId xmlns:a16="http://schemas.microsoft.com/office/drawing/2014/main" id="{47B83016-D815-469E-AE0E-DC21434E99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6864076"/>
              </p:ext>
            </p:extLst>
          </p:nvPr>
        </p:nvGraphicFramePr>
        <p:xfrm>
          <a:off x="1282169" y="1204780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here</a:t>
                      </a:r>
                      <a:endParaRPr sz="180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4" name="Google Shape;340;p8">
            <a:hlinkClick r:id="" action="ppaction://noaction">
              <a:snd r:embed="rId6" name="Elle est (s13).wav"/>
            </a:hlinkClick>
            <a:extLst>
              <a:ext uri="{FF2B5EF4-FFF2-40B4-BE49-F238E27FC236}">
                <a16:creationId xmlns:a16="http://schemas.microsoft.com/office/drawing/2014/main" id="{8DA85D96-1C87-460D-A1C8-F5F1FED647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69" y="1675522"/>
            <a:ext cx="534978" cy="5232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5" name="Google Shape;341;p8">
            <a:extLst>
              <a:ext uri="{FF2B5EF4-FFF2-40B4-BE49-F238E27FC236}">
                <a16:creationId xmlns:a16="http://schemas.microsoft.com/office/drawing/2014/main" id="{A79F763F-C4B1-4497-A417-040ABD9823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9983017"/>
              </p:ext>
            </p:extLst>
          </p:nvPr>
        </p:nvGraphicFramePr>
        <p:xfrm>
          <a:off x="1282169" y="1764422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 is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6" name="Google Shape;342;p8">
            <a:hlinkClick r:id="" action="ppaction://noaction">
              <a:snd r:embed="rId7" name="Je suis (s6).wav"/>
            </a:hlinkClick>
            <a:extLst>
              <a:ext uri="{FF2B5EF4-FFF2-40B4-BE49-F238E27FC236}">
                <a16:creationId xmlns:a16="http://schemas.microsoft.com/office/drawing/2014/main" id="{E8EB6782-7F78-4D14-89A3-EC809B998A5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69" y="2298664"/>
            <a:ext cx="534978" cy="5232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7" name="Google Shape;343;p8">
            <a:extLst>
              <a:ext uri="{FF2B5EF4-FFF2-40B4-BE49-F238E27FC236}">
                <a16:creationId xmlns:a16="http://schemas.microsoft.com/office/drawing/2014/main" id="{4FFD7351-CD82-4F1B-8197-0A67CF82B6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6802505"/>
              </p:ext>
            </p:extLst>
          </p:nvPr>
        </p:nvGraphicFramePr>
        <p:xfrm>
          <a:off x="1282169" y="2387564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absent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here</a:t>
                      </a:r>
                      <a:endParaRPr sz="180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 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8" name="Google Shape;344;p8">
            <a:hlinkClick r:id="" action="ppaction://noaction">
              <a:snd r:embed="rId8" name="ici(s13).wav"/>
            </a:hlinkClick>
            <a:extLst>
              <a:ext uri="{FF2B5EF4-FFF2-40B4-BE49-F238E27FC236}">
                <a16:creationId xmlns:a16="http://schemas.microsoft.com/office/drawing/2014/main" id="{6487A0FB-2154-4424-B8A6-5646103928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69" y="2959906"/>
            <a:ext cx="534978" cy="5232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9" name="Google Shape;345;p8">
            <a:extLst>
              <a:ext uri="{FF2B5EF4-FFF2-40B4-BE49-F238E27FC236}">
                <a16:creationId xmlns:a16="http://schemas.microsoft.com/office/drawing/2014/main" id="{2B7A5A23-2EC9-4184-93D7-5262660FF7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0539584"/>
              </p:ext>
            </p:extLst>
          </p:nvPr>
        </p:nvGraphicFramePr>
        <p:xfrm>
          <a:off x="1282169" y="3048806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there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here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 !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0" name="Google Shape;346;p8">
            <a:hlinkClick r:id="" action="ppaction://noaction">
              <a:snd r:embed="rId9" name="present.wav"/>
            </a:hlinkClick>
            <a:extLst>
              <a:ext uri="{FF2B5EF4-FFF2-40B4-BE49-F238E27FC236}">
                <a16:creationId xmlns:a16="http://schemas.microsoft.com/office/drawing/2014/main" id="{98A3CF7F-15C6-4E40-A852-D5AEEE3EA9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69" y="3595748"/>
            <a:ext cx="534978" cy="5232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1" name="Google Shape;347;p8">
            <a:extLst>
              <a:ext uri="{FF2B5EF4-FFF2-40B4-BE49-F238E27FC236}">
                <a16:creationId xmlns:a16="http://schemas.microsoft.com/office/drawing/2014/main" id="{5EA8C52F-1EB5-40F5-A0E5-868D0134B7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4835112"/>
              </p:ext>
            </p:extLst>
          </p:nvPr>
        </p:nvGraphicFramePr>
        <p:xfrm>
          <a:off x="1282169" y="3684648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absent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2" name="Google Shape;348;p8">
            <a:hlinkClick r:id="" action="ppaction://noaction">
              <a:snd r:embed="rId10" name="là.wav"/>
            </a:hlinkClick>
            <a:extLst>
              <a:ext uri="{FF2B5EF4-FFF2-40B4-BE49-F238E27FC236}">
                <a16:creationId xmlns:a16="http://schemas.microsoft.com/office/drawing/2014/main" id="{0A167DB1-74DF-4F42-9434-60E67F90E02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69" y="4282390"/>
            <a:ext cx="534978" cy="5232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3" name="Google Shape;349;p8">
            <a:extLst>
              <a:ext uri="{FF2B5EF4-FFF2-40B4-BE49-F238E27FC236}">
                <a16:creationId xmlns:a16="http://schemas.microsoft.com/office/drawing/2014/main" id="{D3C06986-F9A8-435A-B905-FA63113FAE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9942499"/>
              </p:ext>
            </p:extLst>
          </p:nvPr>
        </p:nvGraphicFramePr>
        <p:xfrm>
          <a:off x="1282169" y="4371290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hello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 is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there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4" name="Google Shape;350;p8">
            <a:extLst>
              <a:ext uri="{FF2B5EF4-FFF2-40B4-BE49-F238E27FC236}">
                <a16:creationId xmlns:a16="http://schemas.microsoft.com/office/drawing/2014/main" id="{29B8737E-5E24-443D-AA17-5F552845C6F1}"/>
              </a:ext>
            </a:extLst>
          </p:cNvPr>
          <p:cNvSpPr txBox="1"/>
          <p:nvPr/>
        </p:nvSpPr>
        <p:spPr>
          <a:xfrm>
            <a:off x="88546" y="1141280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351;p8">
            <a:extLst>
              <a:ext uri="{FF2B5EF4-FFF2-40B4-BE49-F238E27FC236}">
                <a16:creationId xmlns:a16="http://schemas.microsoft.com/office/drawing/2014/main" id="{9F06F6B7-83D4-4DEF-B230-43DDCC17E914}"/>
              </a:ext>
            </a:extLst>
          </p:cNvPr>
          <p:cNvSpPr txBox="1"/>
          <p:nvPr/>
        </p:nvSpPr>
        <p:spPr>
          <a:xfrm>
            <a:off x="101246" y="1737077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352;p8">
            <a:extLst>
              <a:ext uri="{FF2B5EF4-FFF2-40B4-BE49-F238E27FC236}">
                <a16:creationId xmlns:a16="http://schemas.microsoft.com/office/drawing/2014/main" id="{2D49EEC7-0FB0-4218-90D2-CF4303CC91F6}"/>
              </a:ext>
            </a:extLst>
          </p:cNvPr>
          <p:cNvSpPr txBox="1"/>
          <p:nvPr/>
        </p:nvSpPr>
        <p:spPr>
          <a:xfrm>
            <a:off x="129376" y="2339016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353;p8">
            <a:extLst>
              <a:ext uri="{FF2B5EF4-FFF2-40B4-BE49-F238E27FC236}">
                <a16:creationId xmlns:a16="http://schemas.microsoft.com/office/drawing/2014/main" id="{BE942C14-0EB7-4F37-9DF8-2EF33F540204}"/>
              </a:ext>
            </a:extLst>
          </p:cNvPr>
          <p:cNvSpPr txBox="1"/>
          <p:nvPr/>
        </p:nvSpPr>
        <p:spPr>
          <a:xfrm>
            <a:off x="129376" y="3036413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354;p8">
            <a:extLst>
              <a:ext uri="{FF2B5EF4-FFF2-40B4-BE49-F238E27FC236}">
                <a16:creationId xmlns:a16="http://schemas.microsoft.com/office/drawing/2014/main" id="{B89B2DD6-2386-492F-A273-ED5587CE9C05}"/>
              </a:ext>
            </a:extLst>
          </p:cNvPr>
          <p:cNvSpPr txBox="1"/>
          <p:nvPr/>
        </p:nvSpPr>
        <p:spPr>
          <a:xfrm>
            <a:off x="129376" y="3677526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355;p8">
            <a:extLst>
              <a:ext uri="{FF2B5EF4-FFF2-40B4-BE49-F238E27FC236}">
                <a16:creationId xmlns:a16="http://schemas.microsoft.com/office/drawing/2014/main" id="{070F7C43-0930-459F-B15D-4BE19EE8DD20}"/>
              </a:ext>
            </a:extLst>
          </p:cNvPr>
          <p:cNvSpPr txBox="1"/>
          <p:nvPr/>
        </p:nvSpPr>
        <p:spPr>
          <a:xfrm>
            <a:off x="129376" y="4311423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357;p8">
            <a:extLst>
              <a:ext uri="{FF2B5EF4-FFF2-40B4-BE49-F238E27FC236}">
                <a16:creationId xmlns:a16="http://schemas.microsoft.com/office/drawing/2014/main" id="{F8BAACD6-B002-4A19-AF34-4FDFE50AFD6C}"/>
              </a:ext>
            </a:extLst>
          </p:cNvPr>
          <p:cNvSpPr/>
          <p:nvPr/>
        </p:nvSpPr>
        <p:spPr>
          <a:xfrm>
            <a:off x="4246769" y="1170619"/>
            <a:ext cx="1557131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358;p8">
            <a:extLst>
              <a:ext uri="{FF2B5EF4-FFF2-40B4-BE49-F238E27FC236}">
                <a16:creationId xmlns:a16="http://schemas.microsoft.com/office/drawing/2014/main" id="{AA5BC812-43D7-43B2-BF95-4EEBBAA778F2}"/>
              </a:ext>
            </a:extLst>
          </p:cNvPr>
          <p:cNvSpPr/>
          <p:nvPr/>
        </p:nvSpPr>
        <p:spPr>
          <a:xfrm>
            <a:off x="1269470" y="1739376"/>
            <a:ext cx="1531730" cy="41549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359;p8">
            <a:extLst>
              <a:ext uri="{FF2B5EF4-FFF2-40B4-BE49-F238E27FC236}">
                <a16:creationId xmlns:a16="http://schemas.microsoft.com/office/drawing/2014/main" id="{3DF3C27B-4DCC-4893-9AC2-98A908A08067}"/>
              </a:ext>
            </a:extLst>
          </p:cNvPr>
          <p:cNvSpPr/>
          <p:nvPr/>
        </p:nvSpPr>
        <p:spPr>
          <a:xfrm>
            <a:off x="4262617" y="2394492"/>
            <a:ext cx="1515878" cy="38376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360;p8">
            <a:extLst>
              <a:ext uri="{FF2B5EF4-FFF2-40B4-BE49-F238E27FC236}">
                <a16:creationId xmlns:a16="http://schemas.microsoft.com/office/drawing/2014/main" id="{5419FF78-4502-451F-90C9-5057F8B065AD}"/>
              </a:ext>
            </a:extLst>
          </p:cNvPr>
          <p:cNvSpPr/>
          <p:nvPr/>
        </p:nvSpPr>
        <p:spPr>
          <a:xfrm>
            <a:off x="2751765" y="3036413"/>
            <a:ext cx="1557131" cy="35428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361;p8">
            <a:extLst>
              <a:ext uri="{FF2B5EF4-FFF2-40B4-BE49-F238E27FC236}">
                <a16:creationId xmlns:a16="http://schemas.microsoft.com/office/drawing/2014/main" id="{5FB45F24-F06D-44AA-A8C0-8F780603FE57}"/>
              </a:ext>
            </a:extLst>
          </p:cNvPr>
          <p:cNvSpPr/>
          <p:nvPr/>
        </p:nvSpPr>
        <p:spPr>
          <a:xfrm>
            <a:off x="2751766" y="3659979"/>
            <a:ext cx="1528874" cy="40252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362;p8">
            <a:extLst>
              <a:ext uri="{FF2B5EF4-FFF2-40B4-BE49-F238E27FC236}">
                <a16:creationId xmlns:a16="http://schemas.microsoft.com/office/drawing/2014/main" id="{F266F3B1-9BB5-461F-9DC8-5612E530A03E}"/>
              </a:ext>
            </a:extLst>
          </p:cNvPr>
          <p:cNvSpPr/>
          <p:nvPr/>
        </p:nvSpPr>
        <p:spPr>
          <a:xfrm>
            <a:off x="4280639" y="4371290"/>
            <a:ext cx="1497861" cy="38905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369;p8">
            <a:extLst>
              <a:ext uri="{FF2B5EF4-FFF2-40B4-BE49-F238E27FC236}">
                <a16:creationId xmlns:a16="http://schemas.microsoft.com/office/drawing/2014/main" id="{81E3D787-DBE2-47C8-BF1D-98484426E1F0}"/>
              </a:ext>
            </a:extLst>
          </p:cNvPr>
          <p:cNvSpPr txBox="1"/>
          <p:nvPr/>
        </p:nvSpPr>
        <p:spPr>
          <a:xfrm>
            <a:off x="149068" y="674859"/>
            <a:ext cx="594693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Listen. Write the word that is mentioned.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1E6EA25B-A798-4AD5-A306-03B6D78AB56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5281515" y="1183900"/>
            <a:ext cx="273474" cy="38374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E9E1B3AA-9EC8-4180-8012-3EBF4F1F7B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9237" t="14899" r="17129" b="11582"/>
          <a:stretch/>
        </p:blipFill>
        <p:spPr>
          <a:xfrm>
            <a:off x="2276264" y="1165716"/>
            <a:ext cx="287942" cy="42011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5879D266-C13B-42D3-9FB7-21AF607665E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9237" t="14899" r="17129" b="11582"/>
          <a:stretch/>
        </p:blipFill>
        <p:spPr>
          <a:xfrm>
            <a:off x="3836771" y="3647301"/>
            <a:ext cx="287942" cy="42011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BAC49DB-8ABA-4E63-9F3E-94E6D94E3F4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5421995" y="3665484"/>
            <a:ext cx="273474" cy="38374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7D02871-434A-443B-882F-CDCCC53F428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2336796" y="3678754"/>
            <a:ext cx="273474" cy="383746"/>
          </a:xfrm>
          <a:prstGeom prst="rect">
            <a:avLst/>
          </a:prstGeom>
        </p:spPr>
      </p:pic>
      <p:sp>
        <p:nvSpPr>
          <p:cNvPr id="82" name="Google Shape;370;p8">
            <a:extLst>
              <a:ext uri="{FF2B5EF4-FFF2-40B4-BE49-F238E27FC236}">
                <a16:creationId xmlns:a16="http://schemas.microsoft.com/office/drawing/2014/main" id="{2D9D3109-028C-485E-9538-FBBAD6D18AB5}"/>
              </a:ext>
            </a:extLst>
          </p:cNvPr>
          <p:cNvSpPr txBox="1"/>
          <p:nvPr/>
        </p:nvSpPr>
        <p:spPr>
          <a:xfrm>
            <a:off x="170760" y="4898908"/>
            <a:ext cx="594693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Write the number of the matching answer.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356;p8">
            <a:extLst>
              <a:ext uri="{FF2B5EF4-FFF2-40B4-BE49-F238E27FC236}">
                <a16:creationId xmlns:a16="http://schemas.microsoft.com/office/drawing/2014/main" id="{46FF06B1-B982-48F1-AAD1-86CC7322040C}"/>
              </a:ext>
            </a:extLst>
          </p:cNvPr>
          <p:cNvSpPr txBox="1"/>
          <p:nvPr/>
        </p:nvSpPr>
        <p:spPr>
          <a:xfrm>
            <a:off x="191547" y="5300932"/>
            <a:ext cx="5828253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présent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       4.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ici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elle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____       5.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là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présente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     6. </a:t>
            </a:r>
            <a:r>
              <a:rPr lang="en-GB" sz="21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 </a:t>
            </a:r>
            <a:r>
              <a:rPr lang="en-GB" sz="21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suis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363;p8">
            <a:extLst>
              <a:ext uri="{FF2B5EF4-FFF2-40B4-BE49-F238E27FC236}">
                <a16:creationId xmlns:a16="http://schemas.microsoft.com/office/drawing/2014/main" id="{5D08122A-45E3-41DC-8D66-F9D154F22F91}"/>
              </a:ext>
            </a:extLst>
          </p:cNvPr>
          <p:cNvSpPr txBox="1"/>
          <p:nvPr/>
        </p:nvSpPr>
        <p:spPr>
          <a:xfrm>
            <a:off x="1727210" y="5216180"/>
            <a:ext cx="4443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Google Shape;364;p8">
            <a:extLst>
              <a:ext uri="{FF2B5EF4-FFF2-40B4-BE49-F238E27FC236}">
                <a16:creationId xmlns:a16="http://schemas.microsoft.com/office/drawing/2014/main" id="{48B44E3A-6652-45C4-A1C9-4488356BFF3A}"/>
              </a:ext>
            </a:extLst>
          </p:cNvPr>
          <p:cNvSpPr txBox="1"/>
          <p:nvPr/>
        </p:nvSpPr>
        <p:spPr>
          <a:xfrm>
            <a:off x="1689776" y="5580749"/>
            <a:ext cx="3577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" name="Google Shape;365;p8">
            <a:extLst>
              <a:ext uri="{FF2B5EF4-FFF2-40B4-BE49-F238E27FC236}">
                <a16:creationId xmlns:a16="http://schemas.microsoft.com/office/drawing/2014/main" id="{0311D703-518F-4B15-873A-A101581CDFCF}"/>
              </a:ext>
            </a:extLst>
          </p:cNvPr>
          <p:cNvSpPr txBox="1"/>
          <p:nvPr/>
        </p:nvSpPr>
        <p:spPr>
          <a:xfrm>
            <a:off x="1905070" y="5903051"/>
            <a:ext cx="5638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" name="Google Shape;366;p8">
            <a:extLst>
              <a:ext uri="{FF2B5EF4-FFF2-40B4-BE49-F238E27FC236}">
                <a16:creationId xmlns:a16="http://schemas.microsoft.com/office/drawing/2014/main" id="{875A5F99-EB66-42EA-A3B5-D368AC2F7376}"/>
              </a:ext>
            </a:extLst>
          </p:cNvPr>
          <p:cNvSpPr txBox="1"/>
          <p:nvPr/>
        </p:nvSpPr>
        <p:spPr>
          <a:xfrm>
            <a:off x="3478099" y="5229952"/>
            <a:ext cx="4443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Google Shape;367;p8">
            <a:extLst>
              <a:ext uri="{FF2B5EF4-FFF2-40B4-BE49-F238E27FC236}">
                <a16:creationId xmlns:a16="http://schemas.microsoft.com/office/drawing/2014/main" id="{9E43DD0F-D883-48DF-8E85-D2ABEBCD6F9A}"/>
              </a:ext>
            </a:extLst>
          </p:cNvPr>
          <p:cNvSpPr txBox="1"/>
          <p:nvPr/>
        </p:nvSpPr>
        <p:spPr>
          <a:xfrm>
            <a:off x="3335689" y="5560150"/>
            <a:ext cx="3577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Google Shape;368;p8">
            <a:extLst>
              <a:ext uri="{FF2B5EF4-FFF2-40B4-BE49-F238E27FC236}">
                <a16:creationId xmlns:a16="http://schemas.microsoft.com/office/drawing/2014/main" id="{998368C4-8AD8-4BC5-A54B-DC7102D7299B}"/>
              </a:ext>
            </a:extLst>
          </p:cNvPr>
          <p:cNvSpPr txBox="1"/>
          <p:nvPr/>
        </p:nvSpPr>
        <p:spPr>
          <a:xfrm>
            <a:off x="3935897" y="5890350"/>
            <a:ext cx="5638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Google Shape;371;p8">
            <a:extLst>
              <a:ext uri="{FF2B5EF4-FFF2-40B4-BE49-F238E27FC236}">
                <a16:creationId xmlns:a16="http://schemas.microsoft.com/office/drawing/2014/main" id="{195FA3F2-3E2D-4B41-90A3-B919A05E701B}"/>
              </a:ext>
            </a:extLst>
          </p:cNvPr>
          <p:cNvSpPr txBox="1"/>
          <p:nvPr/>
        </p:nvSpPr>
        <p:spPr>
          <a:xfrm>
            <a:off x="6070924" y="247291"/>
            <a:ext cx="5330455" cy="467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Take turns to say the following French words out loud. Your partner will give you a point each time you remember the English translation as well.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Partner 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absente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suis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présent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ici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Salut !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là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1" name="Google Shape;373;p8" descr="A picture containing icon&#10;&#10;Description automatically generated">
            <a:extLst>
              <a:ext uri="{FF2B5EF4-FFF2-40B4-BE49-F238E27FC236}">
                <a16:creationId xmlns:a16="http://schemas.microsoft.com/office/drawing/2014/main" id="{79F7DA2F-D595-4FD6-839A-32DA4DB3809A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632947" y="2040725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374;p8" descr="A picture containing icon&#10;&#10;Description automatically generated">
            <a:extLst>
              <a:ext uri="{FF2B5EF4-FFF2-40B4-BE49-F238E27FC236}">
                <a16:creationId xmlns:a16="http://schemas.microsoft.com/office/drawing/2014/main" id="{6B41F7F1-C2EB-4A02-AEE8-EF34A1DC4F7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568401" y="2341434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375;p8" descr="A picture containing icon&#10;&#10;Description automatically generated">
            <a:extLst>
              <a:ext uri="{FF2B5EF4-FFF2-40B4-BE49-F238E27FC236}">
                <a16:creationId xmlns:a16="http://schemas.microsoft.com/office/drawing/2014/main" id="{81568983-D59D-42DB-9B8B-89F88F12B7C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63198" y="2695400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376;p8" descr="A picture containing icon&#10;&#10;Description automatically generated">
            <a:extLst>
              <a:ext uri="{FF2B5EF4-FFF2-40B4-BE49-F238E27FC236}">
                <a16:creationId xmlns:a16="http://schemas.microsoft.com/office/drawing/2014/main" id="{FF59906B-5CDD-4E80-9F32-91974C53292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217533" y="2996109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377;p8" descr="A picture containing icon&#10;&#10;Description automatically generated">
            <a:extLst>
              <a:ext uri="{FF2B5EF4-FFF2-40B4-BE49-F238E27FC236}">
                <a16:creationId xmlns:a16="http://schemas.microsoft.com/office/drawing/2014/main" id="{D75A95F0-0D69-4D88-9F32-B33887CA1E5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019800" y="3346706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378;p8" descr="A picture containing icon&#10;&#10;Description automatically generated">
            <a:extLst>
              <a:ext uri="{FF2B5EF4-FFF2-40B4-BE49-F238E27FC236}">
                <a16:creationId xmlns:a16="http://schemas.microsoft.com/office/drawing/2014/main" id="{BD6DAC51-5D44-467D-9CE5-3F57D9B1C62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46492" y="3616104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379;p8" descr="A picture containing icon&#10;&#10;Description automatically generated">
            <a:extLst>
              <a:ext uri="{FF2B5EF4-FFF2-40B4-BE49-F238E27FC236}">
                <a16:creationId xmlns:a16="http://schemas.microsoft.com/office/drawing/2014/main" id="{9F0864C3-FD96-4BF8-85A4-EF3581C04226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216682" y="3975589"/>
            <a:ext cx="462076" cy="43716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372;p8">
            <a:extLst>
              <a:ext uri="{FF2B5EF4-FFF2-40B4-BE49-F238E27FC236}">
                <a16:creationId xmlns:a16="http://schemas.microsoft.com/office/drawing/2014/main" id="{7D5ECE89-6783-49E3-A1EC-BE4C42B5DF4D}"/>
              </a:ext>
            </a:extLst>
          </p:cNvPr>
          <p:cNvSpPr txBox="1"/>
          <p:nvPr/>
        </p:nvSpPr>
        <p:spPr>
          <a:xfrm>
            <a:off x="8963824" y="1411935"/>
            <a:ext cx="3139630" cy="300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Partner 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présente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elle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Salut !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absent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là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ici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suis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380;p8" descr="A picture containing icon&#10;&#10;Description automatically generated">
            <a:extLst>
              <a:ext uri="{FF2B5EF4-FFF2-40B4-BE49-F238E27FC236}">
                <a16:creationId xmlns:a16="http://schemas.microsoft.com/office/drawing/2014/main" id="{9BA39C36-7A96-469F-A38D-F02CC7A3BAA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168727" y="2056311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381;p8" descr="A picture containing icon&#10;&#10;Description automatically generated">
            <a:extLst>
              <a:ext uri="{FF2B5EF4-FFF2-40B4-BE49-F238E27FC236}">
                <a16:creationId xmlns:a16="http://schemas.microsoft.com/office/drawing/2014/main" id="{F43758E1-3BEF-4668-A7D3-9CA20B451443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2321" y="2394492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382;p8" descr="A picture containing icon&#10;&#10;Description automatically generated">
            <a:extLst>
              <a:ext uri="{FF2B5EF4-FFF2-40B4-BE49-F238E27FC236}">
                <a16:creationId xmlns:a16="http://schemas.microsoft.com/office/drawing/2014/main" id="{6943EFDB-F844-4C1D-B8EB-801E6E85285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998664" y="2707154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383;p8" descr="A picture containing icon&#10;&#10;Description automatically generated">
            <a:extLst>
              <a:ext uri="{FF2B5EF4-FFF2-40B4-BE49-F238E27FC236}">
                <a16:creationId xmlns:a16="http://schemas.microsoft.com/office/drawing/2014/main" id="{3ACA9077-A0AD-4413-B535-82B5DF7E237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172941" y="3033840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384;p8" descr="A picture containing icon&#10;&#10;Description automatically generated">
            <a:extLst>
              <a:ext uri="{FF2B5EF4-FFF2-40B4-BE49-F238E27FC236}">
                <a16:creationId xmlns:a16="http://schemas.microsoft.com/office/drawing/2014/main" id="{DF718824-0453-4F73-8C4D-854CD26C5AF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987238" y="3397520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385;p8" descr="A picture containing icon&#10;&#10;Description automatically generated">
            <a:extLst>
              <a:ext uri="{FF2B5EF4-FFF2-40B4-BE49-F238E27FC236}">
                <a16:creationId xmlns:a16="http://schemas.microsoft.com/office/drawing/2014/main" id="{0AB69C67-EB0D-4006-8922-83A02A2400F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083485" y="3625333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386;p8" descr="A picture containing icon&#10;&#10;Description automatically generated">
            <a:extLst>
              <a:ext uri="{FF2B5EF4-FFF2-40B4-BE49-F238E27FC236}">
                <a16:creationId xmlns:a16="http://schemas.microsoft.com/office/drawing/2014/main" id="{21A1B835-ADC4-4FD5-9E1B-85F9EA688B08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994939" y="4028914"/>
            <a:ext cx="462076" cy="43716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387;p8">
            <a:extLst>
              <a:ext uri="{FF2B5EF4-FFF2-40B4-BE49-F238E27FC236}">
                <a16:creationId xmlns:a16="http://schemas.microsoft.com/office/drawing/2014/main" id="{49DE952B-AD77-4E33-AF8B-01DF57600257}"/>
              </a:ext>
            </a:extLst>
          </p:cNvPr>
          <p:cNvSpPr txBox="1"/>
          <p:nvPr/>
        </p:nvSpPr>
        <p:spPr>
          <a:xfrm>
            <a:off x="6390236" y="4825295"/>
            <a:ext cx="5576494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Ping Pong translation in pairs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Round 1: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Challenge each other by testing whether you can translate the new French words into English.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Round 2: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Now challenge your partner by asking for the French words.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7" name="Google Shape;388;p8" descr="Chat, Multiple, Icon, Symbol, Message, Bubble, Talk">
            <a:extLst>
              <a:ext uri="{FF2B5EF4-FFF2-40B4-BE49-F238E27FC236}">
                <a16:creationId xmlns:a16="http://schemas.microsoft.com/office/drawing/2014/main" id="{09B6E963-EC43-418F-8FE7-6CD1372B4B02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995439" y="4472844"/>
            <a:ext cx="886540" cy="75875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Title 2">
            <a:extLst>
              <a:ext uri="{FF2B5EF4-FFF2-40B4-BE49-F238E27FC236}">
                <a16:creationId xmlns:a16="http://schemas.microsoft.com/office/drawing/2014/main" id="{9ADF2C76-EFC8-4D56-899A-67593DAAB298}"/>
              </a:ext>
            </a:extLst>
          </p:cNvPr>
          <p:cNvSpPr txBox="1">
            <a:spLocks/>
          </p:cNvSpPr>
          <p:nvPr/>
        </p:nvSpPr>
        <p:spPr>
          <a:xfrm>
            <a:off x="11123804" y="2748866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09" name="Picture 108" descr="Icon&#10;&#10;Description automatically generated">
            <a:extLst>
              <a:ext uri="{FF2B5EF4-FFF2-40B4-BE49-F238E27FC236}">
                <a16:creationId xmlns:a16="http://schemas.microsoft.com/office/drawing/2014/main" id="{CA469976-6C4F-4C93-A5BE-E5A716FC0F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436" y="1629096"/>
            <a:ext cx="1139687" cy="1143194"/>
          </a:xfrm>
          <a:prstGeom prst="rect">
            <a:avLst/>
          </a:prstGeom>
        </p:spPr>
      </p:pic>
      <p:pic>
        <p:nvPicPr>
          <p:cNvPr id="110" name="Graphic 109" descr="Teacher">
            <a:extLst>
              <a:ext uri="{FF2B5EF4-FFF2-40B4-BE49-F238E27FC236}">
                <a16:creationId xmlns:a16="http://schemas.microsoft.com/office/drawing/2014/main" id="{9371C4D1-25C2-45F6-A7AC-0ED3B5F753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980452" y="-51440"/>
            <a:ext cx="914400" cy="914400"/>
          </a:xfrm>
          <a:prstGeom prst="rect">
            <a:avLst/>
          </a:prstGeom>
        </p:spPr>
      </p:pic>
      <p:sp>
        <p:nvSpPr>
          <p:cNvPr id="111" name="Speech Bubble: Rectangle with Corners Rounded 110">
            <a:hlinkClick r:id="" action="ppaction://noaction">
              <a:snd r:embed="rId18" name="Écoute.wav"/>
            </a:hlinkClick>
            <a:extLst>
              <a:ext uri="{FF2B5EF4-FFF2-40B4-BE49-F238E27FC236}">
                <a16:creationId xmlns:a16="http://schemas.microsoft.com/office/drawing/2014/main" id="{DC2CDDE3-7990-4CA9-ADAA-8C82457FD13E}"/>
              </a:ext>
            </a:extLst>
          </p:cNvPr>
          <p:cNvSpPr/>
          <p:nvPr/>
        </p:nvSpPr>
        <p:spPr>
          <a:xfrm>
            <a:off x="3973335" y="93913"/>
            <a:ext cx="1409904" cy="547644"/>
          </a:xfrm>
          <a:prstGeom prst="wedgeRoundRectCallout">
            <a:avLst>
              <a:gd name="adj1" fmla="val -70146"/>
              <a:gd name="adj2" fmla="val 8895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231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graphicFrame>
        <p:nvGraphicFramePr>
          <p:cNvPr id="35" name="Google Shape;397;p9">
            <a:extLst>
              <a:ext uri="{FF2B5EF4-FFF2-40B4-BE49-F238E27FC236}">
                <a16:creationId xmlns:a16="http://schemas.microsoft.com/office/drawing/2014/main" id="{5BB6A430-4591-4851-A1B2-E7B66912D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238983"/>
              </p:ext>
            </p:extLst>
          </p:nvPr>
        </p:nvGraphicFramePr>
        <p:xfrm>
          <a:off x="189723" y="1600462"/>
          <a:ext cx="3518675" cy="44155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23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5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Je  [am] 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ici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[He] 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là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[She]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absente.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Il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[present].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[I am]    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présente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6" name="Google Shape;399;p9">
            <a:extLst>
              <a:ext uri="{FF2B5EF4-FFF2-40B4-BE49-F238E27FC236}">
                <a16:creationId xmlns:a16="http://schemas.microsoft.com/office/drawing/2014/main" id="{E8D6820A-6C06-4DBD-8529-944A2CB5845F}"/>
              </a:ext>
            </a:extLst>
          </p:cNvPr>
          <p:cNvSpPr txBox="1"/>
          <p:nvPr/>
        </p:nvSpPr>
        <p:spPr>
          <a:xfrm>
            <a:off x="178940" y="841970"/>
            <a:ext cx="576296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Write down in French the missing word in brackets.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400;p9">
            <a:extLst>
              <a:ext uri="{FF2B5EF4-FFF2-40B4-BE49-F238E27FC236}">
                <a16:creationId xmlns:a16="http://schemas.microsoft.com/office/drawing/2014/main" id="{677E8523-110D-47EF-9481-FC25C37D4086}"/>
              </a:ext>
            </a:extLst>
          </p:cNvPr>
          <p:cNvSpPr txBox="1"/>
          <p:nvPr/>
        </p:nvSpPr>
        <p:spPr>
          <a:xfrm>
            <a:off x="6253206" y="1869840"/>
            <a:ext cx="594190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Be ready to respond to the register in French! Write down your answer to your teacher: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8" name="Google Shape;401;p9">
            <a:extLst>
              <a:ext uri="{FF2B5EF4-FFF2-40B4-BE49-F238E27FC236}">
                <a16:creationId xmlns:a16="http://schemas.microsoft.com/office/drawing/2014/main" id="{A9B4AA74-9EC7-4BD6-A33E-7B8CBD6C70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8721137"/>
              </p:ext>
            </p:extLst>
          </p:nvPr>
        </p:nvGraphicFramePr>
        <p:xfrm>
          <a:off x="6342681" y="2906513"/>
          <a:ext cx="5762950" cy="17205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23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9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1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Hello! I am here.</a:t>
                      </a: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1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[Name] is absent.</a:t>
                      </a: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9" name="Google Shape;402;p9">
            <a:extLst>
              <a:ext uri="{FF2B5EF4-FFF2-40B4-BE49-F238E27FC236}">
                <a16:creationId xmlns:a16="http://schemas.microsoft.com/office/drawing/2014/main" id="{FA197B4B-58E0-43A9-804B-7AB4E4835B50}"/>
              </a:ext>
            </a:extLst>
          </p:cNvPr>
          <p:cNvSpPr txBox="1"/>
          <p:nvPr/>
        </p:nvSpPr>
        <p:spPr>
          <a:xfrm>
            <a:off x="1105679" y="1617514"/>
            <a:ext cx="675850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suis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403;p9">
            <a:extLst>
              <a:ext uri="{FF2B5EF4-FFF2-40B4-BE49-F238E27FC236}">
                <a16:creationId xmlns:a16="http://schemas.microsoft.com/office/drawing/2014/main" id="{5DDE8068-48EF-49A2-AE67-E06D6A2ADD51}"/>
              </a:ext>
            </a:extLst>
          </p:cNvPr>
          <p:cNvSpPr txBox="1"/>
          <p:nvPr/>
        </p:nvSpPr>
        <p:spPr>
          <a:xfrm>
            <a:off x="769690" y="2506444"/>
            <a:ext cx="523082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404;p9">
            <a:extLst>
              <a:ext uri="{FF2B5EF4-FFF2-40B4-BE49-F238E27FC236}">
                <a16:creationId xmlns:a16="http://schemas.microsoft.com/office/drawing/2014/main" id="{BABFB5DA-0694-4F91-9DA2-4FDC620BF038}"/>
              </a:ext>
            </a:extLst>
          </p:cNvPr>
          <p:cNvSpPr txBox="1"/>
          <p:nvPr/>
        </p:nvSpPr>
        <p:spPr>
          <a:xfrm>
            <a:off x="769690" y="3405352"/>
            <a:ext cx="712269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Elle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405;p9">
            <a:extLst>
              <a:ext uri="{FF2B5EF4-FFF2-40B4-BE49-F238E27FC236}">
                <a16:creationId xmlns:a16="http://schemas.microsoft.com/office/drawing/2014/main" id="{3DA8FC96-02D9-4B65-B170-50243583863E}"/>
              </a:ext>
            </a:extLst>
          </p:cNvPr>
          <p:cNvSpPr txBox="1"/>
          <p:nvPr/>
        </p:nvSpPr>
        <p:spPr>
          <a:xfrm>
            <a:off x="1361619" y="4271469"/>
            <a:ext cx="1286987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b="1" kern="0" dirty="0" err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présent</a:t>
            </a:r>
            <a:r>
              <a:rPr lang="en-GB" sz="2000" b="1" kern="0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Google Shape;406;p9">
            <a:extLst>
              <a:ext uri="{FF2B5EF4-FFF2-40B4-BE49-F238E27FC236}">
                <a16:creationId xmlns:a16="http://schemas.microsoft.com/office/drawing/2014/main" id="{EFD787F1-F095-47AF-9F40-237162884B73}"/>
              </a:ext>
            </a:extLst>
          </p:cNvPr>
          <p:cNvSpPr txBox="1"/>
          <p:nvPr/>
        </p:nvSpPr>
        <p:spPr>
          <a:xfrm>
            <a:off x="742539" y="5147899"/>
            <a:ext cx="1023224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suis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407;p9">
            <a:extLst>
              <a:ext uri="{FF2B5EF4-FFF2-40B4-BE49-F238E27FC236}">
                <a16:creationId xmlns:a16="http://schemas.microsoft.com/office/drawing/2014/main" id="{922DEB23-66F0-4F9C-8A1B-EEB481CFA4DE}"/>
              </a:ext>
            </a:extLst>
          </p:cNvPr>
          <p:cNvSpPr txBox="1"/>
          <p:nvPr/>
        </p:nvSpPr>
        <p:spPr>
          <a:xfrm>
            <a:off x="164311" y="6048721"/>
            <a:ext cx="576296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Now translate the sentences into English.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408;p9">
            <a:extLst>
              <a:ext uri="{FF2B5EF4-FFF2-40B4-BE49-F238E27FC236}">
                <a16:creationId xmlns:a16="http://schemas.microsoft.com/office/drawing/2014/main" id="{AAC4D750-C62D-4C03-BA8E-0D54283C6F28}"/>
              </a:ext>
            </a:extLst>
          </p:cNvPr>
          <p:cNvSpPr txBox="1"/>
          <p:nvPr/>
        </p:nvSpPr>
        <p:spPr>
          <a:xfrm>
            <a:off x="718890" y="2069505"/>
            <a:ext cx="2189410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 here.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409;p9">
            <a:extLst>
              <a:ext uri="{FF2B5EF4-FFF2-40B4-BE49-F238E27FC236}">
                <a16:creationId xmlns:a16="http://schemas.microsoft.com/office/drawing/2014/main" id="{C5CC3FB2-9912-4F1A-8CE2-C4F2CDA4DED5}"/>
              </a:ext>
            </a:extLst>
          </p:cNvPr>
          <p:cNvSpPr txBox="1"/>
          <p:nvPr/>
        </p:nvSpPr>
        <p:spPr>
          <a:xfrm>
            <a:off x="758305" y="2946669"/>
            <a:ext cx="2189410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 is there.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Google Shape;410;p9">
            <a:extLst>
              <a:ext uri="{FF2B5EF4-FFF2-40B4-BE49-F238E27FC236}">
                <a16:creationId xmlns:a16="http://schemas.microsoft.com/office/drawing/2014/main" id="{680E6D7F-3745-4A4D-B96C-B044DE68CF21}"/>
              </a:ext>
            </a:extLst>
          </p:cNvPr>
          <p:cNvSpPr txBox="1"/>
          <p:nvPr/>
        </p:nvSpPr>
        <p:spPr>
          <a:xfrm>
            <a:off x="731590" y="3818070"/>
            <a:ext cx="2189410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She is absent.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" name="Google Shape;411;p9">
            <a:extLst>
              <a:ext uri="{FF2B5EF4-FFF2-40B4-BE49-F238E27FC236}">
                <a16:creationId xmlns:a16="http://schemas.microsoft.com/office/drawing/2014/main" id="{FE4FDCB5-1E96-4244-8F40-0959E850A3CF}"/>
              </a:ext>
            </a:extLst>
          </p:cNvPr>
          <p:cNvSpPr txBox="1"/>
          <p:nvPr/>
        </p:nvSpPr>
        <p:spPr>
          <a:xfrm>
            <a:off x="744290" y="4712001"/>
            <a:ext cx="2189410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She is here.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Google Shape;412;p9">
            <a:extLst>
              <a:ext uri="{FF2B5EF4-FFF2-40B4-BE49-F238E27FC236}">
                <a16:creationId xmlns:a16="http://schemas.microsoft.com/office/drawing/2014/main" id="{ED98053D-D743-4C16-B7AD-B7E3CBF93A0F}"/>
              </a:ext>
            </a:extLst>
          </p:cNvPr>
          <p:cNvSpPr txBox="1"/>
          <p:nvPr/>
        </p:nvSpPr>
        <p:spPr>
          <a:xfrm>
            <a:off x="718890" y="5600154"/>
            <a:ext cx="2717994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</a:t>
            </a:r>
            <a:r>
              <a:rPr lang="en-GB" sz="2000" b="1" kern="0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(a girl) am present.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Google Shape;406;p9">
            <a:extLst>
              <a:ext uri="{FF2B5EF4-FFF2-40B4-BE49-F238E27FC236}">
                <a16:creationId xmlns:a16="http://schemas.microsoft.com/office/drawing/2014/main" id="{6BB9BE03-9DD1-4FA4-8908-6FC68662428A}"/>
              </a:ext>
            </a:extLst>
          </p:cNvPr>
          <p:cNvSpPr txBox="1"/>
          <p:nvPr/>
        </p:nvSpPr>
        <p:spPr>
          <a:xfrm>
            <a:off x="6871129" y="3356533"/>
            <a:ext cx="3913544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Bonjour !  Je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suis</a:t>
            </a:r>
            <a:r>
              <a:rPr kumimoji="0" lang="en-GB" sz="20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1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ici</a:t>
            </a:r>
            <a:r>
              <a:rPr kumimoji="0" lang="en-GB" sz="20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" name="Google Shape;406;p9">
            <a:extLst>
              <a:ext uri="{FF2B5EF4-FFF2-40B4-BE49-F238E27FC236}">
                <a16:creationId xmlns:a16="http://schemas.microsoft.com/office/drawing/2014/main" id="{0DEFA76A-0089-4090-A362-2C78C5355339}"/>
              </a:ext>
            </a:extLst>
          </p:cNvPr>
          <p:cNvSpPr txBox="1"/>
          <p:nvPr/>
        </p:nvSpPr>
        <p:spPr>
          <a:xfrm>
            <a:off x="6902661" y="4222977"/>
            <a:ext cx="3913544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Jack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absent.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5DB5ED14-55F8-47BC-873C-BF845F0D9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75641" y="-66582"/>
            <a:ext cx="914400" cy="914400"/>
          </a:xfrm>
          <a:prstGeom prst="rect">
            <a:avLst/>
          </a:prstGeom>
        </p:spPr>
      </p:pic>
      <p:sp>
        <p:nvSpPr>
          <p:cNvPr id="26" name="Speech Bubble: Rectangle with Corners Rounded 25">
            <a:hlinkClick r:id="" action="ppaction://noaction">
              <a:snd r:embed="rId6" name="Écris.wav"/>
            </a:hlinkClick>
            <a:extLst>
              <a:ext uri="{FF2B5EF4-FFF2-40B4-BE49-F238E27FC236}">
                <a16:creationId xmlns:a16="http://schemas.microsoft.com/office/drawing/2014/main" id="{4FA84CE1-08B7-428A-85CD-119F276E798A}"/>
              </a:ext>
            </a:extLst>
          </p:cNvPr>
          <p:cNvSpPr/>
          <p:nvPr/>
        </p:nvSpPr>
        <p:spPr>
          <a:xfrm>
            <a:off x="3868523" y="78771"/>
            <a:ext cx="1743443" cy="547644"/>
          </a:xfrm>
          <a:prstGeom prst="wedgeRoundRectCallout">
            <a:avLst>
              <a:gd name="adj1" fmla="val -70146"/>
              <a:gd name="adj2" fmla="val 8895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4599879" y="-23285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xplosion: 8 Points 55">
            <a:extLst>
              <a:ext uri="{FF2B5EF4-FFF2-40B4-BE49-F238E27FC236}">
                <a16:creationId xmlns:a16="http://schemas.microsoft.com/office/drawing/2014/main" id="{95BD8414-4D10-406E-88EF-AA571DCFD610}"/>
              </a:ext>
            </a:extLst>
          </p:cNvPr>
          <p:cNvSpPr/>
          <p:nvPr/>
        </p:nvSpPr>
        <p:spPr>
          <a:xfrm rot="20101036">
            <a:off x="124915" y="3010219"/>
            <a:ext cx="1558844" cy="1255647"/>
          </a:xfrm>
          <a:prstGeom prst="irregularSeal1">
            <a:avLst/>
          </a:prstGeom>
          <a:solidFill>
            <a:srgbClr val="FFFF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311130F-185E-4D96-91FA-A3D5BB3FA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709861"/>
              </p:ext>
            </p:extLst>
          </p:nvPr>
        </p:nvGraphicFramePr>
        <p:xfrm>
          <a:off x="353693" y="975744"/>
          <a:ext cx="10289300" cy="56277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2325">
                  <a:extLst>
                    <a:ext uri="{9D8B030D-6E8A-4147-A177-3AD203B41FA5}">
                      <a16:colId xmlns:a16="http://schemas.microsoft.com/office/drawing/2014/main" val="2206507390"/>
                    </a:ext>
                  </a:extLst>
                </a:gridCol>
                <a:gridCol w="2572325">
                  <a:extLst>
                    <a:ext uri="{9D8B030D-6E8A-4147-A177-3AD203B41FA5}">
                      <a16:colId xmlns:a16="http://schemas.microsoft.com/office/drawing/2014/main" val="4004815633"/>
                    </a:ext>
                  </a:extLst>
                </a:gridCol>
                <a:gridCol w="2572325">
                  <a:extLst>
                    <a:ext uri="{9D8B030D-6E8A-4147-A177-3AD203B41FA5}">
                      <a16:colId xmlns:a16="http://schemas.microsoft.com/office/drawing/2014/main" val="1939323141"/>
                    </a:ext>
                  </a:extLst>
                </a:gridCol>
                <a:gridCol w="2572325">
                  <a:extLst>
                    <a:ext uri="{9D8B030D-6E8A-4147-A177-3AD203B41FA5}">
                      <a16:colId xmlns:a16="http://schemas.microsoft.com/office/drawing/2014/main" val="1335506173"/>
                    </a:ext>
                  </a:extLst>
                </a:gridCol>
              </a:tblGrid>
              <a:tr h="18759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3674036"/>
                  </a:ext>
                </a:extLst>
              </a:tr>
              <a:tr h="187592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2414251"/>
                  </a:ext>
                </a:extLst>
              </a:tr>
              <a:tr h="187592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2077334"/>
                  </a:ext>
                </a:extLst>
              </a:tr>
            </a:tbl>
          </a:graphicData>
        </a:graphic>
      </p:graphicFrame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1: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pSp>
        <p:nvGrpSpPr>
          <p:cNvPr id="17" name="Group 16" descr="a tall boy and a small boy with arrow pointing to the small boy">
            <a:extLst>
              <a:ext uri="{FF2B5EF4-FFF2-40B4-BE49-F238E27FC236}">
                <a16:creationId xmlns:a16="http://schemas.microsoft.com/office/drawing/2014/main" id="{5E6C556C-67D5-45BB-A184-B5BB0EE1606B}"/>
              </a:ext>
            </a:extLst>
          </p:cNvPr>
          <p:cNvGrpSpPr/>
          <p:nvPr/>
        </p:nvGrpSpPr>
        <p:grpSpPr>
          <a:xfrm>
            <a:off x="505891" y="1419442"/>
            <a:ext cx="689311" cy="901492"/>
            <a:chOff x="1199148" y="1347764"/>
            <a:chExt cx="1423730" cy="1953518"/>
          </a:xfrm>
        </p:grpSpPr>
        <p:pic>
          <p:nvPicPr>
            <p:cNvPr id="18" name="Picture 17" descr="tall boy">
              <a:extLst>
                <a:ext uri="{FF2B5EF4-FFF2-40B4-BE49-F238E27FC236}">
                  <a16:creationId xmlns:a16="http://schemas.microsoft.com/office/drawing/2014/main" id="{9ECC73EA-7A43-449A-A87D-177725BE0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48" y="1347764"/>
              <a:ext cx="976759" cy="1953518"/>
            </a:xfrm>
            <a:prstGeom prst="rect">
              <a:avLst/>
            </a:prstGeom>
          </p:spPr>
        </p:pic>
        <p:pic>
          <p:nvPicPr>
            <p:cNvPr id="19" name="Picture 18" descr="small boy">
              <a:extLst>
                <a:ext uri="{FF2B5EF4-FFF2-40B4-BE49-F238E27FC236}">
                  <a16:creationId xmlns:a16="http://schemas.microsoft.com/office/drawing/2014/main" id="{3CE5DA68-FC90-4F5F-B2C9-9A60C0612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404" y="2048334"/>
              <a:ext cx="626474" cy="1252948"/>
            </a:xfrm>
            <a:prstGeom prst="rect">
              <a:avLst/>
            </a:prstGeom>
          </p:spPr>
        </p:pic>
        <p:sp>
          <p:nvSpPr>
            <p:cNvPr id="20" name="Down Arrow 32">
              <a:extLst>
                <a:ext uri="{FF2B5EF4-FFF2-40B4-BE49-F238E27FC236}">
                  <a16:creationId xmlns:a16="http://schemas.microsoft.com/office/drawing/2014/main" id="{B0E9B537-BB1A-41FB-8261-5FCC0B06C2D8}"/>
                </a:ext>
              </a:extLst>
            </p:cNvPr>
            <p:cNvSpPr/>
            <p:nvPr/>
          </p:nvSpPr>
          <p:spPr>
            <a:xfrm>
              <a:off x="2151840" y="1347764"/>
              <a:ext cx="315601" cy="635876"/>
            </a:xfrm>
            <a:prstGeom prst="downArrow">
              <a:avLst/>
            </a:prstGeom>
            <a:solidFill>
              <a:srgbClr val="E65D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Rectangle 4">
            <a:hlinkClick r:id="" action="ppaction://noaction">
              <a:snd r:embed="rId6" name="petit.wav"/>
            </a:hlinkClick>
            <a:extLst>
              <a:ext uri="{FF2B5EF4-FFF2-40B4-BE49-F238E27FC236}">
                <a16:creationId xmlns:a16="http://schemas.microsoft.com/office/drawing/2014/main" id="{D5C3BC0C-23CF-4FAA-9BBF-650FEE537972}"/>
              </a:ext>
            </a:extLst>
          </p:cNvPr>
          <p:cNvSpPr/>
          <p:nvPr/>
        </p:nvSpPr>
        <p:spPr>
          <a:xfrm>
            <a:off x="1301187" y="1497219"/>
            <a:ext cx="12965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peti</a:t>
            </a:r>
            <a:r>
              <a:rPr lang="en-GB" sz="4000" b="1" spc="-1" dirty="0">
                <a:solidFill>
                  <a:srgbClr val="E7E6E6">
                    <a:lumMod val="75000"/>
                  </a:srgb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0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2" descr="Quiet Sign Clip Art">
            <a:extLst>
              <a:ext uri="{FF2B5EF4-FFF2-40B4-BE49-F238E27FC236}">
                <a16:creationId xmlns:a16="http://schemas.microsoft.com/office/drawing/2014/main" id="{CBF41276-3D4A-4AEF-B630-7ED0E423A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430" y="112586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798D478-BD00-42BC-B2A9-8AB1E0A39002}"/>
              </a:ext>
            </a:extLst>
          </p:cNvPr>
          <p:cNvSpPr txBox="1"/>
          <p:nvPr/>
        </p:nvSpPr>
        <p:spPr>
          <a:xfrm>
            <a:off x="6847723" y="167254"/>
            <a:ext cx="365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onsonant</a:t>
            </a:r>
          </a:p>
        </p:txBody>
      </p:sp>
      <p:sp>
        <p:nvSpPr>
          <p:cNvPr id="24" name="Rectangle 23">
            <a:hlinkClick r:id="" action="ppaction://noaction">
              <a:snd r:embed="rId8" name="lit.wav"/>
            </a:hlinkClick>
            <a:extLst>
              <a:ext uri="{FF2B5EF4-FFF2-40B4-BE49-F238E27FC236}">
                <a16:creationId xmlns:a16="http://schemas.microsoft.com/office/drawing/2014/main" id="{861C20A9-3BD8-42FF-A960-FF2F83BE57DE}"/>
              </a:ext>
            </a:extLst>
          </p:cNvPr>
          <p:cNvSpPr/>
          <p:nvPr/>
        </p:nvSpPr>
        <p:spPr>
          <a:xfrm>
            <a:off x="4389922" y="1507220"/>
            <a:ext cx="7290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li</a:t>
            </a:r>
            <a:r>
              <a:rPr lang="en-GB" sz="4000" b="1" spc="-1" dirty="0">
                <a:solidFill>
                  <a:srgbClr val="E7E6E6">
                    <a:lumMod val="75000"/>
                  </a:srgb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0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 24">
            <a:hlinkClick r:id="" action="ppaction://noaction">
              <a:snd r:embed="rId9" name="rat.wav"/>
            </a:hlinkClick>
            <a:extLst>
              <a:ext uri="{FF2B5EF4-FFF2-40B4-BE49-F238E27FC236}">
                <a16:creationId xmlns:a16="http://schemas.microsoft.com/office/drawing/2014/main" id="{2F0418A0-A6DE-4873-8D99-1DD382AED0E8}"/>
              </a:ext>
            </a:extLst>
          </p:cNvPr>
          <p:cNvSpPr/>
          <p:nvPr/>
        </p:nvSpPr>
        <p:spPr>
          <a:xfrm>
            <a:off x="6949433" y="1497219"/>
            <a:ext cx="8431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ra</a:t>
            </a:r>
            <a:r>
              <a:rPr lang="en-GB" sz="4000" b="1" spc="-1" dirty="0">
                <a:solidFill>
                  <a:srgbClr val="E7E6E6">
                    <a:lumMod val="75000"/>
                  </a:srgb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0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 25">
            <a:hlinkClick r:id="" action="ppaction://noaction">
              <a:snd r:embed="rId10" name="salut_intonationUP.wav"/>
            </a:hlinkClick>
            <a:extLst>
              <a:ext uri="{FF2B5EF4-FFF2-40B4-BE49-F238E27FC236}">
                <a16:creationId xmlns:a16="http://schemas.microsoft.com/office/drawing/2014/main" id="{9EA95CF9-83EF-4EF9-AD74-78C7E101C1B9}"/>
              </a:ext>
            </a:extLst>
          </p:cNvPr>
          <p:cNvSpPr/>
          <p:nvPr/>
        </p:nvSpPr>
        <p:spPr>
          <a:xfrm>
            <a:off x="9184474" y="1507220"/>
            <a:ext cx="13590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Salu</a:t>
            </a:r>
            <a:r>
              <a:rPr lang="en-GB" sz="4000" b="1" spc="-1" dirty="0">
                <a:solidFill>
                  <a:srgbClr val="E7E6E6">
                    <a:lumMod val="75000"/>
                  </a:srgb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0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 26">
            <a:hlinkClick r:id="" action="ppaction://noaction">
              <a:snd r:embed="rId11" name="mot.wav"/>
            </a:hlinkClick>
            <a:extLst>
              <a:ext uri="{FF2B5EF4-FFF2-40B4-BE49-F238E27FC236}">
                <a16:creationId xmlns:a16="http://schemas.microsoft.com/office/drawing/2014/main" id="{AA821210-FDA3-4C11-994A-5AFCC5F6F72A}"/>
              </a:ext>
            </a:extLst>
          </p:cNvPr>
          <p:cNvSpPr/>
          <p:nvPr/>
        </p:nvSpPr>
        <p:spPr>
          <a:xfrm>
            <a:off x="1497814" y="3429000"/>
            <a:ext cx="11557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mo</a:t>
            </a:r>
            <a:r>
              <a:rPr lang="en-GB" sz="4000" b="1" spc="-1" dirty="0">
                <a:solidFill>
                  <a:srgbClr val="E7E6E6">
                    <a:lumMod val="75000"/>
                  </a:srgb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0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hlinkClick r:id="" action="ppaction://noaction">
              <a:snd r:embed="rId12" name="ballet.wav"/>
            </a:hlinkClick>
            <a:extLst>
              <a:ext uri="{FF2B5EF4-FFF2-40B4-BE49-F238E27FC236}">
                <a16:creationId xmlns:a16="http://schemas.microsoft.com/office/drawing/2014/main" id="{887554E6-A842-44A8-9B13-3A34D08BAF8E}"/>
              </a:ext>
            </a:extLst>
          </p:cNvPr>
          <p:cNvSpPr/>
          <p:nvPr/>
        </p:nvSpPr>
        <p:spPr>
          <a:xfrm>
            <a:off x="3797636" y="3420295"/>
            <a:ext cx="15769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balle</a:t>
            </a:r>
            <a:r>
              <a:rPr lang="en-GB" sz="4000" b="1" spc="-1" dirty="0">
                <a:solidFill>
                  <a:srgbClr val="E7E6E6">
                    <a:lumMod val="75000"/>
                  </a:srgb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0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angle 28">
            <a:hlinkClick r:id="" action="ppaction://noaction">
              <a:snd r:embed="rId13" name="chat.wav"/>
            </a:hlinkClick>
            <a:extLst>
              <a:ext uri="{FF2B5EF4-FFF2-40B4-BE49-F238E27FC236}">
                <a16:creationId xmlns:a16="http://schemas.microsoft.com/office/drawing/2014/main" id="{91498F19-A0C3-4DD6-872D-4F81BD1940B1}"/>
              </a:ext>
            </a:extLst>
          </p:cNvPr>
          <p:cNvSpPr/>
          <p:nvPr/>
        </p:nvSpPr>
        <p:spPr>
          <a:xfrm>
            <a:off x="6684141" y="3429000"/>
            <a:ext cx="13527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cha</a:t>
            </a:r>
            <a:r>
              <a:rPr lang="en-GB" sz="4000" b="1" spc="-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000" b="1" spc="-1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 29">
            <a:hlinkClick r:id="" action="ppaction://noaction">
              <a:snd r:embed="rId14" name="tôt.wav"/>
            </a:hlinkClick>
            <a:extLst>
              <a:ext uri="{FF2B5EF4-FFF2-40B4-BE49-F238E27FC236}">
                <a16:creationId xmlns:a16="http://schemas.microsoft.com/office/drawing/2014/main" id="{B81D1E90-70BF-4484-A069-A3D28A8DF76F}"/>
              </a:ext>
            </a:extLst>
          </p:cNvPr>
          <p:cNvSpPr/>
          <p:nvPr/>
        </p:nvSpPr>
        <p:spPr>
          <a:xfrm>
            <a:off x="9512968" y="3378431"/>
            <a:ext cx="8671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tô</a:t>
            </a:r>
            <a:r>
              <a:rPr lang="en-GB" sz="4000" b="1" spc="-1" dirty="0" err="1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000" b="1" spc="-1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ectangle 30">
            <a:hlinkClick r:id="" action="ppaction://noaction">
              <a:snd r:embed="rId15" name="present.wav"/>
            </a:hlinkClick>
            <a:extLst>
              <a:ext uri="{FF2B5EF4-FFF2-40B4-BE49-F238E27FC236}">
                <a16:creationId xmlns:a16="http://schemas.microsoft.com/office/drawing/2014/main" id="{86844866-CF35-4474-91EF-DE7006EAD5BB}"/>
              </a:ext>
            </a:extLst>
          </p:cNvPr>
          <p:cNvSpPr/>
          <p:nvPr/>
        </p:nvSpPr>
        <p:spPr>
          <a:xfrm>
            <a:off x="901523" y="5325289"/>
            <a:ext cx="20192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présen</a:t>
            </a:r>
            <a:r>
              <a:rPr lang="en-GB" sz="4000" b="1" spc="-1" dirty="0" err="1">
                <a:solidFill>
                  <a:srgbClr val="E7E6E6">
                    <a:lumMod val="75000"/>
                  </a:srgb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0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ectangle 32">
            <a:hlinkClick r:id="" action="ppaction://noaction">
              <a:snd r:embed="rId16" name="pot.wav"/>
            </a:hlinkClick>
            <a:extLst>
              <a:ext uri="{FF2B5EF4-FFF2-40B4-BE49-F238E27FC236}">
                <a16:creationId xmlns:a16="http://schemas.microsoft.com/office/drawing/2014/main" id="{7EB04475-4670-47AC-AA48-D5AD59A86187}"/>
              </a:ext>
            </a:extLst>
          </p:cNvPr>
          <p:cNvSpPr/>
          <p:nvPr/>
        </p:nvSpPr>
        <p:spPr>
          <a:xfrm>
            <a:off x="6800499" y="5281624"/>
            <a:ext cx="1024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po</a:t>
            </a:r>
            <a:r>
              <a:rPr lang="en-GB" sz="4000" b="1" spc="-1" dirty="0">
                <a:solidFill>
                  <a:srgbClr val="E7E6E6">
                    <a:lumMod val="75000"/>
                  </a:srgb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0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hlinkClick r:id="" action="ppaction://noaction">
              <a:snd r:embed="rId17" name="plat.wav"/>
            </a:hlinkClick>
            <a:extLst>
              <a:ext uri="{FF2B5EF4-FFF2-40B4-BE49-F238E27FC236}">
                <a16:creationId xmlns:a16="http://schemas.microsoft.com/office/drawing/2014/main" id="{69F792ED-D378-42B2-980A-5696F66D0767}"/>
              </a:ext>
            </a:extLst>
          </p:cNvPr>
          <p:cNvSpPr/>
          <p:nvPr/>
        </p:nvSpPr>
        <p:spPr>
          <a:xfrm>
            <a:off x="9375977" y="5318561"/>
            <a:ext cx="11411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pla</a:t>
            </a:r>
            <a:r>
              <a:rPr lang="en-GB" sz="4000" b="1" spc="-1" dirty="0">
                <a:solidFill>
                  <a:srgbClr val="E7E6E6">
                    <a:lumMod val="75000"/>
                  </a:srgb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0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Google Shape;152;p7">
            <a:extLst>
              <a:ext uri="{FF2B5EF4-FFF2-40B4-BE49-F238E27FC236}">
                <a16:creationId xmlns:a16="http://schemas.microsoft.com/office/drawing/2014/main" id="{DF690FDB-3131-4F67-95B3-DDA3269D4054}"/>
              </a:ext>
            </a:extLst>
          </p:cNvPr>
          <p:cNvPicPr/>
          <p:nvPr/>
        </p:nvPicPr>
        <p:blipFill>
          <a:blip r:embed="rId18"/>
          <a:stretch/>
        </p:blipFill>
        <p:spPr>
          <a:xfrm>
            <a:off x="106685" y="4906860"/>
            <a:ext cx="860460" cy="1037980"/>
          </a:xfrm>
          <a:prstGeom prst="rect">
            <a:avLst/>
          </a:prstGeom>
          <a:ln>
            <a:noFill/>
          </a:ln>
        </p:spPr>
      </p:pic>
      <p:pic>
        <p:nvPicPr>
          <p:cNvPr id="36" name="Google Shape;152;p7">
            <a:extLst>
              <a:ext uri="{FF2B5EF4-FFF2-40B4-BE49-F238E27FC236}">
                <a16:creationId xmlns:a16="http://schemas.microsoft.com/office/drawing/2014/main" id="{5652D58A-252F-4DBC-85C3-B9E52C5F8F72}"/>
              </a:ext>
            </a:extLst>
          </p:cNvPr>
          <p:cNvPicPr/>
          <p:nvPr/>
        </p:nvPicPr>
        <p:blipFill rotWithShape="1">
          <a:blip r:embed="rId18"/>
          <a:srcRect t="73234"/>
          <a:stretch/>
        </p:blipFill>
        <p:spPr>
          <a:xfrm>
            <a:off x="2943338" y="5588944"/>
            <a:ext cx="860460" cy="277824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hlinkClick r:id="" action="ppaction://noaction">
              <a:snd r:embed="rId19" name="Absent (s8).wav"/>
            </a:hlinkClick>
            <a:extLst>
              <a:ext uri="{FF2B5EF4-FFF2-40B4-BE49-F238E27FC236}">
                <a16:creationId xmlns:a16="http://schemas.microsoft.com/office/drawing/2014/main" id="{89CD198F-DD7C-44A0-A280-4CC6B20BCAE6}"/>
              </a:ext>
            </a:extLst>
          </p:cNvPr>
          <p:cNvSpPr/>
          <p:nvPr/>
        </p:nvSpPr>
        <p:spPr>
          <a:xfrm>
            <a:off x="3694659" y="5343329"/>
            <a:ext cx="188308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absen</a:t>
            </a:r>
            <a:r>
              <a:rPr lang="en-GB" sz="4000" b="1" spc="-1" dirty="0">
                <a:solidFill>
                  <a:srgbClr val="E7E6E6">
                    <a:lumMod val="75000"/>
                  </a:srgb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0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4EAD7-D867-48AE-BB30-8EC2ACB0039D}"/>
              </a:ext>
            </a:extLst>
          </p:cNvPr>
          <p:cNvSpPr txBox="1"/>
          <p:nvPr/>
        </p:nvSpPr>
        <p:spPr>
          <a:xfrm>
            <a:off x="3073400" y="5032901"/>
            <a:ext cx="59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39" name="Picture 9" descr="See the source image">
            <a:extLst>
              <a:ext uri="{FF2B5EF4-FFF2-40B4-BE49-F238E27FC236}">
                <a16:creationId xmlns:a16="http://schemas.microsoft.com/office/drawing/2014/main" id="{4A918733-0626-4013-9B79-26CE98303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4307" y="1764674"/>
            <a:ext cx="1034322" cy="98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A00617AC-F918-4731-A5DB-CBBCBE748E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265" y="5325288"/>
            <a:ext cx="651239" cy="840309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B8F0BC2-4B29-4085-BE84-D68868734AE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727" y="5506026"/>
            <a:ext cx="1319141" cy="659571"/>
          </a:xfrm>
          <a:prstGeom prst="rect">
            <a:avLst/>
          </a:prstGeom>
        </p:spPr>
      </p:pic>
      <p:pic>
        <p:nvPicPr>
          <p:cNvPr id="21" name="Picture 20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A09F5BB9-1755-4FFF-9037-65BB6A2065A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666" y="3066351"/>
            <a:ext cx="1133517" cy="1540236"/>
          </a:xfrm>
          <a:prstGeom prst="rect">
            <a:avLst/>
          </a:prstGeom>
        </p:spPr>
      </p:pic>
      <p:pic>
        <p:nvPicPr>
          <p:cNvPr id="51" name="Picture 5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059AFA2-D658-44E1-9AD4-A17D54D5485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74" y="1857722"/>
            <a:ext cx="1684674" cy="950261"/>
          </a:xfrm>
          <a:prstGeom prst="rect">
            <a:avLst/>
          </a:prstGeom>
        </p:spPr>
      </p:pic>
      <p:pic>
        <p:nvPicPr>
          <p:cNvPr id="53" name="Picture 52" descr="Logo&#10;&#10;Description automatically generated">
            <a:extLst>
              <a:ext uri="{FF2B5EF4-FFF2-40B4-BE49-F238E27FC236}">
                <a16:creationId xmlns:a16="http://schemas.microsoft.com/office/drawing/2014/main" id="{20DB224D-E5F2-4DD6-9509-28569C62836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302" y="1305802"/>
            <a:ext cx="1296509" cy="1294483"/>
          </a:xfrm>
          <a:prstGeom prst="rect">
            <a:avLst/>
          </a:prstGeom>
        </p:spPr>
      </p:pic>
      <p:sp>
        <p:nvSpPr>
          <p:cNvPr id="54" name="Explosion: 8 Points 53">
            <a:extLst>
              <a:ext uri="{FF2B5EF4-FFF2-40B4-BE49-F238E27FC236}">
                <a16:creationId xmlns:a16="http://schemas.microsoft.com/office/drawing/2014/main" id="{F496FCE4-430E-4196-A805-8CC2E004805D}"/>
              </a:ext>
            </a:extLst>
          </p:cNvPr>
          <p:cNvSpPr/>
          <p:nvPr/>
        </p:nvSpPr>
        <p:spPr>
          <a:xfrm rot="20101036">
            <a:off x="137553" y="3009807"/>
            <a:ext cx="1558844" cy="1255647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6A1404F-2C82-4537-93B8-72F12867B0A6}"/>
              </a:ext>
            </a:extLst>
          </p:cNvPr>
          <p:cNvSpPr txBox="1"/>
          <p:nvPr/>
        </p:nvSpPr>
        <p:spPr>
          <a:xfrm rot="19567633">
            <a:off x="287311" y="3352057"/>
            <a:ext cx="1122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Eras Demi ITC" panose="020B0805030504020804" pitchFamily="34" charset="0"/>
              </a:rPr>
              <a:t>word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372884-41EC-4250-879A-2D885E99F64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752" y="3694505"/>
            <a:ext cx="1414889" cy="84030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2FA85BD-EEBC-41CC-9E6F-DD533147F89E}"/>
              </a:ext>
            </a:extLst>
          </p:cNvPr>
          <p:cNvSpPr txBox="1"/>
          <p:nvPr/>
        </p:nvSpPr>
        <p:spPr>
          <a:xfrm>
            <a:off x="8402885" y="4032902"/>
            <a:ext cx="1693930" cy="584775"/>
          </a:xfrm>
          <a:prstGeom prst="rect">
            <a:avLst/>
          </a:prstGeom>
          <a:solidFill>
            <a:srgbClr val="FF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05:30!!!</a:t>
            </a:r>
          </a:p>
        </p:txBody>
      </p:sp>
      <p:pic>
        <p:nvPicPr>
          <p:cNvPr id="52" name="Picture 51" descr="clock ">
            <a:extLst>
              <a:ext uri="{FF2B5EF4-FFF2-40B4-BE49-F238E27FC236}">
                <a16:creationId xmlns:a16="http://schemas.microsoft.com/office/drawing/2014/main" id="{C7F0501F-BFCB-4F60-AF3D-AFCDAAA8D6D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659" y="3286009"/>
            <a:ext cx="640752" cy="637904"/>
          </a:xfrm>
          <a:prstGeom prst="rect">
            <a:avLst/>
          </a:prstGeom>
        </p:spPr>
      </p:pic>
      <p:pic>
        <p:nvPicPr>
          <p:cNvPr id="59" name="Graphic 58" descr="Teacher">
            <a:extLst>
              <a:ext uri="{FF2B5EF4-FFF2-40B4-BE49-F238E27FC236}">
                <a16:creationId xmlns:a16="http://schemas.microsoft.com/office/drawing/2014/main" id="{F4AFCB79-2ABD-4082-9693-10DB3DC763C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883236" y="-10077"/>
            <a:ext cx="914400" cy="914400"/>
          </a:xfrm>
          <a:prstGeom prst="rect">
            <a:avLst/>
          </a:prstGeom>
        </p:spPr>
      </p:pic>
      <p:sp>
        <p:nvSpPr>
          <p:cNvPr id="60" name="Speech Bubble: Rectangle with Corners Rounded 59">
            <a:hlinkClick r:id="" action="ppaction://noaction">
              <a:snd r:embed="rId30" name="Prononce les mots.wav"/>
            </a:hlinkClick>
            <a:extLst>
              <a:ext uri="{FF2B5EF4-FFF2-40B4-BE49-F238E27FC236}">
                <a16:creationId xmlns:a16="http://schemas.microsoft.com/office/drawing/2014/main" id="{4CF0C737-7219-40AE-B427-2107C339C5F5}"/>
              </a:ext>
            </a:extLst>
          </p:cNvPr>
          <p:cNvSpPr/>
          <p:nvPr/>
        </p:nvSpPr>
        <p:spPr>
          <a:xfrm>
            <a:off x="3797636" y="104889"/>
            <a:ext cx="3078763" cy="547644"/>
          </a:xfrm>
          <a:prstGeom prst="wedgeRoundRectCallout">
            <a:avLst>
              <a:gd name="adj1" fmla="val -59684"/>
              <a:gd name="adj2" fmla="val 701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mots.</a:t>
            </a:r>
          </a:p>
        </p:txBody>
      </p:sp>
    </p:spTree>
    <p:extLst>
      <p:ext uri="{BB962C8B-B14F-4D97-AF65-F5344CB8AC3E}">
        <p14:creationId xmlns:p14="http://schemas.microsoft.com/office/powerpoint/2010/main" val="309729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oogle Shape;159;p7">
            <a:extLst>
              <a:ext uri="{FF2B5EF4-FFF2-40B4-BE49-F238E27FC236}">
                <a16:creationId xmlns:a16="http://schemas.microsoft.com/office/drawing/2014/main" id="{872A4D25-CCDD-4C8D-A4CE-4822E346BE13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487569" y="853035"/>
            <a:ext cx="1478880" cy="1478880"/>
          </a:xfrm>
          <a:prstGeom prst="rect">
            <a:avLst/>
          </a:prstGeom>
          <a:ln>
            <a:noFill/>
          </a:ln>
        </p:spPr>
      </p:pic>
      <p:sp>
        <p:nvSpPr>
          <p:cNvPr id="9" name="CustomShape 6">
            <a:extLst>
              <a:ext uri="{FF2B5EF4-FFF2-40B4-BE49-F238E27FC236}">
                <a16:creationId xmlns:a16="http://schemas.microsoft.com/office/drawing/2014/main" id="{33334498-78F6-4BA8-A330-D17DCA6BCF18}"/>
              </a:ext>
            </a:extLst>
          </p:cNvPr>
          <p:cNvSpPr/>
          <p:nvPr/>
        </p:nvSpPr>
        <p:spPr>
          <a:xfrm>
            <a:off x="3096723" y="801404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Bonjour 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CustomShape 6">
            <a:extLst>
              <a:ext uri="{FF2B5EF4-FFF2-40B4-BE49-F238E27FC236}">
                <a16:creationId xmlns:a16="http://schemas.microsoft.com/office/drawing/2014/main" id="{7BEB7188-B7C7-4D2A-8E11-0E11E4606A5D}"/>
              </a:ext>
            </a:extLst>
          </p:cNvPr>
          <p:cNvSpPr/>
          <p:nvPr/>
        </p:nvSpPr>
        <p:spPr>
          <a:xfrm>
            <a:off x="6838729" y="853035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Salu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 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2" descr="Quiet Sign Clip Art">
            <a:extLst>
              <a:ext uri="{FF2B5EF4-FFF2-40B4-BE49-F238E27FC236}">
                <a16:creationId xmlns:a16="http://schemas.microsoft.com/office/drawing/2014/main" id="{F9C014C2-214B-4276-A849-AB6101CAD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195" y="1860427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See the source image">
            <a:extLst>
              <a:ext uri="{FF2B5EF4-FFF2-40B4-BE49-F238E27FC236}">
                <a16:creationId xmlns:a16="http://schemas.microsoft.com/office/drawing/2014/main" id="{6045E976-AF1D-4043-B197-F5F0FC937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5920" y="2199144"/>
            <a:ext cx="4176464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See the source image">
            <a:extLst>
              <a:ext uri="{FF2B5EF4-FFF2-40B4-BE49-F238E27FC236}">
                <a16:creationId xmlns:a16="http://schemas.microsoft.com/office/drawing/2014/main" id="{4751F593-2BBD-4674-BDF8-42F01AF4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320" y="2210377"/>
            <a:ext cx="4392488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Callout 13">
            <a:extLst>
              <a:ext uri="{FF2B5EF4-FFF2-40B4-BE49-F238E27FC236}">
                <a16:creationId xmlns:a16="http://schemas.microsoft.com/office/drawing/2014/main" id="{A70C9915-B95A-4D6E-BF5F-BDE050BC6367}"/>
              </a:ext>
            </a:extLst>
          </p:cNvPr>
          <p:cNvSpPr/>
          <p:nvPr/>
        </p:nvSpPr>
        <p:spPr>
          <a:xfrm>
            <a:off x="181758" y="4132221"/>
            <a:ext cx="4176464" cy="2449694"/>
          </a:xfrm>
          <a:prstGeom prst="wedgeEllipseCallout">
            <a:avLst>
              <a:gd name="adj1" fmla="val 55895"/>
              <a:gd name="adj2" fmla="val 47286"/>
            </a:avLst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Bonjour ! (Hello!) is more formal than Salut ! (Hi!). You would say ‘Salut !’ to a friend and ‘Bonjour !’ to your teacher.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FCBFA230-4151-40B0-A0D2-7F626246D5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80452" y="-51440"/>
            <a:ext cx="914400" cy="914400"/>
          </a:xfrm>
          <a:prstGeom prst="rect">
            <a:avLst/>
          </a:prstGeom>
        </p:spPr>
      </p:pic>
      <p:sp>
        <p:nvSpPr>
          <p:cNvPr id="19" name="Speech Bubble: Rectangle with Corners Rounded 18">
            <a:hlinkClick r:id="" action="ppaction://noaction">
              <a:snd r:embed="rId11" name="Écoute.wav"/>
            </a:hlinkClick>
            <a:extLst>
              <a:ext uri="{FF2B5EF4-FFF2-40B4-BE49-F238E27FC236}">
                <a16:creationId xmlns:a16="http://schemas.microsoft.com/office/drawing/2014/main" id="{8A10BD99-9C97-4036-BFB7-237F6AFDA404}"/>
              </a:ext>
            </a:extLst>
          </p:cNvPr>
          <p:cNvSpPr/>
          <p:nvPr/>
        </p:nvSpPr>
        <p:spPr>
          <a:xfrm>
            <a:off x="3973335" y="93913"/>
            <a:ext cx="1409904" cy="547644"/>
          </a:xfrm>
          <a:prstGeom prst="wedgeRoundRectCallout">
            <a:avLst>
              <a:gd name="adj1" fmla="val -70146"/>
              <a:gd name="adj2" fmla="val 8895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94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j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ut_intonation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231649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DE1A629-53A1-4B84-91A1-DC3F339E6E1E}"/>
              </a:ext>
            </a:extLst>
          </p:cNvPr>
          <p:cNvGrpSpPr/>
          <p:nvPr/>
        </p:nvGrpSpPr>
        <p:grpSpPr>
          <a:xfrm>
            <a:off x="3670126" y="1845090"/>
            <a:ext cx="3757808" cy="3936912"/>
            <a:chOff x="3670126" y="1845090"/>
            <a:chExt cx="3757808" cy="3936912"/>
          </a:xfrm>
        </p:grpSpPr>
        <p:pic>
          <p:nvPicPr>
            <p:cNvPr id="9" name="Google Shape;159;p7">
              <a:extLst>
                <a:ext uri="{FF2B5EF4-FFF2-40B4-BE49-F238E27FC236}">
                  <a16:creationId xmlns:a16="http://schemas.microsoft.com/office/drawing/2014/main" id="{B55FD817-21FB-4212-8643-487F88855174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3679623" y="1845090"/>
              <a:ext cx="3648102" cy="31678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" name="TextBox 2">
              <a:hlinkClick r:id="" action="ppaction://noaction">
                <a:snd r:embed="rId6" name="Madame Vidal.wav"/>
              </a:hlinkClick>
              <a:extLst>
                <a:ext uri="{FF2B5EF4-FFF2-40B4-BE49-F238E27FC236}">
                  <a16:creationId xmlns:a16="http://schemas.microsoft.com/office/drawing/2014/main" id="{23278D36-368C-4018-8242-368D524442A4}"/>
                </a:ext>
              </a:extLst>
            </p:cNvPr>
            <p:cNvSpPr txBox="1"/>
            <p:nvPr/>
          </p:nvSpPr>
          <p:spPr>
            <a:xfrm>
              <a:off x="3670126" y="5135671"/>
              <a:ext cx="37578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Madame Vidal</a:t>
              </a:r>
            </a:p>
          </p:txBody>
        </p:sp>
      </p:grpSp>
      <p:sp>
        <p:nvSpPr>
          <p:cNvPr id="10" name="CustomShape 6">
            <a:extLst>
              <a:ext uri="{FF2B5EF4-FFF2-40B4-BE49-F238E27FC236}">
                <a16:creationId xmlns:a16="http://schemas.microsoft.com/office/drawing/2014/main" id="{FAFC310F-D299-44DC-AB1D-006CBB278DE9}"/>
              </a:ext>
            </a:extLst>
          </p:cNvPr>
          <p:cNvSpPr/>
          <p:nvPr/>
        </p:nvSpPr>
        <p:spPr>
          <a:xfrm>
            <a:off x="7153550" y="1845090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Bonjour 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Callout 13">
            <a:extLst>
              <a:ext uri="{FF2B5EF4-FFF2-40B4-BE49-F238E27FC236}">
                <a16:creationId xmlns:a16="http://schemas.microsoft.com/office/drawing/2014/main" id="{29A13B26-6BD6-46BD-873B-BD9A99B559C7}"/>
              </a:ext>
            </a:extLst>
          </p:cNvPr>
          <p:cNvSpPr/>
          <p:nvPr/>
        </p:nvSpPr>
        <p:spPr>
          <a:xfrm>
            <a:off x="275573" y="1453700"/>
            <a:ext cx="3957868" cy="2449694"/>
          </a:xfrm>
          <a:prstGeom prst="wedgeEllipseCallout">
            <a:avLst>
              <a:gd name="adj1" fmla="val 55895"/>
              <a:gd name="adj2" fmla="val 47286"/>
            </a:avLst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noProof="0" dirty="0">
                <a:solidFill>
                  <a:prstClr val="white"/>
                </a:solidFill>
                <a:latin typeface="Century Gothic" panose="020F0302020204030204"/>
              </a:rPr>
              <a:t>Use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Madame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to mean Mrs,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for a teacher or female adult you don’t know well.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5CF04771-A7A5-4D6F-8E61-B2569B398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80452" y="-51440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hlinkClick r:id="" action="ppaction://noaction">
              <a:snd r:embed="rId9" name="Parle.wav"/>
            </a:hlinkClick>
            <a:extLst>
              <a:ext uri="{FF2B5EF4-FFF2-40B4-BE49-F238E27FC236}">
                <a16:creationId xmlns:a16="http://schemas.microsoft.com/office/drawing/2014/main" id="{69FAACBE-219F-4AAA-B802-A2B3DBFBE07A}"/>
              </a:ext>
            </a:extLst>
          </p:cNvPr>
          <p:cNvSpPr/>
          <p:nvPr/>
        </p:nvSpPr>
        <p:spPr>
          <a:xfrm>
            <a:off x="3973334" y="93913"/>
            <a:ext cx="1894903" cy="547644"/>
          </a:xfrm>
          <a:prstGeom prst="wedgeRoundRectCallout">
            <a:avLst>
              <a:gd name="adj1" fmla="val -65950"/>
              <a:gd name="adj2" fmla="val 1556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 [1/8]</a:t>
            </a:r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j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2300302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1" name="Oval Callout 13">
            <a:extLst>
              <a:ext uri="{FF2B5EF4-FFF2-40B4-BE49-F238E27FC236}">
                <a16:creationId xmlns:a16="http://schemas.microsoft.com/office/drawing/2014/main" id="{29A13B26-6BD6-46BD-873B-BD9A99B559C7}"/>
              </a:ext>
            </a:extLst>
          </p:cNvPr>
          <p:cNvSpPr/>
          <p:nvPr/>
        </p:nvSpPr>
        <p:spPr>
          <a:xfrm>
            <a:off x="275573" y="1453700"/>
            <a:ext cx="3957868" cy="2449694"/>
          </a:xfrm>
          <a:prstGeom prst="wedgeEllipseCallout">
            <a:avLst>
              <a:gd name="adj1" fmla="val 55895"/>
              <a:gd name="adj2" fmla="val 47286"/>
            </a:avLst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noProof="0" dirty="0">
                <a:solidFill>
                  <a:prstClr val="white"/>
                </a:solidFill>
                <a:latin typeface="Century Gothic" panose="020F0302020204030204"/>
              </a:rPr>
              <a:t>Use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Monsieur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to mean Mr,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for a teacher or male adult you don’t know well.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8DE0482-93B4-4235-821E-4DBF8593EC28}"/>
              </a:ext>
            </a:extLst>
          </p:cNvPr>
          <p:cNvGrpSpPr/>
          <p:nvPr/>
        </p:nvGrpSpPr>
        <p:grpSpPr>
          <a:xfrm>
            <a:off x="3130479" y="1916314"/>
            <a:ext cx="5261288" cy="3156974"/>
            <a:chOff x="3130479" y="1916314"/>
            <a:chExt cx="5261288" cy="3156974"/>
          </a:xfrm>
        </p:grpSpPr>
        <p:sp>
          <p:nvSpPr>
            <p:cNvPr id="3" name="TextBox 2">
              <a:hlinkClick r:id="" action="ppaction://noaction">
                <a:snd r:embed="rId5" name="Monsieur Lemaire.wav"/>
              </a:hlinkClick>
              <a:extLst>
                <a:ext uri="{FF2B5EF4-FFF2-40B4-BE49-F238E27FC236}">
                  <a16:creationId xmlns:a16="http://schemas.microsoft.com/office/drawing/2014/main" id="{23278D36-368C-4018-8242-368D524442A4}"/>
                </a:ext>
              </a:extLst>
            </p:cNvPr>
            <p:cNvSpPr txBox="1"/>
            <p:nvPr/>
          </p:nvSpPr>
          <p:spPr>
            <a:xfrm>
              <a:off x="3130479" y="4426957"/>
              <a:ext cx="52612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Monsieur Lemaire</a:t>
              </a:r>
            </a:p>
          </p:txBody>
        </p:sp>
        <p:pic>
          <p:nvPicPr>
            <p:cNvPr id="12" name="Google Shape;213;p9">
              <a:extLst>
                <a:ext uri="{FF2B5EF4-FFF2-40B4-BE49-F238E27FC236}">
                  <a16:creationId xmlns:a16="http://schemas.microsoft.com/office/drawing/2014/main" id="{2EF152C3-2728-4096-8D81-0D54B5ECF713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 flipH="1">
              <a:off x="4410449" y="1916314"/>
              <a:ext cx="2701348" cy="241867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" name="CustomShape 6">
            <a:extLst>
              <a:ext uri="{FF2B5EF4-FFF2-40B4-BE49-F238E27FC236}">
                <a16:creationId xmlns:a16="http://schemas.microsoft.com/office/drawing/2014/main" id="{FAFC310F-D299-44DC-AB1D-006CBB278DE9}"/>
              </a:ext>
            </a:extLst>
          </p:cNvPr>
          <p:cNvSpPr/>
          <p:nvPr/>
        </p:nvSpPr>
        <p:spPr>
          <a:xfrm>
            <a:off x="7288805" y="2019687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Bonjour 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E687E1A0-BD6D-4EA2-81AB-B798AC8A3F0D}"/>
              </a:ext>
            </a:extLst>
          </p:cNvPr>
          <p:cNvSpPr/>
          <p:nvPr/>
        </p:nvSpPr>
        <p:spPr>
          <a:xfrm>
            <a:off x="275573" y="4426957"/>
            <a:ext cx="2828436" cy="1224847"/>
          </a:xfrm>
          <a:prstGeom prst="wedgeEllipseCallout">
            <a:avLst>
              <a:gd name="adj1" fmla="val 55895"/>
              <a:gd name="adj2" fmla="val 47286"/>
            </a:avLst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noProof="0" dirty="0">
                <a:solidFill>
                  <a:prstClr val="white"/>
                </a:solidFill>
                <a:latin typeface="Century Gothic" panose="020F0302020204030204"/>
              </a:rPr>
              <a:t>Pronounce it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like this:</a:t>
            </a:r>
            <a:b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</a:b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3" name="Action Button: Sound 12">
            <a:hlinkClick r:id="" action="ppaction://noaction" highlightClick="1">
              <a:snd r:embed="rId7" name="Monsieur.wav"/>
            </a:hlinkClick>
            <a:extLst>
              <a:ext uri="{FF2B5EF4-FFF2-40B4-BE49-F238E27FC236}">
                <a16:creationId xmlns:a16="http://schemas.microsoft.com/office/drawing/2014/main" id="{4D0734D7-5B22-412F-A2B0-45E174AB56D9}"/>
              </a:ext>
            </a:extLst>
          </p:cNvPr>
          <p:cNvSpPr/>
          <p:nvPr/>
        </p:nvSpPr>
        <p:spPr>
          <a:xfrm>
            <a:off x="1453019" y="5210827"/>
            <a:ext cx="438411" cy="338203"/>
          </a:xfrm>
          <a:prstGeom prst="actionButtonSound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EDBE28EC-E1C9-43F0-A64E-544D703A75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80452" y="-51440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hlinkClick r:id="" action="ppaction://noaction">
              <a:snd r:embed="rId10" name="Parle.wav"/>
            </a:hlinkClick>
            <a:extLst>
              <a:ext uri="{FF2B5EF4-FFF2-40B4-BE49-F238E27FC236}">
                <a16:creationId xmlns:a16="http://schemas.microsoft.com/office/drawing/2014/main" id="{CDC9AF8C-50B1-45E1-98C3-AF4F0A1D1BD0}"/>
              </a:ext>
            </a:extLst>
          </p:cNvPr>
          <p:cNvSpPr/>
          <p:nvPr/>
        </p:nvSpPr>
        <p:spPr>
          <a:xfrm>
            <a:off x="3973334" y="93913"/>
            <a:ext cx="1894903" cy="547644"/>
          </a:xfrm>
          <a:prstGeom prst="wedgeRoundRectCallout">
            <a:avLst>
              <a:gd name="adj1" fmla="val -65950"/>
              <a:gd name="adj2" fmla="val 1556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 [2/8]</a:t>
            </a:r>
          </a:p>
        </p:txBody>
      </p:sp>
    </p:spTree>
    <p:extLst>
      <p:ext uri="{BB962C8B-B14F-4D97-AF65-F5344CB8AC3E}">
        <p14:creationId xmlns:p14="http://schemas.microsoft.com/office/powerpoint/2010/main" val="207116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j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2501269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0" name="CustomShape 6">
            <a:extLst>
              <a:ext uri="{FF2B5EF4-FFF2-40B4-BE49-F238E27FC236}">
                <a16:creationId xmlns:a16="http://schemas.microsoft.com/office/drawing/2014/main" id="{FAFC310F-D299-44DC-AB1D-006CBB278DE9}"/>
              </a:ext>
            </a:extLst>
          </p:cNvPr>
          <p:cNvSpPr/>
          <p:nvPr/>
        </p:nvSpPr>
        <p:spPr>
          <a:xfrm>
            <a:off x="7288805" y="2019687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Salut 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oogle Shape;152;p7">
            <a:extLst>
              <a:ext uri="{FF2B5EF4-FFF2-40B4-BE49-F238E27FC236}">
                <a16:creationId xmlns:a16="http://schemas.microsoft.com/office/drawing/2014/main" id="{DCE95C7C-1541-47A2-9868-3DC21C03740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815068" y="1688487"/>
            <a:ext cx="3169440" cy="3188880"/>
          </a:xfrm>
          <a:prstGeom prst="rect">
            <a:avLst/>
          </a:prstGeom>
          <a:ln>
            <a:noFill/>
          </a:ln>
        </p:spPr>
      </p:pic>
      <p:sp>
        <p:nvSpPr>
          <p:cNvPr id="16" name="CustomShape 1">
            <a:hlinkClick r:id="" action="ppaction://noaction">
              <a:snd r:embed="rId6" name="Milo.wav"/>
            </a:hlinkClick>
            <a:extLst>
              <a:ext uri="{FF2B5EF4-FFF2-40B4-BE49-F238E27FC236}">
                <a16:creationId xmlns:a16="http://schemas.microsoft.com/office/drawing/2014/main" id="{35ECCA9C-4C48-4626-A29E-711CF467AA5B}"/>
              </a:ext>
            </a:extLst>
          </p:cNvPr>
          <p:cNvSpPr/>
          <p:nvPr/>
        </p:nvSpPr>
        <p:spPr>
          <a:xfrm>
            <a:off x="4128628" y="4145847"/>
            <a:ext cx="248544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3600" b="1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Milo</a:t>
            </a:r>
            <a:endParaRPr lang="en-GB" sz="360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10E772ED-373D-41F3-A5DC-E23F20EFC1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80452" y="-51440"/>
            <a:ext cx="914400" cy="914400"/>
          </a:xfrm>
          <a:prstGeom prst="rect">
            <a:avLst/>
          </a:prstGeom>
        </p:spPr>
      </p:pic>
      <p:sp>
        <p:nvSpPr>
          <p:cNvPr id="12" name="Speech Bubble: Rectangle with Corners Rounded 11">
            <a:hlinkClick r:id="" action="ppaction://noaction">
              <a:snd r:embed="rId9" name="Parle.wav"/>
            </a:hlinkClick>
            <a:extLst>
              <a:ext uri="{FF2B5EF4-FFF2-40B4-BE49-F238E27FC236}">
                <a16:creationId xmlns:a16="http://schemas.microsoft.com/office/drawing/2014/main" id="{5FE9CC5E-334E-4C21-9347-86F7DAF1D251}"/>
              </a:ext>
            </a:extLst>
          </p:cNvPr>
          <p:cNvSpPr/>
          <p:nvPr/>
        </p:nvSpPr>
        <p:spPr>
          <a:xfrm>
            <a:off x="3973334" y="93913"/>
            <a:ext cx="1894903" cy="547644"/>
          </a:xfrm>
          <a:prstGeom prst="wedgeRoundRectCallout">
            <a:avLst>
              <a:gd name="adj1" fmla="val -65950"/>
              <a:gd name="adj2" fmla="val 1556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 [3/8]</a:t>
            </a:r>
          </a:p>
        </p:txBody>
      </p:sp>
    </p:spTree>
    <p:extLst>
      <p:ext uri="{BB962C8B-B14F-4D97-AF65-F5344CB8AC3E}">
        <p14:creationId xmlns:p14="http://schemas.microsoft.com/office/powerpoint/2010/main" val="338726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ut_intonation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2290253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0" name="CustomShape 6">
            <a:extLst>
              <a:ext uri="{FF2B5EF4-FFF2-40B4-BE49-F238E27FC236}">
                <a16:creationId xmlns:a16="http://schemas.microsoft.com/office/drawing/2014/main" id="{FAFC310F-D299-44DC-AB1D-006CBB278DE9}"/>
              </a:ext>
            </a:extLst>
          </p:cNvPr>
          <p:cNvSpPr/>
          <p:nvPr/>
        </p:nvSpPr>
        <p:spPr>
          <a:xfrm>
            <a:off x="7288805" y="2019687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Salut 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oogle Shape;152;p7">
            <a:extLst>
              <a:ext uri="{FF2B5EF4-FFF2-40B4-BE49-F238E27FC236}">
                <a16:creationId xmlns:a16="http://schemas.microsoft.com/office/drawing/2014/main" id="{DCE95C7C-1541-47A2-9868-3DC21C03740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815068" y="1688487"/>
            <a:ext cx="3169440" cy="3188880"/>
          </a:xfrm>
          <a:prstGeom prst="rect">
            <a:avLst/>
          </a:prstGeom>
          <a:ln>
            <a:noFill/>
          </a:ln>
        </p:spPr>
      </p:pic>
      <p:sp>
        <p:nvSpPr>
          <p:cNvPr id="16" name="CustomShape 1">
            <a:hlinkClick r:id="" action="ppaction://noaction">
              <a:snd r:embed="rId6" name="Odile.wav"/>
            </a:hlinkClick>
            <a:extLst>
              <a:ext uri="{FF2B5EF4-FFF2-40B4-BE49-F238E27FC236}">
                <a16:creationId xmlns:a16="http://schemas.microsoft.com/office/drawing/2014/main" id="{35ECCA9C-4C48-4626-A29E-711CF467AA5B}"/>
              </a:ext>
            </a:extLst>
          </p:cNvPr>
          <p:cNvSpPr/>
          <p:nvPr/>
        </p:nvSpPr>
        <p:spPr>
          <a:xfrm>
            <a:off x="4128628" y="4145847"/>
            <a:ext cx="248544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3600" b="1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Odile</a:t>
            </a:r>
            <a:endParaRPr lang="en-GB" sz="360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ED59C7A9-2EE1-4B9B-BD2D-25C87750CB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80452" y="-51440"/>
            <a:ext cx="914400" cy="914400"/>
          </a:xfrm>
          <a:prstGeom prst="rect">
            <a:avLst/>
          </a:prstGeom>
        </p:spPr>
      </p:pic>
      <p:sp>
        <p:nvSpPr>
          <p:cNvPr id="12" name="Speech Bubble: Rectangle with Corners Rounded 11">
            <a:hlinkClick r:id="" action="ppaction://noaction">
              <a:snd r:embed="rId9" name="Parle.wav"/>
            </a:hlinkClick>
            <a:extLst>
              <a:ext uri="{FF2B5EF4-FFF2-40B4-BE49-F238E27FC236}">
                <a16:creationId xmlns:a16="http://schemas.microsoft.com/office/drawing/2014/main" id="{EFB25558-6BB8-4F96-B900-7723BC523DE8}"/>
              </a:ext>
            </a:extLst>
          </p:cNvPr>
          <p:cNvSpPr/>
          <p:nvPr/>
        </p:nvSpPr>
        <p:spPr>
          <a:xfrm>
            <a:off x="3973334" y="93913"/>
            <a:ext cx="1894903" cy="547644"/>
          </a:xfrm>
          <a:prstGeom prst="wedgeRoundRectCallout">
            <a:avLst>
              <a:gd name="adj1" fmla="val -65950"/>
              <a:gd name="adj2" fmla="val 1556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 [4/8]</a:t>
            </a:r>
          </a:p>
        </p:txBody>
      </p:sp>
    </p:spTree>
    <p:extLst>
      <p:ext uri="{BB962C8B-B14F-4D97-AF65-F5344CB8AC3E}">
        <p14:creationId xmlns:p14="http://schemas.microsoft.com/office/powerpoint/2010/main" val="338044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ut_intonation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41A1BF39-9F15-48C2-AE43-BC6EAD39F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1" y="0"/>
            <a:ext cx="9008244" cy="6099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2312254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0" name="CustomShape 6">
            <a:extLst>
              <a:ext uri="{FF2B5EF4-FFF2-40B4-BE49-F238E27FC236}">
                <a16:creationId xmlns:a16="http://schemas.microsoft.com/office/drawing/2014/main" id="{FAFC310F-D299-44DC-AB1D-006CBB278DE9}"/>
              </a:ext>
            </a:extLst>
          </p:cNvPr>
          <p:cNvSpPr/>
          <p:nvPr/>
        </p:nvSpPr>
        <p:spPr>
          <a:xfrm>
            <a:off x="7288805" y="2019687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Bonjour 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ustomShape 1">
            <a:hlinkClick r:id="" action="ppaction://noaction">
              <a:snd r:embed="rId6" name="Monsieur Caput.wav"/>
            </a:hlinkClick>
            <a:extLst>
              <a:ext uri="{FF2B5EF4-FFF2-40B4-BE49-F238E27FC236}">
                <a16:creationId xmlns:a16="http://schemas.microsoft.com/office/drawing/2014/main" id="{0563EA58-C11F-4642-9EA8-C11AB0806936}"/>
              </a:ext>
            </a:extLst>
          </p:cNvPr>
          <p:cNvSpPr/>
          <p:nvPr/>
        </p:nvSpPr>
        <p:spPr>
          <a:xfrm>
            <a:off x="2976216" y="4988091"/>
            <a:ext cx="4877586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3600" b="1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Monsieur Caput</a:t>
            </a:r>
            <a:endParaRPr lang="en-GB" sz="360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E1FF298C-CEC9-4992-9C0F-000926AAB7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80452" y="-51440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9" name="Parle.wav"/>
            </a:hlinkClick>
            <a:extLst>
              <a:ext uri="{FF2B5EF4-FFF2-40B4-BE49-F238E27FC236}">
                <a16:creationId xmlns:a16="http://schemas.microsoft.com/office/drawing/2014/main" id="{30C2FDA5-41B0-4009-82E8-25E4E57ECA00}"/>
              </a:ext>
            </a:extLst>
          </p:cNvPr>
          <p:cNvSpPr/>
          <p:nvPr/>
        </p:nvSpPr>
        <p:spPr>
          <a:xfrm>
            <a:off x="3973334" y="93913"/>
            <a:ext cx="1894903" cy="547644"/>
          </a:xfrm>
          <a:prstGeom prst="wedgeRoundRectCallout">
            <a:avLst>
              <a:gd name="adj1" fmla="val -65950"/>
              <a:gd name="adj2" fmla="val 1556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 [5/8]</a:t>
            </a:r>
          </a:p>
        </p:txBody>
      </p:sp>
    </p:spTree>
    <p:extLst>
      <p:ext uri="{BB962C8B-B14F-4D97-AF65-F5344CB8AC3E}">
        <p14:creationId xmlns:p14="http://schemas.microsoft.com/office/powerpoint/2010/main" val="197675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j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231035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0" name="CustomShape 6">
            <a:extLst>
              <a:ext uri="{FF2B5EF4-FFF2-40B4-BE49-F238E27FC236}">
                <a16:creationId xmlns:a16="http://schemas.microsoft.com/office/drawing/2014/main" id="{FAFC310F-D299-44DC-AB1D-006CBB278DE9}"/>
              </a:ext>
            </a:extLst>
          </p:cNvPr>
          <p:cNvSpPr/>
          <p:nvPr/>
        </p:nvSpPr>
        <p:spPr>
          <a:xfrm>
            <a:off x="7288805" y="2019687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Salut 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oogle Shape;152;p7">
            <a:extLst>
              <a:ext uri="{FF2B5EF4-FFF2-40B4-BE49-F238E27FC236}">
                <a16:creationId xmlns:a16="http://schemas.microsoft.com/office/drawing/2014/main" id="{F4AE2958-BA2F-466E-BDA8-57DFC274B0B4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815068" y="1688487"/>
            <a:ext cx="3169440" cy="3188880"/>
          </a:xfrm>
          <a:prstGeom prst="rect">
            <a:avLst/>
          </a:prstGeom>
          <a:ln>
            <a:noFill/>
          </a:ln>
        </p:spPr>
      </p:pic>
      <p:sp>
        <p:nvSpPr>
          <p:cNvPr id="12" name="CustomShape 1">
            <a:hlinkClick r:id="" action="ppaction://noaction">
              <a:snd r:embed="rId6" name="Ali.wav"/>
            </a:hlinkClick>
            <a:extLst>
              <a:ext uri="{FF2B5EF4-FFF2-40B4-BE49-F238E27FC236}">
                <a16:creationId xmlns:a16="http://schemas.microsoft.com/office/drawing/2014/main" id="{6F218C0E-F955-49BD-A279-923EAA7A871E}"/>
              </a:ext>
            </a:extLst>
          </p:cNvPr>
          <p:cNvSpPr/>
          <p:nvPr/>
        </p:nvSpPr>
        <p:spPr>
          <a:xfrm>
            <a:off x="4128628" y="4145847"/>
            <a:ext cx="248544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3600" b="1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Ali</a:t>
            </a:r>
            <a:endParaRPr lang="en-GB" sz="360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8809258-4515-4A1C-92D9-336B31CFF9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80452" y="-51440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hlinkClick r:id="" action="ppaction://noaction">
              <a:snd r:embed="rId9" name="Parle.wav"/>
            </a:hlinkClick>
            <a:extLst>
              <a:ext uri="{FF2B5EF4-FFF2-40B4-BE49-F238E27FC236}">
                <a16:creationId xmlns:a16="http://schemas.microsoft.com/office/drawing/2014/main" id="{1E757848-04D3-4516-9C41-30F0AF3D7BA2}"/>
              </a:ext>
            </a:extLst>
          </p:cNvPr>
          <p:cNvSpPr/>
          <p:nvPr/>
        </p:nvSpPr>
        <p:spPr>
          <a:xfrm>
            <a:off x="3973334" y="93913"/>
            <a:ext cx="1894903" cy="547644"/>
          </a:xfrm>
          <a:prstGeom prst="wedgeRoundRectCallout">
            <a:avLst>
              <a:gd name="adj1" fmla="val -65950"/>
              <a:gd name="adj2" fmla="val 1556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 [6/8]</a:t>
            </a:r>
          </a:p>
        </p:txBody>
      </p:sp>
    </p:spTree>
    <p:extLst>
      <p:ext uri="{BB962C8B-B14F-4D97-AF65-F5344CB8AC3E}">
        <p14:creationId xmlns:p14="http://schemas.microsoft.com/office/powerpoint/2010/main" val="421336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ut_intonation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2645</TotalTime>
  <Words>1695</Words>
  <Application>Microsoft Office PowerPoint</Application>
  <PresentationFormat>Widescreen</PresentationFormat>
  <Paragraphs>296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Century Gothic</vt:lpstr>
      <vt:lpstr>Eras Demi ITC</vt:lpstr>
      <vt:lpstr>Jumble</vt:lpstr>
      <vt:lpstr>Modern Love</vt:lpstr>
      <vt:lpstr>Symbol</vt:lpstr>
      <vt:lpstr>Wingdings</vt:lpstr>
      <vt:lpstr>1_Office Theme</vt:lpstr>
      <vt:lpstr>2_Office Theme</vt:lpstr>
      <vt:lpstr>Describing me and others </vt:lpstr>
      <vt:lpstr>Follow up 1:</vt:lpstr>
      <vt:lpstr>Follow up 2:</vt:lpstr>
      <vt:lpstr>Follow up 2:</vt:lpstr>
      <vt:lpstr>Follow up 2:</vt:lpstr>
      <vt:lpstr>Follow up 2:</vt:lpstr>
      <vt:lpstr>Follow up 2:</vt:lpstr>
      <vt:lpstr>Follow up 2:</vt:lpstr>
      <vt:lpstr>Follow up 2:</vt:lpstr>
      <vt:lpstr>Follow up 2:</vt:lpstr>
      <vt:lpstr>Follow up 2:</vt:lpstr>
      <vt:lpstr>Follow up 3: Using adjectives</vt:lpstr>
      <vt:lpstr>Follow up 3:</vt:lpstr>
      <vt:lpstr>Follow up 4: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56</cp:revision>
  <dcterms:created xsi:type="dcterms:W3CDTF">2021-06-12T06:20:35Z</dcterms:created>
  <dcterms:modified xsi:type="dcterms:W3CDTF">2023-09-20T14:51:13Z</dcterms:modified>
</cp:coreProperties>
</file>