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2" r:id="rId2"/>
  </p:sldMasterIdLst>
  <p:notesMasterIdLst>
    <p:notesMasterId r:id="rId9"/>
  </p:notesMasterIdLst>
  <p:sldIdLst>
    <p:sldId id="301" r:id="rId3"/>
    <p:sldId id="262" r:id="rId4"/>
    <p:sldId id="300" r:id="rId5"/>
    <p:sldId id="296" r:id="rId6"/>
    <p:sldId id="295" r:id="rId7"/>
    <p:sldId id="302" r:id="rId8"/>
  </p:sldIdLst>
  <p:sldSz cx="12192000" cy="6858000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78966" autoAdjust="0"/>
  </p:normalViewPr>
  <p:slideViewPr>
    <p:cSldViewPr>
      <p:cViewPr>
        <p:scale>
          <a:sx n="48" d="100"/>
          <a:sy n="48" d="100"/>
        </p:scale>
        <p:origin x="2874" y="9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A9FD662A-272B-4E3F-998C-D2F2CC6F85C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2CAD2F6F-E412-455D-A6C5-AC6DB38100E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14FDF5D-EB6B-4AF4-BA72-BE9256A8DA3F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B592E28-45AF-4ED4-91F7-CF9FA261375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GB" alt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BDD852B2-9E64-4DBD-9D1E-0F864E16D19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GB" alt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2B86A01-09A3-4715-9828-AC00CED821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fld id="{CE4F4430-FECF-465F-9C40-4951D5415E5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[a] [o] [e] [</a:t>
            </a:r>
            <a:r>
              <a:rPr lang="en-GB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[u] source words: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banane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cheval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[2220]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midi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[2483]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moto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univers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[2112]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écouter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[429]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parler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[106]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lire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[278]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écrire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[382]</a:t>
            </a:r>
          </a:p>
          <a:p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00EE231-83AC-475A-87C0-F9DF51089A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4C646F-8B55-41A2-9AD2-59CD31617E92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9AB4C605-4F63-45DD-ACE5-5A4DCA76FBE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48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9FBBFFE1-6D67-4A53-87ED-C575F57AE7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>
                <a:latin typeface="Arial" panose="020B0604020202020204" pitchFamily="34" charset="0"/>
                <a:cs typeface="Noto Sans CJK SC" charset="0"/>
              </a:rPr>
              <a:t>Timing: </a:t>
            </a: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5 minutes</a:t>
            </a: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>
              <a:latin typeface="Arial" panose="020B0604020202020204" pitchFamily="34" charset="0"/>
              <a:cs typeface="Noto Sans CJK SC" charset="0"/>
            </a:endParaRP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>
                <a:latin typeface="Arial" panose="020B0604020202020204" pitchFamily="34" charset="0"/>
                <a:cs typeface="Noto Sans CJK SC" charset="0"/>
              </a:rPr>
              <a:t>Aim:</a:t>
            </a: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 to practise aural comprehension and written production of the SSC [a] [o] [e] [i] and [u]. </a:t>
            </a: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>
              <a:latin typeface="Arial" panose="020B0604020202020204" pitchFamily="34" charset="0"/>
              <a:cs typeface="Noto Sans CJK SC" charset="0"/>
            </a:endParaRP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>
                <a:latin typeface="Arial" panose="020B0604020202020204" pitchFamily="34" charset="0"/>
                <a:cs typeface="Noto Sans CJK SC" charset="0"/>
              </a:rPr>
              <a:t>Procedure: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to bring up the prompts.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on each audio symbol to listen to the words.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for the number answers.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to bring up task B.  Click to hear the audio. 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Pupils draw the picture and write the vowel. Give a time limit for the drawing (e.g., 30 seconds for each).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for answers.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>
              <a:latin typeface="Arial" panose="020B0604020202020204" pitchFamily="34" charset="0"/>
              <a:cs typeface="Noto Sans CJK SC" charset="0"/>
            </a:endParaRP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>
                <a:latin typeface="Arial" panose="020B0604020202020204" pitchFamily="34" charset="0"/>
                <a:cs typeface="Noto Sans CJK SC" charset="0"/>
              </a:rPr>
              <a:t>Transcript 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Part A: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[1] Midi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[2] Univers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[3] Banane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[4] Moto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[5] Cheval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>
              <a:latin typeface="Arial" panose="020B0604020202020204" pitchFamily="34" charset="0"/>
              <a:cs typeface="Noto Sans CJK SC" charset="0"/>
            </a:endParaRP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Part B: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[1] Moto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[2] Cheval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[3] Univers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[4] Cheval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[5] Banane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9D5099D-EFFB-47AE-8189-8818FCF7E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r">
              <a:lnSpc>
                <a:spcPct val="100000"/>
              </a:lnSpc>
            </a:pPr>
            <a:fld id="{D631157D-1EEB-4813-8753-5420EBA0B62A}" type="slidenum">
              <a:rPr lang="en-GB" altLang="en-US" sz="1400">
                <a:cs typeface="+mn-ea" charset="0"/>
              </a:rPr>
              <a:pPr algn="r">
                <a:lnSpc>
                  <a:spcPct val="100000"/>
                </a:lnSpc>
              </a:pPr>
              <a:t>2</a:t>
            </a:fld>
            <a:endParaRPr lang="en-GB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5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transcribing the missing vowels in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Listen and write the missing letter(s).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read aloud phrases containing the key vowel sounds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read aloud each phrase.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hear the audio.</a:t>
            </a:r>
            <a:br>
              <a:rPr lang="en-GB" b="0" dirty="0"/>
            </a:br>
            <a:r>
              <a:rPr lang="en-GB" b="0" dirty="0"/>
              <a:t>3. Click to bring up prompt pictures one by one and elicit the words again from pupils, chorally.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four infinitive verbs.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Present the four verbs one by one and pupils repeat.</a:t>
            </a:r>
            <a:br>
              <a:rPr lang="en-GB" sz="1200" b="0" dirty="0"/>
            </a:br>
            <a:r>
              <a:rPr lang="en-GB" sz="1200" b="0" dirty="0"/>
              <a:t>2. Click the audio buttons to listen 1-12.</a:t>
            </a:r>
            <a:br>
              <a:rPr lang="en-GB" sz="1200" b="0" dirty="0"/>
            </a:br>
            <a:r>
              <a:rPr lang="en-GB" sz="1200" b="0" dirty="0"/>
              <a:t>3. Pupils respond (either with a gesture or saying the English meaning).</a:t>
            </a:r>
            <a:br>
              <a:rPr lang="en-GB" sz="1200" b="0" dirty="0"/>
            </a:br>
            <a:r>
              <a:rPr lang="en-GB" sz="1200" b="0" dirty="0"/>
              <a:t>4. Click to reveal the answer each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writing individual words from memory.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model how pupils can practise writing on their sleeve first.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practise writing the first word (</a:t>
            </a:r>
            <a:r>
              <a:rPr lang="en-GB" b="0" dirty="0" err="1"/>
              <a:t>parler</a:t>
            </a:r>
            <a:r>
              <a:rPr lang="en-GB" b="0" dirty="0"/>
              <a:t>) on their sleeve.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</a:t>
            </a:r>
            <a:r>
              <a:rPr lang="en-GB" b="0" dirty="0" err="1"/>
              <a:t>parler</a:t>
            </a:r>
            <a:r>
              <a:rPr lang="en-GB" b="0" dirty="0"/>
              <a:t> as the answer for 1.</a:t>
            </a:r>
            <a:br>
              <a:rPr lang="en-GB" b="0" dirty="0"/>
            </a:br>
            <a:r>
              <a:rPr lang="en-GB" b="0" dirty="0"/>
              <a:t>3. Pupils continue with words 2-3.</a:t>
            </a:r>
            <a:br>
              <a:rPr lang="en-GB" b="0" dirty="0"/>
            </a:br>
            <a:r>
              <a:rPr lang="en-GB" b="0" dirty="0"/>
              <a:t>4. Click to remove the modelling and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This time, pupils write the words in pencil in their books.</a:t>
            </a:r>
            <a:br>
              <a:rPr lang="en-GB" b="0" dirty="0"/>
            </a:br>
            <a:r>
              <a:rPr lang="en-GB" b="0" dirty="0"/>
              <a:t>6. Click to reveal the answers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B45F-F6ED-43DC-A2A4-B331A33BC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7DD06-9DA5-45B7-9108-41ABE5447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6432-D457-4E41-ACAD-56887DD5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E68A2-7AF7-42C9-8C0A-E6A2DCF15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7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61C05D-0F23-4FDE-81B9-29E43622A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2741613" cy="5214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BC013-B415-4576-B336-16ABE0D40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77200" cy="5214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948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865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82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767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402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295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2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33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3955F-BAD9-40DC-82C4-391B7D16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E30D2-E27E-4200-93C1-3DAF932FC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135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096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677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09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7443-26C7-4F91-B998-3E2A5473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5061A-3155-423C-8E62-1DEC55BA1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03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9017-ED51-47B9-9ADA-47E15867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08362-5D46-4EEC-91B9-556D99DD1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67B9C-FF31-4A6B-95A3-11F7CD403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36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5C0A2-DC33-4857-9F6F-E9B12D88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62B87-C4AA-4E2D-80CD-5136134E0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52D7C-A9A1-4D43-88B3-3965954E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31EC7-04BE-4F5D-A2B0-D27F0CF5E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65BF6-E285-44C8-9A29-0B5CEB332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7F05C-3238-42E7-B0F2-0BF8666E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76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4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9670-611E-4E9F-B358-5769ED52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9B89-2DA7-4226-B081-0A69DC3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0800C-81F6-44CE-ACC8-1F8432CE7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41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EBF8-41C4-4601-9F01-0A2FB89C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5A1AA-A706-461E-A055-10E483642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C19F1-599A-486F-95F1-ED80954A4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29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D0C5A119-75C7-4FD5-A578-8DC027DDA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24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F14AD946-603A-445F-8423-0B6B62182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939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audio" Target="../media/audio7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18" Type="http://schemas.openxmlformats.org/officeDocument/2006/relationships/image" Target="../media/image22.png"/><Relationship Id="rId3" Type="http://schemas.openxmlformats.org/officeDocument/2006/relationships/image" Target="../media/image17.png"/><Relationship Id="rId21" Type="http://schemas.openxmlformats.org/officeDocument/2006/relationships/image" Target="../media/image25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21.png"/><Relationship Id="rId25" Type="http://schemas.openxmlformats.org/officeDocument/2006/relationships/audio" Target="../media/audio18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24" Type="http://schemas.openxmlformats.org/officeDocument/2006/relationships/image" Target="../media/image16.svg"/><Relationship Id="rId5" Type="http://schemas.openxmlformats.org/officeDocument/2006/relationships/audio" Target="../media/audio9.wav"/><Relationship Id="rId15" Type="http://schemas.openxmlformats.org/officeDocument/2006/relationships/image" Target="../media/image19.png"/><Relationship Id="rId23" Type="http://schemas.openxmlformats.org/officeDocument/2006/relationships/image" Target="../media/image15.png"/><Relationship Id="rId10" Type="http://schemas.openxmlformats.org/officeDocument/2006/relationships/audio" Target="../media/audio14.wav"/><Relationship Id="rId19" Type="http://schemas.openxmlformats.org/officeDocument/2006/relationships/image" Target="../media/image23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7.png"/><Relationship Id="rId21" Type="http://schemas.openxmlformats.org/officeDocument/2006/relationships/image" Target="../media/image16.svg"/><Relationship Id="rId7" Type="http://schemas.openxmlformats.org/officeDocument/2006/relationships/audio" Target="../media/audio21.wav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audio" Target="../media/audio20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audio" Target="../media/audio19.wav"/><Relationship Id="rId9" Type="http://schemas.openxmlformats.org/officeDocument/2006/relationships/audio" Target="../media/audio23.wav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7.wav"/><Relationship Id="rId3" Type="http://schemas.openxmlformats.org/officeDocument/2006/relationships/audio" Target="../media/audio8.wav"/><Relationship Id="rId7" Type="http://schemas.openxmlformats.org/officeDocument/2006/relationships/image" Target="../media/image17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5.wav"/><Relationship Id="rId11" Type="http://schemas.openxmlformats.org/officeDocument/2006/relationships/image" Target="../media/image15.png"/><Relationship Id="rId5" Type="http://schemas.openxmlformats.org/officeDocument/2006/relationships/audio" Target="../media/audio19.wav"/><Relationship Id="rId10" Type="http://schemas.openxmlformats.org/officeDocument/2006/relationships/image" Target="../media/image39.png"/><Relationship Id="rId4" Type="http://schemas.openxmlformats.org/officeDocument/2006/relationships/audio" Target="../media/audio24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26.wav"/><Relationship Id="rId3" Type="http://schemas.openxmlformats.org/officeDocument/2006/relationships/audio" Target="../media/audio24.wav"/><Relationship Id="rId7" Type="http://schemas.openxmlformats.org/officeDocument/2006/relationships/image" Target="../media/image39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15.png"/><Relationship Id="rId5" Type="http://schemas.openxmlformats.org/officeDocument/2006/relationships/audio" Target="../media/audio19.wav"/><Relationship Id="rId10" Type="http://schemas.openxmlformats.org/officeDocument/2006/relationships/image" Target="../media/image41.png"/><Relationship Id="rId4" Type="http://schemas.openxmlformats.org/officeDocument/2006/relationships/audio" Target="../media/audio8.wav"/><Relationship Id="rId9" Type="http://schemas.openxmlformats.org/officeDocument/2006/relationships/image" Target="../media/image23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CD30A729-81FE-4F37-8FF5-E68D13A40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332656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E3CA94-A9C8-4C7F-876A-EFBFE72F3060}"/>
              </a:ext>
            </a:extLst>
          </p:cNvPr>
          <p:cNvSpPr txBox="1"/>
          <p:nvPr/>
        </p:nvSpPr>
        <p:spPr>
          <a:xfrm>
            <a:off x="9744753" y="6404851"/>
            <a:ext cx="249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3308BF-3146-4EB0-AA6E-5C4E05437244}"/>
              </a:ext>
            </a:extLst>
          </p:cNvPr>
          <p:cNvSpPr/>
          <p:nvPr/>
        </p:nvSpPr>
        <p:spPr>
          <a:xfrm>
            <a:off x="557695" y="4605508"/>
            <a:ext cx="3242374" cy="1384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9954D-0900-47F7-9DE3-2EE4A3F61B5F}"/>
              </a:ext>
            </a:extLst>
          </p:cNvPr>
          <p:cNvSpPr txBox="1"/>
          <p:nvPr/>
        </p:nvSpPr>
        <p:spPr>
          <a:xfrm>
            <a:off x="641919" y="4697831"/>
            <a:ext cx="305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Les </a:t>
            </a:r>
            <a:r>
              <a:rPr lang="en-GB" sz="3600" b="1" dirty="0" err="1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voyelles</a:t>
            </a:r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 (vowels)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097358-0703-460E-920C-98FBDF0CD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2048">
            <a:off x="183127" y="1431642"/>
            <a:ext cx="866945" cy="12393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A18B2B-08B0-489A-85E3-C74B12D3A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834" y="1466199"/>
            <a:ext cx="836233" cy="12290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29D091-1AF0-48D3-97FD-2FED786A6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4298">
            <a:off x="3109306" y="1464708"/>
            <a:ext cx="836233" cy="12320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323A49-0811-4B9A-853B-0FA8CEE00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671" y="3000662"/>
            <a:ext cx="852191" cy="12463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C885D7-94D8-4C9D-BAA9-F32C59E80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761" y="3016058"/>
            <a:ext cx="836233" cy="12262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62;p2">
            <a:extLst>
              <a:ext uri="{FF2B5EF4-FFF2-40B4-BE49-F238E27FC236}">
                <a16:creationId xmlns:a16="http://schemas.microsoft.com/office/drawing/2014/main" id="{DAD8F845-5B19-4811-8835-BD59459AB149}"/>
              </a:ext>
            </a:extLst>
          </p:cNvPr>
          <p:cNvSpPr/>
          <p:nvPr/>
        </p:nvSpPr>
        <p:spPr>
          <a:xfrm>
            <a:off x="10019764" y="4703114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62;p2">
            <a:extLst>
              <a:ext uri="{FF2B5EF4-FFF2-40B4-BE49-F238E27FC236}">
                <a16:creationId xmlns:a16="http://schemas.microsoft.com/office/drawing/2014/main" id="{6254F767-8B51-4EBC-9CDC-9AF5ABA89CC6}"/>
              </a:ext>
            </a:extLst>
          </p:cNvPr>
          <p:cNvSpPr/>
          <p:nvPr/>
        </p:nvSpPr>
        <p:spPr>
          <a:xfrm>
            <a:off x="7033419" y="4703115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62;p2">
            <a:extLst>
              <a:ext uri="{FF2B5EF4-FFF2-40B4-BE49-F238E27FC236}">
                <a16:creationId xmlns:a16="http://schemas.microsoft.com/office/drawing/2014/main" id="{C614AFED-7ACE-4AB9-848B-6D129D899606}"/>
              </a:ext>
            </a:extLst>
          </p:cNvPr>
          <p:cNvSpPr/>
          <p:nvPr/>
        </p:nvSpPr>
        <p:spPr>
          <a:xfrm>
            <a:off x="8428914" y="3082586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2;p2">
            <a:extLst>
              <a:ext uri="{FF2B5EF4-FFF2-40B4-BE49-F238E27FC236}">
                <a16:creationId xmlns:a16="http://schemas.microsoft.com/office/drawing/2014/main" id="{E699E09A-4B3C-4245-BBD4-C1C4F62E40FA}"/>
              </a:ext>
            </a:extLst>
          </p:cNvPr>
          <p:cNvSpPr/>
          <p:nvPr/>
        </p:nvSpPr>
        <p:spPr>
          <a:xfrm>
            <a:off x="9991369" y="1374450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62;p2">
            <a:extLst>
              <a:ext uri="{FF2B5EF4-FFF2-40B4-BE49-F238E27FC236}">
                <a16:creationId xmlns:a16="http://schemas.microsoft.com/office/drawing/2014/main" id="{3D537676-14BA-4A0B-8A8F-D76C10BFDD9F}"/>
              </a:ext>
            </a:extLst>
          </p:cNvPr>
          <p:cNvSpPr/>
          <p:nvPr/>
        </p:nvSpPr>
        <p:spPr>
          <a:xfrm>
            <a:off x="6990347" y="1453047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1" name="Picture 1">
            <a:hlinkClick r:id="" action="ppaction://noaction">
              <a:snd r:embed="rId3" name="banane.wav"/>
            </a:hlinkClick>
            <a:extLst>
              <a:ext uri="{FF2B5EF4-FFF2-40B4-BE49-F238E27FC236}">
                <a16:creationId xmlns:a16="http://schemas.microsoft.com/office/drawing/2014/main" id="{8E796ED7-1B34-4794-9A41-F49162C4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4686300"/>
            <a:ext cx="110807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>
            <a:hlinkClick r:id="" action="ppaction://noaction">
              <a:snd r:embed="rId5" name="midi.wav"/>
            </a:hlinkClick>
            <a:extLst>
              <a:ext uri="{FF2B5EF4-FFF2-40B4-BE49-F238E27FC236}">
                <a16:creationId xmlns:a16="http://schemas.microsoft.com/office/drawing/2014/main" id="{ABFEE750-2A94-4BA2-B9AC-8B78C350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744913"/>
            <a:ext cx="1108075" cy="10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" action="ppaction://noaction">
              <a:snd r:embed="rId6" name="univers.wav"/>
            </a:hlinkClick>
            <a:extLst>
              <a:ext uri="{FF2B5EF4-FFF2-40B4-BE49-F238E27FC236}">
                <a16:creationId xmlns:a16="http://schemas.microsoft.com/office/drawing/2014/main" id="{94D392E2-ED64-4375-A200-5B62CF3A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3781425"/>
            <a:ext cx="110807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27A12E11-B2F4-47DD-8689-B993D0F15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3589338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5833B6FE-2649-41EC-9E92-4A21CCE88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3646488"/>
            <a:ext cx="3571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6DAD653D-1A64-4ADE-9C0C-125A163B6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4995863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F9769C04-5BA4-40F9-85AC-A1E6EFF9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1200150"/>
            <a:ext cx="36623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b="1">
                <a:solidFill>
                  <a:srgbClr val="002060"/>
                </a:solidFill>
                <a:latin typeface="Century Gothic" panose="020B0502020202020204" pitchFamily="34" charset="0"/>
              </a:rPr>
              <a:t>Banane</a:t>
            </a:r>
            <a:r>
              <a:rPr lang="en-GB" altLang="en-US">
                <a:solidFill>
                  <a:srgbClr val="002060"/>
                </a:solidFill>
                <a:latin typeface="Century Gothic" panose="020B0502020202020204" pitchFamily="34" charset="0"/>
              </a:rPr>
              <a:t> is number ________.</a:t>
            </a:r>
          </a:p>
        </p:txBody>
      </p:sp>
      <p:sp>
        <p:nvSpPr>
          <p:cNvPr id="5129" name="Rectangle 9">
            <a:extLst>
              <a:ext uri="{FF2B5EF4-FFF2-40B4-BE49-F238E27FC236}">
                <a16:creationId xmlns:a16="http://schemas.microsoft.com/office/drawing/2014/main" id="{55EA4262-9C3C-4454-B6A9-10E4960D3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2147888"/>
            <a:ext cx="3657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b="1">
                <a:solidFill>
                  <a:srgbClr val="002060"/>
                </a:solidFill>
                <a:latin typeface="Century Gothic" panose="020B0502020202020204" pitchFamily="34" charset="0"/>
              </a:rPr>
              <a:t>Cheval </a:t>
            </a:r>
            <a:r>
              <a:rPr lang="en-GB" altLang="en-US">
                <a:solidFill>
                  <a:srgbClr val="002060"/>
                </a:solidFill>
                <a:latin typeface="Century Gothic" panose="020B0502020202020204" pitchFamily="34" charset="0"/>
              </a:rPr>
              <a:t>is number _______.</a:t>
            </a: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id="{8C46DFC6-5F05-4146-AFAC-4B228EC3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75" y="92075"/>
            <a:ext cx="774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4" name="AutoShape 14">
            <a:extLst>
              <a:ext uri="{FF2B5EF4-FFF2-40B4-BE49-F238E27FC236}">
                <a16:creationId xmlns:a16="http://schemas.microsoft.com/office/drawing/2014/main" id="{5375D79B-FA8E-415C-A9BA-5018318B7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28588"/>
            <a:ext cx="520700" cy="477837"/>
          </a:xfrm>
          <a:custGeom>
            <a:avLst/>
            <a:gdLst>
              <a:gd name="G0" fmla="+- 0 0 16667"/>
              <a:gd name="G1" fmla="+- 50000 0 16667"/>
              <a:gd name="G2" fmla="?: G1 16667 50000"/>
              <a:gd name="G3" fmla="?: G0 0 G1"/>
              <a:gd name="G4" fmla="min 1446 1327"/>
              <a:gd name="G5" fmla="*/ G4 G3 1"/>
              <a:gd name="G6" fmla="*/ G5 1 34464"/>
              <a:gd name="G7" fmla="+- 1446 0 G6"/>
              <a:gd name="G8" fmla="+- 1327 0 G6"/>
              <a:gd name="G9" fmla="*/ G6 29289 1"/>
              <a:gd name="G10" fmla="*/ G9 1 34464"/>
              <a:gd name="G11" fmla="+- 1446 0 G10"/>
              <a:gd name="G12" fmla="+- 1327 0 G10"/>
              <a:gd name="G13" fmla="*/ 1446 1 2"/>
              <a:gd name="G14" fmla="*/ 1327 1 2"/>
              <a:gd name="G15" fmla="+- 1327 0 0"/>
              <a:gd name="G16" fmla="+- 1446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283"/>
                </a:moveTo>
                <a:lnTo>
                  <a:pt x="1283" y="1283"/>
                </a:lnTo>
                <a:lnTo>
                  <a:pt x="180" y="90"/>
                </a:lnTo>
                <a:lnTo>
                  <a:pt x="163" y="0"/>
                </a:lnTo>
                <a:lnTo>
                  <a:pt x="1283" y="1283"/>
                </a:lnTo>
                <a:lnTo>
                  <a:pt x="270" y="90"/>
                </a:lnTo>
                <a:lnTo>
                  <a:pt x="1446" y="44"/>
                </a:lnTo>
                <a:lnTo>
                  <a:pt x="1283" y="128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136" name="Picture 16">
            <a:hlinkClick r:id="" action="ppaction://noaction">
              <a:snd r:embed="rId8" name="moto.wav"/>
            </a:hlinkClick>
            <a:extLst>
              <a:ext uri="{FF2B5EF4-FFF2-40B4-BE49-F238E27FC236}">
                <a16:creationId xmlns:a16="http://schemas.microsoft.com/office/drawing/2014/main" id="{68BFF9B0-DCB9-4550-9E4A-C8E6AB94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549900"/>
            <a:ext cx="110807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7" name="Rectangle 17">
            <a:extLst>
              <a:ext uri="{FF2B5EF4-FFF2-40B4-BE49-F238E27FC236}">
                <a16:creationId xmlns:a16="http://schemas.microsoft.com/office/drawing/2014/main" id="{E6E5A2A1-2B96-4294-BF37-5CB08464C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5859463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138" name="Picture 18">
            <a:hlinkClick r:id="" action="ppaction://noaction">
              <a:snd r:embed="rId9" name="cheval.wav"/>
            </a:hlinkClick>
            <a:extLst>
              <a:ext uri="{FF2B5EF4-FFF2-40B4-BE49-F238E27FC236}">
                <a16:creationId xmlns:a16="http://schemas.microsoft.com/office/drawing/2014/main" id="{5975603C-9F89-480A-812B-8E74AB8A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5549900"/>
            <a:ext cx="110807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9" name="Rectangle 19">
            <a:extLst>
              <a:ext uri="{FF2B5EF4-FFF2-40B4-BE49-F238E27FC236}">
                <a16:creationId xmlns:a16="http://schemas.microsoft.com/office/drawing/2014/main" id="{5A145472-5181-45C7-9A28-C5DC58539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75" y="5859463"/>
            <a:ext cx="4302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140" name="Rectangle 20">
            <a:extLst>
              <a:ext uri="{FF2B5EF4-FFF2-40B4-BE49-F238E27FC236}">
                <a16:creationId xmlns:a16="http://schemas.microsoft.com/office/drawing/2014/main" id="{8CF2E441-8E37-4881-A26B-D97AE2B7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2638425"/>
            <a:ext cx="3657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b="1">
                <a:solidFill>
                  <a:srgbClr val="002060"/>
                </a:solidFill>
                <a:latin typeface="Century Gothic" panose="020B0502020202020204" pitchFamily="34" charset="0"/>
              </a:rPr>
              <a:t>Midi</a:t>
            </a:r>
            <a:r>
              <a:rPr lang="en-GB" altLang="en-US">
                <a:solidFill>
                  <a:srgbClr val="002060"/>
                </a:solidFill>
                <a:latin typeface="Century Gothic" panose="020B0502020202020204" pitchFamily="34" charset="0"/>
              </a:rPr>
              <a:t> is number _______.</a:t>
            </a:r>
          </a:p>
        </p:txBody>
      </p:sp>
      <p:sp>
        <p:nvSpPr>
          <p:cNvPr id="5141" name="Rectangle 21">
            <a:extLst>
              <a:ext uri="{FF2B5EF4-FFF2-40B4-BE49-F238E27FC236}">
                <a16:creationId xmlns:a16="http://schemas.microsoft.com/office/drawing/2014/main" id="{8FF3F34B-50B8-4FF5-AE52-2FBFC5D75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628775"/>
            <a:ext cx="3657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b="1">
                <a:solidFill>
                  <a:srgbClr val="002060"/>
                </a:solidFill>
                <a:latin typeface="Century Gothic" panose="020B0502020202020204" pitchFamily="34" charset="0"/>
              </a:rPr>
              <a:t>Moto</a:t>
            </a:r>
            <a:r>
              <a:rPr lang="en-GB" altLang="en-US">
                <a:solidFill>
                  <a:srgbClr val="002060"/>
                </a:solidFill>
                <a:latin typeface="Century Gothic" panose="020B0502020202020204" pitchFamily="34" charset="0"/>
              </a:rPr>
              <a:t> is number _______.</a:t>
            </a:r>
          </a:p>
        </p:txBody>
      </p:sp>
      <p:sp>
        <p:nvSpPr>
          <p:cNvPr id="5142" name="Rectangle 22">
            <a:extLst>
              <a:ext uri="{FF2B5EF4-FFF2-40B4-BE49-F238E27FC236}">
                <a16:creationId xmlns:a16="http://schemas.microsoft.com/office/drawing/2014/main" id="{DBBA8ACA-D5D2-405B-960F-52786BC3C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3108325"/>
            <a:ext cx="3657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b="1">
                <a:solidFill>
                  <a:srgbClr val="002060"/>
                </a:solidFill>
                <a:latin typeface="Century Gothic" panose="020B0502020202020204" pitchFamily="34" charset="0"/>
              </a:rPr>
              <a:t>Univers </a:t>
            </a:r>
            <a:r>
              <a:rPr lang="en-GB" altLang="en-US">
                <a:solidFill>
                  <a:srgbClr val="002060"/>
                </a:solidFill>
                <a:latin typeface="Century Gothic" panose="020B0502020202020204" pitchFamily="34" charset="0"/>
              </a:rPr>
              <a:t>is number _______.</a:t>
            </a:r>
          </a:p>
        </p:txBody>
      </p:sp>
      <p:pic>
        <p:nvPicPr>
          <p:cNvPr id="5146" name="Picture 26">
            <a:hlinkClick r:id="" action="ppaction://noaction">
              <a:snd r:embed="rId8" name="moto.wav"/>
            </a:hlinkClick>
            <a:extLst>
              <a:ext uri="{FF2B5EF4-FFF2-40B4-BE49-F238E27FC236}">
                <a16:creationId xmlns:a16="http://schemas.microsoft.com/office/drawing/2014/main" id="{2CE070B8-9A69-4E22-AE1A-934DB378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1471613"/>
            <a:ext cx="4873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7" name="Picture 27">
            <a:hlinkClick r:id="" action="ppaction://noaction">
              <a:snd r:embed="rId9" name="cheval.wav"/>
            </a:hlinkClick>
            <a:extLst>
              <a:ext uri="{FF2B5EF4-FFF2-40B4-BE49-F238E27FC236}">
                <a16:creationId xmlns:a16="http://schemas.microsoft.com/office/drawing/2014/main" id="{A77C5A5C-A295-404B-AF95-0F50ED8F1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1522413"/>
            <a:ext cx="4873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8" name="Picture 28">
            <a:hlinkClick r:id="" action="ppaction://noaction">
              <a:snd r:embed="rId10" name="univers.wav"/>
            </a:hlinkClick>
            <a:extLst>
              <a:ext uri="{FF2B5EF4-FFF2-40B4-BE49-F238E27FC236}">
                <a16:creationId xmlns:a16="http://schemas.microsoft.com/office/drawing/2014/main" id="{0937B001-CDEB-45F8-B6DD-B5883081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3116263"/>
            <a:ext cx="4873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9" name="Picture 29">
            <a:hlinkClick r:id="" action="ppaction://noaction">
              <a:snd r:embed="rId5" name="midi.wav"/>
            </a:hlinkClick>
            <a:extLst>
              <a:ext uri="{FF2B5EF4-FFF2-40B4-BE49-F238E27FC236}">
                <a16:creationId xmlns:a16="http://schemas.microsoft.com/office/drawing/2014/main" id="{2E7AFF64-EC48-49F5-A735-64237350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4710113"/>
            <a:ext cx="4873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50" name="Picture 30">
            <a:hlinkClick r:id="" action="ppaction://noaction">
              <a:snd r:embed="rId3" name="banane.wav"/>
            </a:hlinkClick>
            <a:extLst>
              <a:ext uri="{FF2B5EF4-FFF2-40B4-BE49-F238E27FC236}">
                <a16:creationId xmlns:a16="http://schemas.microsoft.com/office/drawing/2014/main" id="{8C25D6E3-4ACB-40A1-A700-FCF222E1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722813"/>
            <a:ext cx="4873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51" name="Rectangle 31">
            <a:extLst>
              <a:ext uri="{FF2B5EF4-FFF2-40B4-BE49-F238E27FC236}">
                <a16:creationId xmlns:a16="http://schemas.microsoft.com/office/drawing/2014/main" id="{27B67BBE-A2FE-4BAB-9F60-F447C55DE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713" y="1004888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3200" b="1" i="1">
                <a:solidFill>
                  <a:srgbClr val="FF0066"/>
                </a:solidFill>
                <a:cs typeface="DejaVu Sans" charset="0"/>
              </a:rPr>
              <a:t>3</a:t>
            </a:r>
          </a:p>
        </p:txBody>
      </p:sp>
      <p:sp>
        <p:nvSpPr>
          <p:cNvPr id="5152" name="Rectangle 32">
            <a:extLst>
              <a:ext uri="{FF2B5EF4-FFF2-40B4-BE49-F238E27FC236}">
                <a16:creationId xmlns:a16="http://schemas.microsoft.com/office/drawing/2014/main" id="{7A09087C-CE91-4A56-9A07-277E564C3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1431925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3200" b="1" i="1">
                <a:solidFill>
                  <a:srgbClr val="FF0066"/>
                </a:solidFill>
                <a:cs typeface="DejaVu Sans" charset="0"/>
              </a:rPr>
              <a:t>4</a:t>
            </a:r>
          </a:p>
        </p:txBody>
      </p:sp>
      <p:sp>
        <p:nvSpPr>
          <p:cNvPr id="5153" name="Rectangle 33">
            <a:extLst>
              <a:ext uri="{FF2B5EF4-FFF2-40B4-BE49-F238E27FC236}">
                <a16:creationId xmlns:a16="http://schemas.microsoft.com/office/drawing/2014/main" id="{7EDEFB8D-4821-4D0E-AD52-F1B8BB065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888" y="1930400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3200" b="1" i="1">
                <a:solidFill>
                  <a:srgbClr val="FF0066"/>
                </a:solidFill>
                <a:cs typeface="DejaVu Sans" charset="0"/>
              </a:rPr>
              <a:t>5</a:t>
            </a:r>
          </a:p>
        </p:txBody>
      </p:sp>
      <p:sp>
        <p:nvSpPr>
          <p:cNvPr id="5154" name="Rectangle 34">
            <a:extLst>
              <a:ext uri="{FF2B5EF4-FFF2-40B4-BE49-F238E27FC236}">
                <a16:creationId xmlns:a16="http://schemas.microsoft.com/office/drawing/2014/main" id="{5C9F41B8-FF4D-495C-9F56-7BEF64F81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2427288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3200" b="1" i="1">
                <a:solidFill>
                  <a:srgbClr val="FF0066"/>
                </a:solidFill>
                <a:cs typeface="DejaVu Sans" charset="0"/>
              </a:rPr>
              <a:t>1</a:t>
            </a:r>
          </a:p>
        </p:txBody>
      </p:sp>
      <p:sp>
        <p:nvSpPr>
          <p:cNvPr id="5155" name="Rectangle 35">
            <a:extLst>
              <a:ext uri="{FF2B5EF4-FFF2-40B4-BE49-F238E27FC236}">
                <a16:creationId xmlns:a16="http://schemas.microsoft.com/office/drawing/2014/main" id="{C53F0897-ADBD-4AB5-9C0A-ECBE636A6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2903538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3200" b="1" i="1">
                <a:solidFill>
                  <a:srgbClr val="FF0066"/>
                </a:solidFill>
                <a:cs typeface="DejaVu Sans" charset="0"/>
              </a:rPr>
              <a:t>2</a:t>
            </a:r>
          </a:p>
        </p:txBody>
      </p:sp>
      <p:pic>
        <p:nvPicPr>
          <p:cNvPr id="5156" name="Picture 36">
            <a:extLst>
              <a:ext uri="{FF2B5EF4-FFF2-40B4-BE49-F238E27FC236}">
                <a16:creationId xmlns:a16="http://schemas.microsoft.com/office/drawing/2014/main" id="{3891C036-CFB7-4056-8370-376CBDFB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213" y="5246688"/>
            <a:ext cx="12731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57" name="Rectangle 37">
            <a:extLst>
              <a:ext uri="{FF2B5EF4-FFF2-40B4-BE49-F238E27FC236}">
                <a16:creationId xmlns:a16="http://schemas.microsoft.com/office/drawing/2014/main" id="{7AE9CFD4-FA5F-4732-B1F2-C5D46A64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736" y="4768130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DejaVu Sans" charset="0"/>
              </a:rPr>
              <a:t>[a]</a:t>
            </a:r>
          </a:p>
        </p:txBody>
      </p:sp>
      <p:sp>
        <p:nvSpPr>
          <p:cNvPr id="5158" name="Rectangle 38">
            <a:extLst>
              <a:ext uri="{FF2B5EF4-FFF2-40B4-BE49-F238E27FC236}">
                <a16:creationId xmlns:a16="http://schemas.microsoft.com/office/drawing/2014/main" id="{B6863DB6-989F-46ED-9F3C-A1C98385C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738" y="1471613"/>
            <a:ext cx="849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DejaVu Sans" charset="0"/>
              </a:rPr>
              <a:t>[o]</a:t>
            </a:r>
          </a:p>
        </p:txBody>
      </p:sp>
      <p:pic>
        <p:nvPicPr>
          <p:cNvPr id="5159" name="Picture 39">
            <a:extLst>
              <a:ext uri="{FF2B5EF4-FFF2-40B4-BE49-F238E27FC236}">
                <a16:creationId xmlns:a16="http://schemas.microsoft.com/office/drawing/2014/main" id="{F185A06B-AE9A-46B0-AB11-A3130A4E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992313"/>
            <a:ext cx="1325563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60" name="Rectangle 40">
            <a:extLst>
              <a:ext uri="{FF2B5EF4-FFF2-40B4-BE49-F238E27FC236}">
                <a16:creationId xmlns:a16="http://schemas.microsoft.com/office/drawing/2014/main" id="{2ABAAA0D-5E41-4045-B1C8-A134D223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4530" y="1307306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800" b="1">
                <a:solidFill>
                  <a:srgbClr val="002060"/>
                </a:solidFill>
                <a:latin typeface="Century Gothic" panose="020B0502020202020204" pitchFamily="34" charset="0"/>
                <a:cs typeface="DejaVu Sans" charset="0"/>
              </a:rPr>
              <a:t>[e]</a:t>
            </a:r>
          </a:p>
        </p:txBody>
      </p:sp>
      <p:sp>
        <p:nvSpPr>
          <p:cNvPr id="5161" name="Rectangle 41">
            <a:extLst>
              <a:ext uri="{FF2B5EF4-FFF2-40B4-BE49-F238E27FC236}">
                <a16:creationId xmlns:a16="http://schemas.microsoft.com/office/drawing/2014/main" id="{CEEED082-5013-4E34-98E7-2044AB9F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3793" y="3125932"/>
            <a:ext cx="8048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DejaVu Sans" charset="0"/>
              </a:rPr>
              <a:t>[u]</a:t>
            </a:r>
          </a:p>
        </p:txBody>
      </p:sp>
      <p:sp>
        <p:nvSpPr>
          <p:cNvPr id="5162" name="Rectangle 42">
            <a:extLst>
              <a:ext uri="{FF2B5EF4-FFF2-40B4-BE49-F238E27FC236}">
                <a16:creationId xmlns:a16="http://schemas.microsoft.com/office/drawing/2014/main" id="{0532C103-6627-46A4-AFCA-4731C3FA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969" y="4675477"/>
            <a:ext cx="6699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DejaVu Sans" charset="0"/>
              </a:rPr>
              <a:t>[</a:t>
            </a:r>
            <a:r>
              <a:rPr lang="en-GB" altLang="en-US" sz="2800" b="1" dirty="0" err="1">
                <a:solidFill>
                  <a:srgbClr val="002060"/>
                </a:solidFill>
                <a:latin typeface="Century Gothic" panose="020B0502020202020204" pitchFamily="34" charset="0"/>
                <a:cs typeface="DejaVu Sans" charset="0"/>
              </a:rPr>
              <a:t>i</a:t>
            </a:r>
            <a:r>
              <a:rPr lang="en-GB" alt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DejaVu Sans" charset="0"/>
              </a:rPr>
              <a:t>]</a:t>
            </a:r>
          </a:p>
        </p:txBody>
      </p:sp>
      <p:pic>
        <p:nvPicPr>
          <p:cNvPr id="5163" name="Picture 43">
            <a:extLst>
              <a:ext uri="{FF2B5EF4-FFF2-40B4-BE49-F238E27FC236}">
                <a16:creationId xmlns:a16="http://schemas.microsoft.com/office/drawing/2014/main" id="{3686C6AC-F6BC-4B98-8CD2-BC6DF786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1812925"/>
            <a:ext cx="13525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4" name="Picture 44">
            <a:extLst>
              <a:ext uri="{FF2B5EF4-FFF2-40B4-BE49-F238E27FC236}">
                <a16:creationId xmlns:a16="http://schemas.microsoft.com/office/drawing/2014/main" id="{E54ACD83-7592-4606-B6C1-5FDA4595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3487738"/>
            <a:ext cx="1462087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5" name="Picture 45">
            <a:extLst>
              <a:ext uri="{FF2B5EF4-FFF2-40B4-BE49-F238E27FC236}">
                <a16:creationId xmlns:a16="http://schemas.microsoft.com/office/drawing/2014/main" id="{AF160B50-717F-446F-A773-EB3E1E081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4810125"/>
            <a:ext cx="6540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6" name="Picture 46">
            <a:extLst>
              <a:ext uri="{FF2B5EF4-FFF2-40B4-BE49-F238E27FC236}">
                <a16:creationId xmlns:a16="http://schemas.microsoft.com/office/drawing/2014/main" id="{D495820B-A3FA-4726-906F-7FEC47FA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5322888"/>
            <a:ext cx="906462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" name="Google Shape;119;p1">
            <a:extLst>
              <a:ext uri="{FF2B5EF4-FFF2-40B4-BE49-F238E27FC236}">
                <a16:creationId xmlns:a16="http://schemas.microsoft.com/office/drawing/2014/main" id="{2A4C0F9C-1302-4486-8D6C-07963BF7D86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F865C-AE40-42D3-9AC9-CFFD2628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40" y="104405"/>
            <a:ext cx="3461346" cy="492865"/>
          </a:xfrm>
        </p:spPr>
        <p:txBody>
          <a:bodyPr/>
          <a:lstStyle/>
          <a:p>
            <a:pPr algn="l"/>
            <a:r>
              <a:rPr lang="en-GB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 up 1</a:t>
            </a:r>
            <a:endParaRPr lang="en-GB" sz="3200" dirty="0"/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3A7CC64-97A9-4A0F-B09C-506F15C2D2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966" y="488950"/>
            <a:ext cx="914400" cy="914400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6B1CEABB-B4D0-4E86-9DFA-E606E405ABC3}"/>
              </a:ext>
            </a:extLst>
          </p:cNvPr>
          <p:cNvSpPr/>
          <p:nvPr/>
        </p:nvSpPr>
        <p:spPr>
          <a:xfrm>
            <a:off x="932366" y="656123"/>
            <a:ext cx="3645569" cy="459482"/>
          </a:xfrm>
          <a:prstGeom prst="wedgeRoundRectCallout">
            <a:avLst>
              <a:gd name="adj1" fmla="val -58510"/>
              <a:gd name="adj2" fmla="val 104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 7">
            <a:hlinkClick r:id="" action="ppaction://noaction">
              <a:snd r:embed="rId19" name="Écoute.wav"/>
            </a:hlinkClick>
            <a:extLst>
              <a:ext uri="{FF2B5EF4-FFF2-40B4-BE49-F238E27FC236}">
                <a16:creationId xmlns:a16="http://schemas.microsoft.com/office/drawing/2014/main" id="{1C63A341-FEBA-497E-A73B-709F64C39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94" y="673100"/>
            <a:ext cx="3871379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A </a:t>
            </a:r>
            <a:r>
              <a:rPr kumimoji="0" lang="en-GB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Écoute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 Which number is it?</a:t>
            </a:r>
          </a:p>
        </p:txBody>
      </p:sp>
      <p:pic>
        <p:nvPicPr>
          <p:cNvPr id="57" name="Graphic 56" descr="Teacher">
            <a:extLst>
              <a:ext uri="{FF2B5EF4-FFF2-40B4-BE49-F238E27FC236}">
                <a16:creationId xmlns:a16="http://schemas.microsoft.com/office/drawing/2014/main" id="{8EAB00A4-6521-424E-AB1E-E2FAC617D8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92973" y="428664"/>
            <a:ext cx="914400" cy="914400"/>
          </a:xfrm>
          <a:prstGeom prst="rect">
            <a:avLst/>
          </a:prstGeom>
        </p:spPr>
      </p:pic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8BE1CAAE-3DBF-47D4-8376-BF889C71CC17}"/>
              </a:ext>
            </a:extLst>
          </p:cNvPr>
          <p:cNvSpPr/>
          <p:nvPr/>
        </p:nvSpPr>
        <p:spPr>
          <a:xfrm>
            <a:off x="6200193" y="616004"/>
            <a:ext cx="4830162" cy="459482"/>
          </a:xfrm>
          <a:prstGeom prst="wedgeRoundRectCallout">
            <a:avLst>
              <a:gd name="adj1" fmla="val -56437"/>
              <a:gd name="adj2" fmla="val 1932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 7">
            <a:hlinkClick r:id="" action="ppaction://noaction">
              <a:snd r:embed="rId19" name="Écoute.wav"/>
            </a:hlinkClick>
            <a:extLst>
              <a:ext uri="{FF2B5EF4-FFF2-40B4-BE49-F238E27FC236}">
                <a16:creationId xmlns:a16="http://schemas.microsoft.com/office/drawing/2014/main" id="{0C3E8083-9070-4938-B65F-2417B4B99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1077" y="661585"/>
            <a:ext cx="487343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B </a:t>
            </a:r>
            <a:r>
              <a:rPr kumimoji="0" lang="en-GB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Écoute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 Draw it and write</a:t>
            </a:r>
            <a:r>
              <a:rPr kumimoji="0" lang="en-GB" alt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the vowel!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9778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50" grpId="0" animBg="1"/>
      <p:bldP spid="49" grpId="0" animBg="1"/>
      <p:bldP spid="48" grpId="0" animBg="1"/>
      <p:bldP spid="58" grpId="0" animBg="1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hlinkClick r:id="" action="ppaction://noaction">
              <a:snd r:embed="rId4" name="écouter.wav"/>
            </a:hlinkClick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DA57CC0-F356-4272-8BD9-17A0ECD85759}"/>
              </a:ext>
            </a:extLst>
          </p:cNvPr>
          <p:cNvGraphicFramePr>
            <a:graphicFrameLocks noGrp="1"/>
          </p:cNvGraphicFramePr>
          <p:nvPr/>
        </p:nvGraphicFramePr>
        <p:xfrm>
          <a:off x="1530626" y="894522"/>
          <a:ext cx="862716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FEF7C28-3DBF-41EB-8E3C-E5FFB5C859DA}"/>
              </a:ext>
            </a:extLst>
          </p:cNvPr>
          <p:cNvSpPr txBox="1"/>
          <p:nvPr/>
        </p:nvSpPr>
        <p:spPr>
          <a:xfrm>
            <a:off x="1784039" y="8945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h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FBA0BD-419B-4924-8909-6DB15D36F049}"/>
              </a:ext>
            </a:extLst>
          </p:cNvPr>
          <p:cNvSpPr txBox="1"/>
          <p:nvPr/>
        </p:nvSpPr>
        <p:spPr>
          <a:xfrm>
            <a:off x="4717407" y="89452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t 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69814-AF43-4194-A554-CE79DB23C7D8}"/>
              </a:ext>
            </a:extLst>
          </p:cNvPr>
          <p:cNvSpPr txBox="1"/>
          <p:nvPr/>
        </p:nvSpPr>
        <p:spPr>
          <a:xfrm>
            <a:off x="7533862" y="89452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 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802E97-EA67-40A6-8393-ABDA3E26E6F5}"/>
              </a:ext>
            </a:extLst>
          </p:cNvPr>
          <p:cNvSpPr txBox="1"/>
          <p:nvPr/>
        </p:nvSpPr>
        <p:spPr>
          <a:xfrm>
            <a:off x="1956597" y="272700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1E3A4-2BDA-4C10-80C2-C1F4A485CB08}"/>
              </a:ext>
            </a:extLst>
          </p:cNvPr>
          <p:cNvSpPr txBox="1"/>
          <p:nvPr/>
        </p:nvSpPr>
        <p:spPr>
          <a:xfrm>
            <a:off x="4734832" y="27270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C1AD43-BEC9-415C-B8BF-46C299338F5D}"/>
              </a:ext>
            </a:extLst>
          </p:cNvPr>
          <p:cNvSpPr txBox="1"/>
          <p:nvPr/>
        </p:nvSpPr>
        <p:spPr>
          <a:xfrm>
            <a:off x="7533863" y="27270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17092F-35C3-4646-ABE5-94B88F64E1B4}"/>
              </a:ext>
            </a:extLst>
          </p:cNvPr>
          <p:cNvSpPr txBox="1"/>
          <p:nvPr/>
        </p:nvSpPr>
        <p:spPr>
          <a:xfrm>
            <a:off x="1689652" y="455396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77A5D0-2588-4006-8CBE-CFCB1E1426B5}"/>
              </a:ext>
            </a:extLst>
          </p:cNvPr>
          <p:cNvSpPr txBox="1"/>
          <p:nvPr/>
        </p:nvSpPr>
        <p:spPr>
          <a:xfrm>
            <a:off x="4768698" y="450318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 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73B3E-1C28-4711-A3C4-0D48AB99C5AA}"/>
              </a:ext>
            </a:extLst>
          </p:cNvPr>
          <p:cNvSpPr txBox="1"/>
          <p:nvPr/>
        </p:nvSpPr>
        <p:spPr>
          <a:xfrm>
            <a:off x="7533862" y="450937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Action Button: Blank 6">
            <a:hlinkClick r:id="" action="ppaction://noaction" highlightClick="1">
              <a:snd r:embed="rId5" name="photo.wav"/>
            </a:hlinkClick>
            <a:extLst>
              <a:ext uri="{FF2B5EF4-FFF2-40B4-BE49-F238E27FC236}">
                <a16:creationId xmlns:a16="http://schemas.microsoft.com/office/drawing/2014/main" id="{307C0C98-11D8-4A7D-B902-DA89CE366707}"/>
              </a:ext>
            </a:extLst>
          </p:cNvPr>
          <p:cNvSpPr/>
          <p:nvPr/>
        </p:nvSpPr>
        <p:spPr>
          <a:xfrm>
            <a:off x="1596886" y="9351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Action Button: Blank 20">
            <a:hlinkClick r:id="" action="ppaction://noaction" highlightClick="1">
              <a:snd r:embed="rId6" name="adulte.wav"/>
            </a:hlinkClick>
            <a:extLst>
              <a:ext uri="{FF2B5EF4-FFF2-40B4-BE49-F238E27FC236}">
                <a16:creationId xmlns:a16="http://schemas.microsoft.com/office/drawing/2014/main" id="{DA3F8363-8A84-4F49-A4CB-96300C3B2751}"/>
              </a:ext>
            </a:extLst>
          </p:cNvPr>
          <p:cNvSpPr/>
          <p:nvPr/>
        </p:nvSpPr>
        <p:spPr>
          <a:xfrm>
            <a:off x="4452731" y="93513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Action Button: Blank 21">
            <a:hlinkClick r:id="" action="ppaction://noaction" highlightClick="1">
              <a:snd r:embed="rId7" name="nature.wav"/>
            </a:hlinkClick>
            <a:extLst>
              <a:ext uri="{FF2B5EF4-FFF2-40B4-BE49-F238E27FC236}">
                <a16:creationId xmlns:a16="http://schemas.microsoft.com/office/drawing/2014/main" id="{7F96A542-F847-4153-820C-D2C1A058D356}"/>
              </a:ext>
            </a:extLst>
          </p:cNvPr>
          <p:cNvSpPr/>
          <p:nvPr/>
        </p:nvSpPr>
        <p:spPr>
          <a:xfrm>
            <a:off x="7341337" y="93763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8" name="second.wav"/>
            </a:hlinkClick>
            <a:extLst>
              <a:ext uri="{FF2B5EF4-FFF2-40B4-BE49-F238E27FC236}">
                <a16:creationId xmlns:a16="http://schemas.microsoft.com/office/drawing/2014/main" id="{509FB505-6C5E-4D7D-899A-B5A4776D987F}"/>
              </a:ext>
            </a:extLst>
          </p:cNvPr>
          <p:cNvSpPr/>
          <p:nvPr/>
        </p:nvSpPr>
        <p:spPr>
          <a:xfrm>
            <a:off x="1596886" y="277777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4" name="Action Button: Blank 23">
            <a:hlinkClick r:id="" action="ppaction://noaction" highlightClick="1">
              <a:snd r:embed="rId9" name="animal.wav"/>
            </a:hlinkClick>
            <a:extLst>
              <a:ext uri="{FF2B5EF4-FFF2-40B4-BE49-F238E27FC236}">
                <a16:creationId xmlns:a16="http://schemas.microsoft.com/office/drawing/2014/main" id="{FBA724D8-0F9C-4AF3-B45D-FD416BD4D82D}"/>
              </a:ext>
            </a:extLst>
          </p:cNvPr>
          <p:cNvSpPr/>
          <p:nvPr/>
        </p:nvSpPr>
        <p:spPr>
          <a:xfrm>
            <a:off x="4452731" y="277777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5" name="Action Button: Blank 24">
            <a:hlinkClick r:id="" action="ppaction://noaction" highlightClick="1">
              <a:snd r:embed="rId10" name="public.wav"/>
            </a:hlinkClick>
            <a:extLst>
              <a:ext uri="{FF2B5EF4-FFF2-40B4-BE49-F238E27FC236}">
                <a16:creationId xmlns:a16="http://schemas.microsoft.com/office/drawing/2014/main" id="{64A2E1F3-30B2-4C66-A8DB-6CFC369B67BF}"/>
              </a:ext>
            </a:extLst>
          </p:cNvPr>
          <p:cNvSpPr/>
          <p:nvPr/>
        </p:nvSpPr>
        <p:spPr>
          <a:xfrm>
            <a:off x="7341337" y="278026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11" name="ici.wav"/>
            </a:hlinkClick>
            <a:extLst>
              <a:ext uri="{FF2B5EF4-FFF2-40B4-BE49-F238E27FC236}">
                <a16:creationId xmlns:a16="http://schemas.microsoft.com/office/drawing/2014/main" id="{1061B3A1-068A-4214-8EFE-4C3086D3C6E7}"/>
              </a:ext>
            </a:extLst>
          </p:cNvPr>
          <p:cNvSpPr/>
          <p:nvPr/>
        </p:nvSpPr>
        <p:spPr>
          <a:xfrm>
            <a:off x="1598973" y="46225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7" name="Action Button: Blank 26">
            <a:hlinkClick r:id="" action="ppaction://noaction" highlightClick="1">
              <a:snd r:embed="rId12" name="culture.wav"/>
            </a:hlinkClick>
            <a:extLst>
              <a:ext uri="{FF2B5EF4-FFF2-40B4-BE49-F238E27FC236}">
                <a16:creationId xmlns:a16="http://schemas.microsoft.com/office/drawing/2014/main" id="{639B3C2B-58CF-4B61-B097-CCAE5A0E4493}"/>
              </a:ext>
            </a:extLst>
          </p:cNvPr>
          <p:cNvSpPr/>
          <p:nvPr/>
        </p:nvSpPr>
        <p:spPr>
          <a:xfrm>
            <a:off x="4454818" y="462255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Action Button: Blank 27">
            <a:hlinkClick r:id="" action="ppaction://noaction" highlightClick="1">
              <a:snd r:embed="rId13" name="salut_intonationUP.wav"/>
            </a:hlinkClick>
            <a:extLst>
              <a:ext uri="{FF2B5EF4-FFF2-40B4-BE49-F238E27FC236}">
                <a16:creationId xmlns:a16="http://schemas.microsoft.com/office/drawing/2014/main" id="{11FEC85F-5A09-4086-9C92-F5FC657B4C32}"/>
              </a:ext>
            </a:extLst>
          </p:cNvPr>
          <p:cNvSpPr/>
          <p:nvPr/>
        </p:nvSpPr>
        <p:spPr>
          <a:xfrm>
            <a:off x="7343424" y="462504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5BB787-2D59-40A2-99AB-C8BF32E30DBE}"/>
              </a:ext>
            </a:extLst>
          </p:cNvPr>
          <p:cNvSpPr/>
          <p:nvPr/>
        </p:nvSpPr>
        <p:spPr>
          <a:xfrm>
            <a:off x="2922104" y="98967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CA0B545-7ADB-4964-9AE0-629349D0A0DD}"/>
              </a:ext>
            </a:extLst>
          </p:cNvPr>
          <p:cNvSpPr/>
          <p:nvPr/>
        </p:nvSpPr>
        <p:spPr>
          <a:xfrm>
            <a:off x="3584238" y="98967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D1BCCDD-E789-47AA-94DF-2055DE90E7E0}"/>
              </a:ext>
            </a:extLst>
          </p:cNvPr>
          <p:cNvSpPr/>
          <p:nvPr/>
        </p:nvSpPr>
        <p:spPr>
          <a:xfrm>
            <a:off x="4998806" y="989677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DF5A305-0658-4090-BE48-1F583576F55F}"/>
              </a:ext>
            </a:extLst>
          </p:cNvPr>
          <p:cNvSpPr/>
          <p:nvPr/>
        </p:nvSpPr>
        <p:spPr>
          <a:xfrm>
            <a:off x="5784366" y="98967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1E4ED9-12BF-47D7-8F09-06BF3272998B}"/>
              </a:ext>
            </a:extLst>
          </p:cNvPr>
          <p:cNvSpPr/>
          <p:nvPr/>
        </p:nvSpPr>
        <p:spPr>
          <a:xfrm>
            <a:off x="8156442" y="98496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D1B652F-5E41-4636-BE0C-8BC168C3A099}"/>
              </a:ext>
            </a:extLst>
          </p:cNvPr>
          <p:cNvSpPr/>
          <p:nvPr/>
        </p:nvSpPr>
        <p:spPr>
          <a:xfrm>
            <a:off x="8816955" y="991549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13F82C3-BF4D-474B-99A4-7358861F92C0}"/>
              </a:ext>
            </a:extLst>
          </p:cNvPr>
          <p:cNvSpPr/>
          <p:nvPr/>
        </p:nvSpPr>
        <p:spPr>
          <a:xfrm>
            <a:off x="2393918" y="282245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6A747FE-33E0-4774-AC3C-CF63AF68004F}"/>
              </a:ext>
            </a:extLst>
          </p:cNvPr>
          <p:cNvSpPr/>
          <p:nvPr/>
        </p:nvSpPr>
        <p:spPr>
          <a:xfrm>
            <a:off x="3169053" y="2832973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24D6996-B977-44DC-89A5-738F97C178F6}"/>
              </a:ext>
            </a:extLst>
          </p:cNvPr>
          <p:cNvSpPr/>
          <p:nvPr/>
        </p:nvSpPr>
        <p:spPr>
          <a:xfrm>
            <a:off x="4996417" y="2850074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B35BABB-FFC9-419D-B7CD-F60E7AF2A7A1}"/>
              </a:ext>
            </a:extLst>
          </p:cNvPr>
          <p:cNvSpPr/>
          <p:nvPr/>
        </p:nvSpPr>
        <p:spPr>
          <a:xfrm>
            <a:off x="5650133" y="2850075"/>
            <a:ext cx="272290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7985EB-77A6-40B7-A51E-7840E280CCA9}"/>
              </a:ext>
            </a:extLst>
          </p:cNvPr>
          <p:cNvSpPr/>
          <p:nvPr/>
        </p:nvSpPr>
        <p:spPr>
          <a:xfrm>
            <a:off x="6426742" y="282245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63F1D26-FA9D-41B1-A400-C7356EE5476E}"/>
              </a:ext>
            </a:extLst>
          </p:cNvPr>
          <p:cNvSpPr/>
          <p:nvPr/>
        </p:nvSpPr>
        <p:spPr>
          <a:xfrm>
            <a:off x="8167300" y="2850075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5B1E94D-FC7C-4FF9-AF76-6A256916ED11}"/>
              </a:ext>
            </a:extLst>
          </p:cNvPr>
          <p:cNvSpPr/>
          <p:nvPr/>
        </p:nvSpPr>
        <p:spPr>
          <a:xfrm>
            <a:off x="9125841" y="2832973"/>
            <a:ext cx="277389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454F944-0E83-46E6-BB80-60649CC78030}"/>
              </a:ext>
            </a:extLst>
          </p:cNvPr>
          <p:cNvSpPr/>
          <p:nvPr/>
        </p:nvSpPr>
        <p:spPr>
          <a:xfrm>
            <a:off x="2393918" y="466622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2737035-F404-417B-A464-000D019C144B}"/>
              </a:ext>
            </a:extLst>
          </p:cNvPr>
          <p:cNvSpPr/>
          <p:nvPr/>
        </p:nvSpPr>
        <p:spPr>
          <a:xfrm>
            <a:off x="3104044" y="466622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9060CA9-0CB0-48EF-91A2-CFD282B3FF5D}"/>
              </a:ext>
            </a:extLst>
          </p:cNvPr>
          <p:cNvSpPr/>
          <p:nvPr/>
        </p:nvSpPr>
        <p:spPr>
          <a:xfrm>
            <a:off x="5309747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DDD82D0-9A45-4790-A49C-263667C97F33}"/>
              </a:ext>
            </a:extLst>
          </p:cNvPr>
          <p:cNvSpPr/>
          <p:nvPr/>
        </p:nvSpPr>
        <p:spPr>
          <a:xfrm>
            <a:off x="6124751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D3A23A7-F2EA-43F2-91B0-F831B867AF1E}"/>
              </a:ext>
            </a:extLst>
          </p:cNvPr>
          <p:cNvSpPr/>
          <p:nvPr/>
        </p:nvSpPr>
        <p:spPr>
          <a:xfrm>
            <a:off x="8355311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9EA85B8-434E-4A63-891D-EE04996D174A}"/>
              </a:ext>
            </a:extLst>
          </p:cNvPr>
          <p:cNvSpPr/>
          <p:nvPr/>
        </p:nvSpPr>
        <p:spPr>
          <a:xfrm>
            <a:off x="8924151" y="461836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pic>
        <p:nvPicPr>
          <p:cNvPr id="48" name="Picture 47" descr="Picture, Photo, Photography, People, Person, Film">
            <a:extLst>
              <a:ext uri="{FF2B5EF4-FFF2-40B4-BE49-F238E27FC236}">
                <a16:creationId xmlns:a16="http://schemas.microsoft.com/office/drawing/2014/main" id="{4D180909-EE83-44A8-A6E8-0CF429FB9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18" y="1466684"/>
            <a:ext cx="1252713" cy="12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frog">
            <a:extLst>
              <a:ext uri="{FF2B5EF4-FFF2-40B4-BE49-F238E27FC236}">
                <a16:creationId xmlns:a16="http://schemas.microsoft.com/office/drawing/2014/main" id="{7EA78DDB-BDE1-422E-83F2-320DA62F21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07" y="3349317"/>
            <a:ext cx="946803" cy="1116326"/>
          </a:xfrm>
          <a:prstGeom prst="rect">
            <a:avLst/>
          </a:prstGeom>
        </p:spPr>
      </p:pic>
      <p:pic>
        <p:nvPicPr>
          <p:cNvPr id="50" name="Picture 49" descr="map with an arrow pointing to show location">
            <a:extLst>
              <a:ext uri="{FF2B5EF4-FFF2-40B4-BE49-F238E27FC236}">
                <a16:creationId xmlns:a16="http://schemas.microsoft.com/office/drawing/2014/main" id="{E90047F5-B0E3-4BD6-9F3E-EA75F9DB35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32" y="5144048"/>
            <a:ext cx="1119298" cy="1123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8605D0-6A9A-4C81-84FD-0EC5E040946F}"/>
              </a:ext>
            </a:extLst>
          </p:cNvPr>
          <p:cNvSpPr txBox="1"/>
          <p:nvPr/>
        </p:nvSpPr>
        <p:spPr>
          <a:xfrm>
            <a:off x="3102838" y="5923908"/>
            <a:ext cx="97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[here]</a:t>
            </a:r>
          </a:p>
        </p:txBody>
      </p:sp>
      <p:grpSp>
        <p:nvGrpSpPr>
          <p:cNvPr id="51" name="Group 50" descr="podium with the second spot highlighted">
            <a:extLst>
              <a:ext uri="{FF2B5EF4-FFF2-40B4-BE49-F238E27FC236}">
                <a16:creationId xmlns:a16="http://schemas.microsoft.com/office/drawing/2014/main" id="{723B3EA8-B06A-41DD-B5F9-3EEC99394D36}"/>
              </a:ext>
            </a:extLst>
          </p:cNvPr>
          <p:cNvGrpSpPr/>
          <p:nvPr/>
        </p:nvGrpSpPr>
        <p:grpSpPr>
          <a:xfrm>
            <a:off x="2234665" y="3461378"/>
            <a:ext cx="1597105" cy="1036454"/>
            <a:chOff x="1098258" y="4558568"/>
            <a:chExt cx="2669177" cy="1732184"/>
          </a:xfrm>
        </p:grpSpPr>
        <p:pic>
          <p:nvPicPr>
            <p:cNvPr id="52" name="Picture 51" descr="podium">
              <a:extLst>
                <a:ext uri="{FF2B5EF4-FFF2-40B4-BE49-F238E27FC236}">
                  <a16:creationId xmlns:a16="http://schemas.microsoft.com/office/drawing/2014/main" id="{AA012759-7B36-4489-94E5-FEF8F7F9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58" y="4956163"/>
              <a:ext cx="2669177" cy="1334589"/>
            </a:xfrm>
            <a:prstGeom prst="rect">
              <a:avLst/>
            </a:prstGeom>
          </p:spPr>
        </p:pic>
        <p:sp>
          <p:nvSpPr>
            <p:cNvPr id="53" name="Down Arrow 2">
              <a:extLst>
                <a:ext uri="{FF2B5EF4-FFF2-40B4-BE49-F238E27FC236}">
                  <a16:creationId xmlns:a16="http://schemas.microsoft.com/office/drawing/2014/main" id="{8523EAE4-CBF2-42DC-986E-1EE1351BE7EB}"/>
                </a:ext>
              </a:extLst>
            </p:cNvPr>
            <p:cNvSpPr/>
            <p:nvPr/>
          </p:nvSpPr>
          <p:spPr>
            <a:xfrm>
              <a:off x="1374381" y="4558568"/>
              <a:ext cx="391886" cy="784830"/>
            </a:xfrm>
            <a:prstGeom prst="downArrow">
              <a:avLst/>
            </a:prstGeom>
            <a:solidFill>
              <a:srgbClr val="F66400"/>
            </a:solidFill>
            <a:ln>
              <a:solidFill>
                <a:srgbClr val="E65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CD7F3697-D6E1-4A2D-9319-752BDBABD4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85" y="1529409"/>
            <a:ext cx="1983740" cy="101666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BD21EB4-D892-4216-B8B2-46A9465092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30" y="1485444"/>
            <a:ext cx="813380" cy="1127982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B924C9B3-A310-4D20-969A-71B0DEA3F3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013" y="3427189"/>
            <a:ext cx="1307523" cy="111752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112FC40-CB81-4CF8-BF51-77BEBD56B4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96" y="5244160"/>
            <a:ext cx="1585726" cy="93409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A60C20F-932A-4A18-B17B-F08AB6A85F4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41" y="5138737"/>
            <a:ext cx="1280639" cy="1058529"/>
          </a:xfrm>
          <a:prstGeom prst="rect">
            <a:avLst/>
          </a:prstGeom>
        </p:spPr>
      </p:pic>
      <p:pic>
        <p:nvPicPr>
          <p:cNvPr id="58" name="Graphic 57" descr="Teacher">
            <a:extLst>
              <a:ext uri="{FF2B5EF4-FFF2-40B4-BE49-F238E27FC236}">
                <a16:creationId xmlns:a16="http://schemas.microsoft.com/office/drawing/2014/main" id="{267A107B-4B86-42BC-9290-0BEFAF25C16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005233" y="-1677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87DAF27B-840A-468A-8DC9-7392FE2B6A6C}"/>
              </a:ext>
            </a:extLst>
          </p:cNvPr>
          <p:cNvSpPr/>
          <p:nvPr/>
        </p:nvSpPr>
        <p:spPr>
          <a:xfrm>
            <a:off x="3919633" y="165496"/>
            <a:ext cx="4795954" cy="459482"/>
          </a:xfrm>
          <a:prstGeom prst="wedgeRoundRectCallout">
            <a:avLst>
              <a:gd name="adj1" fmla="val -54803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Rectangle 7">
            <a:hlinkClick r:id="" action="ppaction://noaction">
              <a:snd r:embed="rId25" name="Écoute. Écris la bonne lettre..wav"/>
            </a:hlinkClick>
            <a:extLst>
              <a:ext uri="{FF2B5EF4-FFF2-40B4-BE49-F238E27FC236}">
                <a16:creationId xmlns:a16="http://schemas.microsoft.com/office/drawing/2014/main" id="{F1BBF49D-699C-481C-9A7D-BFDEC9EEA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360" y="181313"/>
            <a:ext cx="47959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alt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Écris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bonne </a:t>
            </a:r>
            <a:r>
              <a:rPr lang="en-GB" alt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lettre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C0F75-6C05-442D-8A79-A3456322CBE1}"/>
              </a:ext>
            </a:extLst>
          </p:cNvPr>
          <p:cNvSpPr txBox="1"/>
          <p:nvPr/>
        </p:nvSpPr>
        <p:spPr>
          <a:xfrm>
            <a:off x="8156440" y="6506819"/>
            <a:ext cx="4035559" cy="378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bonne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lettre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the right letter</a:t>
            </a: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hlinkClick r:id="" action="ppaction://noaction">
              <a:snd r:embed="rId4" name="lire.wav"/>
            </a:hlinkClick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022FBF-168B-423E-B517-C41B37E1A821}"/>
              </a:ext>
            </a:extLst>
          </p:cNvPr>
          <p:cNvSpPr txBox="1"/>
          <p:nvPr/>
        </p:nvSpPr>
        <p:spPr>
          <a:xfrm>
            <a:off x="948267" y="1241778"/>
            <a:ext cx="506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9902F-5F3A-40C3-BB60-EBB21D61704B}"/>
              </a:ext>
            </a:extLst>
          </p:cNvPr>
          <p:cNvSpPr txBox="1"/>
          <p:nvPr/>
        </p:nvSpPr>
        <p:spPr>
          <a:xfrm>
            <a:off x="948267" y="2478831"/>
            <a:ext cx="531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97BF0-7DDA-4C43-BBFF-CCC2AB671916}"/>
              </a:ext>
            </a:extLst>
          </p:cNvPr>
          <p:cNvSpPr txBox="1"/>
          <p:nvPr/>
        </p:nvSpPr>
        <p:spPr>
          <a:xfrm>
            <a:off x="982167" y="3957138"/>
            <a:ext cx="7766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e, dans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A4C4B-AE7A-4593-B441-283DF71BFD9D}"/>
              </a:ext>
            </a:extLst>
          </p:cNvPr>
          <p:cNvSpPr txBox="1"/>
          <p:nvPr/>
        </p:nvSpPr>
        <p:spPr>
          <a:xfrm>
            <a:off x="948267" y="5346412"/>
            <a:ext cx="531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– e –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o – 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13" name="Google Shape;127;p2">
            <a:hlinkClick r:id="" action="ppaction://noaction">
              <a:snd r:embed="rId5" name="papavaàlacabane.wav"/>
            </a:hlinkClick>
            <a:extLst>
              <a:ext uri="{FF2B5EF4-FFF2-40B4-BE49-F238E27FC236}">
                <a16:creationId xmlns:a16="http://schemas.microsoft.com/office/drawing/2014/main" id="{8BDD182B-090C-416A-A023-B1891AC27D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711" y="1305851"/>
            <a:ext cx="487659" cy="47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7;p2">
            <a:hlinkClick r:id="" action="ppaction://noaction">
              <a:snd r:embed="rId7" name="lechevalaussiàmidi.wav"/>
            </a:hlinkClick>
            <a:extLst>
              <a:ext uri="{FF2B5EF4-FFF2-40B4-BE49-F238E27FC236}">
                <a16:creationId xmlns:a16="http://schemas.microsoft.com/office/drawing/2014/main" id="{D43140C6-6D5B-4072-9C8C-A6DFE7B680A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711" y="2529949"/>
            <a:ext cx="487659" cy="47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7;p2">
            <a:hlinkClick r:id="" action="ppaction://noaction">
              <a:snd r:embed="rId8" name="lamotoperduedansl´univers.wav"/>
            </a:hlinkClick>
            <a:extLst>
              <a:ext uri="{FF2B5EF4-FFF2-40B4-BE49-F238E27FC236}">
                <a16:creationId xmlns:a16="http://schemas.microsoft.com/office/drawing/2014/main" id="{49E7EF3B-6975-4B01-A551-5ECADEEDB07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710" y="3990152"/>
            <a:ext cx="487659" cy="47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7;p2">
            <a:hlinkClick r:id="" action="ppaction://noaction">
              <a:snd r:embed="rId9" name="aeiou_shorter.wav"/>
            </a:hlinkClick>
            <a:extLst>
              <a:ext uri="{FF2B5EF4-FFF2-40B4-BE49-F238E27FC236}">
                <a16:creationId xmlns:a16="http://schemas.microsoft.com/office/drawing/2014/main" id="{282AB23C-AA4D-4761-BA09-FB8F9886B3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709" y="5400328"/>
            <a:ext cx="487659" cy="47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B7BF70-995E-400D-B102-DBFCB9B8D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83" y="1135392"/>
            <a:ext cx="1279121" cy="10062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242F42-794A-4F82-A296-2CC92E6F52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97" y="1408954"/>
            <a:ext cx="745642" cy="56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1D4D92-A039-4CCB-8B70-8AF211B310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65" y="1250948"/>
            <a:ext cx="830498" cy="7751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63D940-1E38-422E-A5B9-FE54C1775D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89" y="805026"/>
            <a:ext cx="707044" cy="14582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6B051E-C601-431F-9711-D11B838F46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37" y="2347325"/>
            <a:ext cx="1118192" cy="881508"/>
          </a:xfrm>
          <a:prstGeom prst="rect">
            <a:avLst/>
          </a:prstGeom>
        </p:spPr>
      </p:pic>
      <p:sp>
        <p:nvSpPr>
          <p:cNvPr id="22" name="Cross 21">
            <a:extLst>
              <a:ext uri="{FF2B5EF4-FFF2-40B4-BE49-F238E27FC236}">
                <a16:creationId xmlns:a16="http://schemas.microsoft.com/office/drawing/2014/main" id="{6A5F697B-4A27-4FA3-A224-364264CF9C36}"/>
              </a:ext>
            </a:extLst>
          </p:cNvPr>
          <p:cNvSpPr/>
          <p:nvPr/>
        </p:nvSpPr>
        <p:spPr>
          <a:xfrm>
            <a:off x="7898875" y="2499697"/>
            <a:ext cx="568639" cy="507193"/>
          </a:xfrm>
          <a:prstGeom prst="plus">
            <a:avLst/>
          </a:prstGeom>
          <a:solidFill>
            <a:srgbClr val="5880F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BB4396-7F8D-46FA-914E-7CCC101E58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83" y="2449857"/>
            <a:ext cx="710799" cy="6764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98B953-C106-49D7-9819-E259F03F1BA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05" y="2478831"/>
            <a:ext cx="670597" cy="668362"/>
          </a:xfrm>
          <a:prstGeom prst="rect">
            <a:avLst/>
          </a:prstGeom>
        </p:spPr>
      </p:pic>
      <p:pic>
        <p:nvPicPr>
          <p:cNvPr id="25" name="Picture 7" descr="cosmos">
            <a:extLst>
              <a:ext uri="{FF2B5EF4-FFF2-40B4-BE49-F238E27FC236}">
                <a16:creationId xmlns:a16="http://schemas.microsoft.com/office/drawing/2014/main" id="{5FAC37A2-C213-4145-9E96-0DFC10C1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032" y="3751445"/>
            <a:ext cx="1229920" cy="71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9D21FF-C27B-405D-AD66-B936F704B7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23" y="3804658"/>
            <a:ext cx="922117" cy="8089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FF2257-00DC-4C59-B833-B6617623750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75" y="3987639"/>
            <a:ext cx="865236" cy="6262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FA88B73-E599-4F80-AA48-3758B5041874}"/>
              </a:ext>
            </a:extLst>
          </p:cNvPr>
          <p:cNvSpPr txBox="1"/>
          <p:nvPr/>
        </p:nvSpPr>
        <p:spPr>
          <a:xfrm>
            <a:off x="9891915" y="3804658"/>
            <a:ext cx="85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[in]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0CA70C-81CF-46DC-BD38-BF4D053E28A0}"/>
              </a:ext>
            </a:extLst>
          </p:cNvPr>
          <p:cNvSpPr txBox="1"/>
          <p:nvPr/>
        </p:nvSpPr>
        <p:spPr>
          <a:xfrm>
            <a:off x="1406041" y="1735718"/>
            <a:ext cx="4777956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Dad goes to the cabin.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FF9748-E627-482A-A61E-0C62DB9C3326}"/>
              </a:ext>
            </a:extLst>
          </p:cNvPr>
          <p:cNvSpPr txBox="1"/>
          <p:nvPr/>
        </p:nvSpPr>
        <p:spPr>
          <a:xfrm>
            <a:off x="1427521" y="3017288"/>
            <a:ext cx="4777956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horse, too, at midday.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740BA8-0007-45EE-A7EA-1C803AC606B9}"/>
              </a:ext>
            </a:extLst>
          </p:cNvPr>
          <p:cNvSpPr txBox="1"/>
          <p:nvPr/>
        </p:nvSpPr>
        <p:spPr>
          <a:xfrm>
            <a:off x="1319958" y="4487885"/>
            <a:ext cx="6847114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motorbike lost, in the universe.</a:t>
            </a: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D33BD550-A4F7-41DE-9917-68C4BF2510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85342" y="41238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E0627C25-8FA3-430D-AC4C-8DC3DC08494E}"/>
              </a:ext>
            </a:extLst>
          </p:cNvPr>
          <p:cNvSpPr/>
          <p:nvPr/>
        </p:nvSpPr>
        <p:spPr>
          <a:xfrm>
            <a:off x="3899742" y="208411"/>
            <a:ext cx="2774013" cy="459482"/>
          </a:xfrm>
          <a:prstGeom prst="wedgeRoundRectCallout">
            <a:avLst>
              <a:gd name="adj1" fmla="val -59723"/>
              <a:gd name="adj2" fmla="val 1932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3B34AC95-62EE-484D-AB02-4651565D9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9742" y="212097"/>
            <a:ext cx="246279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7E0C981A-5E28-45AC-A3F5-A913CB74D896}"/>
              </a:ext>
            </a:extLst>
          </p:cNvPr>
          <p:cNvGraphicFramePr>
            <a:graphicFrameLocks noGrp="1"/>
          </p:cNvGraphicFramePr>
          <p:nvPr/>
        </p:nvGraphicFramePr>
        <p:xfrm>
          <a:off x="383855" y="4343696"/>
          <a:ext cx="11334012" cy="2181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9002">
                  <a:extLst>
                    <a:ext uri="{9D8B030D-6E8A-4147-A177-3AD203B41FA5}">
                      <a16:colId xmlns:a16="http://schemas.microsoft.com/office/drawing/2014/main" val="1901653148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1903629371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46658142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249711652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406205639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64381937"/>
                    </a:ext>
                  </a:extLst>
                </a:gridCol>
              </a:tblGrid>
              <a:tr h="10906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408720"/>
                  </a:ext>
                </a:extLst>
              </a:tr>
              <a:tr h="109064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77379"/>
                  </a:ext>
                </a:extLst>
              </a:tr>
            </a:tbl>
          </a:graphicData>
        </a:graphic>
      </p:graphicFrame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0D6C4766-B041-4475-8181-C01A14B28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8" name="Title 1">
            <a:hlinkClick r:id="" action="ppaction://noaction">
              <a:snd r:embed="rId3" name="écouter.wav"/>
            </a:hlinkClick>
            <a:extLst>
              <a:ext uri="{FF2B5EF4-FFF2-40B4-BE49-F238E27FC236}">
                <a16:creationId xmlns:a16="http://schemas.microsoft.com/office/drawing/2014/main" id="{D237E0AB-EB93-4846-B06C-94C66994170A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63CB29-77BE-4452-8DED-81B30976DD7E}"/>
              </a:ext>
            </a:extLst>
          </p:cNvPr>
          <p:cNvGrpSpPr/>
          <p:nvPr/>
        </p:nvGrpSpPr>
        <p:grpSpPr>
          <a:xfrm>
            <a:off x="204647" y="778858"/>
            <a:ext cx="2685705" cy="2685705"/>
            <a:chOff x="204647" y="778858"/>
            <a:chExt cx="2685705" cy="2685705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49F8C92-566B-41E5-87F5-D7AA8C98B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7" y="778858"/>
              <a:ext cx="2685705" cy="26857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8291A1-A2F7-47DF-BA8F-9E161AEC589A}"/>
                </a:ext>
              </a:extLst>
            </p:cNvPr>
            <p:cNvSpPr txBox="1"/>
            <p:nvPr/>
          </p:nvSpPr>
          <p:spPr>
            <a:xfrm>
              <a:off x="603463" y="2497736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68D0AC2-5A9E-4808-BF38-B6A449F42C96}"/>
              </a:ext>
            </a:extLst>
          </p:cNvPr>
          <p:cNvGrpSpPr/>
          <p:nvPr/>
        </p:nvGrpSpPr>
        <p:grpSpPr>
          <a:xfrm>
            <a:off x="3122482" y="818652"/>
            <a:ext cx="2637795" cy="2645911"/>
            <a:chOff x="3122482" y="818652"/>
            <a:chExt cx="2637795" cy="2645911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D653904E-587A-4D17-8480-430CE7585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482" y="818652"/>
              <a:ext cx="2637795" cy="26459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0F003-1EB7-4983-823D-A7D17FB129E1}"/>
                </a:ext>
              </a:extLst>
            </p:cNvPr>
            <p:cNvSpPr txBox="1"/>
            <p:nvPr/>
          </p:nvSpPr>
          <p:spPr>
            <a:xfrm>
              <a:off x="3425730" y="244980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0B229F-6E59-4596-977E-F0C757071728}"/>
              </a:ext>
            </a:extLst>
          </p:cNvPr>
          <p:cNvGrpSpPr/>
          <p:nvPr/>
        </p:nvGrpSpPr>
        <p:grpSpPr>
          <a:xfrm>
            <a:off x="5992407" y="769186"/>
            <a:ext cx="2685706" cy="2685706"/>
            <a:chOff x="5992407" y="769186"/>
            <a:chExt cx="2685706" cy="268570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5E2BCDA-CDAB-4BA0-85A5-2312EC513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407" y="769186"/>
              <a:ext cx="2685706" cy="26857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B3B531-5164-4F57-9292-1BEA2F66E179}"/>
                </a:ext>
              </a:extLst>
            </p:cNvPr>
            <p:cNvSpPr txBox="1"/>
            <p:nvPr/>
          </p:nvSpPr>
          <p:spPr>
            <a:xfrm>
              <a:off x="6397256" y="250182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00947D-F623-4AFF-84BC-86C00FB8AEED}"/>
              </a:ext>
            </a:extLst>
          </p:cNvPr>
          <p:cNvGrpSpPr/>
          <p:nvPr/>
        </p:nvGrpSpPr>
        <p:grpSpPr>
          <a:xfrm>
            <a:off x="8910243" y="692504"/>
            <a:ext cx="2685705" cy="2693968"/>
            <a:chOff x="8910243" y="692504"/>
            <a:chExt cx="2685705" cy="2693968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7D787F81-D02D-4AC5-A489-23D7659D9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243" y="692504"/>
              <a:ext cx="2685705" cy="26939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C39F7E-75B1-4C50-B4A2-175EE17B6AE8}"/>
                </a:ext>
              </a:extLst>
            </p:cNvPr>
            <p:cNvSpPr txBox="1"/>
            <p:nvPr/>
          </p:nvSpPr>
          <p:spPr>
            <a:xfrm>
              <a:off x="9294627" y="247000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256DDA-9AD1-4AA1-B1AD-1D3582B880C8}"/>
              </a:ext>
            </a:extLst>
          </p:cNvPr>
          <p:cNvSpPr txBox="1"/>
          <p:nvPr/>
        </p:nvSpPr>
        <p:spPr>
          <a:xfrm>
            <a:off x="602514" y="3154146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D546F-BFB7-441F-9A21-E0B81CE75B33}"/>
              </a:ext>
            </a:extLst>
          </p:cNvPr>
          <p:cNvSpPr txBox="1"/>
          <p:nvPr/>
        </p:nvSpPr>
        <p:spPr>
          <a:xfrm>
            <a:off x="3380159" y="3129971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32D15D-A454-423D-82CB-45707006E3A3}"/>
              </a:ext>
            </a:extLst>
          </p:cNvPr>
          <p:cNvSpPr txBox="1"/>
          <p:nvPr/>
        </p:nvSpPr>
        <p:spPr>
          <a:xfrm>
            <a:off x="6397256" y="3132016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30705-237F-4197-9EBF-068C0FA25663}"/>
              </a:ext>
            </a:extLst>
          </p:cNvPr>
          <p:cNvSpPr txBox="1"/>
          <p:nvPr/>
        </p:nvSpPr>
        <p:spPr>
          <a:xfrm>
            <a:off x="9414353" y="3102558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Action Button: Blank 28">
            <a:hlinkClick r:id="" action="ppaction://noaction" highlightClick="1">
              <a:snd r:embed="rId5" name="lire.wav"/>
            </a:hlinkClick>
            <a:extLst>
              <a:ext uri="{FF2B5EF4-FFF2-40B4-BE49-F238E27FC236}">
                <a16:creationId xmlns:a16="http://schemas.microsoft.com/office/drawing/2014/main" id="{9D62F22E-3989-40B8-AB54-4219C467D433}"/>
              </a:ext>
            </a:extLst>
          </p:cNvPr>
          <p:cNvSpPr/>
          <p:nvPr/>
        </p:nvSpPr>
        <p:spPr>
          <a:xfrm>
            <a:off x="383855" y="435811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Action Button: Blank 29">
            <a:hlinkClick r:id="" action="ppaction://noaction" highlightClick="1">
              <a:snd r:embed="rId3" name="écouter.wav"/>
            </a:hlinkClick>
            <a:extLst>
              <a:ext uri="{FF2B5EF4-FFF2-40B4-BE49-F238E27FC236}">
                <a16:creationId xmlns:a16="http://schemas.microsoft.com/office/drawing/2014/main" id="{CD7039FD-B9E7-4C1B-808D-A347A107E995}"/>
              </a:ext>
            </a:extLst>
          </p:cNvPr>
          <p:cNvSpPr/>
          <p:nvPr/>
        </p:nvSpPr>
        <p:spPr>
          <a:xfrm>
            <a:off x="2285106" y="434369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Action Button: Blank 30">
            <a:hlinkClick r:id="" action="ppaction://noaction" highlightClick="1">
              <a:snd r:embed="rId3" name="écouter.wav"/>
            </a:hlinkClick>
            <a:extLst>
              <a:ext uri="{FF2B5EF4-FFF2-40B4-BE49-F238E27FC236}">
                <a16:creationId xmlns:a16="http://schemas.microsoft.com/office/drawing/2014/main" id="{A55559BC-1193-4DEF-B1FB-9DF2B2D2D694}"/>
              </a:ext>
            </a:extLst>
          </p:cNvPr>
          <p:cNvSpPr/>
          <p:nvPr/>
        </p:nvSpPr>
        <p:spPr>
          <a:xfrm>
            <a:off x="4169490" y="434585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Action Button: Blank 31">
            <a:hlinkClick r:id="" action="ppaction://noaction" highlightClick="1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B5D36E67-AA54-4E60-85B2-1F9438DF2E3A}"/>
              </a:ext>
            </a:extLst>
          </p:cNvPr>
          <p:cNvSpPr/>
          <p:nvPr/>
        </p:nvSpPr>
        <p:spPr>
          <a:xfrm>
            <a:off x="6057164" y="434793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5" name="lire.wav"/>
            </a:hlinkClick>
            <a:extLst>
              <a:ext uri="{FF2B5EF4-FFF2-40B4-BE49-F238E27FC236}">
                <a16:creationId xmlns:a16="http://schemas.microsoft.com/office/drawing/2014/main" id="{40515693-6EAF-4F89-A18B-7818D4F56DC7}"/>
              </a:ext>
            </a:extLst>
          </p:cNvPr>
          <p:cNvSpPr/>
          <p:nvPr/>
        </p:nvSpPr>
        <p:spPr>
          <a:xfrm>
            <a:off x="7943678" y="435860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6" name="écrire.wav"/>
            </a:hlinkClick>
            <a:extLst>
              <a:ext uri="{FF2B5EF4-FFF2-40B4-BE49-F238E27FC236}">
                <a16:creationId xmlns:a16="http://schemas.microsoft.com/office/drawing/2014/main" id="{23E69C2C-19A2-47DC-B435-88BE4342F6E6}"/>
              </a:ext>
            </a:extLst>
          </p:cNvPr>
          <p:cNvSpPr/>
          <p:nvPr/>
        </p:nvSpPr>
        <p:spPr>
          <a:xfrm>
            <a:off x="9830192" y="435811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183A2765-A748-4151-AD0D-0F23CDDE254B}"/>
              </a:ext>
            </a:extLst>
          </p:cNvPr>
          <p:cNvSpPr/>
          <p:nvPr/>
        </p:nvSpPr>
        <p:spPr>
          <a:xfrm>
            <a:off x="383854" y="544259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3" name="écouter.wav"/>
            </a:hlinkClick>
            <a:extLst>
              <a:ext uri="{FF2B5EF4-FFF2-40B4-BE49-F238E27FC236}">
                <a16:creationId xmlns:a16="http://schemas.microsoft.com/office/drawing/2014/main" id="{E664374D-14FF-47A9-810D-5E3B68602469}"/>
              </a:ext>
            </a:extLst>
          </p:cNvPr>
          <p:cNvSpPr/>
          <p:nvPr/>
        </p:nvSpPr>
        <p:spPr>
          <a:xfrm>
            <a:off x="2276418" y="54343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6" name="écrire.wav"/>
            </a:hlinkClick>
            <a:extLst>
              <a:ext uri="{FF2B5EF4-FFF2-40B4-BE49-F238E27FC236}">
                <a16:creationId xmlns:a16="http://schemas.microsoft.com/office/drawing/2014/main" id="{8FD3AAEE-E745-4924-8B69-5CB424D964C1}"/>
              </a:ext>
            </a:extLst>
          </p:cNvPr>
          <p:cNvSpPr/>
          <p:nvPr/>
        </p:nvSpPr>
        <p:spPr>
          <a:xfrm>
            <a:off x="4165538" y="543625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5" name="lire.wav"/>
            </a:hlinkClick>
            <a:extLst>
              <a:ext uri="{FF2B5EF4-FFF2-40B4-BE49-F238E27FC236}">
                <a16:creationId xmlns:a16="http://schemas.microsoft.com/office/drawing/2014/main" id="{60629DAE-2F67-480F-9479-33C26D8AF918}"/>
              </a:ext>
            </a:extLst>
          </p:cNvPr>
          <p:cNvSpPr/>
          <p:nvPr/>
        </p:nvSpPr>
        <p:spPr>
          <a:xfrm>
            <a:off x="6057164" y="54425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6" name="écrire.wav"/>
            </a:hlinkClick>
            <a:extLst>
              <a:ext uri="{FF2B5EF4-FFF2-40B4-BE49-F238E27FC236}">
                <a16:creationId xmlns:a16="http://schemas.microsoft.com/office/drawing/2014/main" id="{728A39C4-8BD6-4DB1-ABD1-E7A231B6400C}"/>
              </a:ext>
            </a:extLst>
          </p:cNvPr>
          <p:cNvSpPr/>
          <p:nvPr/>
        </p:nvSpPr>
        <p:spPr>
          <a:xfrm>
            <a:off x="7949728" y="54425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45" name="Action Button: Blank 44">
            <a:hlinkClick r:id="" action="ppaction://noaction" highlightClick="1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6E40747A-5877-4A39-9B53-ABAECB9A2C4D}"/>
              </a:ext>
            </a:extLst>
          </p:cNvPr>
          <p:cNvSpPr/>
          <p:nvPr/>
        </p:nvSpPr>
        <p:spPr>
          <a:xfrm>
            <a:off x="9829028" y="542579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E53CB23-F6A8-4B8D-8331-7B2F8133FBFB}"/>
              </a:ext>
            </a:extLst>
          </p:cNvPr>
          <p:cNvGrpSpPr/>
          <p:nvPr/>
        </p:nvGrpSpPr>
        <p:grpSpPr>
          <a:xfrm>
            <a:off x="474133" y="4353367"/>
            <a:ext cx="1916935" cy="1072429"/>
            <a:chOff x="474133" y="4353367"/>
            <a:chExt cx="1916935" cy="107242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971A1E2-FDAA-4903-9FC5-CB560C43C599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03B59AFD-7546-46FD-81A6-DC7FAFA9D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B6E77E4-214F-421B-9A9E-DEC418A4B631}"/>
              </a:ext>
            </a:extLst>
          </p:cNvPr>
          <p:cNvGrpSpPr/>
          <p:nvPr/>
        </p:nvGrpSpPr>
        <p:grpSpPr>
          <a:xfrm>
            <a:off x="2285106" y="4321700"/>
            <a:ext cx="1916935" cy="1120891"/>
            <a:chOff x="-3261847" y="4358112"/>
            <a:chExt cx="1916935" cy="1120891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A3219F84-D486-4C52-9FD9-5F0852A7D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33CBF1B-930B-4373-8679-19C87877C3B6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F20D4A0-7CED-4988-B864-F578EEC45B41}"/>
              </a:ext>
            </a:extLst>
          </p:cNvPr>
          <p:cNvGrpSpPr/>
          <p:nvPr/>
        </p:nvGrpSpPr>
        <p:grpSpPr>
          <a:xfrm>
            <a:off x="6103292" y="4367192"/>
            <a:ext cx="1916935" cy="1051903"/>
            <a:chOff x="-2245986" y="5807392"/>
            <a:chExt cx="1916935" cy="1051903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A9BCDB4-C8B3-4898-8667-E8F87953C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BD0DE92-DDF8-4159-B483-93CE9D964DA7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515D0A-B549-4FCC-A4E9-AD043133CE61}"/>
              </a:ext>
            </a:extLst>
          </p:cNvPr>
          <p:cNvGrpSpPr/>
          <p:nvPr/>
        </p:nvGrpSpPr>
        <p:grpSpPr>
          <a:xfrm>
            <a:off x="9958122" y="4362976"/>
            <a:ext cx="1916935" cy="1071361"/>
            <a:chOff x="864064" y="6410841"/>
            <a:chExt cx="1916935" cy="1071361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9757095-743E-4C87-8D01-8F55EE163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9E7B4A2-6A94-4B89-97F1-BDA8A0BD3B7E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7BFB68E-113B-4D30-83D9-16F31D7E5DB3}"/>
              </a:ext>
            </a:extLst>
          </p:cNvPr>
          <p:cNvGrpSpPr/>
          <p:nvPr/>
        </p:nvGrpSpPr>
        <p:grpSpPr>
          <a:xfrm>
            <a:off x="4268328" y="4340989"/>
            <a:ext cx="1916935" cy="1120891"/>
            <a:chOff x="-3261847" y="4358112"/>
            <a:chExt cx="1916935" cy="1120891"/>
          </a:xfrm>
        </p:grpSpPr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BAA7C4C7-87A3-41D6-95A2-69B310506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77A8A0A-D2B2-4300-9201-641517B14C90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EA1D3B-2C03-4CF2-B6C2-E915418C4DB3}"/>
              </a:ext>
            </a:extLst>
          </p:cNvPr>
          <p:cNvGrpSpPr/>
          <p:nvPr/>
        </p:nvGrpSpPr>
        <p:grpSpPr>
          <a:xfrm>
            <a:off x="8066072" y="4370162"/>
            <a:ext cx="1916935" cy="1072429"/>
            <a:chOff x="474133" y="4353367"/>
            <a:chExt cx="1916935" cy="107242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9273749-D31F-4FD9-893A-24B85D9200B1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782CDA21-5BFE-4CC4-B004-808343DC4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E7A1F0-40E7-4BE3-988B-CD6B8E5B9474}"/>
              </a:ext>
            </a:extLst>
          </p:cNvPr>
          <p:cNvGrpSpPr/>
          <p:nvPr/>
        </p:nvGrpSpPr>
        <p:grpSpPr>
          <a:xfrm>
            <a:off x="509207" y="5484347"/>
            <a:ext cx="1916935" cy="1051903"/>
            <a:chOff x="-2245986" y="5807392"/>
            <a:chExt cx="1916935" cy="1051903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5B23694A-897B-43C6-9F5B-3C052552C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B0BE22F-5B05-4A15-BF61-E1FA1FF691EA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A0FA3C-CCFC-41D9-8DBE-CF01239F441E}"/>
              </a:ext>
            </a:extLst>
          </p:cNvPr>
          <p:cNvGrpSpPr/>
          <p:nvPr/>
        </p:nvGrpSpPr>
        <p:grpSpPr>
          <a:xfrm>
            <a:off x="2369472" y="5454159"/>
            <a:ext cx="1916935" cy="1120891"/>
            <a:chOff x="-3261847" y="4358112"/>
            <a:chExt cx="1916935" cy="1120891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58A743BD-DB19-4D09-8C30-7E6E7D07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E57682F-D49B-4C8C-A795-A19F9958879C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989CBF5-5E9A-498C-8D22-C29694F8A85C}"/>
              </a:ext>
            </a:extLst>
          </p:cNvPr>
          <p:cNvGrpSpPr/>
          <p:nvPr/>
        </p:nvGrpSpPr>
        <p:grpSpPr>
          <a:xfrm>
            <a:off x="4250265" y="5481784"/>
            <a:ext cx="1916935" cy="1071361"/>
            <a:chOff x="864064" y="6410841"/>
            <a:chExt cx="1916935" cy="1071361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FDD7743A-A981-4DBC-B2DE-73C2E6FEC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F0670B8-4A0F-4A9B-925F-6BEAC0CE4142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5BE4494-6610-44FF-9FE4-03D508709139}"/>
              </a:ext>
            </a:extLst>
          </p:cNvPr>
          <p:cNvGrpSpPr/>
          <p:nvPr/>
        </p:nvGrpSpPr>
        <p:grpSpPr>
          <a:xfrm>
            <a:off x="8162338" y="5481784"/>
            <a:ext cx="1916935" cy="1071361"/>
            <a:chOff x="864064" y="6410841"/>
            <a:chExt cx="1916935" cy="1071361"/>
          </a:xfrm>
        </p:grpSpPr>
        <p:pic>
          <p:nvPicPr>
            <p:cNvPr id="75" name="Picture 74" descr="Icon&#10;&#10;Description automatically generated">
              <a:extLst>
                <a:ext uri="{FF2B5EF4-FFF2-40B4-BE49-F238E27FC236}">
                  <a16:creationId xmlns:a16="http://schemas.microsoft.com/office/drawing/2014/main" id="{522BC67C-C460-402C-892C-4C6CC0A48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A03434C-0BB1-4CBA-9A93-B0AC5B8C8CD8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3E4A0D0-63BF-4BDA-9B91-61012CD5D047}"/>
              </a:ext>
            </a:extLst>
          </p:cNvPr>
          <p:cNvGrpSpPr/>
          <p:nvPr/>
        </p:nvGrpSpPr>
        <p:grpSpPr>
          <a:xfrm>
            <a:off x="6102482" y="5488932"/>
            <a:ext cx="1916935" cy="1072429"/>
            <a:chOff x="474133" y="4353367"/>
            <a:chExt cx="1916935" cy="1072429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3755647-23AF-4698-80C8-C9A4BFF36DDB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79" name="Picture 78" descr="Icon&#10;&#10;Description automatically generated">
              <a:extLst>
                <a:ext uri="{FF2B5EF4-FFF2-40B4-BE49-F238E27FC236}">
                  <a16:creationId xmlns:a16="http://schemas.microsoft.com/office/drawing/2014/main" id="{2FBAD738-09F9-4315-B73A-19509300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6B451E5-3F38-484C-AD75-B80A81D52168}"/>
              </a:ext>
            </a:extLst>
          </p:cNvPr>
          <p:cNvGrpSpPr/>
          <p:nvPr/>
        </p:nvGrpSpPr>
        <p:grpSpPr>
          <a:xfrm>
            <a:off x="9958122" y="5501242"/>
            <a:ext cx="1916935" cy="1051903"/>
            <a:chOff x="-2245986" y="5807392"/>
            <a:chExt cx="1916935" cy="1051903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BF68F139-868B-40BD-9749-7CE2DB9DD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A4958FE-7FC8-47A5-9A5D-DB837339CD87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pic>
        <p:nvPicPr>
          <p:cNvPr id="83" name="Graphic 82" descr="Teacher">
            <a:extLst>
              <a:ext uri="{FF2B5EF4-FFF2-40B4-BE49-F238E27FC236}">
                <a16:creationId xmlns:a16="http://schemas.microsoft.com/office/drawing/2014/main" id="{8BCC1771-BFB4-4FBD-970E-9C74C63881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85342" y="-44259"/>
            <a:ext cx="914400" cy="914400"/>
          </a:xfrm>
          <a:prstGeom prst="rect">
            <a:avLst/>
          </a:prstGeom>
        </p:spPr>
      </p:pic>
      <p:sp>
        <p:nvSpPr>
          <p:cNvPr id="84" name="Speech Bubble: Rectangle with Corners Rounded 83">
            <a:hlinkClick r:id="" action="ppaction://noaction">
              <a:snd r:embed="rId13" name="Écoute.wav"/>
            </a:hlinkClick>
            <a:extLst>
              <a:ext uri="{FF2B5EF4-FFF2-40B4-BE49-F238E27FC236}">
                <a16:creationId xmlns:a16="http://schemas.microsoft.com/office/drawing/2014/main" id="{64BE1F3D-83EB-42B5-820A-A66BD4619A80}"/>
              </a:ext>
            </a:extLst>
          </p:cNvPr>
          <p:cNvSpPr/>
          <p:nvPr/>
        </p:nvSpPr>
        <p:spPr>
          <a:xfrm>
            <a:off x="3899742" y="122914"/>
            <a:ext cx="4795954" cy="459482"/>
          </a:xfrm>
          <a:prstGeom prst="wedgeRoundRectCallout">
            <a:avLst>
              <a:gd name="adj1" fmla="val -54803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5" name="Rectangle 7">
            <a:extLst>
              <a:ext uri="{FF2B5EF4-FFF2-40B4-BE49-F238E27FC236}">
                <a16:creationId xmlns:a16="http://schemas.microsoft.com/office/drawing/2014/main" id="{20ED831B-B3F7-4E7A-B032-8D514645F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1770" y="139891"/>
            <a:ext cx="47959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it in English?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é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Shape&#10;&#10;Description automatically generated with medium confidence">
            <a:extLst>
              <a:ext uri="{FF2B5EF4-FFF2-40B4-BE49-F238E27FC236}">
                <a16:creationId xmlns:a16="http://schemas.microsoft.com/office/drawing/2014/main" id="{1977806D-FD22-4F22-B86E-FC50FDED66D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788" y="1051182"/>
            <a:ext cx="4918218" cy="2650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3980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(Dad/Daddy is going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listen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(Ali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read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(Ana is going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speak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4112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3479561" y="5294750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lire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3467531" y="1280688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3479561" y="3194918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écouter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309E10-9FFA-4404-9EB1-26772E4F5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" y="2750294"/>
            <a:ext cx="707044" cy="1458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B3430-BF96-4360-B27E-9D87B82A7860}"/>
              </a:ext>
            </a:extLst>
          </p:cNvPr>
          <p:cNvSpPr txBox="1"/>
          <p:nvPr/>
        </p:nvSpPr>
        <p:spPr>
          <a:xfrm>
            <a:off x="2155965" y="1356814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294C41-4563-461F-AC77-2C9F7D3A2436}"/>
              </a:ext>
            </a:extLst>
          </p:cNvPr>
          <p:cNvSpPr txBox="1"/>
          <p:nvPr/>
        </p:nvSpPr>
        <p:spPr>
          <a:xfrm>
            <a:off x="2103508" y="3279378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3BA4E5E-B35D-4A7B-9093-24D024488D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" y="1031841"/>
            <a:ext cx="813380" cy="112798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FD37C2D-A041-4CCA-B59F-275E03CDE25D}"/>
              </a:ext>
            </a:extLst>
          </p:cNvPr>
          <p:cNvSpPr txBox="1"/>
          <p:nvPr/>
        </p:nvSpPr>
        <p:spPr>
          <a:xfrm>
            <a:off x="2273898" y="5368717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4B4548-956C-4961-95B5-39B0D141AC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7" y="4681891"/>
            <a:ext cx="1287109" cy="1748938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FC3EA47D-5474-4C2B-9566-232688BE2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66801" y="-113892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13" name="Écris.wav"/>
            </a:hlinkClick>
            <a:extLst>
              <a:ext uri="{FF2B5EF4-FFF2-40B4-BE49-F238E27FC236}">
                <a16:creationId xmlns:a16="http://schemas.microsoft.com/office/drawing/2014/main" id="{8A1D5A9D-B6FE-44AD-8E13-CCA7327B1A19}"/>
              </a:ext>
            </a:extLst>
          </p:cNvPr>
          <p:cNvSpPr/>
          <p:nvPr/>
        </p:nvSpPr>
        <p:spPr>
          <a:xfrm>
            <a:off x="4381201" y="53281"/>
            <a:ext cx="2224315" cy="459482"/>
          </a:xfrm>
          <a:prstGeom prst="wedgeRoundRectCallout">
            <a:avLst>
              <a:gd name="adj1" fmla="val -61552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75A4764E-9F67-471D-B8B8-7C6294983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201" y="51328"/>
            <a:ext cx="2151831" cy="66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Écris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5396269" y="-286561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F56E63F-945C-4B39-B18D-D7A96A0A2378}"/>
              </a:ext>
            </a:extLst>
          </p:cNvPr>
          <p:cNvSpPr/>
          <p:nvPr/>
        </p:nvSpPr>
        <p:spPr>
          <a:xfrm>
            <a:off x="5879917" y="669116"/>
            <a:ext cx="2891935" cy="1169002"/>
          </a:xfrm>
          <a:prstGeom prst="wedgeRoundRectCallout">
            <a:avLst/>
          </a:prstGeom>
          <a:solidFill>
            <a:srgbClr val="FDF09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Write each word on your sleeve with your finger.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6F4666-8F4B-445B-AAD9-5B26000B593E}"/>
              </a:ext>
            </a:extLst>
          </p:cNvPr>
          <p:cNvSpPr txBox="1"/>
          <p:nvPr/>
        </p:nvSpPr>
        <p:spPr>
          <a:xfrm rot="20048532">
            <a:off x="6471199" y="2737123"/>
            <a:ext cx="188845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 a r l e r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0580D154-E831-4D2D-996A-F46ACB73D8E2}"/>
              </a:ext>
            </a:extLst>
          </p:cNvPr>
          <p:cNvSpPr/>
          <p:nvPr/>
        </p:nvSpPr>
        <p:spPr>
          <a:xfrm>
            <a:off x="9109183" y="3011633"/>
            <a:ext cx="2812577" cy="1297239"/>
          </a:xfrm>
          <a:prstGeom prst="wedgeRoundRectCallout">
            <a:avLst>
              <a:gd name="adj1" fmla="val -62327"/>
              <a:gd name="adj2" fmla="val 18909"/>
              <a:gd name="adj3" fmla="val 16667"/>
            </a:avLst>
          </a:prstGeom>
          <a:solidFill>
            <a:srgbClr val="FDF09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helps if you say the word as you write it, too.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74AF87-A54C-45FB-AF8D-DE197B63949B}"/>
              </a:ext>
            </a:extLst>
          </p:cNvPr>
          <p:cNvSpPr txBox="1"/>
          <p:nvPr/>
        </p:nvSpPr>
        <p:spPr>
          <a:xfrm rot="20048532">
            <a:off x="6477489" y="2737124"/>
            <a:ext cx="1888450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 a r l e r</a:t>
            </a:r>
          </a:p>
        </p:txBody>
      </p:sp>
      <p:pic>
        <p:nvPicPr>
          <p:cNvPr id="43" name="Picture 42" descr="Icon&#10;&#10;Description automatically generated with medium confidence">
            <a:extLst>
              <a:ext uri="{FF2B5EF4-FFF2-40B4-BE49-F238E27FC236}">
                <a16:creationId xmlns:a16="http://schemas.microsoft.com/office/drawing/2014/main" id="{724AB31C-9B6F-4295-B344-19DA949AF1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1305">
            <a:off x="6573697" y="3356210"/>
            <a:ext cx="566626" cy="8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4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é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é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3" grpId="1" build="allAtOnce"/>
      <p:bldP spid="25" grpId="0"/>
      <p:bldP spid="25" grpId="1"/>
      <p:bldP spid="25" grpId="2"/>
      <p:bldP spid="26" grpId="0" build="allAtOnce"/>
      <p:bldP spid="26" grpId="1" build="allAtOnce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1058</Words>
  <Application>Microsoft Office PowerPoint</Application>
  <PresentationFormat>Widescreen</PresentationFormat>
  <Paragraphs>200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Century Gothic</vt:lpstr>
      <vt:lpstr>Jumble</vt:lpstr>
      <vt:lpstr>Modern Love</vt:lpstr>
      <vt:lpstr>Segoe Print</vt:lpstr>
      <vt:lpstr>Times New Roman</vt:lpstr>
      <vt:lpstr>Tw Cen MT</vt:lpstr>
      <vt:lpstr>Office Theme</vt:lpstr>
      <vt:lpstr>1_Office Theme</vt:lpstr>
      <vt:lpstr>Describing me and others </vt:lpstr>
      <vt:lpstr>Follow up 1</vt:lpstr>
      <vt:lpstr>Follow up 2:</vt:lpstr>
      <vt:lpstr>Follow up 3:</vt:lpstr>
      <vt:lpstr>Follow up 4: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71</cp:revision>
  <cp:lastPrinted>1601-01-01T00:00:00Z</cp:lastPrinted>
  <dcterms:created xsi:type="dcterms:W3CDTF">2021-06-12T05:20:35Z</dcterms:created>
  <dcterms:modified xsi:type="dcterms:W3CDTF">2023-09-06T04:37:12Z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6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</vt:i4>
  </property>
</Properties>
</file>