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9"/>
  </p:notesMasterIdLst>
  <p:sldIdLst>
    <p:sldId id="257" r:id="rId3"/>
    <p:sldId id="262" r:id="rId4"/>
    <p:sldId id="300" r:id="rId5"/>
    <p:sldId id="301" r:id="rId6"/>
    <p:sldId id="295" r:id="rId7"/>
    <p:sldId id="29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859D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5" autoAdjust="0"/>
    <p:restoredTop sz="65100" autoAdjust="0"/>
  </p:normalViewPr>
  <p:slideViewPr>
    <p:cSldViewPr snapToGrid="0">
      <p:cViewPr>
        <p:scale>
          <a:sx n="76" d="100"/>
          <a:sy n="76" d="100"/>
        </p:scale>
        <p:origin x="826" y="-3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[a] [o] [e] [</a:t>
            </a:r>
            <a:r>
              <a:rPr lang="en-GB" sz="18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[u] source words: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banane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cheval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[2220]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midi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[2483]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moto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univers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[2112]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écouter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[429]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parler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[106]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lire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[278]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écrire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[382]</a:t>
            </a:r>
          </a:p>
          <a:p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B00EE231-83AC-475A-87C0-F9DF51089A7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434C646F-8B55-41A2-9AD2-59CD31617E92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2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1265" name="Rectangle 1">
            <a:extLst>
              <a:ext uri="{FF2B5EF4-FFF2-40B4-BE49-F238E27FC236}">
                <a16:creationId xmlns:a16="http://schemas.microsoft.com/office/drawing/2014/main" id="{9AB4C605-4F63-45DD-ACE5-5A4DCA76FBE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4813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6" name="Text Box 2">
            <a:extLst>
              <a:ext uri="{FF2B5EF4-FFF2-40B4-BE49-F238E27FC236}">
                <a16:creationId xmlns:a16="http://schemas.microsoft.com/office/drawing/2014/main" id="{9FBBFFE1-6D67-4A53-87ED-C575F57AE77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215900" indent="-214313" eaLnBrk="1">
              <a:spcBef>
                <a:spcPct val="0"/>
              </a:spcBef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b="1">
                <a:latin typeface="Arial" panose="020B0604020202020204" pitchFamily="34" charset="0"/>
                <a:cs typeface="Noto Sans CJK SC" charset="0"/>
              </a:rPr>
              <a:t>Timing: </a:t>
            </a: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5 minutes</a:t>
            </a:r>
          </a:p>
          <a:p>
            <a:pPr marL="215900" indent="-214313" eaLnBrk="1">
              <a:spcBef>
                <a:spcPct val="0"/>
              </a:spcBef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endParaRPr lang="en-GB" altLang="en-US" sz="2000">
              <a:latin typeface="Arial" panose="020B0604020202020204" pitchFamily="34" charset="0"/>
              <a:cs typeface="Noto Sans CJK SC" charset="0"/>
            </a:endParaRPr>
          </a:p>
          <a:p>
            <a:pPr marL="215900" indent="-214313" eaLnBrk="1">
              <a:spcBef>
                <a:spcPct val="0"/>
              </a:spcBef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b="1">
                <a:latin typeface="Arial" panose="020B0604020202020204" pitchFamily="34" charset="0"/>
                <a:cs typeface="Noto Sans CJK SC" charset="0"/>
              </a:rPr>
              <a:t>Aim:</a:t>
            </a: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 to practise aural comprehension and written production of the SSC [a] [o] [e] [i] and [u]. </a:t>
            </a:r>
          </a:p>
          <a:p>
            <a:pPr marL="215900" indent="-214313" eaLnBrk="1">
              <a:spcBef>
                <a:spcPct val="0"/>
              </a:spcBef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endParaRPr lang="en-GB" altLang="en-US" sz="2000">
              <a:latin typeface="Arial" panose="020B0604020202020204" pitchFamily="34" charset="0"/>
              <a:cs typeface="Noto Sans CJK SC" charset="0"/>
            </a:endParaRPr>
          </a:p>
          <a:p>
            <a:pPr marL="215900" indent="-214313" eaLnBrk="1">
              <a:spcBef>
                <a:spcPct val="0"/>
              </a:spcBef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b="1">
                <a:latin typeface="Arial" panose="020B0604020202020204" pitchFamily="34" charset="0"/>
                <a:cs typeface="Noto Sans CJK SC" charset="0"/>
              </a:rPr>
              <a:t>Procedure:</a:t>
            </a:r>
          </a:p>
          <a:p>
            <a:pPr marL="228600" indent="-227013" eaLnBrk="1">
              <a:spcBef>
                <a:spcPct val="0"/>
              </a:spcBef>
              <a:buFont typeface="Times New Roman" panose="02020603050405020304" pitchFamily="18" charset="0"/>
              <a:buAutoNum type="arabicPeriod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Click to bring up the prompts.</a:t>
            </a:r>
          </a:p>
          <a:p>
            <a:pPr marL="228600" indent="-227013" eaLnBrk="1">
              <a:spcBef>
                <a:spcPct val="0"/>
              </a:spcBef>
              <a:buFont typeface="Times New Roman" panose="02020603050405020304" pitchFamily="18" charset="0"/>
              <a:buAutoNum type="arabicPeriod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Click on each audio symbol to listen to the words.</a:t>
            </a:r>
          </a:p>
          <a:p>
            <a:pPr marL="228600" indent="-227013" eaLnBrk="1">
              <a:spcBef>
                <a:spcPct val="0"/>
              </a:spcBef>
              <a:buFont typeface="Times New Roman" panose="02020603050405020304" pitchFamily="18" charset="0"/>
              <a:buAutoNum type="arabicPeriod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Click for the number answers.</a:t>
            </a:r>
          </a:p>
          <a:p>
            <a:pPr marL="228600" indent="-227013" eaLnBrk="1">
              <a:spcBef>
                <a:spcPct val="0"/>
              </a:spcBef>
              <a:buFont typeface="Times New Roman" panose="02020603050405020304" pitchFamily="18" charset="0"/>
              <a:buAutoNum type="arabicPeriod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Click to bring up task B.  Click to hear the audio. </a:t>
            </a:r>
          </a:p>
          <a:p>
            <a:pPr marL="228600" indent="-227013" eaLnBrk="1">
              <a:spcBef>
                <a:spcPct val="0"/>
              </a:spcBef>
              <a:buFont typeface="Times New Roman" panose="02020603050405020304" pitchFamily="18" charset="0"/>
              <a:buAutoNum type="arabicPeriod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Pupils draw the picture and write the vowel. Give a time limit for the drawing (e.g., 30 seconds for each).</a:t>
            </a:r>
          </a:p>
          <a:p>
            <a:pPr marL="228600" indent="-227013" eaLnBrk="1">
              <a:spcBef>
                <a:spcPct val="0"/>
              </a:spcBef>
              <a:buFont typeface="Times New Roman" panose="02020603050405020304" pitchFamily="18" charset="0"/>
              <a:buAutoNum type="arabicPeriod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Click for answers.</a:t>
            </a:r>
          </a:p>
          <a:p>
            <a:pPr marL="228600" indent="-227013" eaLnBrk="1">
              <a:spcBef>
                <a:spcPct val="0"/>
              </a:spcBef>
              <a:buClrTx/>
              <a:buSzTx/>
              <a:buFontTx/>
              <a:buNone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endParaRPr lang="en-GB" altLang="en-US" sz="2000">
              <a:latin typeface="Arial" panose="020B0604020202020204" pitchFamily="34" charset="0"/>
              <a:cs typeface="Noto Sans CJK SC" charset="0"/>
            </a:endParaRPr>
          </a:p>
          <a:p>
            <a:pPr marL="228600" indent="-227013" eaLnBrk="1">
              <a:spcBef>
                <a:spcPct val="0"/>
              </a:spcBef>
              <a:buClrTx/>
              <a:buSzTx/>
              <a:buFontTx/>
              <a:buNone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b="1">
                <a:latin typeface="Arial" panose="020B0604020202020204" pitchFamily="34" charset="0"/>
                <a:cs typeface="Noto Sans CJK SC" charset="0"/>
              </a:rPr>
              <a:t>Transcript </a:t>
            </a:r>
            <a:br>
              <a:rPr lang="en-GB" altLang="en-US" sz="200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Part A:</a:t>
            </a:r>
            <a:br>
              <a:rPr lang="en-GB" altLang="en-US" sz="200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[1] Midi</a:t>
            </a:r>
            <a:br>
              <a:rPr lang="en-GB" altLang="en-US" sz="200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[2] Univers</a:t>
            </a:r>
            <a:br>
              <a:rPr lang="en-GB" altLang="en-US" sz="200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[3] Banane</a:t>
            </a:r>
            <a:br>
              <a:rPr lang="en-GB" altLang="en-US" sz="200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[4] Moto</a:t>
            </a:r>
            <a:br>
              <a:rPr lang="en-GB" altLang="en-US" sz="200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[5] Cheval</a:t>
            </a:r>
          </a:p>
          <a:p>
            <a:pPr marL="228600" indent="-227013" eaLnBrk="1">
              <a:spcBef>
                <a:spcPct val="0"/>
              </a:spcBef>
              <a:buClrTx/>
              <a:buSzTx/>
              <a:buFontTx/>
              <a:buNone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endParaRPr lang="en-GB" altLang="en-US" sz="2000">
              <a:latin typeface="Arial" panose="020B0604020202020204" pitchFamily="34" charset="0"/>
              <a:cs typeface="Noto Sans CJK SC" charset="0"/>
            </a:endParaRPr>
          </a:p>
          <a:p>
            <a:pPr marL="228600" indent="-227013" eaLnBrk="1">
              <a:spcBef>
                <a:spcPct val="0"/>
              </a:spcBef>
              <a:buClrTx/>
              <a:buSzTx/>
              <a:buFontTx/>
              <a:buNone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Part B:</a:t>
            </a:r>
            <a:br>
              <a:rPr lang="en-GB" altLang="en-US" sz="200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[1] Moto</a:t>
            </a:r>
            <a:br>
              <a:rPr lang="en-GB" altLang="en-US" sz="200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[2] Cheval</a:t>
            </a:r>
            <a:br>
              <a:rPr lang="en-GB" altLang="en-US" sz="200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[3] Univers</a:t>
            </a:r>
          </a:p>
          <a:p>
            <a:pPr marL="228600" indent="-227013" eaLnBrk="1">
              <a:spcBef>
                <a:spcPct val="0"/>
              </a:spcBef>
              <a:buClrTx/>
              <a:buSzTx/>
              <a:buFontTx/>
              <a:buNone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[4] Cheval</a:t>
            </a:r>
          </a:p>
          <a:p>
            <a:pPr marL="228600" indent="-227013" eaLnBrk="1">
              <a:spcBef>
                <a:spcPct val="0"/>
              </a:spcBef>
              <a:buClrTx/>
              <a:buSzTx/>
              <a:buFontTx/>
              <a:buNone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>
                <a:latin typeface="Arial" panose="020B0604020202020204" pitchFamily="34" charset="0"/>
                <a:cs typeface="Noto Sans CJK SC" charset="0"/>
              </a:rPr>
              <a:t>[5] Banane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F9D5099D-EFFB-47AE-8189-8818FCF7E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D631157D-1EEB-4813-8753-5420EBA0B62A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ea" charset="0"/>
              </a:rPr>
              <a:pPr marL="0" marR="0" lvl="0" indent="0" algn="r" defTabSz="449263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2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655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transcribing the missing vowels in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listen to each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Listen and write the missing letter(s).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read aloud phrases containing the key vowel sounds from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read aloud each phrase.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hear the audio.</a:t>
            </a:r>
            <a:br>
              <a:rPr lang="en-GB" b="0" dirty="0"/>
            </a:br>
            <a:r>
              <a:rPr lang="en-GB" b="0" dirty="0"/>
              <a:t>3. Click to bring up prompt pictures one by one and elicit the words again from pupils, chorally.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four infinitive verbs.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1. Present the four verbs one by one and pupils repeat.</a:t>
            </a:r>
            <a:br>
              <a:rPr lang="en-GB" sz="1200" b="0" dirty="0"/>
            </a:br>
            <a:r>
              <a:rPr lang="en-GB" sz="1200" b="0" dirty="0"/>
              <a:t>2. Click the audio buttons to listen 1-12.</a:t>
            </a:r>
            <a:br>
              <a:rPr lang="en-GB" sz="1200" b="0" dirty="0"/>
            </a:br>
            <a:r>
              <a:rPr lang="en-GB" sz="1200" b="0" dirty="0"/>
              <a:t>3. Pupils respond (either with a gesture or saying the English meaning).</a:t>
            </a:r>
            <a:br>
              <a:rPr lang="en-GB" sz="1200" b="0" dirty="0"/>
            </a:br>
            <a:r>
              <a:rPr lang="en-GB" sz="1200" b="0" dirty="0"/>
              <a:t>4. Click to reveal the answer each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writing individual words from memory.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model how pupils can practise writing on their sleeve first.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practise writing the first word (</a:t>
            </a:r>
            <a:r>
              <a:rPr lang="en-GB" b="0" dirty="0" err="1"/>
              <a:t>parler</a:t>
            </a:r>
            <a:r>
              <a:rPr lang="en-GB" b="0" dirty="0"/>
              <a:t>) on their sleeve.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reveal </a:t>
            </a:r>
            <a:r>
              <a:rPr lang="en-GB" b="0" dirty="0" err="1"/>
              <a:t>parler</a:t>
            </a:r>
            <a:r>
              <a:rPr lang="en-GB" b="0" dirty="0"/>
              <a:t> as the answer for 1.</a:t>
            </a:r>
            <a:br>
              <a:rPr lang="en-GB" b="0" dirty="0"/>
            </a:br>
            <a:r>
              <a:rPr lang="en-GB" b="0" dirty="0"/>
              <a:t>3. Pupils continue with words 2-3.</a:t>
            </a:r>
            <a:br>
              <a:rPr lang="en-GB" b="0" dirty="0"/>
            </a:br>
            <a:r>
              <a:rPr lang="en-GB" b="0" dirty="0"/>
              <a:t>4. Click to remove the modelling and the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This time, pupils write the words in pencil in their books.</a:t>
            </a:r>
            <a:br>
              <a:rPr lang="en-GB" b="0" dirty="0"/>
            </a:br>
            <a:r>
              <a:rPr lang="en-GB" b="0" dirty="0"/>
              <a:t>6. Click to reveal the answers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B45F-F6ED-43DC-A2A4-B331A33BC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A7DD06-9DA5-45B7-9108-41ABE5447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417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3955F-BAD9-40DC-82C4-391B7D163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E30D2-E27E-4200-93C1-3DAF932FC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62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B7443-26C7-4F91-B998-3E2A5473D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5061A-3155-423C-8E62-1DEC55BA1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4370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19017-ED51-47B9-9ADA-47E158671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08362-5D46-4EEC-91B9-556D99DD1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67B9C-FF31-4A6B-95A3-11F7CD403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849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5C0A2-DC33-4857-9F6F-E9B12D88B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62B87-C4AA-4E2D-80CD-5136134E0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52D7C-A9A1-4D43-88B3-3965954EB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E31EC7-04BE-4F5D-A2B0-D27F0CF5E7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B65BF6-E285-44C8-9A29-0B5CEB3324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778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7F05C-3238-42E7-B0F2-0BF8666EF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563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004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F9670-611E-4E9F-B358-5769ED52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79B89-2DA7-4226-B081-0A69DC3EF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D0800C-81F6-44CE-ACC8-1F8432CE7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6155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BEBF8-41C4-4601-9F01-0A2FB89C3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25A1AA-A706-461E-A055-10E483642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CC19F1-599A-486F-95F1-ED80954A4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049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D6432-D457-4E41-ACAD-56887DD5A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8E68A2-7AF7-42C9-8C0A-E6A2DCF15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269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61C05D-0F23-4FDE-81B9-29E43622AB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2741613" cy="52149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1BC013-B415-4576-B336-16ABE0D40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365125"/>
            <a:ext cx="8077200" cy="52149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988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D0C5A119-75C7-4FD5-A578-8DC027DDA2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2425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F14AD946-603A-445F-8423-0B6B62182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83172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7.png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audio" Target="../media/audio10.wav"/><Relationship Id="rId12" Type="http://schemas.openxmlformats.org/officeDocument/2006/relationships/audio" Target="../media/audio15.wav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audio" Target="../media/audio14.wav"/><Relationship Id="rId5" Type="http://schemas.openxmlformats.org/officeDocument/2006/relationships/audio" Target="../media/audio8.wav"/><Relationship Id="rId15" Type="http://schemas.openxmlformats.org/officeDocument/2006/relationships/image" Target="../media/image19.png"/><Relationship Id="rId23" Type="http://schemas.openxmlformats.org/officeDocument/2006/relationships/image" Target="../media/image16.svg"/><Relationship Id="rId10" Type="http://schemas.openxmlformats.org/officeDocument/2006/relationships/audio" Target="../media/audio13.wav"/><Relationship Id="rId19" Type="http://schemas.openxmlformats.org/officeDocument/2006/relationships/image" Target="../media/image23.png"/><Relationship Id="rId4" Type="http://schemas.openxmlformats.org/officeDocument/2006/relationships/audio" Target="../media/audio7.wav"/><Relationship Id="rId9" Type="http://schemas.openxmlformats.org/officeDocument/2006/relationships/audio" Target="../media/audio12.wav"/><Relationship Id="rId14" Type="http://schemas.openxmlformats.org/officeDocument/2006/relationships/image" Target="../media/image18.png"/><Relationship Id="rId2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6.png"/><Relationship Id="rId21" Type="http://schemas.openxmlformats.org/officeDocument/2006/relationships/image" Target="../media/image16.svg"/><Relationship Id="rId7" Type="http://schemas.openxmlformats.org/officeDocument/2006/relationships/audio" Target="../media/audio18.wav"/><Relationship Id="rId12" Type="http://schemas.openxmlformats.org/officeDocument/2006/relationships/image" Target="../media/image29.png"/><Relationship Id="rId17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28.png"/><Relationship Id="rId5" Type="http://schemas.openxmlformats.org/officeDocument/2006/relationships/audio" Target="../media/audio17.wav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audio" Target="../media/audio16.wav"/><Relationship Id="rId9" Type="http://schemas.openxmlformats.org/officeDocument/2006/relationships/audio" Target="../media/audio20.wav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3" Type="http://schemas.openxmlformats.org/officeDocument/2006/relationships/image" Target="../media/image7.png"/><Relationship Id="rId7" Type="http://schemas.openxmlformats.org/officeDocument/2006/relationships/audio" Target="../media/audio16.wav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15.png"/><Relationship Id="rId5" Type="http://schemas.openxmlformats.org/officeDocument/2006/relationships/image" Target="../media/image26.png"/><Relationship Id="rId10" Type="http://schemas.openxmlformats.org/officeDocument/2006/relationships/audio" Target="../media/audio23.wav"/><Relationship Id="rId4" Type="http://schemas.openxmlformats.org/officeDocument/2006/relationships/image" Target="../media/image37.png"/><Relationship Id="rId9" Type="http://schemas.openxmlformats.org/officeDocument/2006/relationships/audio" Target="../media/audio2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30.pn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A2FCE3AC-22B9-4ABC-A23C-BD2AA98A3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371762"/>
            <a:ext cx="5084505" cy="4359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B199AB-6CFC-413E-B978-C6E0BF677C55}"/>
              </a:ext>
            </a:extLst>
          </p:cNvPr>
          <p:cNvSpPr txBox="1"/>
          <p:nvPr/>
        </p:nvSpPr>
        <p:spPr>
          <a:xfrm>
            <a:off x="9744753" y="6404851"/>
            <a:ext cx="2499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795714-E306-4E5A-8ACC-D0408F368590}"/>
              </a:ext>
            </a:extLst>
          </p:cNvPr>
          <p:cNvSpPr/>
          <p:nvPr/>
        </p:nvSpPr>
        <p:spPr>
          <a:xfrm>
            <a:off x="609542" y="4552388"/>
            <a:ext cx="3242374" cy="13849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26E252-CC38-4890-9CB2-05261900FEEF}"/>
              </a:ext>
            </a:extLst>
          </p:cNvPr>
          <p:cNvSpPr txBox="1"/>
          <p:nvPr/>
        </p:nvSpPr>
        <p:spPr>
          <a:xfrm>
            <a:off x="641919" y="4697831"/>
            <a:ext cx="3050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2857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Jumble" panose="02000503000000020004" pitchFamily="2" charset="0"/>
              </a:rPr>
              <a:t>Les </a:t>
            </a:r>
            <a:r>
              <a:rPr lang="en-GB" sz="3600" b="1" dirty="0" err="1">
                <a:ln w="2857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Jumble" panose="02000503000000020004" pitchFamily="2" charset="0"/>
              </a:rPr>
              <a:t>voyelles</a:t>
            </a:r>
            <a:r>
              <a:rPr lang="en-GB" sz="3600" b="1" dirty="0">
                <a:ln w="2857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Jumble" panose="02000503000000020004" pitchFamily="2" charset="0"/>
              </a:rPr>
              <a:t> (vowels)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BDD125-4A87-42D5-AB84-3063B8B61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72048">
            <a:off x="183127" y="1431642"/>
            <a:ext cx="866945" cy="12393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39B34-8F54-415A-B1F6-54748BF73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834" y="1466199"/>
            <a:ext cx="836233" cy="12290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5FE8D5-F984-43CB-9078-EF236CA97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24298">
            <a:off x="3109306" y="1464708"/>
            <a:ext cx="836233" cy="12320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BCD708-1C98-4842-86EC-F897F280C8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671" y="3000662"/>
            <a:ext cx="852191" cy="12463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D410EE-DE63-455B-ACA8-0D95DC3B89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761" y="3016058"/>
            <a:ext cx="836233" cy="12262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00074E47-7167-4DEB-AA1F-52162C8CE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62" name="Title 1">
            <a:extLst>
              <a:ext uri="{FF2B5EF4-FFF2-40B4-BE49-F238E27FC236}">
                <a16:creationId xmlns:a16="http://schemas.microsoft.com/office/drawing/2014/main" id="{B2A4B7EA-45C7-4414-A5E7-D1899426A5FB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52" name="Google Shape;162;p2">
            <a:extLst>
              <a:ext uri="{FF2B5EF4-FFF2-40B4-BE49-F238E27FC236}">
                <a16:creationId xmlns:a16="http://schemas.microsoft.com/office/drawing/2014/main" id="{DAD8F845-5B19-4811-8835-BD59459AB149}"/>
              </a:ext>
            </a:extLst>
          </p:cNvPr>
          <p:cNvSpPr/>
          <p:nvPr/>
        </p:nvSpPr>
        <p:spPr>
          <a:xfrm>
            <a:off x="10028349" y="5100737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162;p2">
            <a:extLst>
              <a:ext uri="{FF2B5EF4-FFF2-40B4-BE49-F238E27FC236}">
                <a16:creationId xmlns:a16="http://schemas.microsoft.com/office/drawing/2014/main" id="{6254F767-8B51-4EBC-9CDC-9AF5ABA89CC6}"/>
              </a:ext>
            </a:extLst>
          </p:cNvPr>
          <p:cNvSpPr/>
          <p:nvPr/>
        </p:nvSpPr>
        <p:spPr>
          <a:xfrm>
            <a:off x="7042004" y="5100738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162;p2">
            <a:extLst>
              <a:ext uri="{FF2B5EF4-FFF2-40B4-BE49-F238E27FC236}">
                <a16:creationId xmlns:a16="http://schemas.microsoft.com/office/drawing/2014/main" id="{C614AFED-7ACE-4AB9-848B-6D129D899606}"/>
              </a:ext>
            </a:extLst>
          </p:cNvPr>
          <p:cNvSpPr/>
          <p:nvPr/>
        </p:nvSpPr>
        <p:spPr>
          <a:xfrm>
            <a:off x="8437499" y="3480209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162;p2">
            <a:extLst>
              <a:ext uri="{FF2B5EF4-FFF2-40B4-BE49-F238E27FC236}">
                <a16:creationId xmlns:a16="http://schemas.microsoft.com/office/drawing/2014/main" id="{E699E09A-4B3C-4245-BBD4-C1C4F62E40FA}"/>
              </a:ext>
            </a:extLst>
          </p:cNvPr>
          <p:cNvSpPr/>
          <p:nvPr/>
        </p:nvSpPr>
        <p:spPr>
          <a:xfrm>
            <a:off x="9999954" y="1772073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162;p2">
            <a:extLst>
              <a:ext uri="{FF2B5EF4-FFF2-40B4-BE49-F238E27FC236}">
                <a16:creationId xmlns:a16="http://schemas.microsoft.com/office/drawing/2014/main" id="{3D537676-14BA-4A0B-8A8F-D76C10BFDD9F}"/>
              </a:ext>
            </a:extLst>
          </p:cNvPr>
          <p:cNvSpPr/>
          <p:nvPr/>
        </p:nvSpPr>
        <p:spPr>
          <a:xfrm>
            <a:off x="6998932" y="1850670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1" name="Picture 1">
            <a:hlinkClick r:id="" action="ppaction://noaction">
              <a:snd r:embed="rId4" name="banane.wav"/>
            </a:hlinkClick>
            <a:extLst>
              <a:ext uri="{FF2B5EF4-FFF2-40B4-BE49-F238E27FC236}">
                <a16:creationId xmlns:a16="http://schemas.microsoft.com/office/drawing/2014/main" id="{8E796ED7-1B34-4794-9A41-F49162C4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4686300"/>
            <a:ext cx="1108075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>
            <a:hlinkClick r:id="" action="ppaction://noaction">
              <a:snd r:embed="rId6" name="midi.wav"/>
            </a:hlinkClick>
            <a:extLst>
              <a:ext uri="{FF2B5EF4-FFF2-40B4-BE49-F238E27FC236}">
                <a16:creationId xmlns:a16="http://schemas.microsoft.com/office/drawing/2014/main" id="{ABFEE750-2A94-4BA2-B9AC-8B78C3507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3744913"/>
            <a:ext cx="1108075" cy="108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3">
            <a:hlinkClick r:id="" action="ppaction://noaction">
              <a:snd r:embed="rId7" name="univers.wav"/>
            </a:hlinkClick>
            <a:extLst>
              <a:ext uri="{FF2B5EF4-FFF2-40B4-BE49-F238E27FC236}">
                <a16:creationId xmlns:a16="http://schemas.microsoft.com/office/drawing/2014/main" id="{94D392E2-ED64-4375-A200-5B62CF3A0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3" y="3781425"/>
            <a:ext cx="1108075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Rectangle 4">
            <a:extLst>
              <a:ext uri="{FF2B5EF4-FFF2-40B4-BE49-F238E27FC236}">
                <a16:creationId xmlns:a16="http://schemas.microsoft.com/office/drawing/2014/main" id="{27A12E11-B2F4-47DD-8689-B993D0F15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3589338"/>
            <a:ext cx="357188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1</a:t>
            </a: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5833B6FE-2649-41EC-9E92-4A21CCE88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8713" y="3646488"/>
            <a:ext cx="357187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2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6DAD653D-1A64-4ADE-9C0C-125A163B6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25" y="4995863"/>
            <a:ext cx="357188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3</a:t>
            </a:r>
          </a:p>
        </p:txBody>
      </p:sp>
      <p:sp>
        <p:nvSpPr>
          <p:cNvPr id="5128" name="Rectangle 8">
            <a:extLst>
              <a:ext uri="{FF2B5EF4-FFF2-40B4-BE49-F238E27FC236}">
                <a16:creationId xmlns:a16="http://schemas.microsoft.com/office/drawing/2014/main" id="{F9769C04-5BA4-40F9-85AC-A1E6EFF94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8" y="1200150"/>
            <a:ext cx="366236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/>
            </a:pPr>
            <a:r>
              <a:rPr kumimoji="0" lang="en-GB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Banane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is number ________.</a:t>
            </a:r>
          </a:p>
        </p:txBody>
      </p:sp>
      <p:sp>
        <p:nvSpPr>
          <p:cNvPr id="5129" name="Rectangle 9">
            <a:extLst>
              <a:ext uri="{FF2B5EF4-FFF2-40B4-BE49-F238E27FC236}">
                <a16:creationId xmlns:a16="http://schemas.microsoft.com/office/drawing/2014/main" id="{55EA4262-9C3C-4454-B6A9-10E4960D3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" y="2147888"/>
            <a:ext cx="3657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Cheval 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is number _______.</a:t>
            </a:r>
          </a:p>
        </p:txBody>
      </p:sp>
      <p:sp>
        <p:nvSpPr>
          <p:cNvPr id="5134" name="AutoShape 14">
            <a:extLst>
              <a:ext uri="{FF2B5EF4-FFF2-40B4-BE49-F238E27FC236}">
                <a16:creationId xmlns:a16="http://schemas.microsoft.com/office/drawing/2014/main" id="{5375D79B-FA8E-415C-A9BA-5018318B7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128588"/>
            <a:ext cx="520700" cy="477837"/>
          </a:xfrm>
          <a:custGeom>
            <a:avLst/>
            <a:gdLst>
              <a:gd name="G0" fmla="+- 0 0 16667"/>
              <a:gd name="G1" fmla="+- 50000 0 16667"/>
              <a:gd name="G2" fmla="?: G1 16667 50000"/>
              <a:gd name="G3" fmla="?: G0 0 G1"/>
              <a:gd name="G4" fmla="min 1446 1327"/>
              <a:gd name="G5" fmla="*/ G4 G3 1"/>
              <a:gd name="G6" fmla="*/ G5 1 34464"/>
              <a:gd name="G7" fmla="+- 1446 0 G6"/>
              <a:gd name="G8" fmla="+- 1327 0 G6"/>
              <a:gd name="G9" fmla="*/ G6 29289 1"/>
              <a:gd name="G10" fmla="*/ G9 1 34464"/>
              <a:gd name="G11" fmla="+- 1446 0 G10"/>
              <a:gd name="G12" fmla="+- 1327 0 G10"/>
              <a:gd name="G13" fmla="*/ 1446 1 2"/>
              <a:gd name="G14" fmla="*/ 1327 1 2"/>
              <a:gd name="G15" fmla="+- 1327 0 0"/>
              <a:gd name="G16" fmla="+- 1446 0 0"/>
              <a:gd name="G17" fmla="+- 180 0 0"/>
              <a:gd name="G18" fmla="+- 90 0 0"/>
              <a:gd name="G19" fmla="+- 270 0 0"/>
              <a:gd name="G20" fmla="+- 90 0 0"/>
              <a:gd name="G21" fmla="+- 0 0 0"/>
              <a:gd name="G22" fmla="+- 90 0 0"/>
              <a:gd name="G23" fmla="+- 90 0 0"/>
              <a:gd name="G24" fmla="+- 9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1283"/>
                </a:moveTo>
                <a:lnTo>
                  <a:pt x="1283" y="1283"/>
                </a:lnTo>
                <a:lnTo>
                  <a:pt x="180" y="90"/>
                </a:lnTo>
                <a:lnTo>
                  <a:pt x="163" y="0"/>
                </a:lnTo>
                <a:lnTo>
                  <a:pt x="1283" y="1283"/>
                </a:lnTo>
                <a:lnTo>
                  <a:pt x="270" y="90"/>
                </a:lnTo>
                <a:lnTo>
                  <a:pt x="1446" y="44"/>
                </a:lnTo>
                <a:lnTo>
                  <a:pt x="1283" y="128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pic>
        <p:nvPicPr>
          <p:cNvPr id="5136" name="Picture 16">
            <a:hlinkClick r:id="" action="ppaction://noaction">
              <a:snd r:embed="rId8" name="moto.wav"/>
            </a:hlinkClick>
            <a:extLst>
              <a:ext uri="{FF2B5EF4-FFF2-40B4-BE49-F238E27FC236}">
                <a16:creationId xmlns:a16="http://schemas.microsoft.com/office/drawing/2014/main" id="{68BFF9B0-DCB9-4550-9E4A-C8E6AB945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5549900"/>
            <a:ext cx="1108075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37" name="Rectangle 17">
            <a:extLst>
              <a:ext uri="{FF2B5EF4-FFF2-40B4-BE49-F238E27FC236}">
                <a16:creationId xmlns:a16="http://schemas.microsoft.com/office/drawing/2014/main" id="{E6E5A2A1-2B96-4294-BF37-5CB08464C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5859463"/>
            <a:ext cx="357188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4</a:t>
            </a:r>
          </a:p>
        </p:txBody>
      </p:sp>
      <p:pic>
        <p:nvPicPr>
          <p:cNvPr id="5138" name="Picture 18">
            <a:hlinkClick r:id="" action="ppaction://noaction">
              <a:snd r:embed="rId9" name="cheval.wav"/>
            </a:hlinkClick>
            <a:extLst>
              <a:ext uri="{FF2B5EF4-FFF2-40B4-BE49-F238E27FC236}">
                <a16:creationId xmlns:a16="http://schemas.microsoft.com/office/drawing/2014/main" id="{5975603C-9F89-480A-812B-8E74AB8AB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213" y="5549900"/>
            <a:ext cx="1108075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39" name="Rectangle 19">
            <a:extLst>
              <a:ext uri="{FF2B5EF4-FFF2-40B4-BE49-F238E27FC236}">
                <a16:creationId xmlns:a16="http://schemas.microsoft.com/office/drawing/2014/main" id="{5A145472-5181-45C7-9A28-C5DC58539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575" y="5859463"/>
            <a:ext cx="43021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5</a:t>
            </a:r>
          </a:p>
        </p:txBody>
      </p:sp>
      <p:sp>
        <p:nvSpPr>
          <p:cNvPr id="5140" name="Rectangle 20">
            <a:extLst>
              <a:ext uri="{FF2B5EF4-FFF2-40B4-BE49-F238E27FC236}">
                <a16:creationId xmlns:a16="http://schemas.microsoft.com/office/drawing/2014/main" id="{8CF2E441-8E37-4881-A26B-D97AE2B71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" y="2638425"/>
            <a:ext cx="3657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Midi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is number _______.</a:t>
            </a:r>
          </a:p>
        </p:txBody>
      </p:sp>
      <p:sp>
        <p:nvSpPr>
          <p:cNvPr id="5141" name="Rectangle 21">
            <a:extLst>
              <a:ext uri="{FF2B5EF4-FFF2-40B4-BE49-F238E27FC236}">
                <a16:creationId xmlns:a16="http://schemas.microsoft.com/office/drawing/2014/main" id="{8FF3F34B-50B8-4FF5-AE52-2FBFC5D75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628775"/>
            <a:ext cx="3657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Moto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is number _______.</a:t>
            </a:r>
          </a:p>
        </p:txBody>
      </p:sp>
      <p:sp>
        <p:nvSpPr>
          <p:cNvPr id="5142" name="Rectangle 22">
            <a:extLst>
              <a:ext uri="{FF2B5EF4-FFF2-40B4-BE49-F238E27FC236}">
                <a16:creationId xmlns:a16="http://schemas.microsoft.com/office/drawing/2014/main" id="{DBBA8ACA-D5D2-405B-960F-52786BC3C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3108325"/>
            <a:ext cx="3657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Univers 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is number _______.</a:t>
            </a:r>
          </a:p>
        </p:txBody>
      </p:sp>
      <p:pic>
        <p:nvPicPr>
          <p:cNvPr id="5146" name="Picture 26">
            <a:hlinkClick r:id="" action="ppaction://noaction">
              <a:snd r:embed="rId8" name="moto.wav"/>
            </a:hlinkClick>
            <a:extLst>
              <a:ext uri="{FF2B5EF4-FFF2-40B4-BE49-F238E27FC236}">
                <a16:creationId xmlns:a16="http://schemas.microsoft.com/office/drawing/2014/main" id="{2CE070B8-9A69-4E22-AE1A-934DB378A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710" y="1869236"/>
            <a:ext cx="4873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47" name="Picture 27">
            <a:hlinkClick r:id="" action="ppaction://noaction">
              <a:snd r:embed="rId9" name="cheval.wav"/>
            </a:hlinkClick>
            <a:extLst>
              <a:ext uri="{FF2B5EF4-FFF2-40B4-BE49-F238E27FC236}">
                <a16:creationId xmlns:a16="http://schemas.microsoft.com/office/drawing/2014/main" id="{A77C5A5C-A295-404B-AF95-0F50ED8F1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673" y="1920036"/>
            <a:ext cx="4873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48" name="Picture 28">
            <a:hlinkClick r:id="" action="ppaction://noaction">
              <a:snd r:embed="rId10" name="univers.wav"/>
            </a:hlinkClick>
            <a:extLst>
              <a:ext uri="{FF2B5EF4-FFF2-40B4-BE49-F238E27FC236}">
                <a16:creationId xmlns:a16="http://schemas.microsoft.com/office/drawing/2014/main" id="{0937B001-CDEB-45F8-B6DD-B58830811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760" y="3513886"/>
            <a:ext cx="4873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49" name="Picture 29">
            <a:hlinkClick r:id="" action="ppaction://noaction">
              <a:snd r:embed="rId6" name="midi.wav"/>
            </a:hlinkClick>
            <a:extLst>
              <a:ext uri="{FF2B5EF4-FFF2-40B4-BE49-F238E27FC236}">
                <a16:creationId xmlns:a16="http://schemas.microsoft.com/office/drawing/2014/main" id="{2E7AFF64-EC48-49F5-A735-642373500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123" y="5107736"/>
            <a:ext cx="4873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50" name="Picture 30">
            <a:hlinkClick r:id="" action="ppaction://noaction">
              <a:snd r:embed="rId4" name="banane.wav"/>
            </a:hlinkClick>
            <a:extLst>
              <a:ext uri="{FF2B5EF4-FFF2-40B4-BE49-F238E27FC236}">
                <a16:creationId xmlns:a16="http://schemas.microsoft.com/office/drawing/2014/main" id="{8C25D6E3-4ACB-40A1-A700-FCF222E13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185" y="5120436"/>
            <a:ext cx="4873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51" name="Rectangle 31">
            <a:extLst>
              <a:ext uri="{FF2B5EF4-FFF2-40B4-BE49-F238E27FC236}">
                <a16:creationId xmlns:a16="http://schemas.microsoft.com/office/drawing/2014/main" id="{27B67BBE-A2FE-4BAB-9F60-F447C55DE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713" y="1004888"/>
            <a:ext cx="7747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DejaVu Sans" charset="0"/>
              </a:rPr>
              <a:t>3</a:t>
            </a:r>
          </a:p>
        </p:txBody>
      </p:sp>
      <p:sp>
        <p:nvSpPr>
          <p:cNvPr id="5152" name="Rectangle 32">
            <a:extLst>
              <a:ext uri="{FF2B5EF4-FFF2-40B4-BE49-F238E27FC236}">
                <a16:creationId xmlns:a16="http://schemas.microsoft.com/office/drawing/2014/main" id="{7A09087C-CE91-4A56-9A07-277E564C3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600" y="1431925"/>
            <a:ext cx="7747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DejaVu Sans" charset="0"/>
              </a:rPr>
              <a:t>4</a:t>
            </a:r>
          </a:p>
        </p:txBody>
      </p:sp>
      <p:sp>
        <p:nvSpPr>
          <p:cNvPr id="5153" name="Rectangle 33">
            <a:extLst>
              <a:ext uri="{FF2B5EF4-FFF2-40B4-BE49-F238E27FC236}">
                <a16:creationId xmlns:a16="http://schemas.microsoft.com/office/drawing/2014/main" id="{7EDEFB8D-4821-4D0E-AD52-F1B8BB065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888" y="1930400"/>
            <a:ext cx="7747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DejaVu Sans" charset="0"/>
              </a:rPr>
              <a:t>5</a:t>
            </a:r>
          </a:p>
        </p:txBody>
      </p:sp>
      <p:sp>
        <p:nvSpPr>
          <p:cNvPr id="5154" name="Rectangle 34">
            <a:extLst>
              <a:ext uri="{FF2B5EF4-FFF2-40B4-BE49-F238E27FC236}">
                <a16:creationId xmlns:a16="http://schemas.microsoft.com/office/drawing/2014/main" id="{5C9F41B8-FF4D-495C-9F56-7BEF64F81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5" y="2427288"/>
            <a:ext cx="7747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DejaVu Sans" charset="0"/>
              </a:rPr>
              <a:t>1</a:t>
            </a:r>
          </a:p>
        </p:txBody>
      </p:sp>
      <p:sp>
        <p:nvSpPr>
          <p:cNvPr id="5155" name="Rectangle 35">
            <a:extLst>
              <a:ext uri="{FF2B5EF4-FFF2-40B4-BE49-F238E27FC236}">
                <a16:creationId xmlns:a16="http://schemas.microsoft.com/office/drawing/2014/main" id="{C53F0897-ADBD-4AB5-9C0A-ECBE636A6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9513" y="2903538"/>
            <a:ext cx="7747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DejaVu Sans" charset="0"/>
              </a:rPr>
              <a:t>2</a:t>
            </a:r>
          </a:p>
        </p:txBody>
      </p:sp>
      <p:pic>
        <p:nvPicPr>
          <p:cNvPr id="5156" name="Picture 36">
            <a:extLst>
              <a:ext uri="{FF2B5EF4-FFF2-40B4-BE49-F238E27FC236}">
                <a16:creationId xmlns:a16="http://schemas.microsoft.com/office/drawing/2014/main" id="{3891C036-CFB7-4056-8370-376CBDFB0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798" y="5644311"/>
            <a:ext cx="12731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57" name="Rectangle 37">
            <a:extLst>
              <a:ext uri="{FF2B5EF4-FFF2-40B4-BE49-F238E27FC236}">
                <a16:creationId xmlns:a16="http://schemas.microsoft.com/office/drawing/2014/main" id="{7AE9CFD4-FA5F-4732-B1F2-C5D46A64A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321" y="5165753"/>
            <a:ext cx="8064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[a]</a:t>
            </a:r>
          </a:p>
        </p:txBody>
      </p:sp>
      <p:sp>
        <p:nvSpPr>
          <p:cNvPr id="5158" name="Rectangle 38">
            <a:extLst>
              <a:ext uri="{FF2B5EF4-FFF2-40B4-BE49-F238E27FC236}">
                <a16:creationId xmlns:a16="http://schemas.microsoft.com/office/drawing/2014/main" id="{B6863DB6-989F-46ED-9F3C-A1C98385C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9323" y="1869236"/>
            <a:ext cx="8493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[o]</a:t>
            </a:r>
          </a:p>
        </p:txBody>
      </p:sp>
      <p:pic>
        <p:nvPicPr>
          <p:cNvPr id="5159" name="Picture 39">
            <a:extLst>
              <a:ext uri="{FF2B5EF4-FFF2-40B4-BE49-F238E27FC236}">
                <a16:creationId xmlns:a16="http://schemas.microsoft.com/office/drawing/2014/main" id="{F185A06B-AE9A-46B0-AB11-A3130A4E3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035" y="2389936"/>
            <a:ext cx="1325563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60" name="Rectangle 40">
            <a:extLst>
              <a:ext uri="{FF2B5EF4-FFF2-40B4-BE49-F238E27FC236}">
                <a16:creationId xmlns:a16="http://schemas.microsoft.com/office/drawing/2014/main" id="{2ABAAA0D-5E41-4045-B1C8-A134D223C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3115" y="1704929"/>
            <a:ext cx="8064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[e]</a:t>
            </a:r>
          </a:p>
        </p:txBody>
      </p:sp>
      <p:sp>
        <p:nvSpPr>
          <p:cNvPr id="5161" name="Rectangle 41">
            <a:extLst>
              <a:ext uri="{FF2B5EF4-FFF2-40B4-BE49-F238E27FC236}">
                <a16:creationId xmlns:a16="http://schemas.microsoft.com/office/drawing/2014/main" id="{CEEED082-5013-4E34-98E7-2044AB9FD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2378" y="3523555"/>
            <a:ext cx="8048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[u]</a:t>
            </a:r>
          </a:p>
        </p:txBody>
      </p:sp>
      <p:sp>
        <p:nvSpPr>
          <p:cNvPr id="5162" name="Rectangle 42">
            <a:extLst>
              <a:ext uri="{FF2B5EF4-FFF2-40B4-BE49-F238E27FC236}">
                <a16:creationId xmlns:a16="http://schemas.microsoft.com/office/drawing/2014/main" id="{0532C103-6627-46A4-AFCA-4731C3FA0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7554" y="5073100"/>
            <a:ext cx="6699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[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i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]</a:t>
            </a:r>
          </a:p>
        </p:txBody>
      </p:sp>
      <p:pic>
        <p:nvPicPr>
          <p:cNvPr id="5163" name="Picture 43">
            <a:extLst>
              <a:ext uri="{FF2B5EF4-FFF2-40B4-BE49-F238E27FC236}">
                <a16:creationId xmlns:a16="http://schemas.microsoft.com/office/drawing/2014/main" id="{3686C6AC-F6BC-4B98-8CD2-BC6DF7868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360" y="2210548"/>
            <a:ext cx="13525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64" name="Picture 44">
            <a:extLst>
              <a:ext uri="{FF2B5EF4-FFF2-40B4-BE49-F238E27FC236}">
                <a16:creationId xmlns:a16="http://schemas.microsoft.com/office/drawing/2014/main" id="{E54ACD83-7592-4606-B6C1-5FDA45954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348" y="3885361"/>
            <a:ext cx="1462087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65" name="Picture 45">
            <a:extLst>
              <a:ext uri="{FF2B5EF4-FFF2-40B4-BE49-F238E27FC236}">
                <a16:creationId xmlns:a16="http://schemas.microsoft.com/office/drawing/2014/main" id="{AF160B50-717F-446F-A773-EB3E1E081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548" y="5207748"/>
            <a:ext cx="6540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66" name="Picture 46">
            <a:extLst>
              <a:ext uri="{FF2B5EF4-FFF2-40B4-BE49-F238E27FC236}">
                <a16:creationId xmlns:a16="http://schemas.microsoft.com/office/drawing/2014/main" id="{D495820B-A3FA-4726-906F-7FEC47FAD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473" y="5720511"/>
            <a:ext cx="906462" cy="90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" name="Google Shape;119;p1">
            <a:extLst>
              <a:ext uri="{FF2B5EF4-FFF2-40B4-BE49-F238E27FC236}">
                <a16:creationId xmlns:a16="http://schemas.microsoft.com/office/drawing/2014/main" id="{2A4C0F9C-1302-4486-8D6C-07963BF7D86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8F865C-AE40-42D3-9AC9-CFFD2628C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40" y="104405"/>
            <a:ext cx="3461346" cy="492865"/>
          </a:xfrm>
        </p:spPr>
        <p:txBody>
          <a:bodyPr/>
          <a:lstStyle/>
          <a:p>
            <a:pPr algn="l"/>
            <a:r>
              <a:rPr lang="en-GB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Follow up 1</a:t>
            </a:r>
            <a:endParaRPr lang="en-GB" sz="3200" dirty="0"/>
          </a:p>
        </p:txBody>
      </p:sp>
      <p:pic>
        <p:nvPicPr>
          <p:cNvPr id="54" name="Graphic 53" descr="Teacher">
            <a:extLst>
              <a:ext uri="{FF2B5EF4-FFF2-40B4-BE49-F238E27FC236}">
                <a16:creationId xmlns:a16="http://schemas.microsoft.com/office/drawing/2014/main" id="{6DD33F59-816F-4FB3-BC0E-7EFE604CA7D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7966" y="488950"/>
            <a:ext cx="914400" cy="914400"/>
          </a:xfrm>
          <a:prstGeom prst="rect">
            <a:avLst/>
          </a:prstGeom>
        </p:spPr>
      </p:pic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1F755700-1253-4911-8E66-4688D7B952EA}"/>
              </a:ext>
            </a:extLst>
          </p:cNvPr>
          <p:cNvSpPr/>
          <p:nvPr/>
        </p:nvSpPr>
        <p:spPr>
          <a:xfrm>
            <a:off x="932366" y="656123"/>
            <a:ext cx="3645569" cy="459482"/>
          </a:xfrm>
          <a:prstGeom prst="wedgeRoundRectCallout">
            <a:avLst>
              <a:gd name="adj1" fmla="val -58510"/>
              <a:gd name="adj2" fmla="val 1041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92195B76-3168-4104-8287-D4825A3CC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394" y="673100"/>
            <a:ext cx="3871379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A </a:t>
            </a:r>
            <a:r>
              <a:rPr kumimoji="0" lang="en-GB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Écoute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. Which number is it?</a:t>
            </a:r>
          </a:p>
        </p:txBody>
      </p:sp>
      <p:pic>
        <p:nvPicPr>
          <p:cNvPr id="56" name="Graphic 55" descr="Teacher">
            <a:extLst>
              <a:ext uri="{FF2B5EF4-FFF2-40B4-BE49-F238E27FC236}">
                <a16:creationId xmlns:a16="http://schemas.microsoft.com/office/drawing/2014/main" id="{A2CF01A4-0351-4C08-8049-7EB8F7D8A4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192973" y="428664"/>
            <a:ext cx="914400" cy="914400"/>
          </a:xfrm>
          <a:prstGeom prst="rect">
            <a:avLst/>
          </a:prstGeom>
        </p:spPr>
      </p:pic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B4AEB2E6-1F97-42C2-BB0B-DCA8CBE0B33B}"/>
              </a:ext>
            </a:extLst>
          </p:cNvPr>
          <p:cNvSpPr/>
          <p:nvPr/>
        </p:nvSpPr>
        <p:spPr>
          <a:xfrm>
            <a:off x="6200193" y="616004"/>
            <a:ext cx="4830162" cy="459482"/>
          </a:xfrm>
          <a:prstGeom prst="wedgeRoundRectCallout">
            <a:avLst>
              <a:gd name="adj1" fmla="val -56437"/>
              <a:gd name="adj2" fmla="val 1932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8" name="Rectangle 7">
            <a:extLst>
              <a:ext uri="{FF2B5EF4-FFF2-40B4-BE49-F238E27FC236}">
                <a16:creationId xmlns:a16="http://schemas.microsoft.com/office/drawing/2014/main" id="{7CF66732-2C9C-4B28-AA5A-8E2CE3E31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1077" y="661585"/>
            <a:ext cx="487343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B </a:t>
            </a:r>
            <a:r>
              <a:rPr kumimoji="0" lang="en-GB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Écoute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. Draw it and write</a:t>
            </a:r>
            <a:r>
              <a:rPr kumimoji="0" lang="en-GB" alt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the vowel!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897784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1" grpId="0" animBg="1"/>
      <p:bldP spid="50" grpId="0" animBg="1"/>
      <p:bldP spid="49" grpId="0" animBg="1"/>
      <p:bldP spid="48" grpId="0" animBg="1"/>
      <p:bldP spid="57" grpId="0" animBg="1"/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8" name="Table 2">
            <a:extLst>
              <a:ext uri="{FF2B5EF4-FFF2-40B4-BE49-F238E27FC236}">
                <a16:creationId xmlns:a16="http://schemas.microsoft.com/office/drawing/2014/main" id="{302EF52B-1464-40BF-B3A3-C55343E8AB6E}"/>
              </a:ext>
            </a:extLst>
          </p:cNvPr>
          <p:cNvGraphicFramePr>
            <a:graphicFrameLocks noGrp="1"/>
          </p:cNvGraphicFramePr>
          <p:nvPr/>
        </p:nvGraphicFramePr>
        <p:xfrm>
          <a:off x="1530626" y="894522"/>
          <a:ext cx="8627166" cy="548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5722">
                  <a:extLst>
                    <a:ext uri="{9D8B030D-6E8A-4147-A177-3AD203B41FA5}">
                      <a16:colId xmlns:a16="http://schemas.microsoft.com/office/drawing/2014/main" val="4095128537"/>
                    </a:ext>
                  </a:extLst>
                </a:gridCol>
                <a:gridCol w="2875722">
                  <a:extLst>
                    <a:ext uri="{9D8B030D-6E8A-4147-A177-3AD203B41FA5}">
                      <a16:colId xmlns:a16="http://schemas.microsoft.com/office/drawing/2014/main" val="1637311483"/>
                    </a:ext>
                  </a:extLst>
                </a:gridCol>
                <a:gridCol w="2875722">
                  <a:extLst>
                    <a:ext uri="{9D8B030D-6E8A-4147-A177-3AD203B41FA5}">
                      <a16:colId xmlns:a16="http://schemas.microsoft.com/office/drawing/2014/main" val="294488713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4242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569923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788139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80B40F5D-6BF0-4FAE-9F93-3EA934649324}"/>
              </a:ext>
            </a:extLst>
          </p:cNvPr>
          <p:cNvSpPr txBox="1"/>
          <p:nvPr/>
        </p:nvSpPr>
        <p:spPr>
          <a:xfrm>
            <a:off x="1784039" y="894520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 h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1929CBF-0D5D-45FE-95C6-855C0C7494F6}"/>
              </a:ext>
            </a:extLst>
          </p:cNvPr>
          <p:cNvSpPr txBox="1"/>
          <p:nvPr/>
        </p:nvSpPr>
        <p:spPr>
          <a:xfrm>
            <a:off x="4717407" y="894521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 t 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C894A28-9E2E-45F1-84A4-AEA8613C6EFC}"/>
              </a:ext>
            </a:extLst>
          </p:cNvPr>
          <p:cNvSpPr txBox="1"/>
          <p:nvPr/>
        </p:nvSpPr>
        <p:spPr>
          <a:xfrm>
            <a:off x="7533862" y="894521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 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2F19965-47C2-4BEF-A4E2-94F0CEBBFFA9}"/>
              </a:ext>
            </a:extLst>
          </p:cNvPr>
          <p:cNvSpPr txBox="1"/>
          <p:nvPr/>
        </p:nvSpPr>
        <p:spPr>
          <a:xfrm>
            <a:off x="1956597" y="2727001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 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87FE741-3CCC-4C34-8F06-0B5FFB949963}"/>
              </a:ext>
            </a:extLst>
          </p:cNvPr>
          <p:cNvSpPr txBox="1"/>
          <p:nvPr/>
        </p:nvSpPr>
        <p:spPr>
          <a:xfrm>
            <a:off x="4734832" y="2727002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BBC168F-04BB-4944-B876-401376A9F133}"/>
              </a:ext>
            </a:extLst>
          </p:cNvPr>
          <p:cNvSpPr txBox="1"/>
          <p:nvPr/>
        </p:nvSpPr>
        <p:spPr>
          <a:xfrm>
            <a:off x="7533863" y="2727002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 l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7F79B4E-15F9-45A2-A3A1-1A16DE700253}"/>
              </a:ext>
            </a:extLst>
          </p:cNvPr>
          <p:cNvSpPr txBox="1"/>
          <p:nvPr/>
        </p:nvSpPr>
        <p:spPr>
          <a:xfrm>
            <a:off x="1689652" y="4553962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03E1DE9-C386-40A7-82BF-42FDD420B1CF}"/>
              </a:ext>
            </a:extLst>
          </p:cNvPr>
          <p:cNvSpPr txBox="1"/>
          <p:nvPr/>
        </p:nvSpPr>
        <p:spPr>
          <a:xfrm>
            <a:off x="4768698" y="4503184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 t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 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FE3154B-8EA7-42ED-BFA1-BA0ADF42F9FE}"/>
              </a:ext>
            </a:extLst>
          </p:cNvPr>
          <p:cNvSpPr txBox="1"/>
          <p:nvPr/>
        </p:nvSpPr>
        <p:spPr>
          <a:xfrm>
            <a:off x="7533862" y="4509370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Action Button: Blank 70">
            <a:hlinkClick r:id="" action="ppaction://noaction" highlightClick="1">
              <a:snd r:embed="rId4" name="photo.wav"/>
            </a:hlinkClick>
            <a:extLst>
              <a:ext uri="{FF2B5EF4-FFF2-40B4-BE49-F238E27FC236}">
                <a16:creationId xmlns:a16="http://schemas.microsoft.com/office/drawing/2014/main" id="{49C1A4D2-B6B8-44AE-8BF9-49FC8A296754}"/>
              </a:ext>
            </a:extLst>
          </p:cNvPr>
          <p:cNvSpPr/>
          <p:nvPr/>
        </p:nvSpPr>
        <p:spPr>
          <a:xfrm>
            <a:off x="1596886" y="93513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2" name="Action Button: Blank 71">
            <a:hlinkClick r:id="" action="ppaction://noaction" highlightClick="1">
              <a:snd r:embed="rId5" name="adulte.wav"/>
            </a:hlinkClick>
            <a:extLst>
              <a:ext uri="{FF2B5EF4-FFF2-40B4-BE49-F238E27FC236}">
                <a16:creationId xmlns:a16="http://schemas.microsoft.com/office/drawing/2014/main" id="{0D291079-B36C-4554-B0B0-4F866A8F9879}"/>
              </a:ext>
            </a:extLst>
          </p:cNvPr>
          <p:cNvSpPr/>
          <p:nvPr/>
        </p:nvSpPr>
        <p:spPr>
          <a:xfrm>
            <a:off x="4452731" y="93513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3" name="Action Button: Blank 72">
            <a:hlinkClick r:id="" action="ppaction://noaction" highlightClick="1">
              <a:snd r:embed="rId6" name="nature.wav"/>
            </a:hlinkClick>
            <a:extLst>
              <a:ext uri="{FF2B5EF4-FFF2-40B4-BE49-F238E27FC236}">
                <a16:creationId xmlns:a16="http://schemas.microsoft.com/office/drawing/2014/main" id="{51A8A6C9-B5BB-4AA6-86DA-991B7F4549DF}"/>
              </a:ext>
            </a:extLst>
          </p:cNvPr>
          <p:cNvSpPr/>
          <p:nvPr/>
        </p:nvSpPr>
        <p:spPr>
          <a:xfrm>
            <a:off x="7341337" y="93763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4" name="Action Button: Blank 73">
            <a:hlinkClick r:id="" action="ppaction://noaction" highlightClick="1">
              <a:snd r:embed="rId7" name="second.wav"/>
            </a:hlinkClick>
            <a:extLst>
              <a:ext uri="{FF2B5EF4-FFF2-40B4-BE49-F238E27FC236}">
                <a16:creationId xmlns:a16="http://schemas.microsoft.com/office/drawing/2014/main" id="{D5F3D157-73B7-4973-B955-3CF9BB272275}"/>
              </a:ext>
            </a:extLst>
          </p:cNvPr>
          <p:cNvSpPr/>
          <p:nvPr/>
        </p:nvSpPr>
        <p:spPr>
          <a:xfrm>
            <a:off x="1596886" y="277777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5" name="Action Button: Blank 74">
            <a:hlinkClick r:id="" action="ppaction://noaction" highlightClick="1">
              <a:snd r:embed="rId8" name="animal.wav"/>
            </a:hlinkClick>
            <a:extLst>
              <a:ext uri="{FF2B5EF4-FFF2-40B4-BE49-F238E27FC236}">
                <a16:creationId xmlns:a16="http://schemas.microsoft.com/office/drawing/2014/main" id="{EE68FD65-A5C1-4D1D-9BB8-4A670A1FADD4}"/>
              </a:ext>
            </a:extLst>
          </p:cNvPr>
          <p:cNvSpPr/>
          <p:nvPr/>
        </p:nvSpPr>
        <p:spPr>
          <a:xfrm>
            <a:off x="4452731" y="277777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6" name="Action Button: Blank 75">
            <a:hlinkClick r:id="" action="ppaction://noaction" highlightClick="1">
              <a:snd r:embed="rId9" name="public.wav"/>
            </a:hlinkClick>
            <a:extLst>
              <a:ext uri="{FF2B5EF4-FFF2-40B4-BE49-F238E27FC236}">
                <a16:creationId xmlns:a16="http://schemas.microsoft.com/office/drawing/2014/main" id="{6D79FAE1-FC83-4BAB-AFC5-BF638E41F560}"/>
              </a:ext>
            </a:extLst>
          </p:cNvPr>
          <p:cNvSpPr/>
          <p:nvPr/>
        </p:nvSpPr>
        <p:spPr>
          <a:xfrm>
            <a:off x="7341337" y="278026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7" name="Action Button: Blank 76">
            <a:hlinkClick r:id="" action="ppaction://noaction" highlightClick="1">
              <a:snd r:embed="rId10" name="ici.wav"/>
            </a:hlinkClick>
            <a:extLst>
              <a:ext uri="{FF2B5EF4-FFF2-40B4-BE49-F238E27FC236}">
                <a16:creationId xmlns:a16="http://schemas.microsoft.com/office/drawing/2014/main" id="{A22C5B71-8698-4ED6-982B-929D28F93102}"/>
              </a:ext>
            </a:extLst>
          </p:cNvPr>
          <p:cNvSpPr/>
          <p:nvPr/>
        </p:nvSpPr>
        <p:spPr>
          <a:xfrm>
            <a:off x="1598973" y="462255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78" name="Action Button: Blank 77">
            <a:hlinkClick r:id="" action="ppaction://noaction" highlightClick="1">
              <a:snd r:embed="rId11" name="culture.wav"/>
            </a:hlinkClick>
            <a:extLst>
              <a:ext uri="{FF2B5EF4-FFF2-40B4-BE49-F238E27FC236}">
                <a16:creationId xmlns:a16="http://schemas.microsoft.com/office/drawing/2014/main" id="{AF53164A-23D1-49B6-8003-4A9EA9651ED4}"/>
              </a:ext>
            </a:extLst>
          </p:cNvPr>
          <p:cNvSpPr/>
          <p:nvPr/>
        </p:nvSpPr>
        <p:spPr>
          <a:xfrm>
            <a:off x="4454818" y="462255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79" name="Action Button: Blank 78">
            <a:hlinkClick r:id="" action="ppaction://noaction" highlightClick="1">
              <a:snd r:embed="rId12" name="salut_intonationUP.wav"/>
            </a:hlinkClick>
            <a:extLst>
              <a:ext uri="{FF2B5EF4-FFF2-40B4-BE49-F238E27FC236}">
                <a16:creationId xmlns:a16="http://schemas.microsoft.com/office/drawing/2014/main" id="{8EE9D5FC-ACA5-4B1B-B0E3-95EC7A9A7112}"/>
              </a:ext>
            </a:extLst>
          </p:cNvPr>
          <p:cNvSpPr/>
          <p:nvPr/>
        </p:nvSpPr>
        <p:spPr>
          <a:xfrm>
            <a:off x="7343424" y="462504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4A34F036-C6D0-4A50-B9AE-934E12F569CD}"/>
              </a:ext>
            </a:extLst>
          </p:cNvPr>
          <p:cNvSpPr/>
          <p:nvPr/>
        </p:nvSpPr>
        <p:spPr>
          <a:xfrm>
            <a:off x="2922104" y="989678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822973A2-14EB-4FD7-B7FF-6FA2B423C46C}"/>
              </a:ext>
            </a:extLst>
          </p:cNvPr>
          <p:cNvSpPr/>
          <p:nvPr/>
        </p:nvSpPr>
        <p:spPr>
          <a:xfrm>
            <a:off x="3584238" y="989678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56B022E9-2199-4CC6-8233-6C372E2A2056}"/>
              </a:ext>
            </a:extLst>
          </p:cNvPr>
          <p:cNvSpPr/>
          <p:nvPr/>
        </p:nvSpPr>
        <p:spPr>
          <a:xfrm>
            <a:off x="4998806" y="989677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AAD43780-F902-499E-84F4-AFFE1FF9A5DD}"/>
              </a:ext>
            </a:extLst>
          </p:cNvPr>
          <p:cNvSpPr/>
          <p:nvPr/>
        </p:nvSpPr>
        <p:spPr>
          <a:xfrm>
            <a:off x="5784366" y="989676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07FD03E3-F6C1-439C-A549-888F828F95B6}"/>
              </a:ext>
            </a:extLst>
          </p:cNvPr>
          <p:cNvSpPr/>
          <p:nvPr/>
        </p:nvSpPr>
        <p:spPr>
          <a:xfrm>
            <a:off x="8156442" y="984968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4B07A50E-6E65-43EE-B231-A67C39CD98AC}"/>
              </a:ext>
            </a:extLst>
          </p:cNvPr>
          <p:cNvSpPr/>
          <p:nvPr/>
        </p:nvSpPr>
        <p:spPr>
          <a:xfrm>
            <a:off x="8816955" y="991549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F3352B27-EF23-42E6-95B8-DB88821F0F84}"/>
              </a:ext>
            </a:extLst>
          </p:cNvPr>
          <p:cNvSpPr/>
          <p:nvPr/>
        </p:nvSpPr>
        <p:spPr>
          <a:xfrm>
            <a:off x="2393918" y="2822452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2EB31412-3DF3-44B8-A670-7F9B05012627}"/>
              </a:ext>
            </a:extLst>
          </p:cNvPr>
          <p:cNvSpPr/>
          <p:nvPr/>
        </p:nvSpPr>
        <p:spPr>
          <a:xfrm>
            <a:off x="3169053" y="2832973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E5E585F6-4F3C-4F82-BC5D-97052DA9559C}"/>
              </a:ext>
            </a:extLst>
          </p:cNvPr>
          <p:cNvSpPr/>
          <p:nvPr/>
        </p:nvSpPr>
        <p:spPr>
          <a:xfrm>
            <a:off x="4996417" y="2850074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00AB84D5-A4A5-4A03-BF36-736A4BCE36AC}"/>
              </a:ext>
            </a:extLst>
          </p:cNvPr>
          <p:cNvSpPr/>
          <p:nvPr/>
        </p:nvSpPr>
        <p:spPr>
          <a:xfrm>
            <a:off x="5650133" y="2850075"/>
            <a:ext cx="272290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9F6F22B9-E52B-4CE1-A62D-3B8FAF6290E7}"/>
              </a:ext>
            </a:extLst>
          </p:cNvPr>
          <p:cNvSpPr/>
          <p:nvPr/>
        </p:nvSpPr>
        <p:spPr>
          <a:xfrm>
            <a:off x="6426742" y="2822452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700178D-5361-4A15-84BF-CF38DF1A1F7A}"/>
              </a:ext>
            </a:extLst>
          </p:cNvPr>
          <p:cNvSpPr/>
          <p:nvPr/>
        </p:nvSpPr>
        <p:spPr>
          <a:xfrm>
            <a:off x="8167300" y="2850075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D3B64863-CF1C-46E8-A2CE-7614E6219ED5}"/>
              </a:ext>
            </a:extLst>
          </p:cNvPr>
          <p:cNvSpPr/>
          <p:nvPr/>
        </p:nvSpPr>
        <p:spPr>
          <a:xfrm>
            <a:off x="9125841" y="2832973"/>
            <a:ext cx="277389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632ABCFB-6675-408F-9610-6BBB424BBD0E}"/>
              </a:ext>
            </a:extLst>
          </p:cNvPr>
          <p:cNvSpPr/>
          <p:nvPr/>
        </p:nvSpPr>
        <p:spPr>
          <a:xfrm>
            <a:off x="2393918" y="4666222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6936D3D4-C53F-497F-B7D2-BD7F8EF9815D}"/>
              </a:ext>
            </a:extLst>
          </p:cNvPr>
          <p:cNvSpPr/>
          <p:nvPr/>
        </p:nvSpPr>
        <p:spPr>
          <a:xfrm>
            <a:off x="3104044" y="4666221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1B3699EE-1EEF-4E32-8F2D-F8202E76353D}"/>
              </a:ext>
            </a:extLst>
          </p:cNvPr>
          <p:cNvSpPr/>
          <p:nvPr/>
        </p:nvSpPr>
        <p:spPr>
          <a:xfrm>
            <a:off x="5309747" y="4622551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569745F6-6339-446F-AA76-7417F5ABA17D}"/>
              </a:ext>
            </a:extLst>
          </p:cNvPr>
          <p:cNvSpPr/>
          <p:nvPr/>
        </p:nvSpPr>
        <p:spPr>
          <a:xfrm>
            <a:off x="6124751" y="4622551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259D5C58-15EC-4936-96F8-12A444F30556}"/>
              </a:ext>
            </a:extLst>
          </p:cNvPr>
          <p:cNvSpPr/>
          <p:nvPr/>
        </p:nvSpPr>
        <p:spPr>
          <a:xfrm>
            <a:off x="8355311" y="4622551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F8043BE4-F69B-49A0-B247-26875CF633EC}"/>
              </a:ext>
            </a:extLst>
          </p:cNvPr>
          <p:cNvSpPr/>
          <p:nvPr/>
        </p:nvSpPr>
        <p:spPr>
          <a:xfrm>
            <a:off x="8924151" y="4618368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pic>
        <p:nvPicPr>
          <p:cNvPr id="99" name="Picture 98" descr="Picture, Photo, Photography, People, Person, Film">
            <a:extLst>
              <a:ext uri="{FF2B5EF4-FFF2-40B4-BE49-F238E27FC236}">
                <a16:creationId xmlns:a16="http://schemas.microsoft.com/office/drawing/2014/main" id="{43D391AB-09DC-42CD-85B2-CF76E9D31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18" y="1466684"/>
            <a:ext cx="1252713" cy="125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99" descr="frog">
            <a:extLst>
              <a:ext uri="{FF2B5EF4-FFF2-40B4-BE49-F238E27FC236}">
                <a16:creationId xmlns:a16="http://schemas.microsoft.com/office/drawing/2014/main" id="{DCDAE85C-5A2E-4C79-9A00-F0B3C6915B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807" y="3349317"/>
            <a:ext cx="946803" cy="1116326"/>
          </a:xfrm>
          <a:prstGeom prst="rect">
            <a:avLst/>
          </a:prstGeom>
        </p:spPr>
      </p:pic>
      <p:pic>
        <p:nvPicPr>
          <p:cNvPr id="101" name="Picture 100" descr="map with an arrow pointing to show location">
            <a:extLst>
              <a:ext uri="{FF2B5EF4-FFF2-40B4-BE49-F238E27FC236}">
                <a16:creationId xmlns:a16="http://schemas.microsoft.com/office/drawing/2014/main" id="{68086B6C-62D3-4E47-ACC9-76528AFDA6E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32" y="5144048"/>
            <a:ext cx="1119298" cy="1123066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3CEF8536-787B-4B59-94B7-EE4E50C13640}"/>
              </a:ext>
            </a:extLst>
          </p:cNvPr>
          <p:cNvSpPr txBox="1"/>
          <p:nvPr/>
        </p:nvSpPr>
        <p:spPr>
          <a:xfrm>
            <a:off x="3102838" y="5923908"/>
            <a:ext cx="977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[here]</a:t>
            </a:r>
          </a:p>
        </p:txBody>
      </p:sp>
      <p:grpSp>
        <p:nvGrpSpPr>
          <p:cNvPr id="103" name="Group 102" descr="podium with the second spot highlighted">
            <a:extLst>
              <a:ext uri="{FF2B5EF4-FFF2-40B4-BE49-F238E27FC236}">
                <a16:creationId xmlns:a16="http://schemas.microsoft.com/office/drawing/2014/main" id="{A8D15407-136E-4614-8CCD-6031352E0994}"/>
              </a:ext>
            </a:extLst>
          </p:cNvPr>
          <p:cNvGrpSpPr/>
          <p:nvPr/>
        </p:nvGrpSpPr>
        <p:grpSpPr>
          <a:xfrm>
            <a:off x="2234665" y="3461378"/>
            <a:ext cx="1597105" cy="1036454"/>
            <a:chOff x="1098258" y="4558568"/>
            <a:chExt cx="2669177" cy="1732184"/>
          </a:xfrm>
        </p:grpSpPr>
        <p:pic>
          <p:nvPicPr>
            <p:cNvPr id="104" name="Picture 103" descr="podium">
              <a:extLst>
                <a:ext uri="{FF2B5EF4-FFF2-40B4-BE49-F238E27FC236}">
                  <a16:creationId xmlns:a16="http://schemas.microsoft.com/office/drawing/2014/main" id="{DA58D443-8C70-4ACF-B393-232DF35CC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258" y="4956163"/>
              <a:ext cx="2669177" cy="1334589"/>
            </a:xfrm>
            <a:prstGeom prst="rect">
              <a:avLst/>
            </a:prstGeom>
          </p:spPr>
        </p:pic>
        <p:sp>
          <p:nvSpPr>
            <p:cNvPr id="105" name="Down Arrow 2">
              <a:extLst>
                <a:ext uri="{FF2B5EF4-FFF2-40B4-BE49-F238E27FC236}">
                  <a16:creationId xmlns:a16="http://schemas.microsoft.com/office/drawing/2014/main" id="{2839D306-DCE3-4329-894B-BDF3989C850E}"/>
                </a:ext>
              </a:extLst>
            </p:cNvPr>
            <p:cNvSpPr/>
            <p:nvPr/>
          </p:nvSpPr>
          <p:spPr>
            <a:xfrm>
              <a:off x="1374381" y="4558568"/>
              <a:ext cx="391886" cy="784830"/>
            </a:xfrm>
            <a:prstGeom prst="downArrow">
              <a:avLst/>
            </a:prstGeom>
            <a:solidFill>
              <a:srgbClr val="F66400"/>
            </a:solidFill>
            <a:ln>
              <a:solidFill>
                <a:srgbClr val="E65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pic>
        <p:nvPicPr>
          <p:cNvPr id="106" name="Picture 105">
            <a:extLst>
              <a:ext uri="{FF2B5EF4-FFF2-40B4-BE49-F238E27FC236}">
                <a16:creationId xmlns:a16="http://schemas.microsoft.com/office/drawing/2014/main" id="{A343CFD1-B07D-45EC-9617-B55EFA5DCE3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085" y="1529409"/>
            <a:ext cx="1983740" cy="1016667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C8E485B1-56D0-4D48-B9F3-0A4C55B7ED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230" y="1485444"/>
            <a:ext cx="813380" cy="1127982"/>
          </a:xfrm>
          <a:prstGeom prst="rect">
            <a:avLst/>
          </a:prstGeom>
        </p:spPr>
      </p:pic>
      <p:pic>
        <p:nvPicPr>
          <p:cNvPr id="108" name="Picture 107" descr="Icon&#10;&#10;Description automatically generated">
            <a:extLst>
              <a:ext uri="{FF2B5EF4-FFF2-40B4-BE49-F238E27FC236}">
                <a16:creationId xmlns:a16="http://schemas.microsoft.com/office/drawing/2014/main" id="{2E942008-FDDB-40CF-9160-957D79A7600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013" y="3427189"/>
            <a:ext cx="1307523" cy="1117523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A528BDB9-1887-44B8-8E1A-F8563FE8E3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96" y="5244160"/>
            <a:ext cx="1585726" cy="934092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AE16366B-2FD9-4390-9196-694AE4D1AE6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441" y="5138737"/>
            <a:ext cx="1280639" cy="1058529"/>
          </a:xfrm>
          <a:prstGeom prst="rect">
            <a:avLst/>
          </a:prstGeom>
        </p:spPr>
      </p:pic>
      <p:pic>
        <p:nvPicPr>
          <p:cNvPr id="57" name="Graphic 56" descr="Teacher">
            <a:extLst>
              <a:ext uri="{FF2B5EF4-FFF2-40B4-BE49-F238E27FC236}">
                <a16:creationId xmlns:a16="http://schemas.microsoft.com/office/drawing/2014/main" id="{A73F7B99-2267-4320-A0FE-B4D667BEBA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985342" y="-44259"/>
            <a:ext cx="914400" cy="914400"/>
          </a:xfrm>
          <a:prstGeom prst="rect">
            <a:avLst/>
          </a:prstGeom>
        </p:spPr>
      </p:pic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312753A5-DB00-4ED2-9025-DB549A30BC90}"/>
              </a:ext>
            </a:extLst>
          </p:cNvPr>
          <p:cNvSpPr/>
          <p:nvPr/>
        </p:nvSpPr>
        <p:spPr>
          <a:xfrm>
            <a:off x="3899742" y="122914"/>
            <a:ext cx="4795954" cy="459482"/>
          </a:xfrm>
          <a:prstGeom prst="wedgeRoundRectCallout">
            <a:avLst>
              <a:gd name="adj1" fmla="val -54803"/>
              <a:gd name="adj2" fmla="val 2526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1" name="Rectangle 7">
            <a:extLst>
              <a:ext uri="{FF2B5EF4-FFF2-40B4-BE49-F238E27FC236}">
                <a16:creationId xmlns:a16="http://schemas.microsoft.com/office/drawing/2014/main" id="{8DA1DCFD-FF75-43FC-AB90-B34A00066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1770" y="139891"/>
            <a:ext cx="4795954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lvl="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A </a:t>
            </a: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lang="en-GB" alt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Écris</a:t>
            </a:r>
            <a:r>
              <a:rPr lang="en-GB" alt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 bonne </a:t>
            </a:r>
            <a:r>
              <a:rPr lang="en-GB" alt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lettre</a:t>
            </a:r>
            <a:r>
              <a:rPr lang="en-GB" alt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7694FC0-9800-4C59-8392-8BF6D2CA1D9B}"/>
              </a:ext>
            </a:extLst>
          </p:cNvPr>
          <p:cNvSpPr txBox="1"/>
          <p:nvPr/>
        </p:nvSpPr>
        <p:spPr>
          <a:xfrm>
            <a:off x="8154760" y="6489247"/>
            <a:ext cx="4035559" cy="3785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bonne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lettre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the right letter</a:t>
            </a:r>
          </a:p>
        </p:txBody>
      </p:sp>
    </p:spTree>
    <p:extLst>
      <p:ext uri="{BB962C8B-B14F-4D97-AF65-F5344CB8AC3E}">
        <p14:creationId xmlns:p14="http://schemas.microsoft.com/office/powerpoint/2010/main" val="5694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0D9A9AC-8259-4142-A405-4445BF42A4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9" name="Title 2">
            <a:hlinkClick r:id="" action="ppaction://noaction">
              <a:snd r:embed="rId4" name="lire.wav"/>
            </a:hlinkClick>
            <a:extLst>
              <a:ext uri="{FF2B5EF4-FFF2-40B4-BE49-F238E27FC236}">
                <a16:creationId xmlns:a16="http://schemas.microsoft.com/office/drawing/2014/main" id="{DC49E32B-3859-4E8C-9040-D8F27C077AE8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022FBF-168B-423E-B517-C41B37E1A821}"/>
              </a:ext>
            </a:extLst>
          </p:cNvPr>
          <p:cNvSpPr txBox="1"/>
          <p:nvPr/>
        </p:nvSpPr>
        <p:spPr>
          <a:xfrm>
            <a:off x="948267" y="1241778"/>
            <a:ext cx="5068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19902F-5F3A-40C3-BB60-EBB21D61704B}"/>
              </a:ext>
            </a:extLst>
          </p:cNvPr>
          <p:cNvSpPr txBox="1"/>
          <p:nvPr/>
        </p:nvSpPr>
        <p:spPr>
          <a:xfrm>
            <a:off x="948267" y="2478831"/>
            <a:ext cx="5315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val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auss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097BF0-7DDA-4C43-BBFF-CCC2AB671916}"/>
              </a:ext>
            </a:extLst>
          </p:cNvPr>
          <p:cNvSpPr txBox="1"/>
          <p:nvPr/>
        </p:nvSpPr>
        <p:spPr>
          <a:xfrm>
            <a:off x="982167" y="3957138"/>
            <a:ext cx="7766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perd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e, dans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DA4C4B-AE7A-4593-B441-283DF71BFD9D}"/>
              </a:ext>
            </a:extLst>
          </p:cNvPr>
          <p:cNvSpPr txBox="1"/>
          <p:nvPr/>
        </p:nvSpPr>
        <p:spPr>
          <a:xfrm>
            <a:off x="948267" y="5346412"/>
            <a:ext cx="5315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– e –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o – 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13" name="Google Shape;127;p2">
            <a:hlinkClick r:id="" action="ppaction://noaction">
              <a:snd r:embed="rId5" name="papavaàlacabane.wav"/>
            </a:hlinkClick>
            <a:extLst>
              <a:ext uri="{FF2B5EF4-FFF2-40B4-BE49-F238E27FC236}">
                <a16:creationId xmlns:a16="http://schemas.microsoft.com/office/drawing/2014/main" id="{8BDD182B-090C-416A-A023-B1891AC27D0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0711" y="1305851"/>
            <a:ext cx="487659" cy="476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7;p2">
            <a:hlinkClick r:id="" action="ppaction://noaction">
              <a:snd r:embed="rId7" name="lechevalaussiàmidi.wav"/>
            </a:hlinkClick>
            <a:extLst>
              <a:ext uri="{FF2B5EF4-FFF2-40B4-BE49-F238E27FC236}">
                <a16:creationId xmlns:a16="http://schemas.microsoft.com/office/drawing/2014/main" id="{D43140C6-6D5B-4072-9C8C-A6DFE7B680A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0711" y="2529949"/>
            <a:ext cx="487659" cy="476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7;p2">
            <a:hlinkClick r:id="" action="ppaction://noaction">
              <a:snd r:embed="rId8" name="lamotoperduedansl´univers.wav"/>
            </a:hlinkClick>
            <a:extLst>
              <a:ext uri="{FF2B5EF4-FFF2-40B4-BE49-F238E27FC236}">
                <a16:creationId xmlns:a16="http://schemas.microsoft.com/office/drawing/2014/main" id="{49E7EF3B-6975-4B01-A551-5ECADEEDB07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0710" y="3990152"/>
            <a:ext cx="487659" cy="476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7;p2">
            <a:hlinkClick r:id="" action="ppaction://noaction">
              <a:snd r:embed="rId9" name="aeiou_shorter.wav"/>
            </a:hlinkClick>
            <a:extLst>
              <a:ext uri="{FF2B5EF4-FFF2-40B4-BE49-F238E27FC236}">
                <a16:creationId xmlns:a16="http://schemas.microsoft.com/office/drawing/2014/main" id="{282AB23C-AA4D-4761-BA09-FB8F9886B3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0709" y="5400328"/>
            <a:ext cx="487659" cy="476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B7BF70-995E-400D-B102-DBFCB9B8D0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83" y="1135392"/>
            <a:ext cx="1279121" cy="10062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242F42-794A-4F82-A296-2CC92E6F52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497" y="1408954"/>
            <a:ext cx="745642" cy="566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1D4D92-A039-4CCB-8B70-8AF211B310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165" y="1250948"/>
            <a:ext cx="830498" cy="7751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63D940-1E38-422E-A5B9-FE54C1775D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89" y="805026"/>
            <a:ext cx="707044" cy="14582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6B051E-C601-431F-9711-D11B838F46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37" y="2347325"/>
            <a:ext cx="1118192" cy="881508"/>
          </a:xfrm>
          <a:prstGeom prst="rect">
            <a:avLst/>
          </a:prstGeom>
        </p:spPr>
      </p:pic>
      <p:sp>
        <p:nvSpPr>
          <p:cNvPr id="22" name="Cross 21">
            <a:extLst>
              <a:ext uri="{FF2B5EF4-FFF2-40B4-BE49-F238E27FC236}">
                <a16:creationId xmlns:a16="http://schemas.microsoft.com/office/drawing/2014/main" id="{6A5F697B-4A27-4FA3-A224-364264CF9C36}"/>
              </a:ext>
            </a:extLst>
          </p:cNvPr>
          <p:cNvSpPr/>
          <p:nvPr/>
        </p:nvSpPr>
        <p:spPr>
          <a:xfrm>
            <a:off x="7898875" y="2499697"/>
            <a:ext cx="568639" cy="507193"/>
          </a:xfrm>
          <a:prstGeom prst="plus">
            <a:avLst/>
          </a:prstGeom>
          <a:solidFill>
            <a:srgbClr val="5880FE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BB4396-7F8D-46FA-914E-7CCC101E58D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383" y="2449857"/>
            <a:ext cx="710799" cy="6764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98B953-C106-49D7-9819-E259F03F1BA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405" y="2478831"/>
            <a:ext cx="670597" cy="668362"/>
          </a:xfrm>
          <a:prstGeom prst="rect">
            <a:avLst/>
          </a:prstGeom>
        </p:spPr>
      </p:pic>
      <p:pic>
        <p:nvPicPr>
          <p:cNvPr id="25" name="Picture 7" descr="cosmos">
            <a:extLst>
              <a:ext uri="{FF2B5EF4-FFF2-40B4-BE49-F238E27FC236}">
                <a16:creationId xmlns:a16="http://schemas.microsoft.com/office/drawing/2014/main" id="{5FAC37A2-C213-4145-9E96-0DFC10C11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032" y="3751445"/>
            <a:ext cx="1229920" cy="71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9D21FF-C27B-405D-AD66-B936F704B7B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723" y="3804658"/>
            <a:ext cx="922117" cy="8089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FF2257-00DC-4C59-B833-B6617623750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275" y="3987639"/>
            <a:ext cx="865236" cy="62620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FA88B73-E599-4F80-AA48-3758B5041874}"/>
              </a:ext>
            </a:extLst>
          </p:cNvPr>
          <p:cNvSpPr txBox="1"/>
          <p:nvPr/>
        </p:nvSpPr>
        <p:spPr>
          <a:xfrm>
            <a:off x="9891915" y="3804658"/>
            <a:ext cx="85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[in]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0CA70C-81CF-46DC-BD38-BF4D053E28A0}"/>
              </a:ext>
            </a:extLst>
          </p:cNvPr>
          <p:cNvSpPr txBox="1"/>
          <p:nvPr/>
        </p:nvSpPr>
        <p:spPr>
          <a:xfrm>
            <a:off x="1406041" y="1735718"/>
            <a:ext cx="4777956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Dad goes to the cabin.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FF9748-E627-482A-A61E-0C62DB9C3326}"/>
              </a:ext>
            </a:extLst>
          </p:cNvPr>
          <p:cNvSpPr txBox="1"/>
          <p:nvPr/>
        </p:nvSpPr>
        <p:spPr>
          <a:xfrm>
            <a:off x="1427521" y="3017288"/>
            <a:ext cx="4777956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The horse, too, at midday.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740BA8-0007-45EE-A7EA-1C803AC606B9}"/>
              </a:ext>
            </a:extLst>
          </p:cNvPr>
          <p:cNvSpPr txBox="1"/>
          <p:nvPr/>
        </p:nvSpPr>
        <p:spPr>
          <a:xfrm>
            <a:off x="1319958" y="4487885"/>
            <a:ext cx="6847114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The motorbike lost, in the universe.</a:t>
            </a:r>
          </a:p>
        </p:txBody>
      </p:sp>
      <p:pic>
        <p:nvPicPr>
          <p:cNvPr id="37" name="Graphic 36" descr="Teacher">
            <a:extLst>
              <a:ext uri="{FF2B5EF4-FFF2-40B4-BE49-F238E27FC236}">
                <a16:creationId xmlns:a16="http://schemas.microsoft.com/office/drawing/2014/main" id="{56AF6E5C-E63F-4764-82F5-B89A2FF9155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985342" y="-44259"/>
            <a:ext cx="914400" cy="914400"/>
          </a:xfrm>
          <a:prstGeom prst="rect">
            <a:avLst/>
          </a:prstGeom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F4876F23-7165-4494-92BB-D257BB3C674B}"/>
              </a:ext>
            </a:extLst>
          </p:cNvPr>
          <p:cNvSpPr/>
          <p:nvPr/>
        </p:nvSpPr>
        <p:spPr>
          <a:xfrm>
            <a:off x="3899742" y="122914"/>
            <a:ext cx="2774013" cy="459482"/>
          </a:xfrm>
          <a:prstGeom prst="wedgeRoundRectCallout">
            <a:avLst>
              <a:gd name="adj1" fmla="val -59723"/>
              <a:gd name="adj2" fmla="val 1932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9" name="Rectangle 7">
            <a:extLst>
              <a:ext uri="{FF2B5EF4-FFF2-40B4-BE49-F238E27FC236}">
                <a16:creationId xmlns:a16="http://schemas.microsoft.com/office/drawing/2014/main" id="{05D35E10-3DA5-4E2D-B4E2-4785C1D90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9742" y="126600"/>
            <a:ext cx="246279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lvl="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Lis les phrases.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13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/>
      <p:bldP spid="3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0D6C4766-B041-4475-8181-C01A14B28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D237E0AB-EB93-4846-B06C-94C66994170A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63CB29-77BE-4452-8DED-81B30976DD7E}"/>
              </a:ext>
            </a:extLst>
          </p:cNvPr>
          <p:cNvGrpSpPr/>
          <p:nvPr/>
        </p:nvGrpSpPr>
        <p:grpSpPr>
          <a:xfrm>
            <a:off x="204647" y="778858"/>
            <a:ext cx="2685705" cy="2685705"/>
            <a:chOff x="204647" y="778858"/>
            <a:chExt cx="2685705" cy="2685705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049F8C92-566B-41E5-87F5-D7AA8C98B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47" y="778858"/>
              <a:ext cx="2685705" cy="268570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8291A1-A2F7-47DF-BA8F-9E161AEC589A}"/>
                </a:ext>
              </a:extLst>
            </p:cNvPr>
            <p:cNvSpPr txBox="1"/>
            <p:nvPr/>
          </p:nvSpPr>
          <p:spPr>
            <a:xfrm>
              <a:off x="603463" y="2497736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listen]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68D0AC2-5A9E-4808-BF38-B6A449F42C96}"/>
              </a:ext>
            </a:extLst>
          </p:cNvPr>
          <p:cNvGrpSpPr/>
          <p:nvPr/>
        </p:nvGrpSpPr>
        <p:grpSpPr>
          <a:xfrm>
            <a:off x="3122482" y="818652"/>
            <a:ext cx="2637795" cy="2645911"/>
            <a:chOff x="3122482" y="818652"/>
            <a:chExt cx="2637795" cy="2645911"/>
          </a:xfrm>
        </p:grpSpPr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D653904E-587A-4D17-8480-430CE7585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482" y="818652"/>
              <a:ext cx="2637795" cy="264591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0F003-1EB7-4983-823D-A7D17FB129E1}"/>
                </a:ext>
              </a:extLst>
            </p:cNvPr>
            <p:cNvSpPr txBox="1"/>
            <p:nvPr/>
          </p:nvSpPr>
          <p:spPr>
            <a:xfrm>
              <a:off x="3425730" y="2449803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speak]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90B229F-6E59-4596-977E-F0C757071728}"/>
              </a:ext>
            </a:extLst>
          </p:cNvPr>
          <p:cNvGrpSpPr/>
          <p:nvPr/>
        </p:nvGrpSpPr>
        <p:grpSpPr>
          <a:xfrm>
            <a:off x="5992407" y="769186"/>
            <a:ext cx="2685706" cy="2685706"/>
            <a:chOff x="5992407" y="769186"/>
            <a:chExt cx="2685706" cy="2685706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95E2BCDA-CDAB-4BA0-85A5-2312EC513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2407" y="769186"/>
              <a:ext cx="2685706" cy="268570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B3B531-5164-4F57-9292-1BEA2F66E179}"/>
                </a:ext>
              </a:extLst>
            </p:cNvPr>
            <p:cNvSpPr txBox="1"/>
            <p:nvPr/>
          </p:nvSpPr>
          <p:spPr>
            <a:xfrm>
              <a:off x="6397256" y="2501823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read]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A00947D-F623-4AFF-84BC-86C00FB8AEED}"/>
              </a:ext>
            </a:extLst>
          </p:cNvPr>
          <p:cNvGrpSpPr/>
          <p:nvPr/>
        </p:nvGrpSpPr>
        <p:grpSpPr>
          <a:xfrm>
            <a:off x="8910243" y="692504"/>
            <a:ext cx="2685705" cy="2693968"/>
            <a:chOff x="8910243" y="692504"/>
            <a:chExt cx="2685705" cy="2693968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7D787F81-D02D-4AC5-A489-23D7659D9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0243" y="692504"/>
              <a:ext cx="2685705" cy="269396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DC39F7E-75B1-4C50-B4A2-175EE17B6AE8}"/>
                </a:ext>
              </a:extLst>
            </p:cNvPr>
            <p:cNvSpPr txBox="1"/>
            <p:nvPr/>
          </p:nvSpPr>
          <p:spPr>
            <a:xfrm>
              <a:off x="9294627" y="2470007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write]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6256DDA-9AD1-4AA1-B1AD-1D3582B880C8}"/>
              </a:ext>
            </a:extLst>
          </p:cNvPr>
          <p:cNvSpPr txBox="1"/>
          <p:nvPr/>
        </p:nvSpPr>
        <p:spPr>
          <a:xfrm>
            <a:off x="602514" y="3154146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FD546F-BFB7-441F-9A21-E0B81CE75B33}"/>
              </a:ext>
            </a:extLst>
          </p:cNvPr>
          <p:cNvSpPr txBox="1"/>
          <p:nvPr/>
        </p:nvSpPr>
        <p:spPr>
          <a:xfrm>
            <a:off x="3380159" y="3129971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32D15D-A454-423D-82CB-45707006E3A3}"/>
              </a:ext>
            </a:extLst>
          </p:cNvPr>
          <p:cNvSpPr txBox="1"/>
          <p:nvPr/>
        </p:nvSpPr>
        <p:spPr>
          <a:xfrm>
            <a:off x="6397256" y="3132016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830705-237F-4197-9EBF-068C0FA25663}"/>
              </a:ext>
            </a:extLst>
          </p:cNvPr>
          <p:cNvSpPr txBox="1"/>
          <p:nvPr/>
        </p:nvSpPr>
        <p:spPr>
          <a:xfrm>
            <a:off x="9414353" y="3102558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écrire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83" name="Table 26">
            <a:extLst>
              <a:ext uri="{FF2B5EF4-FFF2-40B4-BE49-F238E27FC236}">
                <a16:creationId xmlns:a16="http://schemas.microsoft.com/office/drawing/2014/main" id="{680BFA17-D936-48D3-B7CF-2731C3DC1BE0}"/>
              </a:ext>
            </a:extLst>
          </p:cNvPr>
          <p:cNvGraphicFramePr>
            <a:graphicFrameLocks noGrp="1"/>
          </p:cNvGraphicFramePr>
          <p:nvPr/>
        </p:nvGraphicFramePr>
        <p:xfrm>
          <a:off x="383855" y="4343696"/>
          <a:ext cx="11334012" cy="21812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9002">
                  <a:extLst>
                    <a:ext uri="{9D8B030D-6E8A-4147-A177-3AD203B41FA5}">
                      <a16:colId xmlns:a16="http://schemas.microsoft.com/office/drawing/2014/main" val="1901653148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1903629371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546658142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2497116526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4062056396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564381937"/>
                    </a:ext>
                  </a:extLst>
                </a:gridCol>
              </a:tblGrid>
              <a:tr h="109064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408720"/>
                  </a:ext>
                </a:extLst>
              </a:tr>
              <a:tr h="109064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877379"/>
                  </a:ext>
                </a:extLst>
              </a:tr>
            </a:tbl>
          </a:graphicData>
        </a:graphic>
      </p:graphicFrame>
      <p:sp>
        <p:nvSpPr>
          <p:cNvPr id="84" name="Action Button: Blank 83">
            <a:hlinkClick r:id="" action="ppaction://noaction" highlightClick="1">
              <a:snd r:embed="rId7" name="lire.wav"/>
            </a:hlinkClick>
            <a:extLst>
              <a:ext uri="{FF2B5EF4-FFF2-40B4-BE49-F238E27FC236}">
                <a16:creationId xmlns:a16="http://schemas.microsoft.com/office/drawing/2014/main" id="{4276C41E-C2BB-4989-BFD5-604E7EE6377A}"/>
              </a:ext>
            </a:extLst>
          </p:cNvPr>
          <p:cNvSpPr/>
          <p:nvPr/>
        </p:nvSpPr>
        <p:spPr>
          <a:xfrm>
            <a:off x="383855" y="435811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5" name="Action Button: Blank 84">
            <a:hlinkClick r:id="" action="ppaction://noaction" highlightClick="1">
              <a:snd r:embed="rId8" name="écouter.wav"/>
            </a:hlinkClick>
            <a:extLst>
              <a:ext uri="{FF2B5EF4-FFF2-40B4-BE49-F238E27FC236}">
                <a16:creationId xmlns:a16="http://schemas.microsoft.com/office/drawing/2014/main" id="{C1520A2B-A80F-4466-B34E-4765C9E27351}"/>
              </a:ext>
            </a:extLst>
          </p:cNvPr>
          <p:cNvSpPr/>
          <p:nvPr/>
        </p:nvSpPr>
        <p:spPr>
          <a:xfrm>
            <a:off x="2285106" y="434369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6" name="Action Button: Blank 85">
            <a:hlinkClick r:id="" action="ppaction://noaction" highlightClick="1">
              <a:snd r:embed="rId8" name="écouter.wav"/>
            </a:hlinkClick>
            <a:extLst>
              <a:ext uri="{FF2B5EF4-FFF2-40B4-BE49-F238E27FC236}">
                <a16:creationId xmlns:a16="http://schemas.microsoft.com/office/drawing/2014/main" id="{7F2649D0-7730-40BD-8204-A1879552B971}"/>
              </a:ext>
            </a:extLst>
          </p:cNvPr>
          <p:cNvSpPr/>
          <p:nvPr/>
        </p:nvSpPr>
        <p:spPr>
          <a:xfrm>
            <a:off x="4169490" y="434585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7" name="Action Button: Blank 86">
            <a:hlinkClick r:id="" action="ppaction://noaction" highlightClick="1">
              <a:snd r:embed="rId9" name="parler.wav"/>
            </a:hlinkClick>
            <a:extLst>
              <a:ext uri="{FF2B5EF4-FFF2-40B4-BE49-F238E27FC236}">
                <a16:creationId xmlns:a16="http://schemas.microsoft.com/office/drawing/2014/main" id="{651DF62A-88D8-49C5-834F-19D380751EA0}"/>
              </a:ext>
            </a:extLst>
          </p:cNvPr>
          <p:cNvSpPr/>
          <p:nvPr/>
        </p:nvSpPr>
        <p:spPr>
          <a:xfrm>
            <a:off x="6057164" y="434793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88" name="Action Button: Blank 87">
            <a:hlinkClick r:id="" action="ppaction://noaction" highlightClick="1">
              <a:snd r:embed="rId7" name="lire.wav"/>
            </a:hlinkClick>
            <a:extLst>
              <a:ext uri="{FF2B5EF4-FFF2-40B4-BE49-F238E27FC236}">
                <a16:creationId xmlns:a16="http://schemas.microsoft.com/office/drawing/2014/main" id="{63E96DFC-8113-4306-BCCB-34BFE58A9AA9}"/>
              </a:ext>
            </a:extLst>
          </p:cNvPr>
          <p:cNvSpPr/>
          <p:nvPr/>
        </p:nvSpPr>
        <p:spPr>
          <a:xfrm>
            <a:off x="7943678" y="435860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9" name="Action Button: Blank 88">
            <a:hlinkClick r:id="" action="ppaction://noaction" highlightClick="1">
              <a:snd r:embed="rId10" name="écrire.wav"/>
            </a:hlinkClick>
            <a:extLst>
              <a:ext uri="{FF2B5EF4-FFF2-40B4-BE49-F238E27FC236}">
                <a16:creationId xmlns:a16="http://schemas.microsoft.com/office/drawing/2014/main" id="{F1C7E82A-7844-4C87-B882-E20185ECC8ED}"/>
              </a:ext>
            </a:extLst>
          </p:cNvPr>
          <p:cNvSpPr/>
          <p:nvPr/>
        </p:nvSpPr>
        <p:spPr>
          <a:xfrm>
            <a:off x="9830192" y="435811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90" name="Action Button: Blank 89">
            <a:hlinkClick r:id="" action="ppaction://noaction" highlightClick="1">
              <a:snd r:embed="rId9" name="parler.wav"/>
            </a:hlinkClick>
            <a:extLst>
              <a:ext uri="{FF2B5EF4-FFF2-40B4-BE49-F238E27FC236}">
                <a16:creationId xmlns:a16="http://schemas.microsoft.com/office/drawing/2014/main" id="{D3B65667-132E-43FD-904D-068CFE07168A}"/>
              </a:ext>
            </a:extLst>
          </p:cNvPr>
          <p:cNvSpPr/>
          <p:nvPr/>
        </p:nvSpPr>
        <p:spPr>
          <a:xfrm>
            <a:off x="383854" y="544259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91" name="Action Button: Blank 90">
            <a:hlinkClick r:id="" action="ppaction://noaction" highlightClick="1">
              <a:snd r:embed="rId8" name="écouter.wav"/>
            </a:hlinkClick>
            <a:extLst>
              <a:ext uri="{FF2B5EF4-FFF2-40B4-BE49-F238E27FC236}">
                <a16:creationId xmlns:a16="http://schemas.microsoft.com/office/drawing/2014/main" id="{1C1A9232-EE10-4A7C-91E2-A6ACBC9A11CA}"/>
              </a:ext>
            </a:extLst>
          </p:cNvPr>
          <p:cNvSpPr/>
          <p:nvPr/>
        </p:nvSpPr>
        <p:spPr>
          <a:xfrm>
            <a:off x="2276418" y="543433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92" name="Action Button: Blank 91">
            <a:hlinkClick r:id="" action="ppaction://noaction" highlightClick="1">
              <a:snd r:embed="rId10" name="écrire.wav"/>
            </a:hlinkClick>
            <a:extLst>
              <a:ext uri="{FF2B5EF4-FFF2-40B4-BE49-F238E27FC236}">
                <a16:creationId xmlns:a16="http://schemas.microsoft.com/office/drawing/2014/main" id="{F3AD8A74-2036-443E-90B6-53698AAEB65F}"/>
              </a:ext>
            </a:extLst>
          </p:cNvPr>
          <p:cNvSpPr/>
          <p:nvPr/>
        </p:nvSpPr>
        <p:spPr>
          <a:xfrm>
            <a:off x="4165538" y="543625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93" name="Action Button: Blank 92">
            <a:hlinkClick r:id="" action="ppaction://noaction" highlightClick="1">
              <a:snd r:embed="rId7" name="lire.wav"/>
            </a:hlinkClick>
            <a:extLst>
              <a:ext uri="{FF2B5EF4-FFF2-40B4-BE49-F238E27FC236}">
                <a16:creationId xmlns:a16="http://schemas.microsoft.com/office/drawing/2014/main" id="{39ADA9D6-8DEC-41D6-A02B-A576298E6DBE}"/>
              </a:ext>
            </a:extLst>
          </p:cNvPr>
          <p:cNvSpPr/>
          <p:nvPr/>
        </p:nvSpPr>
        <p:spPr>
          <a:xfrm>
            <a:off x="6057164" y="5442591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94" name="Action Button: Blank 93">
            <a:hlinkClick r:id="" action="ppaction://noaction" highlightClick="1">
              <a:snd r:embed="rId10" name="écrire.wav"/>
            </a:hlinkClick>
            <a:extLst>
              <a:ext uri="{FF2B5EF4-FFF2-40B4-BE49-F238E27FC236}">
                <a16:creationId xmlns:a16="http://schemas.microsoft.com/office/drawing/2014/main" id="{6C3A88D7-BF31-40C4-9418-8A646C81F656}"/>
              </a:ext>
            </a:extLst>
          </p:cNvPr>
          <p:cNvSpPr/>
          <p:nvPr/>
        </p:nvSpPr>
        <p:spPr>
          <a:xfrm>
            <a:off x="7949728" y="5442591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95" name="Action Button: Blank 94">
            <a:hlinkClick r:id="" action="ppaction://noaction" highlightClick="1">
              <a:snd r:embed="rId9" name="parler.wav"/>
            </a:hlinkClick>
            <a:extLst>
              <a:ext uri="{FF2B5EF4-FFF2-40B4-BE49-F238E27FC236}">
                <a16:creationId xmlns:a16="http://schemas.microsoft.com/office/drawing/2014/main" id="{D48B55E6-6B56-4D25-8C9C-7D9150DE9008}"/>
              </a:ext>
            </a:extLst>
          </p:cNvPr>
          <p:cNvSpPr/>
          <p:nvPr/>
        </p:nvSpPr>
        <p:spPr>
          <a:xfrm>
            <a:off x="9829028" y="542579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4062462A-4596-4D62-B11B-6C6CF49902EF}"/>
              </a:ext>
            </a:extLst>
          </p:cNvPr>
          <p:cNvGrpSpPr/>
          <p:nvPr/>
        </p:nvGrpSpPr>
        <p:grpSpPr>
          <a:xfrm>
            <a:off x="474133" y="4353367"/>
            <a:ext cx="1916935" cy="1072429"/>
            <a:chOff x="474133" y="4353367"/>
            <a:chExt cx="1916935" cy="1072429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89A6408-AED1-404E-A074-2E5A657115B2}"/>
                </a:ext>
              </a:extLst>
            </p:cNvPr>
            <p:cNvSpPr txBox="1"/>
            <p:nvPr/>
          </p:nvSpPr>
          <p:spPr>
            <a:xfrm>
              <a:off x="474133" y="4964131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read]</a:t>
              </a:r>
            </a:p>
          </p:txBody>
        </p:sp>
        <p:pic>
          <p:nvPicPr>
            <p:cNvPr id="98" name="Picture 97" descr="Icon&#10;&#10;Description automatically generated">
              <a:extLst>
                <a:ext uri="{FF2B5EF4-FFF2-40B4-BE49-F238E27FC236}">
                  <a16:creationId xmlns:a16="http://schemas.microsoft.com/office/drawing/2014/main" id="{979F1EEC-FC40-4627-8EF9-BD7FF6B4D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400" y="4353367"/>
              <a:ext cx="818551" cy="818551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7B0B62D-D136-4AA0-9E22-E779A967BE25}"/>
              </a:ext>
            </a:extLst>
          </p:cNvPr>
          <p:cNvGrpSpPr/>
          <p:nvPr/>
        </p:nvGrpSpPr>
        <p:grpSpPr>
          <a:xfrm>
            <a:off x="2285106" y="4321700"/>
            <a:ext cx="1916935" cy="1120891"/>
            <a:chOff x="-3261847" y="4358112"/>
            <a:chExt cx="1916935" cy="1120891"/>
          </a:xfrm>
        </p:grpSpPr>
        <p:pic>
          <p:nvPicPr>
            <p:cNvPr id="100" name="Picture 99" descr="Icon&#10;&#10;Description automatically generated">
              <a:extLst>
                <a:ext uri="{FF2B5EF4-FFF2-40B4-BE49-F238E27FC236}">
                  <a16:creationId xmlns:a16="http://schemas.microsoft.com/office/drawing/2014/main" id="{AB8079BA-0598-443F-9B89-5A49FEFC6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729" y="4358112"/>
              <a:ext cx="818551" cy="818551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DF63249-5585-40EA-8C8F-1ADD97D6424A}"/>
                </a:ext>
              </a:extLst>
            </p:cNvPr>
            <p:cNvSpPr txBox="1"/>
            <p:nvPr/>
          </p:nvSpPr>
          <p:spPr>
            <a:xfrm>
              <a:off x="-3261847" y="5017338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listen]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0A2E222-90A7-4067-BA12-A8916C361E1D}"/>
              </a:ext>
            </a:extLst>
          </p:cNvPr>
          <p:cNvGrpSpPr/>
          <p:nvPr/>
        </p:nvGrpSpPr>
        <p:grpSpPr>
          <a:xfrm>
            <a:off x="6103292" y="4367192"/>
            <a:ext cx="1916935" cy="1051903"/>
            <a:chOff x="-2245986" y="5807392"/>
            <a:chExt cx="1916935" cy="1051903"/>
          </a:xfrm>
        </p:grpSpPr>
        <p:pic>
          <p:nvPicPr>
            <p:cNvPr id="103" name="Picture 102" descr="Icon&#10;&#10;Description automatically generated">
              <a:extLst>
                <a:ext uri="{FF2B5EF4-FFF2-40B4-BE49-F238E27FC236}">
                  <a16:creationId xmlns:a16="http://schemas.microsoft.com/office/drawing/2014/main" id="{07123191-CA67-4651-920E-255A48404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7603" y="5807392"/>
              <a:ext cx="818551" cy="821070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658AA1C-257E-450C-83BA-8BC53FC829CB}"/>
                </a:ext>
              </a:extLst>
            </p:cNvPr>
            <p:cNvSpPr txBox="1"/>
            <p:nvPr/>
          </p:nvSpPr>
          <p:spPr>
            <a:xfrm>
              <a:off x="-2245986" y="6397630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speak]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F1E9DE8-60A6-49D7-AFC7-CD7865C0484D}"/>
              </a:ext>
            </a:extLst>
          </p:cNvPr>
          <p:cNvGrpSpPr/>
          <p:nvPr/>
        </p:nvGrpSpPr>
        <p:grpSpPr>
          <a:xfrm>
            <a:off x="9958122" y="4362976"/>
            <a:ext cx="1916935" cy="1071361"/>
            <a:chOff x="864064" y="6410841"/>
            <a:chExt cx="1916935" cy="1071361"/>
          </a:xfrm>
        </p:grpSpPr>
        <p:pic>
          <p:nvPicPr>
            <p:cNvPr id="106" name="Picture 105" descr="Icon&#10;&#10;Description automatically generated">
              <a:extLst>
                <a:ext uri="{FF2B5EF4-FFF2-40B4-BE49-F238E27FC236}">
                  <a16:creationId xmlns:a16="http://schemas.microsoft.com/office/drawing/2014/main" id="{F167D8B1-1EB2-45FC-8FF4-3378726C4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175" y="6410841"/>
              <a:ext cx="784575" cy="786989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CD13FEE6-C090-4AAA-8954-19CCBCCC0AB5}"/>
                </a:ext>
              </a:extLst>
            </p:cNvPr>
            <p:cNvSpPr txBox="1"/>
            <p:nvPr/>
          </p:nvSpPr>
          <p:spPr>
            <a:xfrm>
              <a:off x="864064" y="7020537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write]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977FC3C-9F95-4CBE-B6F1-49E20FECE16E}"/>
              </a:ext>
            </a:extLst>
          </p:cNvPr>
          <p:cNvGrpSpPr/>
          <p:nvPr/>
        </p:nvGrpSpPr>
        <p:grpSpPr>
          <a:xfrm>
            <a:off x="4268328" y="4340989"/>
            <a:ext cx="1916935" cy="1120891"/>
            <a:chOff x="-3261847" y="4358112"/>
            <a:chExt cx="1916935" cy="1120891"/>
          </a:xfrm>
        </p:grpSpPr>
        <p:pic>
          <p:nvPicPr>
            <p:cNvPr id="109" name="Picture 108" descr="Icon&#10;&#10;Description automatically generated">
              <a:extLst>
                <a:ext uri="{FF2B5EF4-FFF2-40B4-BE49-F238E27FC236}">
                  <a16:creationId xmlns:a16="http://schemas.microsoft.com/office/drawing/2014/main" id="{2971AF65-F741-4525-AF1B-4DF0658DA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729" y="4358112"/>
              <a:ext cx="818551" cy="81855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5257EE6-C1EA-47F0-B803-4EC7E14BA3F4}"/>
                </a:ext>
              </a:extLst>
            </p:cNvPr>
            <p:cNvSpPr txBox="1"/>
            <p:nvPr/>
          </p:nvSpPr>
          <p:spPr>
            <a:xfrm>
              <a:off x="-3261847" y="5017338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listen]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19C2947-CF0E-4655-A3BC-CE65BB2F7170}"/>
              </a:ext>
            </a:extLst>
          </p:cNvPr>
          <p:cNvGrpSpPr/>
          <p:nvPr/>
        </p:nvGrpSpPr>
        <p:grpSpPr>
          <a:xfrm>
            <a:off x="8066072" y="4370162"/>
            <a:ext cx="1916935" cy="1072429"/>
            <a:chOff x="474133" y="4353367"/>
            <a:chExt cx="1916935" cy="1072429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19B7E0C-7534-456D-986E-67D0A38F23EF}"/>
                </a:ext>
              </a:extLst>
            </p:cNvPr>
            <p:cNvSpPr txBox="1"/>
            <p:nvPr/>
          </p:nvSpPr>
          <p:spPr>
            <a:xfrm>
              <a:off x="474133" y="4964131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read]</a:t>
              </a:r>
            </a:p>
          </p:txBody>
        </p:sp>
        <p:pic>
          <p:nvPicPr>
            <p:cNvPr id="113" name="Picture 112" descr="Icon&#10;&#10;Description automatically generated">
              <a:extLst>
                <a:ext uri="{FF2B5EF4-FFF2-40B4-BE49-F238E27FC236}">
                  <a16:creationId xmlns:a16="http://schemas.microsoft.com/office/drawing/2014/main" id="{6205C0EC-3FB5-492E-9C92-6E2AFBEB3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400" y="4353367"/>
              <a:ext cx="818551" cy="818551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27BCCB6-5535-44EF-B5BE-180F57D928CF}"/>
              </a:ext>
            </a:extLst>
          </p:cNvPr>
          <p:cNvGrpSpPr/>
          <p:nvPr/>
        </p:nvGrpSpPr>
        <p:grpSpPr>
          <a:xfrm>
            <a:off x="509207" y="5484347"/>
            <a:ext cx="1916935" cy="1051903"/>
            <a:chOff x="-2245986" y="5807392"/>
            <a:chExt cx="1916935" cy="1051903"/>
          </a:xfrm>
        </p:grpSpPr>
        <p:pic>
          <p:nvPicPr>
            <p:cNvPr id="115" name="Picture 114" descr="Icon&#10;&#10;Description automatically generated">
              <a:extLst>
                <a:ext uri="{FF2B5EF4-FFF2-40B4-BE49-F238E27FC236}">
                  <a16:creationId xmlns:a16="http://schemas.microsoft.com/office/drawing/2014/main" id="{6B2CD7D7-490F-4765-A3EA-C6C48B76C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7603" y="5807392"/>
              <a:ext cx="818551" cy="82107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327AE81C-C88D-4611-9B89-394DAF8F381B}"/>
                </a:ext>
              </a:extLst>
            </p:cNvPr>
            <p:cNvSpPr txBox="1"/>
            <p:nvPr/>
          </p:nvSpPr>
          <p:spPr>
            <a:xfrm>
              <a:off x="-2245986" y="6397630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speak]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A540A01-88CF-48E7-A15B-242B80516629}"/>
              </a:ext>
            </a:extLst>
          </p:cNvPr>
          <p:cNvGrpSpPr/>
          <p:nvPr/>
        </p:nvGrpSpPr>
        <p:grpSpPr>
          <a:xfrm>
            <a:off x="2369472" y="5454159"/>
            <a:ext cx="1916935" cy="1120891"/>
            <a:chOff x="-3261847" y="4358112"/>
            <a:chExt cx="1916935" cy="1120891"/>
          </a:xfrm>
        </p:grpSpPr>
        <p:pic>
          <p:nvPicPr>
            <p:cNvPr id="118" name="Picture 117" descr="Icon&#10;&#10;Description automatically generated">
              <a:extLst>
                <a:ext uri="{FF2B5EF4-FFF2-40B4-BE49-F238E27FC236}">
                  <a16:creationId xmlns:a16="http://schemas.microsoft.com/office/drawing/2014/main" id="{BF436E7B-09B6-4E96-8EB8-BC940F595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729" y="4358112"/>
              <a:ext cx="818551" cy="818551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0A8FF5B-3FA6-4D47-9981-84911248FCB5}"/>
                </a:ext>
              </a:extLst>
            </p:cNvPr>
            <p:cNvSpPr txBox="1"/>
            <p:nvPr/>
          </p:nvSpPr>
          <p:spPr>
            <a:xfrm>
              <a:off x="-3261847" y="5017338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listen]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EB18F032-0C5C-41B0-9748-1C36C46D92BB}"/>
              </a:ext>
            </a:extLst>
          </p:cNvPr>
          <p:cNvGrpSpPr/>
          <p:nvPr/>
        </p:nvGrpSpPr>
        <p:grpSpPr>
          <a:xfrm>
            <a:off x="4250265" y="5481784"/>
            <a:ext cx="1916935" cy="1071361"/>
            <a:chOff x="864064" y="6410841"/>
            <a:chExt cx="1916935" cy="1071361"/>
          </a:xfrm>
        </p:grpSpPr>
        <p:pic>
          <p:nvPicPr>
            <p:cNvPr id="121" name="Picture 120" descr="Icon&#10;&#10;Description automatically generated">
              <a:extLst>
                <a:ext uri="{FF2B5EF4-FFF2-40B4-BE49-F238E27FC236}">
                  <a16:creationId xmlns:a16="http://schemas.microsoft.com/office/drawing/2014/main" id="{AE74C337-669C-40A2-8385-6F4F5D1DB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175" y="6410841"/>
              <a:ext cx="784575" cy="786989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217221F5-4F0C-4B66-968A-01405506002E}"/>
                </a:ext>
              </a:extLst>
            </p:cNvPr>
            <p:cNvSpPr txBox="1"/>
            <p:nvPr/>
          </p:nvSpPr>
          <p:spPr>
            <a:xfrm>
              <a:off x="864064" y="7020537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write]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253055D-035C-4464-BC60-B8AD2D72E9C0}"/>
              </a:ext>
            </a:extLst>
          </p:cNvPr>
          <p:cNvGrpSpPr/>
          <p:nvPr/>
        </p:nvGrpSpPr>
        <p:grpSpPr>
          <a:xfrm>
            <a:off x="8162338" y="5481784"/>
            <a:ext cx="1916935" cy="1071361"/>
            <a:chOff x="864064" y="6410841"/>
            <a:chExt cx="1916935" cy="1071361"/>
          </a:xfrm>
        </p:grpSpPr>
        <p:pic>
          <p:nvPicPr>
            <p:cNvPr id="124" name="Picture 123" descr="Icon&#10;&#10;Description automatically generated">
              <a:extLst>
                <a:ext uri="{FF2B5EF4-FFF2-40B4-BE49-F238E27FC236}">
                  <a16:creationId xmlns:a16="http://schemas.microsoft.com/office/drawing/2014/main" id="{01361D19-FBD8-4328-B35F-98F92D6AA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175" y="6410841"/>
              <a:ext cx="784575" cy="786989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B194C0DC-C989-4230-BC41-067277F48FC6}"/>
                </a:ext>
              </a:extLst>
            </p:cNvPr>
            <p:cNvSpPr txBox="1"/>
            <p:nvPr/>
          </p:nvSpPr>
          <p:spPr>
            <a:xfrm>
              <a:off x="864064" y="7020537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write]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76AF343E-E0E0-46DD-8F1F-2CCFDCB6BF47}"/>
              </a:ext>
            </a:extLst>
          </p:cNvPr>
          <p:cNvGrpSpPr/>
          <p:nvPr/>
        </p:nvGrpSpPr>
        <p:grpSpPr>
          <a:xfrm>
            <a:off x="6102482" y="5488932"/>
            <a:ext cx="1916935" cy="1072429"/>
            <a:chOff x="474133" y="4353367"/>
            <a:chExt cx="1916935" cy="1072429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A563B556-91BB-4DF4-82E4-2EBA2CB66520}"/>
                </a:ext>
              </a:extLst>
            </p:cNvPr>
            <p:cNvSpPr txBox="1"/>
            <p:nvPr/>
          </p:nvSpPr>
          <p:spPr>
            <a:xfrm>
              <a:off x="474133" y="4964131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read]</a:t>
              </a:r>
            </a:p>
          </p:txBody>
        </p:sp>
        <p:pic>
          <p:nvPicPr>
            <p:cNvPr id="128" name="Picture 127" descr="Icon&#10;&#10;Description automatically generated">
              <a:extLst>
                <a:ext uri="{FF2B5EF4-FFF2-40B4-BE49-F238E27FC236}">
                  <a16:creationId xmlns:a16="http://schemas.microsoft.com/office/drawing/2014/main" id="{122BD434-41A8-44A5-9609-7FE3D53E1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400" y="4353367"/>
              <a:ext cx="818551" cy="818551"/>
            </a:xfrm>
            <a:prstGeom prst="rect">
              <a:avLst/>
            </a:prstGeom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A8DFEEF-125D-417D-A325-E049855634E8}"/>
              </a:ext>
            </a:extLst>
          </p:cNvPr>
          <p:cNvGrpSpPr/>
          <p:nvPr/>
        </p:nvGrpSpPr>
        <p:grpSpPr>
          <a:xfrm>
            <a:off x="9958122" y="5501242"/>
            <a:ext cx="1916935" cy="1051903"/>
            <a:chOff x="-2245986" y="5807392"/>
            <a:chExt cx="1916935" cy="1051903"/>
          </a:xfrm>
        </p:grpSpPr>
        <p:pic>
          <p:nvPicPr>
            <p:cNvPr id="130" name="Picture 129" descr="Icon&#10;&#10;Description automatically generated">
              <a:extLst>
                <a:ext uri="{FF2B5EF4-FFF2-40B4-BE49-F238E27FC236}">
                  <a16:creationId xmlns:a16="http://schemas.microsoft.com/office/drawing/2014/main" id="{1095CEFD-CC78-44F3-939C-3B8C7FB3C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7603" y="5807392"/>
              <a:ext cx="818551" cy="821070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9D31D680-5C05-4EAD-99E6-1C0676C9CB1F}"/>
                </a:ext>
              </a:extLst>
            </p:cNvPr>
            <p:cNvSpPr txBox="1"/>
            <p:nvPr/>
          </p:nvSpPr>
          <p:spPr>
            <a:xfrm>
              <a:off x="-2245986" y="6397630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speak]</a:t>
              </a:r>
            </a:p>
          </p:txBody>
        </p:sp>
      </p:grpSp>
      <p:pic>
        <p:nvPicPr>
          <p:cNvPr id="72" name="Graphic 71" descr="Teacher">
            <a:extLst>
              <a:ext uri="{FF2B5EF4-FFF2-40B4-BE49-F238E27FC236}">
                <a16:creationId xmlns:a16="http://schemas.microsoft.com/office/drawing/2014/main" id="{EE5B6AF7-8D49-4A1A-AE97-9AAAC7B415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85342" y="-44259"/>
            <a:ext cx="914400" cy="914400"/>
          </a:xfrm>
          <a:prstGeom prst="rect">
            <a:avLst/>
          </a:prstGeom>
        </p:spPr>
      </p:pic>
      <p:sp>
        <p:nvSpPr>
          <p:cNvPr id="73" name="Speech Bubble: Rectangle with Corners Rounded 72">
            <a:extLst>
              <a:ext uri="{FF2B5EF4-FFF2-40B4-BE49-F238E27FC236}">
                <a16:creationId xmlns:a16="http://schemas.microsoft.com/office/drawing/2014/main" id="{02F17648-3642-40C2-8E71-26B162B566DF}"/>
              </a:ext>
            </a:extLst>
          </p:cNvPr>
          <p:cNvSpPr/>
          <p:nvPr/>
        </p:nvSpPr>
        <p:spPr>
          <a:xfrm>
            <a:off x="3899742" y="122914"/>
            <a:ext cx="4795954" cy="459482"/>
          </a:xfrm>
          <a:prstGeom prst="wedgeRoundRectCallout">
            <a:avLst>
              <a:gd name="adj1" fmla="val -54803"/>
              <a:gd name="adj2" fmla="val 2526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4" name="Rectangle 7">
            <a:extLst>
              <a:ext uri="{FF2B5EF4-FFF2-40B4-BE49-F238E27FC236}">
                <a16:creationId xmlns:a16="http://schemas.microsoft.com/office/drawing/2014/main" id="{9508DEEC-BD9A-4F99-9D27-9D96EB997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1770" y="139891"/>
            <a:ext cx="4795954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lvl="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A </a:t>
            </a: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lang="en-GB" alt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is it in English?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Shape&#10;&#10;Description automatically generated with medium confidence">
            <a:extLst>
              <a:ext uri="{FF2B5EF4-FFF2-40B4-BE49-F238E27FC236}">
                <a16:creationId xmlns:a16="http://schemas.microsoft.com/office/drawing/2014/main" id="{1977806D-FD22-4F22-B86E-FC50FDED66D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2788" y="1051182"/>
            <a:ext cx="4918218" cy="26501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D64951-69A7-4803-B4E2-33CC9049894C}"/>
              </a:ext>
            </a:extLst>
          </p:cNvPr>
          <p:cNvSpPr txBox="1"/>
          <p:nvPr/>
        </p:nvSpPr>
        <p:spPr>
          <a:xfrm>
            <a:off x="1956708" y="3913184"/>
            <a:ext cx="3980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(Dad/Daddy is going </a:t>
            </a:r>
            <a:r>
              <a:rPr kumimoji="0" lang="en-GB" sz="2000" b="1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listen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D9762-61C7-40EF-B220-9FD8C0038BD6}"/>
              </a:ext>
            </a:extLst>
          </p:cNvPr>
          <p:cNvSpPr txBox="1"/>
          <p:nvPr/>
        </p:nvSpPr>
        <p:spPr>
          <a:xfrm>
            <a:off x="1839689" y="5879994"/>
            <a:ext cx="2727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(Ali </a:t>
            </a:r>
            <a:r>
              <a:rPr kumimoji="0" lang="en-GB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va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b="1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read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1839689" y="1976143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(Ana is going </a:t>
            </a:r>
            <a:r>
              <a:rPr kumimoji="0" lang="en-GB" sz="2000" b="1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speak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D7C92-0C97-48AB-9EEA-4B3178EDAFBD}"/>
              </a:ext>
            </a:extLst>
          </p:cNvPr>
          <p:cNvSpPr txBox="1"/>
          <p:nvPr/>
        </p:nvSpPr>
        <p:spPr>
          <a:xfrm>
            <a:off x="1693809" y="1272667"/>
            <a:ext cx="4112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AB5848-EB1B-4670-B0E2-9E79D3DF3EC7}"/>
              </a:ext>
            </a:extLst>
          </p:cNvPr>
          <p:cNvSpPr txBox="1"/>
          <p:nvPr/>
        </p:nvSpPr>
        <p:spPr>
          <a:xfrm>
            <a:off x="1602890" y="3195386"/>
            <a:ext cx="4419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CF14F-26E1-4375-8DC0-F41AAF9BF3DF}"/>
              </a:ext>
            </a:extLst>
          </p:cNvPr>
          <p:cNvSpPr txBox="1"/>
          <p:nvPr/>
        </p:nvSpPr>
        <p:spPr>
          <a:xfrm>
            <a:off x="1702582" y="5233195"/>
            <a:ext cx="4419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3890D-C288-44D2-B7E2-9B9D7FA2F14B}"/>
              </a:ext>
            </a:extLst>
          </p:cNvPr>
          <p:cNvSpPr txBox="1"/>
          <p:nvPr/>
        </p:nvSpPr>
        <p:spPr>
          <a:xfrm>
            <a:off x="3479561" y="5294750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lire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17850-D006-4562-A7E8-B068C9CCE3E1}"/>
              </a:ext>
            </a:extLst>
          </p:cNvPr>
          <p:cNvSpPr txBox="1"/>
          <p:nvPr/>
        </p:nvSpPr>
        <p:spPr>
          <a:xfrm>
            <a:off x="3467531" y="1280688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parler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D4D3F3-2603-429B-BF87-50261421E514}"/>
              </a:ext>
            </a:extLst>
          </p:cNvPr>
          <p:cNvSpPr txBox="1"/>
          <p:nvPr/>
        </p:nvSpPr>
        <p:spPr>
          <a:xfrm>
            <a:off x="3479561" y="3194918"/>
            <a:ext cx="1640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écouter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2D6A3C-AE49-4B93-894B-52D70908C966}"/>
              </a:ext>
            </a:extLst>
          </p:cNvPr>
          <p:cNvSpPr txBox="1"/>
          <p:nvPr/>
        </p:nvSpPr>
        <p:spPr>
          <a:xfrm>
            <a:off x="1518733" y="51763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C0AE4D-F2CC-4E5E-881F-9617A5BB68BF}"/>
              </a:ext>
            </a:extLst>
          </p:cNvPr>
          <p:cNvSpPr txBox="1"/>
          <p:nvPr/>
        </p:nvSpPr>
        <p:spPr>
          <a:xfrm>
            <a:off x="1518732" y="241159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A41F83-AC28-47E6-B4B2-BD87D17CF7F9}"/>
              </a:ext>
            </a:extLst>
          </p:cNvPr>
          <p:cNvSpPr txBox="1"/>
          <p:nvPr/>
        </p:nvSpPr>
        <p:spPr>
          <a:xfrm>
            <a:off x="1614950" y="445012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4309E10-9FFA-4404-9EB1-26772E4F5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6" y="2750294"/>
            <a:ext cx="707044" cy="14582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DB3430-BF96-4360-B27E-9D87B82A7860}"/>
              </a:ext>
            </a:extLst>
          </p:cNvPr>
          <p:cNvSpPr txBox="1"/>
          <p:nvPr/>
        </p:nvSpPr>
        <p:spPr>
          <a:xfrm>
            <a:off x="2155965" y="1356814"/>
            <a:ext cx="1253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Ana </a:t>
            </a:r>
            <a:r>
              <a:rPr lang="en-GB" sz="2000" dirty="0" err="1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va</a:t>
            </a:r>
            <a:endParaRPr lang="en-GB" sz="2000" dirty="0">
              <a:solidFill>
                <a:schemeClr val="accent4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294C41-4563-461F-AC77-2C9F7D3A2436}"/>
              </a:ext>
            </a:extLst>
          </p:cNvPr>
          <p:cNvSpPr txBox="1"/>
          <p:nvPr/>
        </p:nvSpPr>
        <p:spPr>
          <a:xfrm>
            <a:off x="2103508" y="3279378"/>
            <a:ext cx="1253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Papa </a:t>
            </a:r>
            <a:r>
              <a:rPr lang="en-GB" sz="2000" dirty="0" err="1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va</a:t>
            </a:r>
            <a:endParaRPr lang="en-GB" sz="2000" dirty="0">
              <a:solidFill>
                <a:schemeClr val="accent4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3BA4E5E-B35D-4A7B-9093-24D024488D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32" y="1031841"/>
            <a:ext cx="813380" cy="112798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FD37C2D-A041-4CCA-B59F-275E03CDE25D}"/>
              </a:ext>
            </a:extLst>
          </p:cNvPr>
          <p:cNvSpPr txBox="1"/>
          <p:nvPr/>
        </p:nvSpPr>
        <p:spPr>
          <a:xfrm>
            <a:off x="2273898" y="5368717"/>
            <a:ext cx="1253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Ali </a:t>
            </a:r>
            <a:r>
              <a:rPr lang="en-GB" sz="2000" dirty="0" err="1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va</a:t>
            </a:r>
            <a:endParaRPr lang="en-GB" sz="2000" dirty="0">
              <a:solidFill>
                <a:schemeClr val="accent4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4B4548-956C-4961-95B5-39B0D141AC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7" y="4681891"/>
            <a:ext cx="1287109" cy="1748938"/>
          </a:xfrm>
          <a:prstGeom prst="rect">
            <a:avLst/>
          </a:prstGeom>
        </p:spPr>
      </p:pic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FC3EA47D-5474-4C2B-9566-232688BE2F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66801" y="-113892"/>
            <a:ext cx="914400" cy="914400"/>
          </a:xfrm>
          <a:prstGeom prst="rect">
            <a:avLst/>
          </a:prstGeom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8A1D5A9D-B6FE-44AD-8E13-CCA7327B1A19}"/>
              </a:ext>
            </a:extLst>
          </p:cNvPr>
          <p:cNvSpPr/>
          <p:nvPr/>
        </p:nvSpPr>
        <p:spPr>
          <a:xfrm>
            <a:off x="4381201" y="53281"/>
            <a:ext cx="2224315" cy="459482"/>
          </a:xfrm>
          <a:prstGeom prst="wedgeRoundRectCallout">
            <a:avLst>
              <a:gd name="adj1" fmla="val -61552"/>
              <a:gd name="adj2" fmla="val 2526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0" name="Rectangle 7">
            <a:extLst>
              <a:ext uri="{FF2B5EF4-FFF2-40B4-BE49-F238E27FC236}">
                <a16:creationId xmlns:a16="http://schemas.microsoft.com/office/drawing/2014/main" id="{75A4764E-9F67-471D-B8B8-7C6294983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3229" y="70258"/>
            <a:ext cx="4795954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lvl="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A </a:t>
            </a: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5396269" y="-286561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F56E63F-945C-4B39-B18D-D7A96A0A2378}"/>
              </a:ext>
            </a:extLst>
          </p:cNvPr>
          <p:cNvSpPr/>
          <p:nvPr/>
        </p:nvSpPr>
        <p:spPr>
          <a:xfrm>
            <a:off x="5879917" y="669116"/>
            <a:ext cx="2891935" cy="1169002"/>
          </a:xfrm>
          <a:prstGeom prst="wedgeRoundRectCallout">
            <a:avLst/>
          </a:prstGeom>
          <a:solidFill>
            <a:srgbClr val="FDF091"/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Write each word on your sleeve with your finger.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6F4666-8F4B-445B-AAD9-5B26000B593E}"/>
              </a:ext>
            </a:extLst>
          </p:cNvPr>
          <p:cNvSpPr txBox="1"/>
          <p:nvPr/>
        </p:nvSpPr>
        <p:spPr>
          <a:xfrm rot="20048532">
            <a:off x="6471199" y="2737123"/>
            <a:ext cx="1888450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p a r l e r</a:t>
            </a: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0580D154-E831-4D2D-996A-F46ACB73D8E2}"/>
              </a:ext>
            </a:extLst>
          </p:cNvPr>
          <p:cNvSpPr/>
          <p:nvPr/>
        </p:nvSpPr>
        <p:spPr>
          <a:xfrm>
            <a:off x="9109183" y="3011633"/>
            <a:ext cx="2812577" cy="1297239"/>
          </a:xfrm>
          <a:prstGeom prst="wedgeRoundRectCallout">
            <a:avLst>
              <a:gd name="adj1" fmla="val -62327"/>
              <a:gd name="adj2" fmla="val 18909"/>
              <a:gd name="adj3" fmla="val 16667"/>
            </a:avLst>
          </a:prstGeom>
          <a:solidFill>
            <a:srgbClr val="FDF091"/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It helps if you say the word as you write it, too.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74AF87-A54C-45FB-AF8D-DE197B63949B}"/>
              </a:ext>
            </a:extLst>
          </p:cNvPr>
          <p:cNvSpPr txBox="1"/>
          <p:nvPr/>
        </p:nvSpPr>
        <p:spPr>
          <a:xfrm rot="20048532">
            <a:off x="6477489" y="2737124"/>
            <a:ext cx="1888450" cy="461665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Print" panose="02000600000000000000" pitchFamily="2" charset="0"/>
              </a:rPr>
              <a:t>p a r l e r</a:t>
            </a:r>
          </a:p>
        </p:txBody>
      </p:sp>
      <p:pic>
        <p:nvPicPr>
          <p:cNvPr id="43" name="Picture 42" descr="Icon&#10;&#10;Description automatically generated with medium confidence">
            <a:extLst>
              <a:ext uri="{FF2B5EF4-FFF2-40B4-BE49-F238E27FC236}">
                <a16:creationId xmlns:a16="http://schemas.microsoft.com/office/drawing/2014/main" id="{724AB31C-9B6F-4295-B344-19DA949AF1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1305">
            <a:off x="6573697" y="3356210"/>
            <a:ext cx="566626" cy="8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/>
      <p:bldP spid="23" grpId="1" build="allAtOnce"/>
      <p:bldP spid="25" grpId="0"/>
      <p:bldP spid="25" grpId="1"/>
      <p:bldP spid="25" grpId="2"/>
      <p:bldP spid="26" grpId="0" build="allAtOnce"/>
      <p:bldP spid="26" grpId="1" build="allAtOnce"/>
      <p:bldP spid="41" grpId="0" animBg="1"/>
      <p:bldP spid="41" grpId="1" animBg="1"/>
      <p:bldP spid="42" grpId="0" animBg="1"/>
      <p:bldP spid="42" grpId="1" animBg="1"/>
      <p:bldP spid="44" grpId="0" animBg="1"/>
      <p:bldP spid="44" grpId="1" animBg="1"/>
      <p:bldP spid="46" grpId="0" animBg="1"/>
      <p:bldP spid="46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Noto Sans CJK SC"/>
      </a:majorFont>
      <a:minorFont>
        <a:latin typeface="Arial"/>
        <a:ea typeface=""/>
        <a:cs typeface="Noto Sans CJK S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CJK S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CJK SC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1484</TotalTime>
  <Words>1062</Words>
  <Application>Microsoft Office PowerPoint</Application>
  <PresentationFormat>Widescreen</PresentationFormat>
  <Paragraphs>201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Calibri</vt:lpstr>
      <vt:lpstr>Century Gothic</vt:lpstr>
      <vt:lpstr>Jumble</vt:lpstr>
      <vt:lpstr>Modern Love</vt:lpstr>
      <vt:lpstr>Segoe Print</vt:lpstr>
      <vt:lpstr>Times New Roman</vt:lpstr>
      <vt:lpstr>Tw Cen MT</vt:lpstr>
      <vt:lpstr>1_Office Theme</vt:lpstr>
      <vt:lpstr>2_Office Theme</vt:lpstr>
      <vt:lpstr>Describing me and others </vt:lpstr>
      <vt:lpstr>Follow up 1</vt:lpstr>
      <vt:lpstr>Follow up 2:</vt:lpstr>
      <vt:lpstr>Follow up 3:</vt:lpstr>
      <vt:lpstr>Follow up 4: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45</cp:revision>
  <dcterms:created xsi:type="dcterms:W3CDTF">2021-06-12T06:20:35Z</dcterms:created>
  <dcterms:modified xsi:type="dcterms:W3CDTF">2023-09-06T04:13:57Z</dcterms:modified>
</cp:coreProperties>
</file>