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5" r:id="rId3"/>
    <p:sldMasterId id="2147483697" r:id="rId4"/>
  </p:sldMasterIdLst>
  <p:notesMasterIdLst>
    <p:notesMasterId r:id="rId22"/>
  </p:notesMasterIdLst>
  <p:sldIdLst>
    <p:sldId id="339" r:id="rId5"/>
    <p:sldId id="378" r:id="rId6"/>
    <p:sldId id="513" r:id="rId7"/>
    <p:sldId id="510" r:id="rId8"/>
    <p:sldId id="511" r:id="rId9"/>
    <p:sldId id="512" r:id="rId10"/>
    <p:sldId id="581" r:id="rId11"/>
    <p:sldId id="579" r:id="rId12"/>
    <p:sldId id="554" r:id="rId13"/>
    <p:sldId id="583" r:id="rId14"/>
    <p:sldId id="585" r:id="rId15"/>
    <p:sldId id="576" r:id="rId16"/>
    <p:sldId id="290" r:id="rId17"/>
    <p:sldId id="587" r:id="rId18"/>
    <p:sldId id="586" r:id="rId19"/>
    <p:sldId id="566" r:id="rId20"/>
    <p:sldId id="57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F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5727B98-38D7-4745-894B-66F8F2E7C981}" v="8" dt="2022-11-01T18:58:28.8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1651" autoAdjust="0"/>
  </p:normalViewPr>
  <p:slideViewPr>
    <p:cSldViewPr snapToGrid="0">
      <p:cViewPr varScale="1">
        <p:scale>
          <a:sx n="75" d="100"/>
          <a:sy n="75" d="100"/>
        </p:scale>
        <p:origin x="854" y="58"/>
      </p:cViewPr>
      <p:guideLst/>
    </p:cSldViewPr>
  </p:slideViewPr>
  <p:notesTextViewPr>
    <p:cViewPr>
      <p:scale>
        <a:sx n="1" d="1"/>
        <a:sy n="1" d="1"/>
      </p:scale>
      <p:origin x="0" y="0"/>
    </p:cViewPr>
  </p:notesTextViewPr>
  <p:sorterViewPr>
    <p:cViewPr>
      <p:scale>
        <a:sx n="100" d="100"/>
        <a:sy n="100" d="100"/>
      </p:scale>
      <p:origin x="0" y="-3235"/>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EA67BA-7979-4CCF-9428-5BA0DCA58FE7}" type="datetimeFigureOut">
              <a:rPr lang="en-GB" smtClean="0"/>
              <a:t>29/10/2023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4C89EBF-4283-4777-8977-DFE1C5775936}" type="slidenum">
              <a:rPr lang="en-GB" smtClean="0"/>
              <a:t>‹#›</a:t>
            </a:fld>
            <a:endParaRPr lang="en-GB"/>
          </a:p>
        </p:txBody>
      </p:sp>
    </p:spTree>
    <p:extLst>
      <p:ext uri="{BB962C8B-B14F-4D97-AF65-F5344CB8AC3E}">
        <p14:creationId xmlns:p14="http://schemas.microsoft.com/office/powerpoint/2010/main" val="13107269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a:t>
            </a:r>
          </a:p>
          <a:p>
            <a:pPr marL="0" indent="-216000">
              <a:lnSpc>
                <a:spcPct val="100000"/>
              </a:lnSpc>
            </a:pPr>
            <a:r>
              <a:rPr lang="en-GB" sz="1200" b="0" strike="noStrike" spc="-1" dirty="0">
                <a:solidFill>
                  <a:srgbClr val="000000"/>
                </a:solidFill>
                <a:latin typeface="Calibri"/>
                <a:ea typeface="Calibri"/>
              </a:rPr>
              <a:t>available under a Creative Commons license, no attribution required.</a:t>
            </a:r>
            <a:endParaRPr lang="en-GB" sz="1200" b="0" strike="noStrike" spc="-1" dirty="0">
              <a:latin typeface="Arial"/>
            </a:endParaRPr>
          </a:p>
          <a:p>
            <a:pPr marL="0" indent="-216000">
              <a:lnSpc>
                <a:spcPct val="100000"/>
              </a:lnSpc>
            </a:pPr>
            <a:endParaRPr lang="en-GB" sz="1100" b="0" strike="noStrike" spc="-1" dirty="0">
              <a:latin typeface="Arial"/>
            </a:endParaRPr>
          </a:p>
          <a:p>
            <a:pPr marL="0" marR="0" lvl="0" indent="-216000" algn="l" defTabSz="914400" rtl="0" eaLnBrk="1" fontAlgn="auto" latinLnBrk="0" hangingPunct="1">
              <a:lnSpc>
                <a:spcPct val="100000"/>
              </a:lnSpc>
              <a:spcBef>
                <a:spcPts val="0"/>
              </a:spcBef>
              <a:spcAft>
                <a:spcPts val="0"/>
              </a:spcAft>
              <a:buClrTx/>
              <a:buSzTx/>
              <a:buFontTx/>
              <a:buNone/>
              <a:tabLst/>
              <a:defRPr/>
            </a:pPr>
            <a:r>
              <a:rPr lang="en-GB" sz="1100" b="0" strike="noStrike" spc="-1" dirty="0">
                <a:latin typeface="Arial"/>
              </a:rPr>
              <a:t>This lesson contains a phonics assessment to check progress in SSC practised in the first 12 weeks of this year’s course.</a:t>
            </a:r>
            <a:endParaRPr lang="en-GB" sz="1200" b="0" i="0" u="none" strike="noStrike" dirty="0">
              <a:solidFill>
                <a:srgbClr val="1F3864"/>
              </a:solidFill>
              <a:effectLst/>
              <a:latin typeface="docs-Century Gothic"/>
              <a:ea typeface="Calibri" panose="020F0502020204030204" pitchFamily="34" charset="0"/>
            </a:endParaRPr>
          </a:p>
          <a:p>
            <a:pPr marL="0" indent="-216000">
              <a:lnSpc>
                <a:spcPct val="100000"/>
              </a:lnSpc>
            </a:pPr>
            <a:endParaRPr lang="en-GB" sz="1100" b="0" strike="noStrike" spc="-1" dirty="0">
              <a:latin typeface="Arial"/>
            </a:endParaRPr>
          </a:p>
          <a:p>
            <a:pPr marL="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 introduced and formally re-visited those words.  </a:t>
            </a: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r>
              <a:rPr lang="en-US" b="1" dirty="0"/>
              <a:t>Timing: </a:t>
            </a:r>
            <a:r>
              <a:rPr lang="en-US" b="0" dirty="0"/>
              <a:t>10 minutes</a:t>
            </a:r>
          </a:p>
          <a:p>
            <a:endParaRPr lang="en-US" b="1" dirty="0"/>
          </a:p>
          <a:p>
            <a:r>
              <a:rPr lang="en-US" b="1" dirty="0"/>
              <a:t>Aim: </a:t>
            </a:r>
            <a:r>
              <a:rPr lang="en-US" b="0" dirty="0"/>
              <a:t>to learn about a typical food eaten to celebrate la Fête des </a:t>
            </a:r>
            <a:r>
              <a:rPr lang="en-US" b="0" dirty="0" err="1"/>
              <a:t>Rois</a:t>
            </a:r>
            <a:r>
              <a:rPr lang="en-US" b="0" dirty="0"/>
              <a:t> (Epiphany) ; to </a:t>
            </a:r>
            <a:r>
              <a:rPr lang="en-US" b="0" dirty="0" err="1"/>
              <a:t>practise</a:t>
            </a:r>
            <a:r>
              <a:rPr lang="en-US" b="0" dirty="0"/>
              <a:t> spoken recall of singular persons of </a:t>
            </a:r>
            <a:r>
              <a:rPr lang="en-US" b="0" dirty="0" err="1"/>
              <a:t>avoir</a:t>
            </a:r>
            <a:r>
              <a:rPr lang="en-US" b="0" dirty="0"/>
              <a:t> and nouns from weeks 9, 10, 11 and 12.</a:t>
            </a:r>
          </a:p>
          <a:p>
            <a:endParaRPr lang="en-US" b="1" dirty="0"/>
          </a:p>
          <a:p>
            <a:r>
              <a:rPr lang="en-GB" sz="1200" b="1" kern="1200" dirty="0">
                <a:solidFill>
                  <a:schemeClr val="tx1"/>
                </a:solidFill>
                <a:effectLst/>
                <a:latin typeface="+mn-lt"/>
                <a:ea typeface="+mn-ea"/>
                <a:cs typeface="+mn-cs"/>
              </a:rPr>
              <a:t>Procedure:</a:t>
            </a:r>
            <a:br>
              <a:rPr lang="en-GB" sz="1200" b="1"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1. Read the text in English explaining what the Galette des </a:t>
            </a:r>
            <a:r>
              <a:rPr lang="en-GB" sz="1200" b="0" kern="1200" dirty="0" err="1">
                <a:solidFill>
                  <a:schemeClr val="tx1"/>
                </a:solidFill>
                <a:effectLst/>
                <a:latin typeface="+mn-lt"/>
                <a:ea typeface="+mn-ea"/>
                <a:cs typeface="+mn-cs"/>
              </a:rPr>
              <a:t>Rois</a:t>
            </a:r>
            <a:r>
              <a:rPr lang="en-GB" sz="1200" b="0" kern="1200" dirty="0">
                <a:solidFill>
                  <a:schemeClr val="tx1"/>
                </a:solidFill>
                <a:effectLst/>
                <a:latin typeface="+mn-lt"/>
                <a:ea typeface="+mn-ea"/>
                <a:cs typeface="+mn-cs"/>
              </a:rPr>
              <a:t> is.</a:t>
            </a:r>
            <a:br>
              <a:rPr lang="en-GB" sz="1200" b="0"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2. Tell pupils that they are going to have the chance to practise hiding and finding the figurine.</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413256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Teacher-led version of the task (if needed, to model the activity)</a:t>
            </a:r>
            <a:br>
              <a:rPr lang="en-GB" dirty="0"/>
            </a:br>
            <a:br>
              <a:rPr lang="en-GB" dirty="0"/>
            </a:br>
            <a:r>
              <a:rPr lang="en-GB" b="1" dirty="0"/>
              <a:t>Aim</a:t>
            </a:r>
            <a:r>
              <a:rPr lang="en-GB" dirty="0"/>
              <a:t>: to practise spoken production of singular persons of </a:t>
            </a:r>
            <a:r>
              <a:rPr lang="en-GB" dirty="0" err="1"/>
              <a:t>avoir</a:t>
            </a:r>
            <a:r>
              <a:rPr lang="en-GB" dirty="0"/>
              <a:t> and nouns from this term.</a:t>
            </a:r>
            <a:br>
              <a:rPr lang="en-GB" dirty="0"/>
            </a:br>
            <a:br>
              <a:rPr lang="en-GB" dirty="0"/>
            </a:br>
            <a:r>
              <a:rPr lang="en-GB" b="1" dirty="0"/>
              <a:t>Procedure</a:t>
            </a:r>
            <a:r>
              <a:rPr lang="en-GB" dirty="0"/>
              <a:t>: </a:t>
            </a:r>
            <a:br>
              <a:rPr lang="en-GB" dirty="0"/>
            </a:br>
            <a:r>
              <a:rPr lang="en-GB" dirty="0"/>
              <a:t>1. Pupils ask a question or make a statement. E.g.  Tu as </a:t>
            </a:r>
            <a:r>
              <a:rPr lang="en-GB" dirty="0" err="1"/>
              <a:t>une</a:t>
            </a:r>
            <a:r>
              <a:rPr lang="en-GB" dirty="0"/>
              <a:t> </a:t>
            </a:r>
            <a:r>
              <a:rPr lang="en-GB" dirty="0" err="1"/>
              <a:t>amie</a:t>
            </a:r>
            <a:r>
              <a:rPr lang="en-GB" dirty="0"/>
              <a:t>. (You have a female friend.)</a:t>
            </a:r>
            <a:br>
              <a:rPr lang="en-GB" dirty="0"/>
            </a:br>
            <a:r>
              <a:rPr lang="en-GB" dirty="0"/>
              <a:t>2. Teacher clicks the square to reveal what is underneath.  </a:t>
            </a:r>
            <a:br>
              <a:rPr lang="en-GB" dirty="0"/>
            </a:br>
            <a:r>
              <a:rPr lang="en-GB" dirty="0"/>
              <a:t>3. Pupils continue to ask produce utterances until the figurine has been located.</a:t>
            </a:r>
            <a:br>
              <a:rPr lang="en-GB" dirty="0"/>
            </a:br>
            <a:endParaRPr lang="en-GB" dirty="0"/>
          </a:p>
          <a:p>
            <a:endParaRPr lang="en-GB" dirty="0"/>
          </a:p>
          <a:p>
            <a:r>
              <a:rPr lang="en-GB" dirty="0"/>
              <a:t>You have + a present = figurine [</a:t>
            </a:r>
            <a:r>
              <a:rPr lang="en-GB" dirty="0" err="1"/>
              <a:t>tu</a:t>
            </a:r>
            <a:r>
              <a:rPr lang="en-GB" dirty="0"/>
              <a:t> as un </a:t>
            </a:r>
            <a:r>
              <a:rPr lang="en-GB" dirty="0" err="1"/>
              <a:t>cadeau</a:t>
            </a:r>
            <a:r>
              <a:rPr lang="en-GB" dirty="0"/>
              <a:t>]</a:t>
            </a:r>
          </a:p>
          <a:p>
            <a:endParaRPr lang="en-GB" dirty="0"/>
          </a:p>
          <a:p>
            <a:r>
              <a:rPr lang="en-GB" dirty="0"/>
              <a:t>A= nouns from week 9</a:t>
            </a:r>
          </a:p>
          <a:p>
            <a:r>
              <a:rPr lang="en-GB" dirty="0"/>
              <a:t>B = nouns from week 10</a:t>
            </a:r>
          </a:p>
          <a:p>
            <a:r>
              <a:rPr lang="en-GB" dirty="0"/>
              <a:t>C = nouns from week 11</a:t>
            </a:r>
          </a:p>
          <a:p>
            <a:r>
              <a:rPr lang="en-GB" dirty="0"/>
              <a:t>D = nouns from week 12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93129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rgbClr val="002060"/>
                </a:solidFill>
                <a:latin typeface="Century Gothic" panose="020B0502020202020204" pitchFamily="34" charset="0"/>
              </a:rPr>
              <a:t>Procedure</a:t>
            </a:r>
            <a:r>
              <a:rPr lang="en-GB" sz="1200" dirty="0">
                <a:solidFill>
                  <a:srgbClr val="002060"/>
                </a:solidFill>
                <a:latin typeface="Century Gothic" panose="020B0502020202020204" pitchFamily="34" charset="0"/>
              </a:rPr>
              <a:t>:</a:t>
            </a:r>
            <a:br>
              <a:rPr lang="en-GB" sz="1200" dirty="0">
                <a:solidFill>
                  <a:srgbClr val="002060"/>
                </a:solidFill>
                <a:latin typeface="Century Gothic" panose="020B0502020202020204" pitchFamily="34" charset="0"/>
              </a:rPr>
            </a:br>
            <a:r>
              <a:rPr lang="en-GB" sz="1200" dirty="0">
                <a:solidFill>
                  <a:srgbClr val="002060"/>
                </a:solidFill>
                <a:latin typeface="Century Gothic" panose="020B0502020202020204" pitchFamily="34" charset="0"/>
              </a:rPr>
              <a:t>1. Display this slide.</a:t>
            </a:r>
            <a:br>
              <a:rPr lang="en-GB" sz="1200" dirty="0">
                <a:solidFill>
                  <a:srgbClr val="002060"/>
                </a:solidFill>
                <a:latin typeface="Century Gothic" panose="020B0502020202020204" pitchFamily="34" charset="0"/>
              </a:rPr>
            </a:br>
            <a:r>
              <a:rPr lang="en-GB" sz="1200" dirty="0">
                <a:solidFill>
                  <a:srgbClr val="002060"/>
                </a:solidFill>
                <a:latin typeface="Century Gothic" panose="020B0502020202020204" pitchFamily="34" charset="0"/>
              </a:rPr>
              <a:t>2. Pupils collect their handout and secretly draw their figure in their selected cell.</a:t>
            </a:r>
          </a:p>
          <a:p>
            <a:r>
              <a:rPr lang="en-GB" sz="1200" dirty="0">
                <a:solidFill>
                  <a:srgbClr val="002060"/>
                </a:solidFill>
                <a:latin typeface="Century Gothic" panose="020B0502020202020204" pitchFamily="34" charset="0"/>
              </a:rPr>
              <a:t>3. They then play in pairs, trying to be the first to find the other’s hidden figure.</a:t>
            </a:r>
          </a:p>
          <a:p>
            <a:r>
              <a:rPr lang="en-GB" sz="1200" dirty="0">
                <a:solidFill>
                  <a:srgbClr val="002060"/>
                </a:solidFill>
                <a:latin typeface="Century Gothic" panose="020B0502020202020204" pitchFamily="34" charset="0"/>
              </a:rPr>
              <a:t>4. See slides at the end of the presentation for two versions of the handout.</a:t>
            </a:r>
          </a:p>
          <a:p>
            <a:endParaRPr lang="en-GB" sz="1200" dirty="0">
              <a:solidFill>
                <a:srgbClr val="002060"/>
              </a:solidFill>
              <a:latin typeface="Century Gothic" panose="020B0502020202020204" pitchFamily="34" charset="0"/>
            </a:endParaRPr>
          </a:p>
          <a:p>
            <a:r>
              <a:rPr lang="en-GB" b="1" dirty="0"/>
              <a:t>Picture attribution</a:t>
            </a:r>
            <a:r>
              <a:rPr lang="en-GB" dirty="0"/>
              <a:t>: http://www.clker.com/clipart-image-clipart-galette-des-rois.html</a:t>
            </a:r>
          </a:p>
          <a:p>
            <a:endParaRPr lang="en-GB" dirty="0"/>
          </a:p>
          <a:p>
            <a:r>
              <a:rPr lang="en-GB" b="1" dirty="0"/>
              <a:t>Note</a:t>
            </a:r>
            <a:r>
              <a:rPr lang="en-GB" dirty="0"/>
              <a:t>: in this version of the game, pupils can say any noun from a, b, c or d when targeting these coordinates.  This gives the opportunity to practise saying/reading aloud more vocabulary.</a:t>
            </a:r>
          </a:p>
          <a:p>
            <a:r>
              <a:rPr lang="en-GB" sz="1200" dirty="0">
                <a:solidFill>
                  <a:srgbClr val="002060"/>
                </a:solidFill>
                <a:latin typeface="Century Gothic" panose="020B0502020202020204" pitchFamily="34" charset="0"/>
              </a:rPr>
              <a:t>Nouns are the 18 nouns learnt in weeks 8,9,10 and 11.</a:t>
            </a:r>
          </a:p>
          <a:p>
            <a:endParaRPr lang="en-GB" sz="1200" dirty="0">
              <a:solidFill>
                <a:srgbClr val="002060"/>
              </a:solidFill>
              <a:latin typeface="Century Gothic" panose="020B0502020202020204" pitchFamily="34" charset="0"/>
            </a:endParaRPr>
          </a:p>
          <a:p>
            <a:endParaRPr lang="en-GB" sz="1200" dirty="0">
              <a:solidFill>
                <a:srgbClr val="002060"/>
              </a:solidFill>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5CB3E-F697-4EF5-82C2-431E736C45D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9686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300235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Teacher audio version for preparation</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1D3BD5-6E7C-4A27-8899-46485304284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37062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r>
              <a:rPr lang="en-GB" b="1" dirty="0"/>
              <a:t>pupil handout / feedback sheet</a:t>
            </a:r>
            <a:endParaRPr lang="en-GB"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9214182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rgbClr val="002060"/>
                </a:solidFill>
                <a:latin typeface="Century Gothic" panose="020B0502020202020204" pitchFamily="34" charset="0"/>
              </a:rPr>
              <a:t>HANDOUT A</a:t>
            </a:r>
            <a:br>
              <a:rPr lang="en-GB" sz="1200" b="1" dirty="0">
                <a:solidFill>
                  <a:srgbClr val="002060"/>
                </a:solidFill>
                <a:latin typeface="Century Gothic" panose="020B0502020202020204" pitchFamily="34" charset="0"/>
              </a:rPr>
            </a:br>
            <a:r>
              <a:rPr lang="en-GB" sz="1200" b="1" dirty="0">
                <a:solidFill>
                  <a:srgbClr val="002060"/>
                </a:solidFill>
                <a:latin typeface="Century Gothic" panose="020B0502020202020204" pitchFamily="34" charset="0"/>
              </a:rPr>
              <a:t>This version has the French words for all the nouns.</a:t>
            </a:r>
            <a:endParaRPr lang="en-GB" sz="1200" dirty="0">
              <a:solidFill>
                <a:srgbClr val="002060"/>
              </a:solidFill>
              <a:latin typeface="Century Gothic" panose="020B0502020202020204" pitchFamily="34" charset="0"/>
            </a:endParaRPr>
          </a:p>
          <a:p>
            <a:endParaRPr lang="en-GB" sz="1200" dirty="0">
              <a:solidFill>
                <a:srgbClr val="002060"/>
              </a:solidFill>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5CB3E-F697-4EF5-82C2-431E736C45D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81473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rgbClr val="002060"/>
                </a:solidFill>
                <a:latin typeface="Century Gothic" panose="020B0502020202020204" pitchFamily="34" charset="0"/>
              </a:rPr>
              <a:t>HANDOUT B</a:t>
            </a:r>
            <a:br>
              <a:rPr lang="en-GB" sz="1200" b="1" dirty="0">
                <a:solidFill>
                  <a:srgbClr val="002060"/>
                </a:solidFill>
                <a:latin typeface="Century Gothic" panose="020B0502020202020204" pitchFamily="34" charset="0"/>
              </a:rPr>
            </a:br>
            <a:r>
              <a:rPr lang="en-GB" sz="1200" b="1" dirty="0">
                <a:solidFill>
                  <a:srgbClr val="002060"/>
                </a:solidFill>
                <a:latin typeface="Century Gothic" panose="020B0502020202020204" pitchFamily="34" charset="0"/>
              </a:rPr>
              <a:t>This version has only the English words for the nouns.</a:t>
            </a:r>
            <a:endParaRPr lang="en-GB" sz="1200" dirty="0">
              <a:solidFill>
                <a:srgbClr val="002060"/>
              </a:solidFill>
              <a:latin typeface="Century Gothic" panose="020B0502020202020204" pitchFamily="34" charset="0"/>
            </a:endParaRPr>
          </a:p>
          <a:p>
            <a:endParaRPr lang="en-GB" sz="1200" dirty="0">
              <a:solidFill>
                <a:srgbClr val="002060"/>
              </a:solidFill>
              <a:latin typeface="Century Gothic" panose="020B0502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F5CB3E-F697-4EF5-82C2-431E736C45D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4841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r>
              <a:rPr lang="en-GB" dirty="0"/>
              <a:t>Phonics assessment Week 14</a:t>
            </a:r>
            <a:br>
              <a:rPr lang="en-GB" dirty="0"/>
            </a:br>
            <a:r>
              <a:rPr lang="en-GB" b="1" dirty="0"/>
              <a:t>Prior preparation</a:t>
            </a:r>
            <a:r>
              <a:rPr lang="en-GB" dirty="0"/>
              <a:t>: print out one set of phonics slides and cut in half; print out sufficient pupil feedback sheets to have one per pupil.</a:t>
            </a:r>
            <a:br>
              <a:rPr lang="en-GB" dirty="0"/>
            </a:br>
            <a:endParaRPr lang="en-GB" dirty="0"/>
          </a:p>
          <a:p>
            <a:r>
              <a:rPr lang="en-GB" b="1" dirty="0"/>
              <a:t>Timing</a:t>
            </a:r>
            <a:r>
              <a:rPr lang="en-GB" dirty="0"/>
              <a:t>: 1 minute</a:t>
            </a:r>
          </a:p>
          <a:p>
            <a:r>
              <a:rPr lang="en-GB" b="1" dirty="0"/>
              <a:t>Aim</a:t>
            </a:r>
            <a:r>
              <a:rPr lang="en-GB" dirty="0"/>
              <a:t>: to introduce the phonics quiz to pupils and model an example</a:t>
            </a:r>
          </a:p>
          <a:p>
            <a:endParaRPr lang="en-GB" b="1" dirty="0"/>
          </a:p>
          <a:p>
            <a:r>
              <a:rPr lang="en-GB" b="1" dirty="0"/>
              <a:t>Procedure</a:t>
            </a:r>
            <a:r>
              <a:rPr lang="en-GB" dirty="0"/>
              <a:t>: </a:t>
            </a:r>
            <a:br>
              <a:rPr lang="en-GB" dirty="0"/>
            </a:br>
            <a:r>
              <a:rPr lang="en-GB" dirty="0"/>
              <a:t>1. Click to bring up the SSC, the name and the present item.</a:t>
            </a:r>
          </a:p>
          <a:p>
            <a:r>
              <a:rPr lang="en-GB" dirty="0"/>
              <a:t>2. Elicit the item and the name.</a:t>
            </a:r>
          </a:p>
          <a:p>
            <a:r>
              <a:rPr lang="en-GB" dirty="0"/>
              <a:t>3. Click the words to hear them pronounced.</a:t>
            </a:r>
          </a:p>
          <a:p>
            <a:endParaRPr lang="en-GB" dirty="0"/>
          </a:p>
          <a:p>
            <a:r>
              <a:rPr lang="en-GB" b="1" dirty="0"/>
              <a:t>Note</a:t>
            </a:r>
            <a:r>
              <a:rPr lang="en-GB" dirty="0"/>
              <a:t>: </a:t>
            </a:r>
          </a:p>
          <a:p>
            <a:pPr marL="285750" indent="-285750">
              <a:buAutoNum type="romanLcParenR"/>
            </a:pPr>
            <a:r>
              <a:rPr lang="en-GB" dirty="0"/>
              <a:t>there are no follow up lessons this week, so it would be possible to continue the speaking assessments in the follow up time during this week, as needed.</a:t>
            </a:r>
          </a:p>
          <a:p>
            <a:pPr marL="285750" indent="-285750">
              <a:buAutoNum type="romanLcParenR"/>
            </a:pPr>
            <a:r>
              <a:rPr lang="en-GB" dirty="0"/>
              <a:t>if preferred, and the resources are available, pupils could record their answers (e.g. on computer or </a:t>
            </a:r>
            <a:r>
              <a:rPr lang="en-GB" dirty="0" err="1"/>
              <a:t>ipad</a:t>
            </a:r>
            <a:r>
              <a:rPr lang="en-GB" dirty="0"/>
              <a:t>) though this would involve the teacher listening back to assess them.</a:t>
            </a:r>
          </a:p>
          <a:p>
            <a:pPr marL="0" indent="0">
              <a:buNone/>
            </a:pPr>
            <a:endParaRPr lang="en-GB" dirty="0"/>
          </a:p>
          <a:p>
            <a:pPr marL="0" indent="0">
              <a:buNone/>
            </a:pPr>
            <a:r>
              <a:rPr lang="en-GB" b="1" dirty="0"/>
              <a:t>Frequency of unknown words</a:t>
            </a:r>
            <a:r>
              <a:rPr lang="en-GB" dirty="0"/>
              <a:t>:</a:t>
            </a:r>
            <a:br>
              <a:rPr lang="en-GB" dirty="0"/>
            </a:br>
            <a:r>
              <a:rPr lang="en-GB" dirty="0"/>
              <a:t>statue [4020] </a:t>
            </a:r>
          </a:p>
          <a:p>
            <a:pPr marL="0" indent="0">
              <a:buNone/>
            </a:pPr>
            <a:r>
              <a:rPr lang="en-GB" sz="1200" dirty="0" err="1">
                <a:solidFill>
                  <a:schemeClr val="dk1"/>
                </a:solidFill>
                <a:effectLst/>
                <a:latin typeface="Century Gothic" panose="020B0502020202020204" pitchFamily="34" charset="0"/>
                <a:ea typeface="+mn-ea"/>
                <a:cs typeface="+mn-cs"/>
              </a:rPr>
              <a:t>Londsale</a:t>
            </a:r>
            <a:r>
              <a:rPr lang="en-GB" sz="1200" dirty="0">
                <a:solidFill>
                  <a:schemeClr val="dk1"/>
                </a:solidFill>
                <a:effectLst/>
                <a:latin typeface="Century Gothic" panose="020B0502020202020204" pitchFamily="34" charset="0"/>
                <a:ea typeface="+mn-ea"/>
                <a:cs typeface="+mn-cs"/>
              </a:rPr>
              <a:t>, D., &amp; Le Bras, Y.  (2009). </a:t>
            </a:r>
            <a:r>
              <a:rPr lang="en-GB" sz="1200" i="1" dirty="0">
                <a:solidFill>
                  <a:schemeClr val="dk1"/>
                </a:solidFill>
                <a:effectLst/>
                <a:latin typeface="Century Gothic" panose="020B0502020202020204" pitchFamily="34" charset="0"/>
                <a:ea typeface="+mn-ea"/>
                <a:cs typeface="+mn-cs"/>
              </a:rPr>
              <a:t>A Frequency Dictionary of French: Core vocabulary for learners </a:t>
            </a:r>
            <a:r>
              <a:rPr lang="en-GB" sz="1200" dirty="0">
                <a:solidFill>
                  <a:schemeClr val="dk1"/>
                </a:solidFill>
                <a:effectLst/>
                <a:latin typeface="Century Gothic" panose="020B0502020202020204" pitchFamily="34" charset="0"/>
                <a:ea typeface="+mn-ea"/>
                <a:cs typeface="+mn-cs"/>
              </a:rPr>
              <a:t>London: Routledge.</a:t>
            </a:r>
          </a:p>
          <a:p>
            <a:pPr marL="0" indent="0">
              <a:buNone/>
            </a:pPr>
            <a:endParaRPr lang="en-GB"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10052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r>
              <a:rPr lang="en-GB" b="1" dirty="0"/>
              <a:t>Timing</a:t>
            </a:r>
            <a:r>
              <a:rPr lang="en-GB" dirty="0"/>
              <a:t>: 1 minute per pupil</a:t>
            </a:r>
          </a:p>
          <a:p>
            <a:endParaRPr lang="en-GB" dirty="0"/>
          </a:p>
          <a:p>
            <a:r>
              <a:rPr lang="en-GB" b="1" dirty="0"/>
              <a:t>Aim</a:t>
            </a:r>
            <a:r>
              <a:rPr lang="en-GB" dirty="0"/>
              <a:t>: to assess pupils’ ability to read aloud the SSC taught this term.</a:t>
            </a:r>
            <a:br>
              <a:rPr lang="en-GB" dirty="0"/>
            </a:br>
            <a:br>
              <a:rPr lang="en-GB" dirty="0"/>
            </a:br>
            <a:r>
              <a:rPr lang="en-GB" b="1" dirty="0"/>
              <a:t>Procedure</a:t>
            </a:r>
            <a:r>
              <a:rPr lang="en-GB" dirty="0"/>
              <a:t>: </a:t>
            </a:r>
            <a:br>
              <a:rPr lang="en-GB" dirty="0"/>
            </a:br>
            <a:r>
              <a:rPr lang="en-GB" dirty="0"/>
              <a:t>1. Give out the independent task that pupils will work on during the lesson.</a:t>
            </a:r>
            <a:br>
              <a:rPr lang="en-GB" dirty="0"/>
            </a:br>
            <a:r>
              <a:rPr lang="en-GB" dirty="0"/>
              <a:t>2. Listen to individual pupils reading the words aloud.  Mark in real time.  </a:t>
            </a:r>
          </a:p>
          <a:p>
            <a:r>
              <a:rPr lang="en-GB" dirty="0"/>
              <a:t>3. If desired, teachers can listen to the audio versions in preparation.</a:t>
            </a:r>
          </a:p>
          <a:p>
            <a:endParaRPr lang="en-GB" dirty="0"/>
          </a:p>
          <a:p>
            <a:r>
              <a:rPr lang="en-GB" b="1" dirty="0"/>
              <a:t>Note</a:t>
            </a:r>
            <a:r>
              <a:rPr lang="en-GB" dirty="0"/>
              <a:t>: </a:t>
            </a:r>
          </a:p>
          <a:p>
            <a:pPr marL="285750" indent="-285750">
              <a:buAutoNum type="romanLcParenR"/>
            </a:pPr>
            <a:r>
              <a:rPr lang="en-GB" dirty="0"/>
              <a:t>there are no follow up lessons this week, so it would be possible to continue the speaking assessments in the follow up time during this week, as needed.</a:t>
            </a:r>
          </a:p>
          <a:p>
            <a:pPr marL="285750" indent="-285750">
              <a:buAutoNum type="romanLcParenR"/>
            </a:pPr>
            <a:r>
              <a:rPr lang="en-GB" dirty="0"/>
              <a:t>if preferred, and the resources are available, pupils could record their answers (e.g. on computer or </a:t>
            </a:r>
            <a:r>
              <a:rPr lang="en-GB" dirty="0" err="1"/>
              <a:t>ipad</a:t>
            </a:r>
            <a:r>
              <a:rPr lang="en-GB" dirty="0"/>
              <a:t>) though this would involve the teacher listening back to assess them.</a:t>
            </a:r>
          </a:p>
          <a:p>
            <a:pPr marL="0" indent="0">
              <a:buNone/>
            </a:pPr>
            <a:endParaRPr lang="en-GB" dirty="0"/>
          </a:p>
          <a:p>
            <a:pPr marL="0" indent="0">
              <a:buNone/>
            </a:pPr>
            <a:r>
              <a:rPr lang="en-GB" b="1" dirty="0"/>
              <a:t>Frequency of unknown words</a:t>
            </a:r>
            <a:r>
              <a:rPr lang="en-GB" dirty="0"/>
              <a:t>:</a:t>
            </a:r>
            <a:br>
              <a:rPr lang="en-GB" dirty="0"/>
            </a:br>
            <a:r>
              <a:rPr lang="en-GB" dirty="0"/>
              <a:t>rat [4290] seau [&gt;5000]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err="1">
                <a:solidFill>
                  <a:schemeClr val="dk1"/>
                </a:solidFill>
                <a:effectLst/>
                <a:latin typeface="Century Gothic" panose="020B0502020202020204" pitchFamily="34" charset="0"/>
                <a:ea typeface="+mn-ea"/>
                <a:cs typeface="+mn-cs"/>
              </a:rPr>
              <a:t>Londsale</a:t>
            </a:r>
            <a:r>
              <a:rPr lang="en-GB" sz="1200" dirty="0">
                <a:solidFill>
                  <a:schemeClr val="dk1"/>
                </a:solidFill>
                <a:effectLst/>
                <a:latin typeface="Century Gothic" panose="020B0502020202020204" pitchFamily="34" charset="0"/>
                <a:ea typeface="+mn-ea"/>
                <a:cs typeface="+mn-cs"/>
              </a:rPr>
              <a:t>, D., &amp; Le Bras, Y.  (2009). </a:t>
            </a:r>
            <a:r>
              <a:rPr lang="en-GB" sz="1200" i="1" dirty="0">
                <a:solidFill>
                  <a:schemeClr val="dk1"/>
                </a:solidFill>
                <a:effectLst/>
                <a:latin typeface="Century Gothic" panose="020B0502020202020204" pitchFamily="34" charset="0"/>
                <a:ea typeface="+mn-ea"/>
                <a:cs typeface="+mn-cs"/>
              </a:rPr>
              <a:t>A Frequency Dictionary of French: Core vocabulary for learners </a:t>
            </a:r>
            <a:r>
              <a:rPr lang="en-GB" sz="1200" dirty="0">
                <a:solidFill>
                  <a:schemeClr val="dk1"/>
                </a:solidFill>
                <a:effectLst/>
                <a:latin typeface="Century Gothic" panose="020B0502020202020204" pitchFamily="34" charset="0"/>
                <a:ea typeface="+mn-ea"/>
                <a:cs typeface="+mn-cs"/>
              </a:rPr>
              <a:t>London: Routledge.</a:t>
            </a:r>
          </a:p>
          <a:p>
            <a:pPr marL="0" indent="0">
              <a:buNone/>
            </a:pPr>
            <a:endParaRPr lang="en-GB"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5261860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indent="0">
              <a:buNone/>
            </a:pPr>
            <a:r>
              <a:rPr lang="en-GB" b="1" dirty="0"/>
              <a:t>Frequency of unknown words</a:t>
            </a:r>
            <a:r>
              <a:rPr lang="en-GB" dirty="0"/>
              <a:t>:</a:t>
            </a:r>
            <a:br>
              <a:rPr lang="en-GB" dirty="0"/>
            </a:br>
            <a:r>
              <a:rPr lang="en-GB" dirty="0"/>
              <a:t>jeu [291] </a:t>
            </a:r>
            <a:r>
              <a:rPr lang="en-GB" dirty="0" err="1"/>
              <a:t>vue</a:t>
            </a:r>
            <a:r>
              <a:rPr lang="en-GB" dirty="0"/>
              <a:t> [191]</a:t>
            </a:r>
          </a:p>
          <a:p>
            <a:pPr marL="0" indent="0">
              <a:buNone/>
            </a:pPr>
            <a:r>
              <a:rPr lang="en-GB" sz="1200" dirty="0" err="1">
                <a:solidFill>
                  <a:schemeClr val="dk1"/>
                </a:solidFill>
                <a:effectLst/>
                <a:latin typeface="Century Gothic" panose="020B0502020202020204" pitchFamily="34" charset="0"/>
                <a:ea typeface="+mn-ea"/>
                <a:cs typeface="+mn-cs"/>
              </a:rPr>
              <a:t>Londsale</a:t>
            </a:r>
            <a:r>
              <a:rPr lang="en-GB" sz="1200" dirty="0">
                <a:solidFill>
                  <a:schemeClr val="dk1"/>
                </a:solidFill>
                <a:effectLst/>
                <a:latin typeface="Century Gothic" panose="020B0502020202020204" pitchFamily="34" charset="0"/>
                <a:ea typeface="+mn-ea"/>
                <a:cs typeface="+mn-cs"/>
              </a:rPr>
              <a:t>, D., &amp; Le Bras, Y.  (2009). </a:t>
            </a:r>
            <a:r>
              <a:rPr lang="en-GB" sz="1200" i="1" dirty="0">
                <a:solidFill>
                  <a:schemeClr val="dk1"/>
                </a:solidFill>
                <a:effectLst/>
                <a:latin typeface="Century Gothic" panose="020B0502020202020204" pitchFamily="34" charset="0"/>
                <a:ea typeface="+mn-ea"/>
                <a:cs typeface="+mn-cs"/>
              </a:rPr>
              <a:t>A Frequency Dictionary of French: Core vocabulary for learners </a:t>
            </a:r>
            <a:r>
              <a:rPr lang="en-GB" sz="1200" dirty="0">
                <a:solidFill>
                  <a:schemeClr val="dk1"/>
                </a:solidFill>
                <a:effectLst/>
                <a:latin typeface="Century Gothic" panose="020B0502020202020204" pitchFamily="34" charset="0"/>
                <a:ea typeface="+mn-ea"/>
                <a:cs typeface="+mn-cs"/>
              </a:rPr>
              <a:t>London: Routledge.</a:t>
            </a:r>
          </a:p>
          <a:p>
            <a:pPr marL="0" indent="0">
              <a:buNone/>
            </a:pPr>
            <a:endParaRPr lang="en-GB"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132300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indent="0">
              <a:buNone/>
            </a:pPr>
            <a:r>
              <a:rPr lang="en-GB" b="1" dirty="0"/>
              <a:t>Frequency of unknown words</a:t>
            </a:r>
            <a:r>
              <a:rPr lang="en-GB" dirty="0"/>
              <a:t>:</a:t>
            </a:r>
            <a:br>
              <a:rPr lang="en-GB" dirty="0"/>
            </a:br>
            <a:r>
              <a:rPr lang="en-GB" dirty="0" err="1"/>
              <a:t>iglou</a:t>
            </a:r>
            <a:r>
              <a:rPr lang="en-GB" dirty="0"/>
              <a:t> [&gt;5000] chanson [2142] </a:t>
            </a:r>
          </a:p>
          <a:p>
            <a:pPr marL="0" indent="0">
              <a:buNone/>
            </a:pPr>
            <a:r>
              <a:rPr lang="en-GB" sz="1200" dirty="0" err="1">
                <a:solidFill>
                  <a:schemeClr val="dk1"/>
                </a:solidFill>
                <a:effectLst/>
                <a:latin typeface="Century Gothic" panose="020B0502020202020204" pitchFamily="34" charset="0"/>
                <a:ea typeface="+mn-ea"/>
                <a:cs typeface="+mn-cs"/>
              </a:rPr>
              <a:t>Londsale</a:t>
            </a:r>
            <a:r>
              <a:rPr lang="en-GB" sz="1200" dirty="0">
                <a:solidFill>
                  <a:schemeClr val="dk1"/>
                </a:solidFill>
                <a:effectLst/>
                <a:latin typeface="Century Gothic" panose="020B0502020202020204" pitchFamily="34" charset="0"/>
                <a:ea typeface="+mn-ea"/>
                <a:cs typeface="+mn-cs"/>
              </a:rPr>
              <a:t>, D., &amp; Le Bras, Y.  (2009). </a:t>
            </a:r>
            <a:r>
              <a:rPr lang="en-GB" sz="1200" i="1" dirty="0">
                <a:solidFill>
                  <a:schemeClr val="dk1"/>
                </a:solidFill>
                <a:effectLst/>
                <a:latin typeface="Century Gothic" panose="020B0502020202020204" pitchFamily="34" charset="0"/>
                <a:ea typeface="+mn-ea"/>
                <a:cs typeface="+mn-cs"/>
              </a:rPr>
              <a:t>A Frequency Dictionary of French: Core vocabulary for learners </a:t>
            </a:r>
            <a:r>
              <a:rPr lang="en-GB" sz="1200" dirty="0">
                <a:solidFill>
                  <a:schemeClr val="dk1"/>
                </a:solidFill>
                <a:effectLst/>
                <a:latin typeface="Century Gothic" panose="020B0502020202020204" pitchFamily="34" charset="0"/>
                <a:ea typeface="+mn-ea"/>
                <a:cs typeface="+mn-cs"/>
              </a:rPr>
              <a:t>London: Routledge.</a:t>
            </a:r>
          </a:p>
          <a:p>
            <a:pPr marL="0" indent="0">
              <a:buNone/>
            </a:pPr>
            <a:endParaRPr lang="en-GB"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217806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indent="0">
              <a:buNone/>
            </a:pPr>
            <a:r>
              <a:rPr lang="en-GB" b="1" dirty="0"/>
              <a:t>Frequency of unknown words</a:t>
            </a:r>
            <a:r>
              <a:rPr lang="en-GB" dirty="0"/>
              <a:t>:</a:t>
            </a:r>
            <a:br>
              <a:rPr lang="en-GB" dirty="0"/>
            </a:br>
            <a:r>
              <a:rPr lang="en-GB" dirty="0"/>
              <a:t>cloche [4273] </a:t>
            </a:r>
            <a:r>
              <a:rPr lang="en-GB" dirty="0" err="1"/>
              <a:t>gant</a:t>
            </a:r>
            <a:r>
              <a:rPr lang="en-GB" dirty="0"/>
              <a:t> [&gt;5000] </a:t>
            </a:r>
          </a:p>
          <a:p>
            <a:pPr marL="0" indent="0">
              <a:buNone/>
            </a:pPr>
            <a:r>
              <a:rPr lang="en-GB" sz="1200" dirty="0" err="1">
                <a:solidFill>
                  <a:schemeClr val="dk1"/>
                </a:solidFill>
                <a:effectLst/>
                <a:latin typeface="Century Gothic" panose="020B0502020202020204" pitchFamily="34" charset="0"/>
                <a:ea typeface="+mn-ea"/>
                <a:cs typeface="+mn-cs"/>
              </a:rPr>
              <a:t>Londsale</a:t>
            </a:r>
            <a:r>
              <a:rPr lang="en-GB" sz="1200" dirty="0">
                <a:solidFill>
                  <a:schemeClr val="dk1"/>
                </a:solidFill>
                <a:effectLst/>
                <a:latin typeface="Century Gothic" panose="020B0502020202020204" pitchFamily="34" charset="0"/>
                <a:ea typeface="+mn-ea"/>
                <a:cs typeface="+mn-cs"/>
              </a:rPr>
              <a:t>, D., &amp; Le Bras, Y.  (2009). </a:t>
            </a:r>
            <a:r>
              <a:rPr lang="en-GB" sz="1200" i="1" dirty="0">
                <a:solidFill>
                  <a:schemeClr val="dk1"/>
                </a:solidFill>
                <a:effectLst/>
                <a:latin typeface="Century Gothic" panose="020B0502020202020204" pitchFamily="34" charset="0"/>
                <a:ea typeface="+mn-ea"/>
                <a:cs typeface="+mn-cs"/>
              </a:rPr>
              <a:t>A Frequency Dictionary of French: Core vocabulary for learners </a:t>
            </a:r>
            <a:r>
              <a:rPr lang="en-GB" sz="1200" dirty="0">
                <a:solidFill>
                  <a:schemeClr val="dk1"/>
                </a:solidFill>
                <a:effectLst/>
                <a:latin typeface="Century Gothic" panose="020B0502020202020204" pitchFamily="34" charset="0"/>
                <a:ea typeface="+mn-ea"/>
                <a:cs typeface="+mn-cs"/>
              </a:rPr>
              <a:t>London: Routledge.</a:t>
            </a:r>
          </a:p>
          <a:p>
            <a:pPr marL="0" indent="0">
              <a:buNone/>
            </a:pPr>
            <a:endParaRPr lang="en-GB" dirty="0"/>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610219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r>
              <a:rPr lang="en-US" b="1" dirty="0"/>
              <a:t>Note: for all the activities during this lesson, pupils work independently.  Teachers may want to assign activity leaders who are responsible for clicking to check the answers and to move the activity on.  This frees up the teacher to listen to as many pupils doing the phonics read aloud as possible</a:t>
            </a:r>
          </a:p>
          <a:p>
            <a:endParaRPr lang="en-US" b="1" dirty="0"/>
          </a:p>
          <a:p>
            <a:r>
              <a:rPr lang="en-US" b="1" dirty="0"/>
              <a:t>Timing: </a:t>
            </a:r>
            <a:r>
              <a:rPr lang="en-US" b="0" dirty="0"/>
              <a:t>5 minutes</a:t>
            </a:r>
          </a:p>
          <a:p>
            <a:endParaRPr lang="en-US" b="1" dirty="0"/>
          </a:p>
          <a:p>
            <a:r>
              <a:rPr lang="en-US" b="1" dirty="0"/>
              <a:t>Aim: </a:t>
            </a:r>
            <a:r>
              <a:rPr lang="en-US" b="0" dirty="0"/>
              <a:t>to </a:t>
            </a:r>
            <a:r>
              <a:rPr lang="en-US" b="0" dirty="0" err="1"/>
              <a:t>practise</a:t>
            </a:r>
            <a:r>
              <a:rPr lang="en-US" b="0" dirty="0"/>
              <a:t> written production of previously taught vocabulary.</a:t>
            </a:r>
          </a:p>
          <a:p>
            <a:endParaRPr lang="en-GB" sz="1200" b="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Procedure:</a:t>
            </a:r>
            <a:br>
              <a:rPr lang="en-GB" sz="1200" b="1" kern="1200" dirty="0">
                <a:solidFill>
                  <a:schemeClr val="tx1"/>
                </a:solidFill>
                <a:effectLst/>
                <a:latin typeface="+mn-lt"/>
                <a:ea typeface="+mn-ea"/>
                <a:cs typeface="+mn-cs"/>
              </a:rPr>
            </a:br>
            <a:r>
              <a:rPr lang="en-GB" sz="1200" b="0" kern="1200" dirty="0">
                <a:solidFill>
                  <a:schemeClr val="tx1"/>
                </a:solidFill>
                <a:effectLst/>
                <a:latin typeface="+mn-lt"/>
                <a:ea typeface="+mn-ea"/>
                <a:cs typeface="+mn-cs"/>
              </a:rPr>
              <a:t>1. Using the English and French versions of the text to identify the words that are missing, pupils then write in the 8 missing words in French.</a:t>
            </a:r>
          </a:p>
          <a:p>
            <a:r>
              <a:rPr lang="en-GB" sz="1200" b="0" kern="1200" dirty="0">
                <a:solidFill>
                  <a:schemeClr val="tx1"/>
                </a:solidFill>
                <a:effectLst/>
                <a:latin typeface="+mn-lt"/>
                <a:ea typeface="+mn-ea"/>
                <a:cs typeface="+mn-cs"/>
              </a:rPr>
              <a:t>2. Click to reveal the answers and pupils mark their own work.</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8815897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r>
              <a:rPr lang="en-US" b="1" dirty="0"/>
              <a:t>Timing: </a:t>
            </a:r>
            <a:r>
              <a:rPr lang="en-US" b="0" dirty="0"/>
              <a:t>10 minutes</a:t>
            </a:r>
          </a:p>
          <a:p>
            <a:endParaRPr lang="en-US" b="1" dirty="0"/>
          </a:p>
          <a:p>
            <a:r>
              <a:rPr lang="en-US" b="1" dirty="0"/>
              <a:t>Aim: </a:t>
            </a:r>
            <a:r>
              <a:rPr lang="en-US" b="0" dirty="0"/>
              <a:t>to </a:t>
            </a:r>
            <a:r>
              <a:rPr lang="en-US" b="0" dirty="0" err="1"/>
              <a:t>practise</a:t>
            </a:r>
            <a:r>
              <a:rPr lang="en-US" b="0" dirty="0"/>
              <a:t> written comprehension of the main details of the text.</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Procedure:</a:t>
            </a:r>
          </a:p>
          <a:p>
            <a:r>
              <a:rPr lang="en-GB" dirty="0"/>
              <a:t>1. Using the French and English versions of the text, as needed, pupils put the pictures in order of the text.</a:t>
            </a:r>
            <a:br>
              <a:rPr lang="en-GB" dirty="0"/>
            </a:br>
            <a:r>
              <a:rPr lang="en-GB" dirty="0"/>
              <a:t>2. Click to reveal the correct answers.</a:t>
            </a: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There is a full version of the audio attached to a ‘player’ top right of the slide.</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2132038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0" dirty="0"/>
              <a:t>5 minutes</a:t>
            </a:r>
          </a:p>
          <a:p>
            <a:endParaRPr lang="en-US" b="1" dirty="0"/>
          </a:p>
          <a:p>
            <a:r>
              <a:rPr lang="en-US" b="1" dirty="0"/>
              <a:t>Aim: </a:t>
            </a:r>
            <a:r>
              <a:rPr lang="en-US" b="0" dirty="0"/>
              <a:t>to </a:t>
            </a:r>
            <a:r>
              <a:rPr lang="en-GB" b="0" dirty="0"/>
              <a:t>practise read aloud of known nouns and unfamiliar names and their SSC connection; to practise written comprehension of six previously taught nouns.</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Procedure:</a:t>
            </a:r>
          </a:p>
          <a:p>
            <a:pPr marL="228600" indent="-228600">
              <a:buAutoNum type="arabicPeriod"/>
            </a:pPr>
            <a:r>
              <a:rPr lang="en-GB" dirty="0"/>
              <a:t>Pupils match the presents to each person by saying the phrase aloud.</a:t>
            </a:r>
          </a:p>
          <a:p>
            <a:pPr marL="228600" indent="-228600">
              <a:buAutoNum type="arabicPeriod"/>
            </a:pPr>
            <a:r>
              <a:rPr lang="en-GB" dirty="0"/>
              <a:t>Click to reveal the French words for the six presents.</a:t>
            </a:r>
          </a:p>
          <a:p>
            <a:pPr marL="228600" indent="-228600">
              <a:buAutoNum type="arabicPeriod"/>
            </a:pPr>
            <a:r>
              <a:rPr lang="en-GB" dirty="0"/>
              <a:t>Pupils then identify the names of the months the children have their birthdays in. </a:t>
            </a:r>
          </a:p>
          <a:p>
            <a:r>
              <a:rPr lang="en-GB" dirty="0"/>
              <a:t>4.    Click to reveal the months.</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200" b="0" i="0" u="none" strike="noStrike" kern="1200" cap="none" spc="0" normalizeH="0" baseline="0" noProof="0" smtClean="0">
                <a:ln>
                  <a:noFill/>
                </a:ln>
                <a:solidFill>
                  <a:prstClr val="black"/>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181916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209419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0182864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5775553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25302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25426383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787662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8114776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844961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3363384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975968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037731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7112198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235725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8056897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5733399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906044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69DAF17F-FAA4-484E-AD3B-F506493F34E7}" type="datetimeFigureOut">
              <a:rPr lang="en-GB" smtClean="0"/>
              <a:t>29/10/2023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78494A2-93C3-46AA-88CA-CD447CD1B5AD}" type="slidenum">
              <a:rPr lang="en-GB" smtClean="0"/>
              <a:t>‹#›</a:t>
            </a:fld>
            <a:endParaRPr lang="en-GB"/>
          </a:p>
        </p:txBody>
      </p:sp>
    </p:spTree>
    <p:extLst>
      <p:ext uri="{BB962C8B-B14F-4D97-AF65-F5344CB8AC3E}">
        <p14:creationId xmlns:p14="http://schemas.microsoft.com/office/powerpoint/2010/main" val="37963201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9DAF17F-FAA4-484E-AD3B-F506493F34E7}" type="datetimeFigureOut">
              <a:rPr lang="en-GB" smtClean="0"/>
              <a:t>29/10/2023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78494A2-93C3-46AA-88CA-CD447CD1B5AD}" type="slidenum">
              <a:rPr lang="en-GB" smtClean="0"/>
              <a:t>‹#›</a:t>
            </a:fld>
            <a:endParaRPr lang="en-GB"/>
          </a:p>
        </p:txBody>
      </p:sp>
    </p:spTree>
    <p:extLst>
      <p:ext uri="{BB962C8B-B14F-4D97-AF65-F5344CB8AC3E}">
        <p14:creationId xmlns:p14="http://schemas.microsoft.com/office/powerpoint/2010/main" val="8721609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9DAF17F-FAA4-484E-AD3B-F506493F34E7}" type="datetimeFigureOut">
              <a:rPr lang="en-GB" smtClean="0"/>
              <a:t>29/10/2023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78494A2-93C3-46AA-88CA-CD447CD1B5AD}" type="slidenum">
              <a:rPr lang="en-GB" smtClean="0"/>
              <a:t>‹#›</a:t>
            </a:fld>
            <a:endParaRPr lang="en-GB"/>
          </a:p>
        </p:txBody>
      </p:sp>
    </p:spTree>
    <p:extLst>
      <p:ext uri="{BB962C8B-B14F-4D97-AF65-F5344CB8AC3E}">
        <p14:creationId xmlns:p14="http://schemas.microsoft.com/office/powerpoint/2010/main" val="181436629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69DAF17F-FAA4-484E-AD3B-F506493F34E7}" type="datetimeFigureOut">
              <a:rPr lang="en-GB" smtClean="0"/>
              <a:t>29/10/2023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78494A2-93C3-46AA-88CA-CD447CD1B5AD}" type="slidenum">
              <a:rPr lang="en-GB" smtClean="0"/>
              <a:t>‹#›</a:t>
            </a:fld>
            <a:endParaRPr lang="en-GB"/>
          </a:p>
        </p:txBody>
      </p:sp>
    </p:spTree>
    <p:extLst>
      <p:ext uri="{BB962C8B-B14F-4D97-AF65-F5344CB8AC3E}">
        <p14:creationId xmlns:p14="http://schemas.microsoft.com/office/powerpoint/2010/main" val="30658264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69DAF17F-FAA4-484E-AD3B-F506493F34E7}" type="datetimeFigureOut">
              <a:rPr lang="en-GB" smtClean="0"/>
              <a:t>29/10/2023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78494A2-93C3-46AA-88CA-CD447CD1B5AD}" type="slidenum">
              <a:rPr lang="en-GB" smtClean="0"/>
              <a:t>‹#›</a:t>
            </a:fld>
            <a:endParaRPr lang="en-GB"/>
          </a:p>
        </p:txBody>
      </p:sp>
    </p:spTree>
    <p:extLst>
      <p:ext uri="{BB962C8B-B14F-4D97-AF65-F5344CB8AC3E}">
        <p14:creationId xmlns:p14="http://schemas.microsoft.com/office/powerpoint/2010/main" val="7622982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69DAF17F-FAA4-484E-AD3B-F506493F34E7}" type="datetimeFigureOut">
              <a:rPr lang="en-GB" smtClean="0"/>
              <a:t>29/10/2023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78494A2-93C3-46AA-88CA-CD447CD1B5AD}" type="slidenum">
              <a:rPr lang="en-GB" smtClean="0"/>
              <a:t>‹#›</a:t>
            </a:fld>
            <a:endParaRPr lang="en-GB"/>
          </a:p>
        </p:txBody>
      </p:sp>
    </p:spTree>
    <p:extLst>
      <p:ext uri="{BB962C8B-B14F-4D97-AF65-F5344CB8AC3E}">
        <p14:creationId xmlns:p14="http://schemas.microsoft.com/office/powerpoint/2010/main" val="3801968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1792426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DAF17F-FAA4-484E-AD3B-F506493F34E7}" type="datetimeFigureOut">
              <a:rPr lang="en-GB" smtClean="0"/>
              <a:t>29/10/2023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78494A2-93C3-46AA-88CA-CD447CD1B5AD}" type="slidenum">
              <a:rPr lang="en-GB" smtClean="0"/>
              <a:t>‹#›</a:t>
            </a:fld>
            <a:endParaRPr lang="en-GB"/>
          </a:p>
        </p:txBody>
      </p:sp>
    </p:spTree>
    <p:extLst>
      <p:ext uri="{BB962C8B-B14F-4D97-AF65-F5344CB8AC3E}">
        <p14:creationId xmlns:p14="http://schemas.microsoft.com/office/powerpoint/2010/main" val="7179550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9DAF17F-FAA4-484E-AD3B-F506493F34E7}" type="datetimeFigureOut">
              <a:rPr lang="en-GB" smtClean="0"/>
              <a:t>29/10/2023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78494A2-93C3-46AA-88CA-CD447CD1B5AD}" type="slidenum">
              <a:rPr lang="en-GB" smtClean="0"/>
              <a:t>‹#›</a:t>
            </a:fld>
            <a:endParaRPr lang="en-GB"/>
          </a:p>
        </p:txBody>
      </p:sp>
    </p:spTree>
    <p:extLst>
      <p:ext uri="{BB962C8B-B14F-4D97-AF65-F5344CB8AC3E}">
        <p14:creationId xmlns:p14="http://schemas.microsoft.com/office/powerpoint/2010/main" val="29935775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9DAF17F-FAA4-484E-AD3B-F506493F34E7}" type="datetimeFigureOut">
              <a:rPr lang="en-GB" smtClean="0"/>
              <a:t>29/10/2023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78494A2-93C3-46AA-88CA-CD447CD1B5AD}" type="slidenum">
              <a:rPr lang="en-GB" smtClean="0"/>
              <a:t>‹#›</a:t>
            </a:fld>
            <a:endParaRPr lang="en-GB"/>
          </a:p>
        </p:txBody>
      </p:sp>
    </p:spTree>
    <p:extLst>
      <p:ext uri="{BB962C8B-B14F-4D97-AF65-F5344CB8AC3E}">
        <p14:creationId xmlns:p14="http://schemas.microsoft.com/office/powerpoint/2010/main" val="36149013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9DAF17F-FAA4-484E-AD3B-F506493F34E7}" type="datetimeFigureOut">
              <a:rPr lang="en-GB" smtClean="0"/>
              <a:t>29/10/2023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78494A2-93C3-46AA-88CA-CD447CD1B5AD}" type="slidenum">
              <a:rPr lang="en-GB" smtClean="0"/>
              <a:t>‹#›</a:t>
            </a:fld>
            <a:endParaRPr lang="en-GB"/>
          </a:p>
        </p:txBody>
      </p:sp>
    </p:spTree>
    <p:extLst>
      <p:ext uri="{BB962C8B-B14F-4D97-AF65-F5344CB8AC3E}">
        <p14:creationId xmlns:p14="http://schemas.microsoft.com/office/powerpoint/2010/main" val="38851853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69DAF17F-FAA4-484E-AD3B-F506493F34E7}" type="datetimeFigureOut">
              <a:rPr lang="en-GB" smtClean="0"/>
              <a:t>29/10/2023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78494A2-93C3-46AA-88CA-CD447CD1B5AD}" type="slidenum">
              <a:rPr lang="en-GB" smtClean="0"/>
              <a:t>‹#›</a:t>
            </a:fld>
            <a:endParaRPr lang="en-GB"/>
          </a:p>
        </p:txBody>
      </p:sp>
    </p:spTree>
    <p:extLst>
      <p:ext uri="{BB962C8B-B14F-4D97-AF65-F5344CB8AC3E}">
        <p14:creationId xmlns:p14="http://schemas.microsoft.com/office/powerpoint/2010/main" val="24026692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C5154E-D02E-48E2-AA46-39D56284BB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086DA93-D85C-470B-A70B-9F219E6FDF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28B47EC4-CD5F-4ECF-BE9E-FAD76EEF3D5D}"/>
              </a:ext>
            </a:extLst>
          </p:cNvPr>
          <p:cNvSpPr>
            <a:spLocks noGrp="1"/>
          </p:cNvSpPr>
          <p:nvPr>
            <p:ph type="dt" sz="half" idx="10"/>
          </p:nvPr>
        </p:nvSpPr>
        <p:spPr/>
        <p:txBody>
          <a:bodyPr/>
          <a:lstStyle/>
          <a:p>
            <a:fld id="{DD9D4F86-A500-487E-9FFD-56FD0D92348E}" type="datetimeFigureOut">
              <a:rPr lang="en-GB" smtClean="0"/>
              <a:t>29/10/2023</a:t>
            </a:fld>
            <a:endParaRPr lang="en-GB"/>
          </a:p>
        </p:txBody>
      </p:sp>
      <p:sp>
        <p:nvSpPr>
          <p:cNvPr id="5" name="Footer Placeholder 4">
            <a:extLst>
              <a:ext uri="{FF2B5EF4-FFF2-40B4-BE49-F238E27FC236}">
                <a16:creationId xmlns:a16="http://schemas.microsoft.com/office/drawing/2014/main" id="{99935C8E-6D96-4A5D-B15E-2B58E201246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16844F1-6827-458B-AD0D-F44F87F5EAE2}"/>
              </a:ext>
            </a:extLst>
          </p:cNvPr>
          <p:cNvSpPr>
            <a:spLocks noGrp="1"/>
          </p:cNvSpPr>
          <p:nvPr>
            <p:ph type="sldNum" sz="quarter" idx="12"/>
          </p:nvPr>
        </p:nvSpPr>
        <p:spPr/>
        <p:txBody>
          <a:bodyPr/>
          <a:lstStyle/>
          <a:p>
            <a:fld id="{83D7244A-6AE1-448C-B53D-D8D7EE75A395}" type="slidenum">
              <a:rPr lang="en-GB" smtClean="0"/>
              <a:t>‹#›</a:t>
            </a:fld>
            <a:endParaRPr lang="en-GB"/>
          </a:p>
        </p:txBody>
      </p:sp>
    </p:spTree>
    <p:extLst>
      <p:ext uri="{BB962C8B-B14F-4D97-AF65-F5344CB8AC3E}">
        <p14:creationId xmlns:p14="http://schemas.microsoft.com/office/powerpoint/2010/main" val="9776703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30A2B-ADC0-44B9-84D6-FF0F7E4949A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7B4CC50-4BE3-4082-BB89-747497A125E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98F83B9-3648-48B9-9EB6-F94AA881A561}"/>
              </a:ext>
            </a:extLst>
          </p:cNvPr>
          <p:cNvSpPr>
            <a:spLocks noGrp="1"/>
          </p:cNvSpPr>
          <p:nvPr>
            <p:ph type="dt" sz="half" idx="10"/>
          </p:nvPr>
        </p:nvSpPr>
        <p:spPr/>
        <p:txBody>
          <a:bodyPr/>
          <a:lstStyle/>
          <a:p>
            <a:fld id="{DD9D4F86-A500-487E-9FFD-56FD0D92348E}" type="datetimeFigureOut">
              <a:rPr lang="en-GB" smtClean="0"/>
              <a:t>29/10/2023</a:t>
            </a:fld>
            <a:endParaRPr lang="en-GB"/>
          </a:p>
        </p:txBody>
      </p:sp>
      <p:sp>
        <p:nvSpPr>
          <p:cNvPr id="5" name="Footer Placeholder 4">
            <a:extLst>
              <a:ext uri="{FF2B5EF4-FFF2-40B4-BE49-F238E27FC236}">
                <a16:creationId xmlns:a16="http://schemas.microsoft.com/office/drawing/2014/main" id="{2C9F58A8-B55C-48C4-B3AC-314B1DEC5CB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723A44D-F105-4054-9320-665D60CB53A7}"/>
              </a:ext>
            </a:extLst>
          </p:cNvPr>
          <p:cNvSpPr>
            <a:spLocks noGrp="1"/>
          </p:cNvSpPr>
          <p:nvPr>
            <p:ph type="sldNum" sz="quarter" idx="12"/>
          </p:nvPr>
        </p:nvSpPr>
        <p:spPr/>
        <p:txBody>
          <a:bodyPr/>
          <a:lstStyle/>
          <a:p>
            <a:fld id="{83D7244A-6AE1-448C-B53D-D8D7EE75A395}" type="slidenum">
              <a:rPr lang="en-GB" smtClean="0"/>
              <a:t>‹#›</a:t>
            </a:fld>
            <a:endParaRPr lang="en-GB"/>
          </a:p>
        </p:txBody>
      </p:sp>
    </p:spTree>
    <p:extLst>
      <p:ext uri="{BB962C8B-B14F-4D97-AF65-F5344CB8AC3E}">
        <p14:creationId xmlns:p14="http://schemas.microsoft.com/office/powerpoint/2010/main" val="29467290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8191D-F23D-43EC-8659-8BB9FEFB611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A9B34C6-34F0-4E82-A459-F985AE7061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6F984F2-195E-4806-8ABE-0F70FB461F41}"/>
              </a:ext>
            </a:extLst>
          </p:cNvPr>
          <p:cNvSpPr>
            <a:spLocks noGrp="1"/>
          </p:cNvSpPr>
          <p:nvPr>
            <p:ph type="dt" sz="half" idx="10"/>
          </p:nvPr>
        </p:nvSpPr>
        <p:spPr/>
        <p:txBody>
          <a:bodyPr/>
          <a:lstStyle/>
          <a:p>
            <a:fld id="{DD9D4F86-A500-487E-9FFD-56FD0D92348E}" type="datetimeFigureOut">
              <a:rPr lang="en-GB" smtClean="0"/>
              <a:t>29/10/2023</a:t>
            </a:fld>
            <a:endParaRPr lang="en-GB"/>
          </a:p>
        </p:txBody>
      </p:sp>
      <p:sp>
        <p:nvSpPr>
          <p:cNvPr id="5" name="Footer Placeholder 4">
            <a:extLst>
              <a:ext uri="{FF2B5EF4-FFF2-40B4-BE49-F238E27FC236}">
                <a16:creationId xmlns:a16="http://schemas.microsoft.com/office/drawing/2014/main" id="{5107A1E2-2E8F-4838-A369-0D3E15B0469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E7D4B37-4867-4BFE-B7F8-42B77E53996B}"/>
              </a:ext>
            </a:extLst>
          </p:cNvPr>
          <p:cNvSpPr>
            <a:spLocks noGrp="1"/>
          </p:cNvSpPr>
          <p:nvPr>
            <p:ph type="sldNum" sz="quarter" idx="12"/>
          </p:nvPr>
        </p:nvSpPr>
        <p:spPr/>
        <p:txBody>
          <a:bodyPr/>
          <a:lstStyle/>
          <a:p>
            <a:fld id="{83D7244A-6AE1-448C-B53D-D8D7EE75A395}" type="slidenum">
              <a:rPr lang="en-GB" smtClean="0"/>
              <a:t>‹#›</a:t>
            </a:fld>
            <a:endParaRPr lang="en-GB"/>
          </a:p>
        </p:txBody>
      </p:sp>
    </p:spTree>
    <p:extLst>
      <p:ext uri="{BB962C8B-B14F-4D97-AF65-F5344CB8AC3E}">
        <p14:creationId xmlns:p14="http://schemas.microsoft.com/office/powerpoint/2010/main" val="22795048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2F26F-5EF9-4044-91E2-10B960961FE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0D7EC67-B4A5-46ED-88BE-CB275C7E6D4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3E4D062-FF52-4C7C-93DC-A3BD4589BA6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A0667CD-6201-4AA3-A922-B4104EFA643B}"/>
              </a:ext>
            </a:extLst>
          </p:cNvPr>
          <p:cNvSpPr>
            <a:spLocks noGrp="1"/>
          </p:cNvSpPr>
          <p:nvPr>
            <p:ph type="dt" sz="half" idx="10"/>
          </p:nvPr>
        </p:nvSpPr>
        <p:spPr/>
        <p:txBody>
          <a:bodyPr/>
          <a:lstStyle/>
          <a:p>
            <a:fld id="{DD9D4F86-A500-487E-9FFD-56FD0D92348E}" type="datetimeFigureOut">
              <a:rPr lang="en-GB" smtClean="0"/>
              <a:t>29/10/2023</a:t>
            </a:fld>
            <a:endParaRPr lang="en-GB"/>
          </a:p>
        </p:txBody>
      </p:sp>
      <p:sp>
        <p:nvSpPr>
          <p:cNvPr id="6" name="Footer Placeholder 5">
            <a:extLst>
              <a:ext uri="{FF2B5EF4-FFF2-40B4-BE49-F238E27FC236}">
                <a16:creationId xmlns:a16="http://schemas.microsoft.com/office/drawing/2014/main" id="{61B5DECD-BD00-4AC8-9EBF-D818BF644D1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4E8995D-B6D2-407E-98F6-D91A239C4EEA}"/>
              </a:ext>
            </a:extLst>
          </p:cNvPr>
          <p:cNvSpPr>
            <a:spLocks noGrp="1"/>
          </p:cNvSpPr>
          <p:nvPr>
            <p:ph type="sldNum" sz="quarter" idx="12"/>
          </p:nvPr>
        </p:nvSpPr>
        <p:spPr/>
        <p:txBody>
          <a:bodyPr/>
          <a:lstStyle/>
          <a:p>
            <a:fld id="{83D7244A-6AE1-448C-B53D-D8D7EE75A395}" type="slidenum">
              <a:rPr lang="en-GB" smtClean="0"/>
              <a:t>‹#›</a:t>
            </a:fld>
            <a:endParaRPr lang="en-GB"/>
          </a:p>
        </p:txBody>
      </p:sp>
    </p:spTree>
    <p:extLst>
      <p:ext uri="{BB962C8B-B14F-4D97-AF65-F5344CB8AC3E}">
        <p14:creationId xmlns:p14="http://schemas.microsoft.com/office/powerpoint/2010/main" val="38963442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F4F46-9282-4AE4-BED5-2D275021F445}"/>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D0B638E-1F07-429C-85FD-1E9869BC9C8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D9E496-E309-43B7-A990-5A7C8F02311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C2612A4-29EF-4D9E-81FC-A60B368E90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0BEF55-1D69-44CF-843E-448961975A1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5F109C6-E340-4705-95B4-939FA09447C1}"/>
              </a:ext>
            </a:extLst>
          </p:cNvPr>
          <p:cNvSpPr>
            <a:spLocks noGrp="1"/>
          </p:cNvSpPr>
          <p:nvPr>
            <p:ph type="dt" sz="half" idx="10"/>
          </p:nvPr>
        </p:nvSpPr>
        <p:spPr/>
        <p:txBody>
          <a:bodyPr/>
          <a:lstStyle/>
          <a:p>
            <a:fld id="{DD9D4F86-A500-487E-9FFD-56FD0D92348E}" type="datetimeFigureOut">
              <a:rPr lang="en-GB" smtClean="0"/>
              <a:t>29/10/2023</a:t>
            </a:fld>
            <a:endParaRPr lang="en-GB"/>
          </a:p>
        </p:txBody>
      </p:sp>
      <p:sp>
        <p:nvSpPr>
          <p:cNvPr id="8" name="Footer Placeholder 7">
            <a:extLst>
              <a:ext uri="{FF2B5EF4-FFF2-40B4-BE49-F238E27FC236}">
                <a16:creationId xmlns:a16="http://schemas.microsoft.com/office/drawing/2014/main" id="{597AC1FE-CC6B-4215-A34A-FFCA7A1C499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82B55D4-9526-479D-A8F8-03B9FF4E7A84}"/>
              </a:ext>
            </a:extLst>
          </p:cNvPr>
          <p:cNvSpPr>
            <a:spLocks noGrp="1"/>
          </p:cNvSpPr>
          <p:nvPr>
            <p:ph type="sldNum" sz="quarter" idx="12"/>
          </p:nvPr>
        </p:nvSpPr>
        <p:spPr/>
        <p:txBody>
          <a:bodyPr/>
          <a:lstStyle/>
          <a:p>
            <a:fld id="{83D7244A-6AE1-448C-B53D-D8D7EE75A395}" type="slidenum">
              <a:rPr lang="en-GB" smtClean="0"/>
              <a:t>‹#›</a:t>
            </a:fld>
            <a:endParaRPr lang="en-GB"/>
          </a:p>
        </p:txBody>
      </p:sp>
    </p:spTree>
    <p:extLst>
      <p:ext uri="{BB962C8B-B14F-4D97-AF65-F5344CB8AC3E}">
        <p14:creationId xmlns:p14="http://schemas.microsoft.com/office/powerpoint/2010/main" val="33834301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9055210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8B63B-7D44-467C-90C7-C9B3C381340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1BA037D-A6B8-4D58-93EB-D2CB8411D024}"/>
              </a:ext>
            </a:extLst>
          </p:cNvPr>
          <p:cNvSpPr>
            <a:spLocks noGrp="1"/>
          </p:cNvSpPr>
          <p:nvPr>
            <p:ph type="dt" sz="half" idx="10"/>
          </p:nvPr>
        </p:nvSpPr>
        <p:spPr/>
        <p:txBody>
          <a:bodyPr/>
          <a:lstStyle/>
          <a:p>
            <a:fld id="{DD9D4F86-A500-487E-9FFD-56FD0D92348E}" type="datetimeFigureOut">
              <a:rPr lang="en-GB" smtClean="0"/>
              <a:t>29/10/2023</a:t>
            </a:fld>
            <a:endParaRPr lang="en-GB"/>
          </a:p>
        </p:txBody>
      </p:sp>
      <p:sp>
        <p:nvSpPr>
          <p:cNvPr id="4" name="Footer Placeholder 3">
            <a:extLst>
              <a:ext uri="{FF2B5EF4-FFF2-40B4-BE49-F238E27FC236}">
                <a16:creationId xmlns:a16="http://schemas.microsoft.com/office/drawing/2014/main" id="{1BFC1377-1A78-4555-B1F0-B1EEBC924EB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01D764F-95C4-4A40-8697-11C59CABE0F3}"/>
              </a:ext>
            </a:extLst>
          </p:cNvPr>
          <p:cNvSpPr>
            <a:spLocks noGrp="1"/>
          </p:cNvSpPr>
          <p:nvPr>
            <p:ph type="sldNum" sz="quarter" idx="12"/>
          </p:nvPr>
        </p:nvSpPr>
        <p:spPr/>
        <p:txBody>
          <a:bodyPr/>
          <a:lstStyle/>
          <a:p>
            <a:fld id="{83D7244A-6AE1-448C-B53D-D8D7EE75A395}" type="slidenum">
              <a:rPr lang="en-GB" smtClean="0"/>
              <a:t>‹#›</a:t>
            </a:fld>
            <a:endParaRPr lang="en-GB"/>
          </a:p>
        </p:txBody>
      </p:sp>
    </p:spTree>
    <p:extLst>
      <p:ext uri="{BB962C8B-B14F-4D97-AF65-F5344CB8AC3E}">
        <p14:creationId xmlns:p14="http://schemas.microsoft.com/office/powerpoint/2010/main" val="9927912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E3A4AC8-396D-4E72-BF28-55E6073A895D}"/>
              </a:ext>
            </a:extLst>
          </p:cNvPr>
          <p:cNvSpPr>
            <a:spLocks noGrp="1"/>
          </p:cNvSpPr>
          <p:nvPr>
            <p:ph type="dt" sz="half" idx="10"/>
          </p:nvPr>
        </p:nvSpPr>
        <p:spPr/>
        <p:txBody>
          <a:bodyPr/>
          <a:lstStyle/>
          <a:p>
            <a:fld id="{DD9D4F86-A500-487E-9FFD-56FD0D92348E}" type="datetimeFigureOut">
              <a:rPr lang="en-GB" smtClean="0"/>
              <a:t>29/10/2023</a:t>
            </a:fld>
            <a:endParaRPr lang="en-GB"/>
          </a:p>
        </p:txBody>
      </p:sp>
      <p:sp>
        <p:nvSpPr>
          <p:cNvPr id="3" name="Footer Placeholder 2">
            <a:extLst>
              <a:ext uri="{FF2B5EF4-FFF2-40B4-BE49-F238E27FC236}">
                <a16:creationId xmlns:a16="http://schemas.microsoft.com/office/drawing/2014/main" id="{574D4C9A-999E-40EF-BC40-2FEBD5A6472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1A06429C-AA69-4A44-A8CB-31F05C1EC631}"/>
              </a:ext>
            </a:extLst>
          </p:cNvPr>
          <p:cNvSpPr>
            <a:spLocks noGrp="1"/>
          </p:cNvSpPr>
          <p:nvPr>
            <p:ph type="sldNum" sz="quarter" idx="12"/>
          </p:nvPr>
        </p:nvSpPr>
        <p:spPr/>
        <p:txBody>
          <a:bodyPr/>
          <a:lstStyle/>
          <a:p>
            <a:fld id="{83D7244A-6AE1-448C-B53D-D8D7EE75A395}" type="slidenum">
              <a:rPr lang="en-GB" smtClean="0"/>
              <a:t>‹#›</a:t>
            </a:fld>
            <a:endParaRPr lang="en-GB"/>
          </a:p>
        </p:txBody>
      </p:sp>
    </p:spTree>
    <p:extLst>
      <p:ext uri="{BB962C8B-B14F-4D97-AF65-F5344CB8AC3E}">
        <p14:creationId xmlns:p14="http://schemas.microsoft.com/office/powerpoint/2010/main" val="351547344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5DF970-A883-46F2-809B-4B0C78B0FD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6C6B15F-A26B-43F9-AC40-C30AB26268C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DAE061C-F0AF-4CD7-A1C7-FE841478C7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5FB982A-D445-4D00-95EF-50E957E6F3C3}"/>
              </a:ext>
            </a:extLst>
          </p:cNvPr>
          <p:cNvSpPr>
            <a:spLocks noGrp="1"/>
          </p:cNvSpPr>
          <p:nvPr>
            <p:ph type="dt" sz="half" idx="10"/>
          </p:nvPr>
        </p:nvSpPr>
        <p:spPr/>
        <p:txBody>
          <a:bodyPr/>
          <a:lstStyle/>
          <a:p>
            <a:fld id="{DD9D4F86-A500-487E-9FFD-56FD0D92348E}" type="datetimeFigureOut">
              <a:rPr lang="en-GB" smtClean="0"/>
              <a:t>29/10/2023</a:t>
            </a:fld>
            <a:endParaRPr lang="en-GB"/>
          </a:p>
        </p:txBody>
      </p:sp>
      <p:sp>
        <p:nvSpPr>
          <p:cNvPr id="6" name="Footer Placeholder 5">
            <a:extLst>
              <a:ext uri="{FF2B5EF4-FFF2-40B4-BE49-F238E27FC236}">
                <a16:creationId xmlns:a16="http://schemas.microsoft.com/office/drawing/2014/main" id="{1F692420-32A8-4D55-84BF-D746C673781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237CBEB-0996-48B2-98B9-891BF7CB4ED6}"/>
              </a:ext>
            </a:extLst>
          </p:cNvPr>
          <p:cNvSpPr>
            <a:spLocks noGrp="1"/>
          </p:cNvSpPr>
          <p:nvPr>
            <p:ph type="sldNum" sz="quarter" idx="12"/>
          </p:nvPr>
        </p:nvSpPr>
        <p:spPr/>
        <p:txBody>
          <a:bodyPr/>
          <a:lstStyle/>
          <a:p>
            <a:fld id="{83D7244A-6AE1-448C-B53D-D8D7EE75A395}" type="slidenum">
              <a:rPr lang="en-GB" smtClean="0"/>
              <a:t>‹#›</a:t>
            </a:fld>
            <a:endParaRPr lang="en-GB"/>
          </a:p>
        </p:txBody>
      </p:sp>
    </p:spTree>
    <p:extLst>
      <p:ext uri="{BB962C8B-B14F-4D97-AF65-F5344CB8AC3E}">
        <p14:creationId xmlns:p14="http://schemas.microsoft.com/office/powerpoint/2010/main" val="162633610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091EE-00A0-4472-BA8C-A7CAE47060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DF3691E-C53F-4EB3-A171-6CEAFF5844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C634ABD5-F762-4559-80BB-CE60CB887B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ED3043-397E-45ED-8146-DD557B6254B0}"/>
              </a:ext>
            </a:extLst>
          </p:cNvPr>
          <p:cNvSpPr>
            <a:spLocks noGrp="1"/>
          </p:cNvSpPr>
          <p:nvPr>
            <p:ph type="dt" sz="half" idx="10"/>
          </p:nvPr>
        </p:nvSpPr>
        <p:spPr/>
        <p:txBody>
          <a:bodyPr/>
          <a:lstStyle/>
          <a:p>
            <a:fld id="{DD9D4F86-A500-487E-9FFD-56FD0D92348E}" type="datetimeFigureOut">
              <a:rPr lang="en-GB" smtClean="0"/>
              <a:t>29/10/2023</a:t>
            </a:fld>
            <a:endParaRPr lang="en-GB"/>
          </a:p>
        </p:txBody>
      </p:sp>
      <p:sp>
        <p:nvSpPr>
          <p:cNvPr id="6" name="Footer Placeholder 5">
            <a:extLst>
              <a:ext uri="{FF2B5EF4-FFF2-40B4-BE49-F238E27FC236}">
                <a16:creationId xmlns:a16="http://schemas.microsoft.com/office/drawing/2014/main" id="{D6D9B53E-30DC-46F6-8913-C89C1CE07DA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02529FD-665A-46C5-B168-C9E68301D97E}"/>
              </a:ext>
            </a:extLst>
          </p:cNvPr>
          <p:cNvSpPr>
            <a:spLocks noGrp="1"/>
          </p:cNvSpPr>
          <p:nvPr>
            <p:ph type="sldNum" sz="quarter" idx="12"/>
          </p:nvPr>
        </p:nvSpPr>
        <p:spPr/>
        <p:txBody>
          <a:bodyPr/>
          <a:lstStyle/>
          <a:p>
            <a:fld id="{83D7244A-6AE1-448C-B53D-D8D7EE75A395}" type="slidenum">
              <a:rPr lang="en-GB" smtClean="0"/>
              <a:t>‹#›</a:t>
            </a:fld>
            <a:endParaRPr lang="en-GB"/>
          </a:p>
        </p:txBody>
      </p:sp>
    </p:spTree>
    <p:extLst>
      <p:ext uri="{BB962C8B-B14F-4D97-AF65-F5344CB8AC3E}">
        <p14:creationId xmlns:p14="http://schemas.microsoft.com/office/powerpoint/2010/main" val="6974673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E48AB-019C-4657-8333-34FC511DAF9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3B6A57B-8711-4A24-8DA4-04BD2165CC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CAB378B-16BF-4827-ACAD-06A160AABA42}"/>
              </a:ext>
            </a:extLst>
          </p:cNvPr>
          <p:cNvSpPr>
            <a:spLocks noGrp="1"/>
          </p:cNvSpPr>
          <p:nvPr>
            <p:ph type="dt" sz="half" idx="10"/>
          </p:nvPr>
        </p:nvSpPr>
        <p:spPr/>
        <p:txBody>
          <a:bodyPr/>
          <a:lstStyle/>
          <a:p>
            <a:fld id="{DD9D4F86-A500-487E-9FFD-56FD0D92348E}" type="datetimeFigureOut">
              <a:rPr lang="en-GB" smtClean="0"/>
              <a:t>29/10/2023</a:t>
            </a:fld>
            <a:endParaRPr lang="en-GB"/>
          </a:p>
        </p:txBody>
      </p:sp>
      <p:sp>
        <p:nvSpPr>
          <p:cNvPr id="5" name="Footer Placeholder 4">
            <a:extLst>
              <a:ext uri="{FF2B5EF4-FFF2-40B4-BE49-F238E27FC236}">
                <a16:creationId xmlns:a16="http://schemas.microsoft.com/office/drawing/2014/main" id="{AAD38154-CF6E-4FD4-98A9-6B9D80ADEC8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64D7A82-BE5B-4D2C-8A11-E1E66DC7C934}"/>
              </a:ext>
            </a:extLst>
          </p:cNvPr>
          <p:cNvSpPr>
            <a:spLocks noGrp="1"/>
          </p:cNvSpPr>
          <p:nvPr>
            <p:ph type="sldNum" sz="quarter" idx="12"/>
          </p:nvPr>
        </p:nvSpPr>
        <p:spPr/>
        <p:txBody>
          <a:bodyPr/>
          <a:lstStyle/>
          <a:p>
            <a:fld id="{83D7244A-6AE1-448C-B53D-D8D7EE75A395}" type="slidenum">
              <a:rPr lang="en-GB" smtClean="0"/>
              <a:t>‹#›</a:t>
            </a:fld>
            <a:endParaRPr lang="en-GB"/>
          </a:p>
        </p:txBody>
      </p:sp>
    </p:spTree>
    <p:extLst>
      <p:ext uri="{BB962C8B-B14F-4D97-AF65-F5344CB8AC3E}">
        <p14:creationId xmlns:p14="http://schemas.microsoft.com/office/powerpoint/2010/main" val="2463139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308CCF-3D50-4BAF-985C-4699A039FF9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FAC8E85-86E6-4915-AA9F-CF38A79390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1217864-C4FD-4EBF-89BE-E3C77CCA0FC4}"/>
              </a:ext>
            </a:extLst>
          </p:cNvPr>
          <p:cNvSpPr>
            <a:spLocks noGrp="1"/>
          </p:cNvSpPr>
          <p:nvPr>
            <p:ph type="dt" sz="half" idx="10"/>
          </p:nvPr>
        </p:nvSpPr>
        <p:spPr/>
        <p:txBody>
          <a:bodyPr/>
          <a:lstStyle/>
          <a:p>
            <a:fld id="{DD9D4F86-A500-487E-9FFD-56FD0D92348E}" type="datetimeFigureOut">
              <a:rPr lang="en-GB" smtClean="0"/>
              <a:t>29/10/2023</a:t>
            </a:fld>
            <a:endParaRPr lang="en-GB"/>
          </a:p>
        </p:txBody>
      </p:sp>
      <p:sp>
        <p:nvSpPr>
          <p:cNvPr id="5" name="Footer Placeholder 4">
            <a:extLst>
              <a:ext uri="{FF2B5EF4-FFF2-40B4-BE49-F238E27FC236}">
                <a16:creationId xmlns:a16="http://schemas.microsoft.com/office/drawing/2014/main" id="{E8D8D7D3-BA98-4C21-85B2-F8FF7B4CD17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19F23B5-EB50-4A61-8831-31DC4534C37B}"/>
              </a:ext>
            </a:extLst>
          </p:cNvPr>
          <p:cNvSpPr>
            <a:spLocks noGrp="1"/>
          </p:cNvSpPr>
          <p:nvPr>
            <p:ph type="sldNum" sz="quarter" idx="12"/>
          </p:nvPr>
        </p:nvSpPr>
        <p:spPr/>
        <p:txBody>
          <a:bodyPr/>
          <a:lstStyle/>
          <a:p>
            <a:fld id="{83D7244A-6AE1-448C-B53D-D8D7EE75A395}" type="slidenum">
              <a:rPr lang="en-GB" smtClean="0"/>
              <a:t>‹#›</a:t>
            </a:fld>
            <a:endParaRPr lang="en-GB"/>
          </a:p>
        </p:txBody>
      </p:sp>
    </p:spTree>
    <p:extLst>
      <p:ext uri="{BB962C8B-B14F-4D97-AF65-F5344CB8AC3E}">
        <p14:creationId xmlns:p14="http://schemas.microsoft.com/office/powerpoint/2010/main" val="168392566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3"/>
        <p:cNvGrpSpPr/>
        <p:nvPr/>
      </p:nvGrpSpPr>
      <p:grpSpPr>
        <a:xfrm>
          <a:off x="0" y="0"/>
          <a:ext cx="0" cy="0"/>
          <a:chOff x="0" y="0"/>
          <a:chExt cx="0" cy="0"/>
        </a:xfrm>
      </p:grpSpPr>
      <p:sp>
        <p:nvSpPr>
          <p:cNvPr id="64" name="Google Shape;64;p10"/>
          <p:cNvSpPr txBox="1">
            <a:spLocks noGrp="1"/>
          </p:cNvSpPr>
          <p:nvPr>
            <p:ph type="title"/>
          </p:nvPr>
        </p:nvSpPr>
        <p:spPr>
          <a:xfrm>
            <a:off x="611967" y="595200"/>
            <a:ext cx="5268000" cy="1084800"/>
          </a:xfrm>
          <a:prstGeom prst="rect">
            <a:avLst/>
          </a:prstGeom>
        </p:spPr>
        <p:txBody>
          <a:bodyPr spcFirstLastPara="1" wrap="square" lIns="0" tIns="0" rIns="0" bIns="0" anchor="t" anchorCtr="0">
            <a:noAutofit/>
          </a:bodyPr>
          <a:lstStyle>
            <a:lvl1pPr lvl="0">
              <a:spcBef>
                <a:spcPts val="0"/>
              </a:spcBef>
              <a:spcAft>
                <a:spcPts val="0"/>
              </a:spcAft>
              <a:buSzPts val="4400"/>
              <a:buNone/>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endParaRPr/>
          </a:p>
        </p:txBody>
      </p:sp>
      <p:sp>
        <p:nvSpPr>
          <p:cNvPr id="65" name="Google Shape;65;p10"/>
          <p:cNvSpPr txBox="1">
            <a:spLocks noGrp="1"/>
          </p:cNvSpPr>
          <p:nvPr>
            <p:ph type="body" idx="1"/>
          </p:nvPr>
        </p:nvSpPr>
        <p:spPr>
          <a:xfrm>
            <a:off x="611967" y="1917533"/>
            <a:ext cx="5268000" cy="3974800"/>
          </a:xfrm>
          <a:prstGeom prst="rect">
            <a:avLst/>
          </a:prstGeom>
        </p:spPr>
        <p:txBody>
          <a:bodyPr spcFirstLastPara="1" wrap="square" lIns="0" tIns="0" rIns="0" bIns="0" anchor="t" anchorCtr="0">
            <a:noAutofit/>
          </a:bodyPr>
          <a:lstStyle>
            <a:lvl1pPr marL="228600" lvl="0" indent="-215900">
              <a:spcBef>
                <a:spcPts val="0"/>
              </a:spcBef>
              <a:spcAft>
                <a:spcPts val="0"/>
              </a:spcAft>
              <a:buSzPts val="3200"/>
              <a:buChar char="●"/>
              <a:defRPr/>
            </a:lvl1pPr>
            <a:lvl2pPr marL="457200" lvl="1" indent="-215900">
              <a:spcBef>
                <a:spcPts val="1000"/>
              </a:spcBef>
              <a:spcAft>
                <a:spcPts val="0"/>
              </a:spcAft>
              <a:buSzPts val="3200"/>
              <a:buChar char="–"/>
              <a:defRPr/>
            </a:lvl2pPr>
            <a:lvl3pPr marL="685800" lvl="2" indent="-203200">
              <a:spcBef>
                <a:spcPts val="1000"/>
              </a:spcBef>
              <a:spcAft>
                <a:spcPts val="0"/>
              </a:spcAft>
              <a:buSzPts val="2800"/>
              <a:buChar char="–"/>
              <a:defRPr/>
            </a:lvl3pPr>
            <a:lvl4pPr marL="914400" lvl="3" indent="-203200">
              <a:spcBef>
                <a:spcPts val="800"/>
              </a:spcBef>
              <a:spcAft>
                <a:spcPts val="0"/>
              </a:spcAft>
              <a:buSzPts val="2800"/>
              <a:buChar char="–"/>
              <a:defRPr/>
            </a:lvl4pPr>
            <a:lvl5pPr marL="1143000" lvl="4" indent="-190500">
              <a:spcBef>
                <a:spcPts val="800"/>
              </a:spcBef>
              <a:spcAft>
                <a:spcPts val="0"/>
              </a:spcAft>
              <a:buSzPts val="2400"/>
              <a:buChar char="–"/>
              <a:defRPr sz="1200"/>
            </a:lvl5pPr>
            <a:lvl6pPr marL="1371600" lvl="5" indent="-190500">
              <a:spcBef>
                <a:spcPts val="600"/>
              </a:spcBef>
              <a:spcAft>
                <a:spcPts val="0"/>
              </a:spcAft>
              <a:buSzPts val="2400"/>
              <a:buChar char="–"/>
              <a:defRPr sz="1200"/>
            </a:lvl6pPr>
            <a:lvl7pPr marL="1600200" lvl="6" indent="-177800">
              <a:spcBef>
                <a:spcPts val="600"/>
              </a:spcBef>
              <a:spcAft>
                <a:spcPts val="0"/>
              </a:spcAft>
              <a:buSzPts val="2000"/>
              <a:buChar char="–"/>
              <a:defRPr/>
            </a:lvl7pPr>
            <a:lvl8pPr marL="1828800" lvl="7" indent="-177800">
              <a:spcBef>
                <a:spcPts val="400"/>
              </a:spcBef>
              <a:spcAft>
                <a:spcPts val="0"/>
              </a:spcAft>
              <a:buSzPts val="2000"/>
              <a:buChar char="–"/>
              <a:defRPr/>
            </a:lvl8pPr>
            <a:lvl9pPr marL="2057400" lvl="8" indent="-165100">
              <a:spcBef>
                <a:spcPts val="400"/>
              </a:spcBef>
              <a:spcAft>
                <a:spcPts val="200"/>
              </a:spcAft>
              <a:buSzPts val="1600"/>
              <a:buChar char="–"/>
              <a:defRPr/>
            </a:lvl9pPr>
          </a:lstStyle>
          <a:p>
            <a:endParaRPr/>
          </a:p>
        </p:txBody>
      </p:sp>
      <p:sp>
        <p:nvSpPr>
          <p:cNvPr id="66" name="Google Shape;66;p10"/>
          <p:cNvSpPr txBox="1">
            <a:spLocks noGrp="1"/>
          </p:cNvSpPr>
          <p:nvPr>
            <p:ph type="sldNum" idx="12"/>
          </p:nvPr>
        </p:nvSpPr>
        <p:spPr>
          <a:xfrm>
            <a:off x="611960" y="6391100"/>
            <a:ext cx="960000" cy="240000"/>
          </a:xfrm>
          <a:prstGeom prst="rect">
            <a:avLst/>
          </a:prstGeom>
        </p:spPr>
        <p:txBody>
          <a:bodyPr spcFirstLastPara="1" wrap="square" lIns="0" tIns="0" rIns="0" bIns="0" anchor="t" anchorCtr="0">
            <a:noAutofit/>
          </a:bodyPr>
          <a:lstStyle>
            <a:lvl1pPr lvl="0" rtl="0">
              <a:buNone/>
              <a:defRPr sz="800">
                <a:latin typeface="Montserrat Medium"/>
                <a:ea typeface="Montserrat Medium"/>
                <a:cs typeface="Montserrat Medium"/>
                <a:sym typeface="Montserrat Medium"/>
              </a:defRPr>
            </a:lvl1pPr>
            <a:lvl2pPr lvl="1" rtl="0">
              <a:buNone/>
              <a:defRPr sz="800">
                <a:latin typeface="Montserrat Medium"/>
                <a:ea typeface="Montserrat Medium"/>
                <a:cs typeface="Montserrat Medium"/>
                <a:sym typeface="Montserrat Medium"/>
              </a:defRPr>
            </a:lvl2pPr>
            <a:lvl3pPr lvl="2" rtl="0">
              <a:buNone/>
              <a:defRPr sz="800">
                <a:latin typeface="Montserrat Medium"/>
                <a:ea typeface="Montserrat Medium"/>
                <a:cs typeface="Montserrat Medium"/>
                <a:sym typeface="Montserrat Medium"/>
              </a:defRPr>
            </a:lvl3pPr>
            <a:lvl4pPr lvl="3" rtl="0">
              <a:buNone/>
              <a:defRPr sz="800">
                <a:latin typeface="Montserrat Medium"/>
                <a:ea typeface="Montserrat Medium"/>
                <a:cs typeface="Montserrat Medium"/>
                <a:sym typeface="Montserrat Medium"/>
              </a:defRPr>
            </a:lvl4pPr>
            <a:lvl5pPr lvl="4" rtl="0">
              <a:buNone/>
              <a:defRPr sz="800">
                <a:latin typeface="Montserrat Medium"/>
                <a:ea typeface="Montserrat Medium"/>
                <a:cs typeface="Montserrat Medium"/>
                <a:sym typeface="Montserrat Medium"/>
              </a:defRPr>
            </a:lvl5pPr>
            <a:lvl6pPr lvl="5" rtl="0">
              <a:buNone/>
              <a:defRPr sz="800">
                <a:latin typeface="Montserrat Medium"/>
                <a:ea typeface="Montserrat Medium"/>
                <a:cs typeface="Montserrat Medium"/>
                <a:sym typeface="Montserrat Medium"/>
              </a:defRPr>
            </a:lvl6pPr>
            <a:lvl7pPr lvl="6" rtl="0">
              <a:buNone/>
              <a:defRPr sz="800">
                <a:latin typeface="Montserrat Medium"/>
                <a:ea typeface="Montserrat Medium"/>
                <a:cs typeface="Montserrat Medium"/>
                <a:sym typeface="Montserrat Medium"/>
              </a:defRPr>
            </a:lvl7pPr>
            <a:lvl8pPr lvl="7" rtl="0">
              <a:buNone/>
              <a:defRPr sz="800">
                <a:latin typeface="Montserrat Medium"/>
                <a:ea typeface="Montserrat Medium"/>
                <a:cs typeface="Montserrat Medium"/>
                <a:sym typeface="Montserrat Medium"/>
              </a:defRPr>
            </a:lvl8pPr>
            <a:lvl9pPr lvl="8" rtl="0">
              <a:buNone/>
              <a:defRPr sz="800">
                <a:latin typeface="Montserrat Medium"/>
                <a:ea typeface="Montserrat Medium"/>
                <a:cs typeface="Montserrat Medium"/>
                <a:sym typeface="Montserrat Medium"/>
              </a:defRPr>
            </a:lvl9pPr>
          </a:lstStyle>
          <a:p>
            <a:pPr algn="l"/>
            <a:fld id="{00000000-1234-1234-1234-123412341234}" type="slidenum">
              <a:rPr lang="en-GB" smtClean="0"/>
              <a:pPr algn="l"/>
              <a:t>‹#›</a:t>
            </a:fld>
            <a:endParaRPr lang="en-GB"/>
          </a:p>
        </p:txBody>
      </p:sp>
    </p:spTree>
    <p:extLst>
      <p:ext uri="{BB962C8B-B14F-4D97-AF65-F5344CB8AC3E}">
        <p14:creationId xmlns:p14="http://schemas.microsoft.com/office/powerpoint/2010/main" val="2398036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0949332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3412389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7122698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r>
              <a:rPr lang="en-US"/>
              <a:t>Click icon to add picture</a:t>
            </a:r>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730164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3636065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70884232"/>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157811745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DAF17F-FAA4-484E-AD3B-F506493F34E7}" type="datetimeFigureOut">
              <a:rPr lang="en-GB" smtClean="0"/>
              <a:t>29/10/2023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8494A2-93C3-46AA-88CA-CD447CD1B5AD}" type="slidenum">
              <a:rPr lang="en-GB" smtClean="0"/>
              <a:t>‹#›</a:t>
            </a:fld>
            <a:endParaRPr lang="en-GB"/>
          </a:p>
        </p:txBody>
      </p:sp>
    </p:spTree>
    <p:extLst>
      <p:ext uri="{BB962C8B-B14F-4D97-AF65-F5344CB8AC3E}">
        <p14:creationId xmlns:p14="http://schemas.microsoft.com/office/powerpoint/2010/main" val="293385510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E9B5EF2-BCE1-4D3A-AC21-010ACFAA7DC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E57FC98-BF2F-47A8-8DE1-B83E161540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B5F253F-D0EA-469A-9816-96EA946E30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9D4F86-A500-487E-9FFD-56FD0D92348E}" type="datetimeFigureOut">
              <a:rPr lang="en-GB" smtClean="0"/>
              <a:t>29/10/2023</a:t>
            </a:fld>
            <a:endParaRPr lang="en-GB"/>
          </a:p>
        </p:txBody>
      </p:sp>
      <p:sp>
        <p:nvSpPr>
          <p:cNvPr id="5" name="Footer Placeholder 4">
            <a:extLst>
              <a:ext uri="{FF2B5EF4-FFF2-40B4-BE49-F238E27FC236}">
                <a16:creationId xmlns:a16="http://schemas.microsoft.com/office/drawing/2014/main" id="{4717F2D3-773C-43AB-A44F-A367D909B2F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397BAF7-9733-4971-BA72-669E05D9C9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3D7244A-6AE1-448C-B53D-D8D7EE75A395}" type="slidenum">
              <a:rPr lang="en-GB" smtClean="0"/>
              <a:t>‹#›</a:t>
            </a:fld>
            <a:endParaRPr lang="en-GB"/>
          </a:p>
        </p:txBody>
      </p:sp>
    </p:spTree>
    <p:extLst>
      <p:ext uri="{BB962C8B-B14F-4D97-AF65-F5344CB8AC3E}">
        <p14:creationId xmlns:p14="http://schemas.microsoft.com/office/powerpoint/2010/main" val="314858559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20.png"/><Relationship Id="rId7" Type="http://schemas.openxmlformats.org/officeDocument/2006/relationships/image" Target="../media/image44.png"/><Relationship Id="rId2" Type="http://schemas.openxmlformats.org/officeDocument/2006/relationships/notesSlide" Target="../notesSlides/notesSlide10.xml"/><Relationship Id="rId1" Type="http://schemas.openxmlformats.org/officeDocument/2006/relationships/slideLayout" Target="../slideLayouts/slideLayout40.xml"/><Relationship Id="rId6" Type="http://schemas.openxmlformats.org/officeDocument/2006/relationships/image" Target="../media/image43.jpeg"/><Relationship Id="rId5" Type="http://schemas.openxmlformats.org/officeDocument/2006/relationships/image" Target="../media/image31.png"/><Relationship Id="rId4" Type="http://schemas.openxmlformats.org/officeDocument/2006/relationships/image" Target="../media/image42.png"/><Relationship Id="rId9" Type="http://schemas.openxmlformats.org/officeDocument/2006/relationships/image" Target="../media/image46.png"/></Relationships>
</file>

<file path=ppt/slides/_rels/slide11.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4.png"/><Relationship Id="rId18" Type="http://schemas.openxmlformats.org/officeDocument/2006/relationships/image" Target="../media/image59.png"/><Relationship Id="rId3" Type="http://schemas.openxmlformats.org/officeDocument/2006/relationships/image" Target="../media/image29.png"/><Relationship Id="rId21" Type="http://schemas.openxmlformats.org/officeDocument/2006/relationships/image" Target="../media/image62.png"/><Relationship Id="rId7" Type="http://schemas.openxmlformats.org/officeDocument/2006/relationships/image" Target="../media/image49.png"/><Relationship Id="rId12" Type="http://schemas.openxmlformats.org/officeDocument/2006/relationships/image" Target="../media/image53.png"/><Relationship Id="rId17" Type="http://schemas.openxmlformats.org/officeDocument/2006/relationships/image" Target="../media/image58.png"/><Relationship Id="rId2" Type="http://schemas.openxmlformats.org/officeDocument/2006/relationships/notesSlide" Target="../notesSlides/notesSlide11.xml"/><Relationship Id="rId16" Type="http://schemas.openxmlformats.org/officeDocument/2006/relationships/image" Target="../media/image57.png"/><Relationship Id="rId20" Type="http://schemas.openxmlformats.org/officeDocument/2006/relationships/image" Target="../media/image61.png"/><Relationship Id="rId1" Type="http://schemas.openxmlformats.org/officeDocument/2006/relationships/slideLayout" Target="../slideLayouts/slideLayout40.xml"/><Relationship Id="rId6" Type="http://schemas.openxmlformats.org/officeDocument/2006/relationships/image" Target="../media/image48.png"/><Relationship Id="rId11" Type="http://schemas.openxmlformats.org/officeDocument/2006/relationships/image" Target="../media/image52.png"/><Relationship Id="rId5" Type="http://schemas.openxmlformats.org/officeDocument/2006/relationships/image" Target="../media/image47.png"/><Relationship Id="rId15" Type="http://schemas.openxmlformats.org/officeDocument/2006/relationships/image" Target="../media/image56.png"/><Relationship Id="rId10" Type="http://schemas.openxmlformats.org/officeDocument/2006/relationships/image" Target="../media/image51.png"/><Relationship Id="rId19" Type="http://schemas.openxmlformats.org/officeDocument/2006/relationships/image" Target="../media/image60.png"/><Relationship Id="rId4" Type="http://schemas.openxmlformats.org/officeDocument/2006/relationships/image" Target="../media/image33.png"/><Relationship Id="rId9" Type="http://schemas.openxmlformats.org/officeDocument/2006/relationships/image" Target="../media/image31.png"/><Relationship Id="rId14" Type="http://schemas.openxmlformats.org/officeDocument/2006/relationships/image" Target="../media/image55.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46.xml"/><Relationship Id="rId5" Type="http://schemas.openxmlformats.org/officeDocument/2006/relationships/image" Target="../media/image33.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8" Type="http://schemas.openxmlformats.org/officeDocument/2006/relationships/audio" Target="../media/audio11.wav"/><Relationship Id="rId13" Type="http://schemas.openxmlformats.org/officeDocument/2006/relationships/image" Target="../media/image9.png"/><Relationship Id="rId18" Type="http://schemas.openxmlformats.org/officeDocument/2006/relationships/image" Target="../media/image17.jpeg"/><Relationship Id="rId3" Type="http://schemas.openxmlformats.org/officeDocument/2006/relationships/audio" Target="../media/audio7.wav"/><Relationship Id="rId21" Type="http://schemas.openxmlformats.org/officeDocument/2006/relationships/image" Target="../media/image8.png"/><Relationship Id="rId7" Type="http://schemas.openxmlformats.org/officeDocument/2006/relationships/audio" Target="../media/audio10.wav"/><Relationship Id="rId12" Type="http://schemas.openxmlformats.org/officeDocument/2006/relationships/image" Target="../media/image4.png"/><Relationship Id="rId17" Type="http://schemas.openxmlformats.org/officeDocument/2006/relationships/audio" Target="../media/audio1.wav"/><Relationship Id="rId25" Type="http://schemas.openxmlformats.org/officeDocument/2006/relationships/image" Target="../media/image19.png"/><Relationship Id="rId2" Type="http://schemas.openxmlformats.org/officeDocument/2006/relationships/notesSlide" Target="../notesSlides/notesSlide14.xml"/><Relationship Id="rId16" Type="http://schemas.openxmlformats.org/officeDocument/2006/relationships/image" Target="../media/image14.png"/><Relationship Id="rId20" Type="http://schemas.openxmlformats.org/officeDocument/2006/relationships/image" Target="../media/image11.png"/><Relationship Id="rId1" Type="http://schemas.openxmlformats.org/officeDocument/2006/relationships/slideLayout" Target="../slideLayouts/slideLayout30.xml"/><Relationship Id="rId6" Type="http://schemas.openxmlformats.org/officeDocument/2006/relationships/audio" Target="../media/audio9.wav"/><Relationship Id="rId11" Type="http://schemas.openxmlformats.org/officeDocument/2006/relationships/audio" Target="../media/audio14.wav"/><Relationship Id="rId24" Type="http://schemas.openxmlformats.org/officeDocument/2006/relationships/image" Target="../media/image18.png"/><Relationship Id="rId5" Type="http://schemas.openxmlformats.org/officeDocument/2006/relationships/audio" Target="../media/audio8.wav"/><Relationship Id="rId15" Type="http://schemas.openxmlformats.org/officeDocument/2006/relationships/image" Target="../media/image10.png"/><Relationship Id="rId23" Type="http://schemas.openxmlformats.org/officeDocument/2006/relationships/image" Target="../media/image16.png"/><Relationship Id="rId10" Type="http://schemas.openxmlformats.org/officeDocument/2006/relationships/audio" Target="../media/audio13.wav"/><Relationship Id="rId19" Type="http://schemas.openxmlformats.org/officeDocument/2006/relationships/image" Target="../media/image15.png"/><Relationship Id="rId4" Type="http://schemas.openxmlformats.org/officeDocument/2006/relationships/image" Target="../media/image22.png"/><Relationship Id="rId9" Type="http://schemas.openxmlformats.org/officeDocument/2006/relationships/audio" Target="../media/audio12.wav"/><Relationship Id="rId14" Type="http://schemas.openxmlformats.org/officeDocument/2006/relationships/image" Target="../media/image12.png"/><Relationship Id="rId22" Type="http://schemas.openxmlformats.org/officeDocument/2006/relationships/image" Target="../media/image13.png"/></Relationships>
</file>

<file path=ppt/slides/_rels/slide15.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13.png"/><Relationship Id="rId3" Type="http://schemas.openxmlformats.org/officeDocument/2006/relationships/image" Target="../media/image5.png"/><Relationship Id="rId7" Type="http://schemas.openxmlformats.org/officeDocument/2006/relationships/image" Target="../media/image14.png"/><Relationship Id="rId12" Type="http://schemas.openxmlformats.org/officeDocument/2006/relationships/image" Target="../media/image8.png"/><Relationship Id="rId2" Type="http://schemas.openxmlformats.org/officeDocument/2006/relationships/notesSlide" Target="../notesSlides/notesSlide15.xml"/><Relationship Id="rId16" Type="http://schemas.openxmlformats.org/officeDocument/2006/relationships/image" Target="../media/image19.png"/><Relationship Id="rId1" Type="http://schemas.openxmlformats.org/officeDocument/2006/relationships/slideLayout" Target="../slideLayouts/slideLayout5.xml"/><Relationship Id="rId6" Type="http://schemas.openxmlformats.org/officeDocument/2006/relationships/image" Target="../media/image10.png"/><Relationship Id="rId11" Type="http://schemas.openxmlformats.org/officeDocument/2006/relationships/image" Target="../media/image11.png"/><Relationship Id="rId5" Type="http://schemas.openxmlformats.org/officeDocument/2006/relationships/image" Target="../media/image12.png"/><Relationship Id="rId15" Type="http://schemas.openxmlformats.org/officeDocument/2006/relationships/image" Target="../media/image18.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7.jpeg"/><Relationship Id="rId1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46.xml"/><Relationship Id="rId5" Type="http://schemas.openxmlformats.org/officeDocument/2006/relationships/image" Target="../media/image33.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46.xml"/><Relationship Id="rId5" Type="http://schemas.openxmlformats.org/officeDocument/2006/relationships/image" Target="../media/image33.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4.png"/><Relationship Id="rId7"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17.jpeg"/><Relationship Id="rId5" Type="http://schemas.openxmlformats.org/officeDocument/2006/relationships/audio" Target="../media/audio1.wav"/><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audio" Target="../media/audio4.wav"/><Relationship Id="rId3" Type="http://schemas.openxmlformats.org/officeDocument/2006/relationships/image" Target="../media/image20.png"/><Relationship Id="rId7" Type="http://schemas.openxmlformats.org/officeDocument/2006/relationships/audio" Target="../media/audio3.wav"/><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22.png"/><Relationship Id="rId5" Type="http://schemas.openxmlformats.org/officeDocument/2006/relationships/audio" Target="../media/audio2.wav"/><Relationship Id="rId10" Type="http://schemas.openxmlformats.org/officeDocument/2006/relationships/audio" Target="../media/audio6.wav"/><Relationship Id="rId4" Type="http://schemas.openxmlformats.org/officeDocument/2006/relationships/image" Target="../media/image21.png"/><Relationship Id="rId9" Type="http://schemas.openxmlformats.org/officeDocument/2006/relationships/audio" Target="../media/audio5.wav"/></Relationships>
</file>

<file path=ppt/slides/_rels/slide8.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slideLayout" Target="../slideLayouts/slideLayout16.xml"/><Relationship Id="rId7" Type="http://schemas.openxmlformats.org/officeDocument/2006/relationships/image" Target="../media/image23.gif"/><Relationship Id="rId12" Type="http://schemas.openxmlformats.org/officeDocument/2006/relationships/image" Target="../media/image28.png"/><Relationship Id="rId2" Type="http://schemas.openxmlformats.org/officeDocument/2006/relationships/audio" Target="../media/media1.mp3"/><Relationship Id="rId16" Type="http://schemas.openxmlformats.org/officeDocument/2006/relationships/image" Target="../media/image32.png"/><Relationship Id="rId1" Type="http://schemas.microsoft.com/office/2007/relationships/media" Target="../media/media1.mp3"/><Relationship Id="rId6" Type="http://schemas.openxmlformats.org/officeDocument/2006/relationships/image" Target="../media/image21.png"/><Relationship Id="rId11" Type="http://schemas.openxmlformats.org/officeDocument/2006/relationships/image" Target="../media/image27.png"/><Relationship Id="rId5" Type="http://schemas.openxmlformats.org/officeDocument/2006/relationships/image" Target="../media/image20.png"/><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notesSlide" Target="../notesSlides/notesSlide8.xml"/><Relationship Id="rId9" Type="http://schemas.openxmlformats.org/officeDocument/2006/relationships/image" Target="../media/image25.png"/><Relationship Id="rId14"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40.xml"/><Relationship Id="rId6" Type="http://schemas.openxmlformats.org/officeDocument/2006/relationships/image" Target="../media/image36.pn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ustomShape 1"/>
          <p:cNvSpPr/>
          <p:nvPr/>
        </p:nvSpPr>
        <p:spPr>
          <a:xfrm>
            <a:off x="0" y="-6751"/>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0000"/>
                </a:solidFill>
                <a:effectLst/>
                <a:uLnTx/>
                <a:uFillTx/>
                <a:latin typeface="Modern Love" panose="04090805081005020601" pitchFamily="82" charset="0"/>
                <a:ea typeface="+mn-ea"/>
                <a:cs typeface="Arial"/>
                <a:sym typeface="Arial"/>
              </a:rPr>
              <a:t>rouge</a:t>
            </a:r>
            <a:endParaRPr kumimoji="0" lang="en-GB" sz="1400" b="0" i="0" u="none" strike="noStrike" kern="0" cap="none" spc="0" normalizeH="0" baseline="0" noProof="0" dirty="0">
              <a:ln>
                <a:noFill/>
              </a:ln>
              <a:solidFill>
                <a:srgbClr val="FF0000"/>
              </a:solidFill>
              <a:effectLst/>
              <a:uLnTx/>
              <a:uFillTx/>
              <a:latin typeface="Modern Love" panose="04090805081005020601" pitchFamily="82" charset="0"/>
              <a:ea typeface="+mn-ea"/>
              <a:cs typeface="Arial"/>
              <a:sym typeface="Arial"/>
            </a:endParaRPr>
          </a:p>
        </p:txBody>
      </p:sp>
      <p:pic>
        <p:nvPicPr>
          <p:cNvPr id="12" name="Picture 11" descr="A picture containing text, electronics, computer, display&#10;&#10;Description automatically generated">
            <a:extLst>
              <a:ext uri="{FF2B5EF4-FFF2-40B4-BE49-F238E27FC236}">
                <a16:creationId xmlns:a16="http://schemas.microsoft.com/office/drawing/2014/main" id="{9E6F2143-2D08-4F52-8FAE-C0BD51AD3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88473" y="184975"/>
            <a:ext cx="4350240" cy="1144800"/>
          </a:xfrm>
        </p:spPr>
        <p:txBody>
          <a:bodyPr/>
          <a:lstStyle/>
          <a:p>
            <a:pPr algn="ctr"/>
            <a:r>
              <a:rPr lang="en-GB" sz="4000" b="1" spc="-1" dirty="0">
                <a:solidFill>
                  <a:schemeClr val="bg1"/>
                </a:solidFill>
                <a:latin typeface="Century Gothic" panose="020B0502020202020204" pitchFamily="34" charset="0"/>
                <a:ea typeface="Century Gothic"/>
              </a:rPr>
              <a:t>Saying what I and others have</a:t>
            </a:r>
            <a:endParaRPr lang="en-GB" sz="4000" dirty="0"/>
          </a:p>
        </p:txBody>
      </p:sp>
      <p:sp>
        <p:nvSpPr>
          <p:cNvPr id="7" name="CustomShape 3">
            <a:extLst>
              <a:ext uri="{FF2B5EF4-FFF2-40B4-BE49-F238E27FC236}">
                <a16:creationId xmlns:a16="http://schemas.microsoft.com/office/drawing/2014/main" id="{527D8509-23D0-4DD8-9B33-4BAB0429369D}"/>
              </a:ext>
            </a:extLst>
          </p:cNvPr>
          <p:cNvSpPr/>
          <p:nvPr/>
        </p:nvSpPr>
        <p:spPr>
          <a:xfrm>
            <a:off x="36557" y="5580581"/>
            <a:ext cx="4571280" cy="103613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FFFFFF"/>
              </a:buClr>
              <a:buSzPts val="2800"/>
              <a:buFont typeface="Arial"/>
              <a:buNone/>
              <a:tabLst/>
              <a:defRPr/>
            </a:pPr>
            <a:endParaRPr kumimoji="0" lang="en-GB" sz="2800" b="0" i="0" u="none" strike="noStrike" kern="0" cap="none" spc="0" normalizeH="0" baseline="0" noProof="0" dirty="0">
              <a:ln>
                <a:noFill/>
              </a:ln>
              <a:solidFill>
                <a:srgbClr val="FFFFFF"/>
              </a:solidFill>
              <a:effectLst/>
              <a:uLnTx/>
              <a:uFillTx/>
              <a:latin typeface="Calibri"/>
              <a:ea typeface="Calibri"/>
              <a:cs typeface="Calibri"/>
              <a:sym typeface="Calibri"/>
            </a:endParaRPr>
          </a:p>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28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cs typeface="+mn-cs"/>
                <a:sym typeface="Arial"/>
              </a:rPr>
              <a:t>Phonics</a:t>
            </a:r>
            <a:r>
              <a:rPr kumimoji="0" lang="fr-FR" sz="28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sym typeface="Arial"/>
              </a:rPr>
              <a:t> quiz</a:t>
            </a:r>
          </a:p>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fr-FR" sz="28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sym typeface="Arial"/>
            </a:endParaRPr>
          </a:p>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fr-FR" sz="28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sym typeface="Arial"/>
            </a:endParaRPr>
          </a:p>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kumimoji="0" lang="fr-FR" sz="28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sym typeface="Arial"/>
            </a:endParaRPr>
          </a:p>
          <a:p>
            <a:pPr marL="720" marR="0" lvl="0" indent="0" algn="l" defTabSz="914400" rtl="0" eaLnBrk="1" fontAlgn="auto" latinLnBrk="0" hangingPunct="1">
              <a:lnSpc>
                <a:spcPct val="100000"/>
              </a:lnSpc>
              <a:spcBef>
                <a:spcPts val="0"/>
              </a:spcBef>
              <a:spcAft>
                <a:spcPts val="0"/>
              </a:spcAft>
              <a:buClrTx/>
              <a:buSzTx/>
              <a:buFont typeface="Arial"/>
              <a:buNone/>
              <a:tabLst/>
              <a:defRPr/>
            </a:pPr>
            <a:endParaRPr kumimoji="0" lang="fr-FR" sz="28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sym typeface="Arial"/>
            </a:endParaRPr>
          </a:p>
        </p:txBody>
      </p:sp>
      <p:pic>
        <p:nvPicPr>
          <p:cNvPr id="8" name="Picture 2" descr="Navidad, El Árbol De Navidad, Bell, Calcetín, Un Regalo">
            <a:extLst>
              <a:ext uri="{FF2B5EF4-FFF2-40B4-BE49-F238E27FC236}">
                <a16:creationId xmlns:a16="http://schemas.microsoft.com/office/drawing/2014/main" id="{45AC0712-6BD2-4357-9900-FEC06DD1F85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013" r="27968" b="37333"/>
          <a:stretch/>
        </p:blipFill>
        <p:spPr bwMode="auto">
          <a:xfrm>
            <a:off x="862764" y="1736233"/>
            <a:ext cx="2561966" cy="407484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Navidad, Decoraciones, Decoración, Verde, Antecedentes">
            <a:extLst>
              <a:ext uri="{FF2B5EF4-FFF2-40B4-BE49-F238E27FC236}">
                <a16:creationId xmlns:a16="http://schemas.microsoft.com/office/drawing/2014/main" id="{A1A68B34-E882-4584-9750-EAD565082C9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8104" b="57634"/>
          <a:stretch/>
        </p:blipFill>
        <p:spPr bwMode="auto">
          <a:xfrm rot="20576986">
            <a:off x="4383171" y="28613"/>
            <a:ext cx="1769340" cy="116109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Navidad, Decoraciones, Decoración, Verde, Antecedentes">
            <a:extLst>
              <a:ext uri="{FF2B5EF4-FFF2-40B4-BE49-F238E27FC236}">
                <a16:creationId xmlns:a16="http://schemas.microsoft.com/office/drawing/2014/main" id="{1C0CC766-B3EF-4AE5-934F-D5F4871523D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1611" t="50000" r="24666"/>
          <a:stretch/>
        </p:blipFill>
        <p:spPr bwMode="auto">
          <a:xfrm>
            <a:off x="1439658" y="1329775"/>
            <a:ext cx="878562" cy="84535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Navidad, Decoraciones, Decoración, Verde, Antecedentes">
            <a:extLst>
              <a:ext uri="{FF2B5EF4-FFF2-40B4-BE49-F238E27FC236}">
                <a16:creationId xmlns:a16="http://schemas.microsoft.com/office/drawing/2014/main" id="{67AC4E51-E5B8-41B1-B097-D84BDBB8462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8104" b="57634"/>
          <a:stretch/>
        </p:blipFill>
        <p:spPr bwMode="auto">
          <a:xfrm rot="21089510">
            <a:off x="10346503" y="5580698"/>
            <a:ext cx="1769340" cy="11610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50" name="TextBox 49">
            <a:extLst>
              <a:ext uri="{FF2B5EF4-FFF2-40B4-BE49-F238E27FC236}">
                <a16:creationId xmlns:a16="http://schemas.microsoft.com/office/drawing/2014/main" id="{A3CC2FC3-7A3F-4FE3-91F6-A8A143B6CA97}"/>
              </a:ext>
            </a:extLst>
          </p:cNvPr>
          <p:cNvSpPr txBox="1"/>
          <p:nvPr/>
        </p:nvSpPr>
        <p:spPr>
          <a:xfrm>
            <a:off x="284749" y="1120524"/>
            <a:ext cx="5249332" cy="4093428"/>
          </a:xfrm>
          <a:prstGeom prst="rect">
            <a:avLst/>
          </a:prstGeom>
          <a:noFill/>
        </p:spPr>
        <p:txBody>
          <a:bodyPr wrap="square">
            <a:spAutoFit/>
          </a:bodyPr>
          <a:lstStyle/>
          <a:p>
            <a:r>
              <a:rPr lang="en-GB" sz="2000" dirty="0">
                <a:solidFill>
                  <a:srgbClr val="002060"/>
                </a:solidFill>
                <a:latin typeface="Century Gothic" panose="020B0502020202020204" pitchFamily="34" charset="0"/>
              </a:rPr>
              <a:t>A ‘Galette des </a:t>
            </a:r>
            <a:r>
              <a:rPr lang="en-GB" sz="2000" dirty="0" err="1">
                <a:solidFill>
                  <a:srgbClr val="002060"/>
                </a:solidFill>
                <a:latin typeface="Century Gothic" panose="020B0502020202020204" pitchFamily="34" charset="0"/>
              </a:rPr>
              <a:t>Rois’</a:t>
            </a:r>
            <a:r>
              <a:rPr lang="en-GB" sz="2000" dirty="0">
                <a:solidFill>
                  <a:srgbClr val="002060"/>
                </a:solidFill>
                <a:latin typeface="Century Gothic" panose="020B0502020202020204" pitchFamily="34" charset="0"/>
              </a:rPr>
              <a:t> is a traditional French flaky pastry and almond paste tart, eaten to celebrate the Epiphany on the 6</a:t>
            </a:r>
            <a:r>
              <a:rPr lang="en-GB" sz="2000" baseline="30000" dirty="0">
                <a:solidFill>
                  <a:srgbClr val="002060"/>
                </a:solidFill>
                <a:latin typeface="Century Gothic" panose="020B0502020202020204" pitchFamily="34" charset="0"/>
              </a:rPr>
              <a:t>th</a:t>
            </a:r>
            <a:r>
              <a:rPr lang="en-GB" sz="2000" dirty="0">
                <a:solidFill>
                  <a:srgbClr val="002060"/>
                </a:solidFill>
                <a:latin typeface="Century Gothic" panose="020B0502020202020204" pitchFamily="34" charset="0"/>
              </a:rPr>
              <a:t> of January (12 days after Christmas day).</a:t>
            </a:r>
          </a:p>
          <a:p>
            <a:endParaRPr lang="en-GB" sz="2000" dirty="0">
              <a:solidFill>
                <a:srgbClr val="002060"/>
              </a:solidFill>
              <a:latin typeface="Century Gothic" panose="020B0502020202020204" pitchFamily="34" charset="0"/>
            </a:endParaRPr>
          </a:p>
          <a:p>
            <a:r>
              <a:rPr lang="en-GB" sz="2000" dirty="0">
                <a:solidFill>
                  <a:srgbClr val="002060"/>
                </a:solidFill>
                <a:latin typeface="Century Gothic" panose="020B0502020202020204" pitchFamily="34" charset="0"/>
              </a:rPr>
              <a:t>Hidden inside, there is a small figure. The person who finds the figure will be crowned king or queen for the day. </a:t>
            </a:r>
          </a:p>
          <a:p>
            <a:endParaRPr lang="en-GB" sz="2000" dirty="0">
              <a:solidFill>
                <a:srgbClr val="002060"/>
              </a:solidFill>
              <a:latin typeface="Century Gothic" panose="020B0502020202020204" pitchFamily="34" charset="0"/>
            </a:endParaRPr>
          </a:p>
          <a:p>
            <a:r>
              <a:rPr lang="en-GB" sz="2000" dirty="0">
                <a:solidFill>
                  <a:srgbClr val="002060"/>
                </a:solidFill>
                <a:latin typeface="Century Gothic" panose="020B0502020202020204" pitchFamily="34" charset="0"/>
              </a:rPr>
              <a:t>Originally this was a small bean (</a:t>
            </a:r>
            <a:r>
              <a:rPr lang="en-GB" sz="2000" dirty="0" err="1">
                <a:solidFill>
                  <a:srgbClr val="002060"/>
                </a:solidFill>
                <a:latin typeface="Century Gothic" panose="020B0502020202020204" pitchFamily="34" charset="0"/>
              </a:rPr>
              <a:t>une</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fève</a:t>
            </a:r>
            <a:r>
              <a:rPr lang="en-GB" sz="2000" dirty="0">
                <a:solidFill>
                  <a:srgbClr val="002060"/>
                </a:solidFill>
                <a:latin typeface="Century Gothic" panose="020B0502020202020204" pitchFamily="34" charset="0"/>
              </a:rPr>
              <a:t>) and this word is now used for the figurine. </a:t>
            </a:r>
          </a:p>
        </p:txBody>
      </p:sp>
      <p:pic>
        <p:nvPicPr>
          <p:cNvPr id="51" name="Picture 6" descr="Frijol, Vegetal, Brown, Fruta, Legumbres">
            <a:extLst>
              <a:ext uri="{FF2B5EF4-FFF2-40B4-BE49-F238E27FC236}">
                <a16:creationId xmlns:a16="http://schemas.microsoft.com/office/drawing/2014/main" id="{D8E73ED6-7595-4B03-9231-370E9E4C7F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7482" y="5147721"/>
            <a:ext cx="296563" cy="54610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8" descr="Dibujos Animados, Caracteres, Cómic">
            <a:extLst>
              <a:ext uri="{FF2B5EF4-FFF2-40B4-BE49-F238E27FC236}">
                <a16:creationId xmlns:a16="http://schemas.microsoft.com/office/drawing/2014/main" id="{2639907C-55DB-4BAA-94E9-C9D27E190F4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6806" t="9445" r="43269"/>
          <a:stretch/>
        </p:blipFill>
        <p:spPr bwMode="auto">
          <a:xfrm>
            <a:off x="3705938" y="5083219"/>
            <a:ext cx="334243" cy="759538"/>
          </a:xfrm>
          <a:prstGeom prst="rect">
            <a:avLst/>
          </a:prstGeom>
          <a:noFill/>
          <a:extLst>
            <a:ext uri="{909E8E84-426E-40DD-AFC4-6F175D3DCCD1}">
              <a14:hiddenFill xmlns:a14="http://schemas.microsoft.com/office/drawing/2010/main">
                <a:solidFill>
                  <a:srgbClr val="FFFFFF"/>
                </a:solidFill>
              </a14:hiddenFill>
            </a:ext>
          </a:extLst>
        </p:spPr>
      </p:pic>
      <p:sp>
        <p:nvSpPr>
          <p:cNvPr id="53" name="TextBox 52">
            <a:extLst>
              <a:ext uri="{FF2B5EF4-FFF2-40B4-BE49-F238E27FC236}">
                <a16:creationId xmlns:a16="http://schemas.microsoft.com/office/drawing/2014/main" id="{791338BF-5688-4332-A9F5-0F4328A1DA14}"/>
              </a:ext>
            </a:extLst>
          </p:cNvPr>
          <p:cNvSpPr txBox="1"/>
          <p:nvPr/>
        </p:nvSpPr>
        <p:spPr>
          <a:xfrm>
            <a:off x="1877084" y="5232156"/>
            <a:ext cx="1732937" cy="461665"/>
          </a:xfrm>
          <a:prstGeom prst="rect">
            <a:avLst/>
          </a:prstGeom>
          <a:solidFill>
            <a:srgbClr val="AFDC7E"/>
          </a:solidFill>
        </p:spPr>
        <p:txBody>
          <a:bodyPr wrap="square">
            <a:spAutoFit/>
          </a:bodyPr>
          <a:lstStyle/>
          <a:p>
            <a:pPr algn="ctr"/>
            <a:r>
              <a:rPr lang="en-GB" sz="2400" dirty="0" err="1">
                <a:solidFill>
                  <a:srgbClr val="002060"/>
                </a:solidFill>
                <a:latin typeface="Century Gothic" panose="020B0502020202020204" pitchFamily="34" charset="0"/>
              </a:rPr>
              <a:t>une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fève</a:t>
            </a:r>
            <a:endParaRPr lang="en-GB" sz="2400" dirty="0">
              <a:solidFill>
                <a:srgbClr val="002060"/>
              </a:solidFill>
              <a:latin typeface="Century Gothic" panose="020B0502020202020204" pitchFamily="34" charset="0"/>
            </a:endParaRPr>
          </a:p>
        </p:txBody>
      </p:sp>
      <p:pic>
        <p:nvPicPr>
          <p:cNvPr id="54" name="Picture 5" descr="image001">
            <a:extLst>
              <a:ext uri="{FF2B5EF4-FFF2-40B4-BE49-F238E27FC236}">
                <a16:creationId xmlns:a16="http://schemas.microsoft.com/office/drawing/2014/main" id="{1015B7E9-1F44-4B07-BC69-5B0784181A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13888" y="1244000"/>
            <a:ext cx="3240087"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54">
            <a:extLst>
              <a:ext uri="{FF2B5EF4-FFF2-40B4-BE49-F238E27FC236}">
                <a16:creationId xmlns:a16="http://schemas.microsoft.com/office/drawing/2014/main" id="{50A5B98A-50D8-422E-A8C1-0F7627B8969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6240680" y="1244000"/>
            <a:ext cx="597644" cy="1115476"/>
          </a:xfrm>
          <a:prstGeom prst="rect">
            <a:avLst/>
          </a:prstGeom>
        </p:spPr>
      </p:pic>
      <p:pic>
        <p:nvPicPr>
          <p:cNvPr id="56" name="Picture 55">
            <a:extLst>
              <a:ext uri="{FF2B5EF4-FFF2-40B4-BE49-F238E27FC236}">
                <a16:creationId xmlns:a16="http://schemas.microsoft.com/office/drawing/2014/main" id="{8414267B-8B9C-4C4B-A3F0-FE8971CBBD5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58339" y="2492991"/>
            <a:ext cx="674213" cy="1127497"/>
          </a:xfrm>
          <a:prstGeom prst="rect">
            <a:avLst/>
          </a:prstGeom>
        </p:spPr>
      </p:pic>
      <p:pic>
        <p:nvPicPr>
          <p:cNvPr id="57" name="Picture 56">
            <a:extLst>
              <a:ext uri="{FF2B5EF4-FFF2-40B4-BE49-F238E27FC236}">
                <a16:creationId xmlns:a16="http://schemas.microsoft.com/office/drawing/2014/main" id="{FC365D35-4B65-485B-803F-9685E3A9BA5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62522" y="875969"/>
            <a:ext cx="2986138" cy="1633830"/>
          </a:xfrm>
          <a:prstGeom prst="rect">
            <a:avLst/>
          </a:prstGeom>
        </p:spPr>
      </p:pic>
      <p:sp>
        <p:nvSpPr>
          <p:cNvPr id="58" name="TextBox 57">
            <a:extLst>
              <a:ext uri="{FF2B5EF4-FFF2-40B4-BE49-F238E27FC236}">
                <a16:creationId xmlns:a16="http://schemas.microsoft.com/office/drawing/2014/main" id="{58FE5B3C-1120-431B-AA75-7B3CAF41E2CA}"/>
              </a:ext>
            </a:extLst>
          </p:cNvPr>
          <p:cNvSpPr txBox="1"/>
          <p:nvPr/>
        </p:nvSpPr>
        <p:spPr>
          <a:xfrm>
            <a:off x="6389653" y="3875062"/>
            <a:ext cx="5249332" cy="1015663"/>
          </a:xfrm>
          <a:prstGeom prst="rect">
            <a:avLst/>
          </a:prstGeom>
          <a:noFill/>
        </p:spPr>
        <p:txBody>
          <a:bodyPr wrap="square">
            <a:spAutoFit/>
          </a:bodyPr>
          <a:lstStyle/>
          <a:p>
            <a:r>
              <a:rPr lang="en-GB" sz="2000" dirty="0">
                <a:solidFill>
                  <a:srgbClr val="002060"/>
                </a:solidFill>
                <a:latin typeface="Century Gothic" panose="020B0502020202020204" pitchFamily="34" charset="0"/>
              </a:rPr>
              <a:t>A ‘couronne’ also accompanies the Galette, and the king or queen gets to wear it. </a:t>
            </a:r>
            <a:r>
              <a:rPr lang="en-GB" sz="2000" dirty="0">
                <a:solidFill>
                  <a:srgbClr val="002060"/>
                </a:solidFill>
                <a:latin typeface="Century Gothic" panose="020B0502020202020204" pitchFamily="34" charset="0"/>
                <a:sym typeface="Wingdings" panose="05000000000000000000" pitchFamily="2" charset="2"/>
              </a:rPr>
              <a:t></a:t>
            </a:r>
            <a:endParaRPr lang="en-GB" sz="2000" dirty="0">
              <a:solidFill>
                <a:srgbClr val="002060"/>
              </a:solidFill>
              <a:latin typeface="Century Gothic" panose="020B0502020202020204" pitchFamily="34" charset="0"/>
            </a:endParaRPr>
          </a:p>
        </p:txBody>
      </p:sp>
      <p:sp>
        <p:nvSpPr>
          <p:cNvPr id="59" name="Title 1">
            <a:extLst>
              <a:ext uri="{FF2B5EF4-FFF2-40B4-BE49-F238E27FC236}">
                <a16:creationId xmlns:a16="http://schemas.microsoft.com/office/drawing/2014/main" id="{E9E9D963-15DA-409E-A695-81E1B1B2E986}"/>
              </a:ext>
            </a:extLst>
          </p:cNvPr>
          <p:cNvSpPr txBox="1">
            <a:spLocks/>
          </p:cNvSpPr>
          <p:nvPr/>
        </p:nvSpPr>
        <p:spPr>
          <a:xfrm>
            <a:off x="153550" y="262314"/>
            <a:ext cx="5380530" cy="549358"/>
          </a:xfrm>
          <a:prstGeom prst="rect">
            <a:avLst/>
          </a:prstGeom>
        </p:spPr>
        <p:txBody>
          <a:bodyPr spcFirstLastPara="1" vert="horz" wrap="square" lIns="0" tIns="0" rIns="0" bIns="0" rtlCol="0" anchor="t" anchorCtr="0">
            <a:normAutofit/>
          </a:bodyPr>
          <a:lstStyle>
            <a:lvl1pPr lvl="0" algn="l" defTabSz="914400" rtl="0" eaLnBrk="1" latinLnBrk="0" hangingPunct="1">
              <a:lnSpc>
                <a:spcPct val="90000"/>
              </a:lnSpc>
              <a:spcBef>
                <a:spcPts val="0"/>
              </a:spcBef>
              <a:spcAft>
                <a:spcPts val="0"/>
              </a:spcAft>
              <a:buSzPts val="4400"/>
              <a:buNone/>
              <a:defRPr sz="4400" kern="1200">
                <a:solidFill>
                  <a:schemeClr val="tx1"/>
                </a:solidFill>
                <a:latin typeface="+mj-lt"/>
                <a:ea typeface="+mj-ea"/>
                <a:cs typeface="+mj-cs"/>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pPr marL="0" marR="0" lvl="0" indent="0" algn="l" defTabSz="914400" rtl="0" eaLnBrk="1" fontAlgn="auto" latinLnBrk="0" hangingPunct="1">
              <a:lnSpc>
                <a:spcPct val="90000"/>
              </a:lnSpc>
              <a:spcBef>
                <a:spcPts val="0"/>
              </a:spcBef>
              <a:spcAft>
                <a:spcPts val="0"/>
              </a:spcAft>
              <a:buClrTx/>
              <a:buSzPts val="4400"/>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La Galette des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Rois</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38421288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Picture 80">
            <a:extLst>
              <a:ext uri="{FF2B5EF4-FFF2-40B4-BE49-F238E27FC236}">
                <a16:creationId xmlns:a16="http://schemas.microsoft.com/office/drawing/2014/main" id="{55B7B631-7419-46B5-900A-A0895032D951}"/>
              </a:ext>
            </a:extLst>
          </p:cNvPr>
          <p:cNvPicPr>
            <a:picLocks noChangeAspect="1"/>
          </p:cNvPicPr>
          <p:nvPr/>
        </p:nvPicPr>
        <p:blipFill rotWithShape="1">
          <a:blip r:embed="rId3">
            <a:extLst>
              <a:ext uri="{28A0092B-C50C-407E-A947-70E740481C1C}">
                <a14:useLocalDpi xmlns:a14="http://schemas.microsoft.com/office/drawing/2010/main" val="0"/>
              </a:ext>
            </a:extLst>
          </a:blip>
          <a:srcRect l="19691" t="48223" r="18583" b="21150"/>
          <a:stretch/>
        </p:blipFill>
        <p:spPr>
          <a:xfrm>
            <a:off x="2625666" y="2668517"/>
            <a:ext cx="6766848" cy="3357598"/>
          </a:xfrm>
          <a:prstGeom prst="rect">
            <a:avLst/>
          </a:prstGeom>
        </p:spPr>
      </p:pic>
      <p:sp>
        <p:nvSpPr>
          <p:cNvPr id="48" name="Title 2">
            <a:extLst>
              <a:ext uri="{FF2B5EF4-FFF2-40B4-BE49-F238E27FC236}">
                <a16:creationId xmlns:a16="http://schemas.microsoft.com/office/drawing/2014/main" id="{CFB43690-683E-4AF8-A5FC-0E3EA6254D85}"/>
              </a:ext>
            </a:extLst>
          </p:cNvPr>
          <p:cNvSpPr txBox="1">
            <a:spLocks/>
          </p:cNvSpPr>
          <p:nvPr/>
        </p:nvSpPr>
        <p:spPr>
          <a:xfrm>
            <a:off x="11138681" y="1132247"/>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prstClr val="black"/>
              </a:buClr>
              <a:buSzPts val="1800"/>
              <a:buFont typeface="Calibri"/>
              <a:buNone/>
              <a:tabLst/>
              <a:defRPr/>
            </a:pP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cs typeface="Calibri"/>
              <a:sym typeface="Calibri"/>
            </a:endParaRPr>
          </a:p>
        </p:txBody>
      </p:sp>
      <p:pic>
        <p:nvPicPr>
          <p:cNvPr id="53" name="Picture 52" descr="Icon&#10;&#10;Description automatically generated">
            <a:extLst>
              <a:ext uri="{FF2B5EF4-FFF2-40B4-BE49-F238E27FC236}">
                <a16:creationId xmlns:a16="http://schemas.microsoft.com/office/drawing/2014/main" id="{FD1C5EDF-4528-40CD-9710-EEC63A5705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4" name="Title 3">
            <a:extLst>
              <a:ext uri="{FF2B5EF4-FFF2-40B4-BE49-F238E27FC236}">
                <a16:creationId xmlns:a16="http://schemas.microsoft.com/office/drawing/2014/main" id="{9CF592B8-ACC7-4FB2-BE66-215305F4971A}"/>
              </a:ext>
            </a:extLst>
          </p:cNvPr>
          <p:cNvSpPr>
            <a:spLocks noGrp="1"/>
          </p:cNvSpPr>
          <p:nvPr>
            <p:ph type="title"/>
          </p:nvPr>
        </p:nvSpPr>
        <p:spPr>
          <a:xfrm>
            <a:off x="11209405" y="1136720"/>
            <a:ext cx="886205" cy="374033"/>
          </a:xfrm>
        </p:spPr>
        <p:txBody>
          <a:bodyPr>
            <a:normAutofit fontScale="90000"/>
          </a:bodyPr>
          <a:lstStyle/>
          <a:p>
            <a:r>
              <a:rPr lang="en-GB" sz="2000" b="1" kern="0" dirty="0" err="1">
                <a:solidFill>
                  <a:prstClr val="white"/>
                </a:solidFill>
                <a:latin typeface="Century Gothic" panose="020B0502020202020204" pitchFamily="34" charset="0"/>
                <a:cs typeface="Calibri"/>
                <a:sym typeface="Calibri"/>
              </a:rPr>
              <a:t>parler</a:t>
            </a:r>
            <a:endParaRPr lang="en-GB" sz="2000" dirty="0"/>
          </a:p>
        </p:txBody>
      </p:sp>
      <p:sp>
        <p:nvSpPr>
          <p:cNvPr id="39" name="Title 1">
            <a:extLst>
              <a:ext uri="{FF2B5EF4-FFF2-40B4-BE49-F238E27FC236}">
                <a16:creationId xmlns:a16="http://schemas.microsoft.com/office/drawing/2014/main" id="{3801C7E7-4799-4824-862B-024787862812}"/>
              </a:ext>
            </a:extLst>
          </p:cNvPr>
          <p:cNvSpPr txBox="1">
            <a:spLocks/>
          </p:cNvSpPr>
          <p:nvPr/>
        </p:nvSpPr>
        <p:spPr>
          <a:xfrm>
            <a:off x="175065" y="111707"/>
            <a:ext cx="5380530" cy="549358"/>
          </a:xfrm>
          <a:prstGeom prst="rect">
            <a:avLst/>
          </a:prstGeom>
        </p:spPr>
        <p:txBody>
          <a:bodyPr spcFirstLastPara="1" vert="horz" wrap="square" lIns="0" tIns="0" rIns="0" bIns="0" rtlCol="0" anchor="t" anchorCtr="0">
            <a:normAutofit/>
          </a:bodyPr>
          <a:lstStyle>
            <a:lvl1pPr lvl="0" algn="l" defTabSz="914400" rtl="0" eaLnBrk="1" latinLnBrk="0" hangingPunct="1">
              <a:lnSpc>
                <a:spcPct val="90000"/>
              </a:lnSpc>
              <a:spcBef>
                <a:spcPts val="0"/>
              </a:spcBef>
              <a:spcAft>
                <a:spcPts val="0"/>
              </a:spcAft>
              <a:buSzPts val="4400"/>
              <a:buNone/>
              <a:defRPr sz="4400" kern="1200">
                <a:solidFill>
                  <a:schemeClr val="tx1"/>
                </a:solidFill>
                <a:latin typeface="+mj-lt"/>
                <a:ea typeface="+mj-ea"/>
                <a:cs typeface="+mj-cs"/>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pPr marL="0" marR="0" lvl="0" indent="0" algn="l" defTabSz="914400" rtl="0" eaLnBrk="1" fontAlgn="auto" latinLnBrk="0" hangingPunct="1">
              <a:lnSpc>
                <a:spcPct val="90000"/>
              </a:lnSpc>
              <a:spcBef>
                <a:spcPts val="0"/>
              </a:spcBef>
              <a:spcAft>
                <a:spcPts val="0"/>
              </a:spcAft>
              <a:buClrTx/>
              <a:buSzPts val="4400"/>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La Galette des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Rois</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graphicFrame>
        <p:nvGraphicFramePr>
          <p:cNvPr id="57" name="Table 8">
            <a:extLst>
              <a:ext uri="{FF2B5EF4-FFF2-40B4-BE49-F238E27FC236}">
                <a16:creationId xmlns:a16="http://schemas.microsoft.com/office/drawing/2014/main" id="{32981492-CB2C-4645-A47C-DF4797B56E72}"/>
              </a:ext>
            </a:extLst>
          </p:cNvPr>
          <p:cNvGraphicFramePr>
            <a:graphicFrameLocks noGrp="1"/>
          </p:cNvGraphicFramePr>
          <p:nvPr/>
        </p:nvGraphicFramePr>
        <p:xfrm>
          <a:off x="2603842" y="2668517"/>
          <a:ext cx="6766848" cy="3357600"/>
        </p:xfrm>
        <a:graphic>
          <a:graphicData uri="http://schemas.openxmlformats.org/drawingml/2006/table">
            <a:tbl>
              <a:tblPr firstRow="1" bandRow="1">
                <a:tableStyleId>{5940675A-B579-460E-94D1-54222C63F5DA}</a:tableStyleId>
              </a:tblPr>
              <a:tblGrid>
                <a:gridCol w="1691712">
                  <a:extLst>
                    <a:ext uri="{9D8B030D-6E8A-4147-A177-3AD203B41FA5}">
                      <a16:colId xmlns:a16="http://schemas.microsoft.com/office/drawing/2014/main" val="2546477587"/>
                    </a:ext>
                  </a:extLst>
                </a:gridCol>
                <a:gridCol w="1691712">
                  <a:extLst>
                    <a:ext uri="{9D8B030D-6E8A-4147-A177-3AD203B41FA5}">
                      <a16:colId xmlns:a16="http://schemas.microsoft.com/office/drawing/2014/main" val="559016877"/>
                    </a:ext>
                  </a:extLst>
                </a:gridCol>
                <a:gridCol w="1691712">
                  <a:extLst>
                    <a:ext uri="{9D8B030D-6E8A-4147-A177-3AD203B41FA5}">
                      <a16:colId xmlns:a16="http://schemas.microsoft.com/office/drawing/2014/main" val="2789155603"/>
                    </a:ext>
                  </a:extLst>
                </a:gridCol>
                <a:gridCol w="1691712">
                  <a:extLst>
                    <a:ext uri="{9D8B030D-6E8A-4147-A177-3AD203B41FA5}">
                      <a16:colId xmlns:a16="http://schemas.microsoft.com/office/drawing/2014/main" val="3963229186"/>
                    </a:ext>
                  </a:extLst>
                </a:gridCol>
              </a:tblGrid>
              <a:tr h="839400">
                <a:tc>
                  <a:txBody>
                    <a:bodyPr/>
                    <a:lstStyle/>
                    <a:p>
                      <a:endParaRPr lang="en-GB" dirty="0"/>
                    </a:p>
                  </a:txBody>
                  <a:tcP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tc>
                  <a:txBody>
                    <a:bodyPr/>
                    <a:lstStyle/>
                    <a:p>
                      <a:endParaRPr lang="en-GB"/>
                    </a:p>
                  </a:txBody>
                  <a:tcP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tc>
                  <a:txBody>
                    <a:bodyPr/>
                    <a:lstStyle/>
                    <a:p>
                      <a:endParaRPr lang="en-GB"/>
                    </a:p>
                  </a:txBody>
                  <a:tcP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tc>
                  <a:txBody>
                    <a:bodyPr/>
                    <a:lstStyle/>
                    <a:p>
                      <a:endParaRPr lang="en-GB"/>
                    </a:p>
                  </a:txBody>
                  <a:tcP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50635508"/>
                  </a:ext>
                </a:extLst>
              </a:tr>
              <a:tr h="839400">
                <a:tc>
                  <a:txBody>
                    <a:bodyPr/>
                    <a:lstStyle/>
                    <a:p>
                      <a:endParaRPr lang="en-GB"/>
                    </a:p>
                  </a:txBody>
                  <a:tcP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tc>
                  <a:txBody>
                    <a:bodyPr/>
                    <a:lstStyle/>
                    <a:p>
                      <a:endParaRPr lang="en-GB"/>
                    </a:p>
                  </a:txBody>
                  <a:tcP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tc>
                  <a:txBody>
                    <a:bodyPr/>
                    <a:lstStyle/>
                    <a:p>
                      <a:endParaRPr lang="en-GB"/>
                    </a:p>
                  </a:txBody>
                  <a:tcP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tc>
                  <a:txBody>
                    <a:bodyPr/>
                    <a:lstStyle/>
                    <a:p>
                      <a:endParaRPr lang="en-GB"/>
                    </a:p>
                  </a:txBody>
                  <a:tcP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200134258"/>
                  </a:ext>
                </a:extLst>
              </a:tr>
              <a:tr h="839400">
                <a:tc>
                  <a:txBody>
                    <a:bodyPr/>
                    <a:lstStyle/>
                    <a:p>
                      <a:endParaRPr lang="en-GB"/>
                    </a:p>
                  </a:txBody>
                  <a:tcP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tc>
                  <a:txBody>
                    <a:bodyPr/>
                    <a:lstStyle/>
                    <a:p>
                      <a:endParaRPr lang="en-GB"/>
                    </a:p>
                  </a:txBody>
                  <a:tcP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tc>
                  <a:txBody>
                    <a:bodyPr/>
                    <a:lstStyle/>
                    <a:p>
                      <a:endParaRPr lang="en-GB" dirty="0"/>
                    </a:p>
                  </a:txBody>
                  <a:tcP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tc>
                  <a:txBody>
                    <a:bodyPr/>
                    <a:lstStyle/>
                    <a:p>
                      <a:endParaRPr lang="en-GB" dirty="0"/>
                    </a:p>
                  </a:txBody>
                  <a:tcP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52423094"/>
                  </a:ext>
                </a:extLst>
              </a:tr>
              <a:tr h="839400">
                <a:tc>
                  <a:txBody>
                    <a:bodyPr/>
                    <a:lstStyle/>
                    <a:p>
                      <a:endParaRPr lang="en-GB" dirty="0"/>
                    </a:p>
                  </a:txBody>
                  <a:tcP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tc>
                  <a:txBody>
                    <a:bodyPr/>
                    <a:lstStyle/>
                    <a:p>
                      <a:endParaRPr lang="en-GB"/>
                    </a:p>
                  </a:txBody>
                  <a:tcP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tc>
                  <a:txBody>
                    <a:bodyPr/>
                    <a:lstStyle/>
                    <a:p>
                      <a:endParaRPr lang="en-GB"/>
                    </a:p>
                  </a:txBody>
                  <a:tcP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tc>
                  <a:txBody>
                    <a:bodyPr/>
                    <a:lstStyle/>
                    <a:p>
                      <a:endParaRPr lang="en-GB" dirty="0"/>
                    </a:p>
                  </a:txBody>
                  <a:tcPr>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420972692"/>
                  </a:ext>
                </a:extLst>
              </a:tr>
            </a:tbl>
          </a:graphicData>
        </a:graphic>
      </p:graphicFrame>
      <p:sp>
        <p:nvSpPr>
          <p:cNvPr id="64" name="TextBox 63">
            <a:extLst>
              <a:ext uri="{FF2B5EF4-FFF2-40B4-BE49-F238E27FC236}">
                <a16:creationId xmlns:a16="http://schemas.microsoft.com/office/drawing/2014/main" id="{349A3AFA-2968-43DB-BFDB-517463263FA8}"/>
              </a:ext>
            </a:extLst>
          </p:cNvPr>
          <p:cNvSpPr txBox="1"/>
          <p:nvPr/>
        </p:nvSpPr>
        <p:spPr>
          <a:xfrm rot="19451446">
            <a:off x="3116297" y="1703381"/>
            <a:ext cx="2315057"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an exercise book</a:t>
            </a:r>
          </a:p>
        </p:txBody>
      </p:sp>
      <p:sp>
        <p:nvSpPr>
          <p:cNvPr id="65" name="TextBox 64">
            <a:extLst>
              <a:ext uri="{FF2B5EF4-FFF2-40B4-BE49-F238E27FC236}">
                <a16:creationId xmlns:a16="http://schemas.microsoft.com/office/drawing/2014/main" id="{D7F58EBF-3430-4111-9CEC-76DC82E34167}"/>
              </a:ext>
            </a:extLst>
          </p:cNvPr>
          <p:cNvSpPr txBox="1"/>
          <p:nvPr/>
        </p:nvSpPr>
        <p:spPr>
          <a:xfrm rot="19451446">
            <a:off x="4817823" y="1812680"/>
            <a:ext cx="208903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female friend</a:t>
            </a:r>
          </a:p>
        </p:txBody>
      </p:sp>
      <p:sp>
        <p:nvSpPr>
          <p:cNvPr id="66" name="TextBox 65">
            <a:extLst>
              <a:ext uri="{FF2B5EF4-FFF2-40B4-BE49-F238E27FC236}">
                <a16:creationId xmlns:a16="http://schemas.microsoft.com/office/drawing/2014/main" id="{A772BC70-D614-4627-B9E3-EDB012918D64}"/>
              </a:ext>
            </a:extLst>
          </p:cNvPr>
          <p:cNvSpPr txBox="1"/>
          <p:nvPr/>
        </p:nvSpPr>
        <p:spPr>
          <a:xfrm rot="19451446">
            <a:off x="6605461" y="1982120"/>
            <a:ext cx="135806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present</a:t>
            </a:r>
          </a:p>
        </p:txBody>
      </p:sp>
      <p:sp>
        <p:nvSpPr>
          <p:cNvPr id="68" name="TextBox 67">
            <a:extLst>
              <a:ext uri="{FF2B5EF4-FFF2-40B4-BE49-F238E27FC236}">
                <a16:creationId xmlns:a16="http://schemas.microsoft.com/office/drawing/2014/main" id="{11869053-0E2B-417D-9520-60EF53E7797B}"/>
              </a:ext>
            </a:extLst>
          </p:cNvPr>
          <p:cNvSpPr txBox="1"/>
          <p:nvPr/>
        </p:nvSpPr>
        <p:spPr>
          <a:xfrm rot="19451446">
            <a:off x="8164295" y="1982121"/>
            <a:ext cx="148951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question</a:t>
            </a:r>
          </a:p>
        </p:txBody>
      </p:sp>
      <p:sp>
        <p:nvSpPr>
          <p:cNvPr id="69" name="TextBox 68">
            <a:extLst>
              <a:ext uri="{FF2B5EF4-FFF2-40B4-BE49-F238E27FC236}">
                <a16:creationId xmlns:a16="http://schemas.microsoft.com/office/drawing/2014/main" id="{3842509D-6839-4FA8-B3E6-10610279FB2A}"/>
              </a:ext>
            </a:extLst>
          </p:cNvPr>
          <p:cNvSpPr txBox="1"/>
          <p:nvPr/>
        </p:nvSpPr>
        <p:spPr>
          <a:xfrm>
            <a:off x="517383" y="3028880"/>
            <a:ext cx="219643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 you have…?</a:t>
            </a:r>
          </a:p>
        </p:txBody>
      </p:sp>
      <p:sp>
        <p:nvSpPr>
          <p:cNvPr id="71" name="TextBox 70">
            <a:extLst>
              <a:ext uri="{FF2B5EF4-FFF2-40B4-BE49-F238E27FC236}">
                <a16:creationId xmlns:a16="http://schemas.microsoft.com/office/drawing/2014/main" id="{55D4B06C-16F0-4E0F-B652-D3A15A1A4C73}"/>
              </a:ext>
            </a:extLst>
          </p:cNvPr>
          <p:cNvSpPr txBox="1"/>
          <p:nvPr/>
        </p:nvSpPr>
        <p:spPr>
          <a:xfrm>
            <a:off x="536994" y="3809677"/>
            <a:ext cx="150714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 has…</a:t>
            </a:r>
          </a:p>
        </p:txBody>
      </p:sp>
      <p:sp>
        <p:nvSpPr>
          <p:cNvPr id="72" name="TextBox 71">
            <a:extLst>
              <a:ext uri="{FF2B5EF4-FFF2-40B4-BE49-F238E27FC236}">
                <a16:creationId xmlns:a16="http://schemas.microsoft.com/office/drawing/2014/main" id="{95226DCB-09EB-429D-B51D-57DC2A66A61F}"/>
              </a:ext>
            </a:extLst>
          </p:cNvPr>
          <p:cNvSpPr txBox="1"/>
          <p:nvPr/>
        </p:nvSpPr>
        <p:spPr>
          <a:xfrm>
            <a:off x="496003" y="4625505"/>
            <a:ext cx="162897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have…</a:t>
            </a:r>
          </a:p>
        </p:txBody>
      </p:sp>
      <p:sp>
        <p:nvSpPr>
          <p:cNvPr id="73" name="TextBox 72">
            <a:extLst>
              <a:ext uri="{FF2B5EF4-FFF2-40B4-BE49-F238E27FC236}">
                <a16:creationId xmlns:a16="http://schemas.microsoft.com/office/drawing/2014/main" id="{5F849D2D-EB86-4512-968B-BF818DFC6E4B}"/>
              </a:ext>
            </a:extLst>
          </p:cNvPr>
          <p:cNvSpPr txBox="1"/>
          <p:nvPr/>
        </p:nvSpPr>
        <p:spPr>
          <a:xfrm>
            <a:off x="536994" y="5441333"/>
            <a:ext cx="121058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have…</a:t>
            </a:r>
          </a:p>
        </p:txBody>
      </p:sp>
      <p:sp>
        <p:nvSpPr>
          <p:cNvPr id="2" name="TextBox 1">
            <a:extLst>
              <a:ext uri="{FF2B5EF4-FFF2-40B4-BE49-F238E27FC236}">
                <a16:creationId xmlns:a16="http://schemas.microsoft.com/office/drawing/2014/main" id="{24EFAF27-C5A4-4F56-9F32-1DAFB403C0BD}"/>
              </a:ext>
            </a:extLst>
          </p:cNvPr>
          <p:cNvSpPr txBox="1"/>
          <p:nvPr/>
        </p:nvSpPr>
        <p:spPr>
          <a:xfrm>
            <a:off x="242942" y="2966920"/>
            <a:ext cx="387275"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1</a:t>
            </a:r>
          </a:p>
        </p:txBody>
      </p:sp>
      <p:sp>
        <p:nvSpPr>
          <p:cNvPr id="74" name="TextBox 73">
            <a:extLst>
              <a:ext uri="{FF2B5EF4-FFF2-40B4-BE49-F238E27FC236}">
                <a16:creationId xmlns:a16="http://schemas.microsoft.com/office/drawing/2014/main" id="{1FE560B4-AB34-477A-AA90-DA62FBB8434E}"/>
              </a:ext>
            </a:extLst>
          </p:cNvPr>
          <p:cNvSpPr txBox="1"/>
          <p:nvPr/>
        </p:nvSpPr>
        <p:spPr>
          <a:xfrm>
            <a:off x="221118" y="3765968"/>
            <a:ext cx="387275"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2</a:t>
            </a:r>
          </a:p>
        </p:txBody>
      </p:sp>
      <p:sp>
        <p:nvSpPr>
          <p:cNvPr id="75" name="TextBox 74">
            <a:extLst>
              <a:ext uri="{FF2B5EF4-FFF2-40B4-BE49-F238E27FC236}">
                <a16:creationId xmlns:a16="http://schemas.microsoft.com/office/drawing/2014/main" id="{B8BFDA74-EAA7-44E1-AAC9-ADE8F937A8EB}"/>
              </a:ext>
            </a:extLst>
          </p:cNvPr>
          <p:cNvSpPr txBox="1"/>
          <p:nvPr/>
        </p:nvSpPr>
        <p:spPr>
          <a:xfrm>
            <a:off x="231876" y="4561507"/>
            <a:ext cx="387275"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3</a:t>
            </a:r>
          </a:p>
        </p:txBody>
      </p:sp>
      <p:sp>
        <p:nvSpPr>
          <p:cNvPr id="76" name="TextBox 75">
            <a:extLst>
              <a:ext uri="{FF2B5EF4-FFF2-40B4-BE49-F238E27FC236}">
                <a16:creationId xmlns:a16="http://schemas.microsoft.com/office/drawing/2014/main" id="{6B849BA8-65E4-4C90-9CC1-4D2E41CA3170}"/>
              </a:ext>
            </a:extLst>
          </p:cNvPr>
          <p:cNvSpPr txBox="1"/>
          <p:nvPr/>
        </p:nvSpPr>
        <p:spPr>
          <a:xfrm>
            <a:off x="242942" y="5381821"/>
            <a:ext cx="387275"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4</a:t>
            </a:r>
          </a:p>
        </p:txBody>
      </p:sp>
      <p:sp>
        <p:nvSpPr>
          <p:cNvPr id="77" name="TextBox 76">
            <a:extLst>
              <a:ext uri="{FF2B5EF4-FFF2-40B4-BE49-F238E27FC236}">
                <a16:creationId xmlns:a16="http://schemas.microsoft.com/office/drawing/2014/main" id="{97A76BA6-ACAC-4716-BDBC-2B149CD219EA}"/>
              </a:ext>
            </a:extLst>
          </p:cNvPr>
          <p:cNvSpPr txBox="1"/>
          <p:nvPr/>
        </p:nvSpPr>
        <p:spPr>
          <a:xfrm>
            <a:off x="3004273" y="2247297"/>
            <a:ext cx="387275"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A</a:t>
            </a:r>
          </a:p>
        </p:txBody>
      </p:sp>
      <p:sp>
        <p:nvSpPr>
          <p:cNvPr id="78" name="TextBox 77">
            <a:extLst>
              <a:ext uri="{FF2B5EF4-FFF2-40B4-BE49-F238E27FC236}">
                <a16:creationId xmlns:a16="http://schemas.microsoft.com/office/drawing/2014/main" id="{70750DB6-0A45-46C1-B2B7-07EEA22D8A41}"/>
              </a:ext>
            </a:extLst>
          </p:cNvPr>
          <p:cNvSpPr txBox="1"/>
          <p:nvPr/>
        </p:nvSpPr>
        <p:spPr>
          <a:xfrm>
            <a:off x="4618211" y="2256465"/>
            <a:ext cx="387275"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B</a:t>
            </a:r>
          </a:p>
        </p:txBody>
      </p:sp>
      <p:sp>
        <p:nvSpPr>
          <p:cNvPr id="79" name="TextBox 78">
            <a:extLst>
              <a:ext uri="{FF2B5EF4-FFF2-40B4-BE49-F238E27FC236}">
                <a16:creationId xmlns:a16="http://schemas.microsoft.com/office/drawing/2014/main" id="{41F51040-DB56-441C-8CEF-2BBF69AC913D}"/>
              </a:ext>
            </a:extLst>
          </p:cNvPr>
          <p:cNvSpPr txBox="1"/>
          <p:nvPr/>
        </p:nvSpPr>
        <p:spPr>
          <a:xfrm>
            <a:off x="6362621" y="2272049"/>
            <a:ext cx="387275"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C</a:t>
            </a:r>
          </a:p>
        </p:txBody>
      </p:sp>
      <p:sp>
        <p:nvSpPr>
          <p:cNvPr id="80" name="TextBox 79">
            <a:extLst>
              <a:ext uri="{FF2B5EF4-FFF2-40B4-BE49-F238E27FC236}">
                <a16:creationId xmlns:a16="http://schemas.microsoft.com/office/drawing/2014/main" id="{8C33DDDA-AD67-4A5B-A310-88765D38A8F3}"/>
              </a:ext>
            </a:extLst>
          </p:cNvPr>
          <p:cNvSpPr txBox="1"/>
          <p:nvPr/>
        </p:nvSpPr>
        <p:spPr>
          <a:xfrm>
            <a:off x="7966332" y="2272048"/>
            <a:ext cx="387275"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D</a:t>
            </a:r>
          </a:p>
        </p:txBody>
      </p:sp>
      <p:pic>
        <p:nvPicPr>
          <p:cNvPr id="40" name="Picture 39">
            <a:extLst>
              <a:ext uri="{FF2B5EF4-FFF2-40B4-BE49-F238E27FC236}">
                <a16:creationId xmlns:a16="http://schemas.microsoft.com/office/drawing/2014/main" id="{20FBAFB4-AB69-44F0-9257-3750AD412DF6}"/>
              </a:ext>
            </a:extLst>
          </p:cNvPr>
          <p:cNvPicPr>
            <a:picLocks noChangeAspect="1"/>
          </p:cNvPicPr>
          <p:nvPr/>
        </p:nvPicPr>
        <p:blipFill>
          <a:blip r:embed="rId5"/>
          <a:stretch>
            <a:fillRect/>
          </a:stretch>
        </p:blipFill>
        <p:spPr>
          <a:xfrm>
            <a:off x="2593084" y="2657757"/>
            <a:ext cx="1725370" cy="869075"/>
          </a:xfrm>
          <a:prstGeom prst="rect">
            <a:avLst/>
          </a:prstGeom>
        </p:spPr>
      </p:pic>
      <p:pic>
        <p:nvPicPr>
          <p:cNvPr id="42" name="Picture 41">
            <a:extLst>
              <a:ext uri="{FF2B5EF4-FFF2-40B4-BE49-F238E27FC236}">
                <a16:creationId xmlns:a16="http://schemas.microsoft.com/office/drawing/2014/main" id="{9846B582-652E-4646-BAEC-A7199648C3B6}"/>
              </a:ext>
            </a:extLst>
          </p:cNvPr>
          <p:cNvPicPr>
            <a:picLocks noChangeAspect="1"/>
          </p:cNvPicPr>
          <p:nvPr/>
        </p:nvPicPr>
        <p:blipFill>
          <a:blip r:embed="rId6"/>
          <a:stretch>
            <a:fillRect/>
          </a:stretch>
        </p:blipFill>
        <p:spPr>
          <a:xfrm>
            <a:off x="4291134" y="2668515"/>
            <a:ext cx="1738150" cy="869075"/>
          </a:xfrm>
          <a:prstGeom prst="rect">
            <a:avLst/>
          </a:prstGeom>
        </p:spPr>
      </p:pic>
      <p:pic>
        <p:nvPicPr>
          <p:cNvPr id="43" name="Picture 42">
            <a:extLst>
              <a:ext uri="{FF2B5EF4-FFF2-40B4-BE49-F238E27FC236}">
                <a16:creationId xmlns:a16="http://schemas.microsoft.com/office/drawing/2014/main" id="{9E51F59A-B2D5-443A-93C9-184AD766FC7E}"/>
              </a:ext>
            </a:extLst>
          </p:cNvPr>
          <p:cNvPicPr>
            <a:picLocks noChangeAspect="1"/>
          </p:cNvPicPr>
          <p:nvPr/>
        </p:nvPicPr>
        <p:blipFill>
          <a:blip r:embed="rId7"/>
          <a:stretch>
            <a:fillRect/>
          </a:stretch>
        </p:blipFill>
        <p:spPr>
          <a:xfrm>
            <a:off x="5983922" y="2668513"/>
            <a:ext cx="1710830" cy="858319"/>
          </a:xfrm>
          <a:prstGeom prst="rect">
            <a:avLst/>
          </a:prstGeom>
        </p:spPr>
      </p:pic>
      <p:pic>
        <p:nvPicPr>
          <p:cNvPr id="55" name="Picture 54">
            <a:extLst>
              <a:ext uri="{FF2B5EF4-FFF2-40B4-BE49-F238E27FC236}">
                <a16:creationId xmlns:a16="http://schemas.microsoft.com/office/drawing/2014/main" id="{D091F2BE-2ABD-41E7-8EE5-50AEA8C7C61F}"/>
              </a:ext>
            </a:extLst>
          </p:cNvPr>
          <p:cNvPicPr>
            <a:picLocks noChangeAspect="1"/>
          </p:cNvPicPr>
          <p:nvPr/>
        </p:nvPicPr>
        <p:blipFill>
          <a:blip r:embed="rId8"/>
          <a:stretch>
            <a:fillRect/>
          </a:stretch>
        </p:blipFill>
        <p:spPr>
          <a:xfrm>
            <a:off x="7647631" y="2648412"/>
            <a:ext cx="1712589" cy="869075"/>
          </a:xfrm>
          <a:prstGeom prst="rect">
            <a:avLst/>
          </a:prstGeom>
        </p:spPr>
      </p:pic>
      <p:pic>
        <p:nvPicPr>
          <p:cNvPr id="82" name="Picture 8" descr="Dibujos Animados, Caracteres, Cómic">
            <a:extLst>
              <a:ext uri="{FF2B5EF4-FFF2-40B4-BE49-F238E27FC236}">
                <a16:creationId xmlns:a16="http://schemas.microsoft.com/office/drawing/2014/main" id="{1883A961-069C-46F9-BB98-25327C24A125}"/>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36806" t="9445" r="43269"/>
          <a:stretch/>
        </p:blipFill>
        <p:spPr bwMode="auto">
          <a:xfrm>
            <a:off x="6672215" y="4428166"/>
            <a:ext cx="334243" cy="759538"/>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83">
            <a:extLst>
              <a:ext uri="{FF2B5EF4-FFF2-40B4-BE49-F238E27FC236}">
                <a16:creationId xmlns:a16="http://schemas.microsoft.com/office/drawing/2014/main" id="{EDB0DCFC-4BAF-413E-A274-E5EE6FEA10D2}"/>
              </a:ext>
            </a:extLst>
          </p:cNvPr>
          <p:cNvPicPr>
            <a:picLocks noChangeAspect="1"/>
          </p:cNvPicPr>
          <p:nvPr/>
        </p:nvPicPr>
        <p:blipFill>
          <a:blip r:embed="rId10"/>
          <a:stretch>
            <a:fillRect/>
          </a:stretch>
        </p:blipFill>
        <p:spPr>
          <a:xfrm>
            <a:off x="4291134" y="3501051"/>
            <a:ext cx="1713351" cy="831103"/>
          </a:xfrm>
          <a:prstGeom prst="rect">
            <a:avLst/>
          </a:prstGeom>
        </p:spPr>
      </p:pic>
      <p:pic>
        <p:nvPicPr>
          <p:cNvPr id="85" name="Picture 84">
            <a:extLst>
              <a:ext uri="{FF2B5EF4-FFF2-40B4-BE49-F238E27FC236}">
                <a16:creationId xmlns:a16="http://schemas.microsoft.com/office/drawing/2014/main" id="{5BD5325C-0F38-405B-A9D8-8921D406102D}"/>
              </a:ext>
            </a:extLst>
          </p:cNvPr>
          <p:cNvPicPr>
            <a:picLocks noChangeAspect="1"/>
          </p:cNvPicPr>
          <p:nvPr/>
        </p:nvPicPr>
        <p:blipFill>
          <a:blip r:embed="rId11"/>
          <a:stretch>
            <a:fillRect/>
          </a:stretch>
        </p:blipFill>
        <p:spPr>
          <a:xfrm>
            <a:off x="5992623" y="3518426"/>
            <a:ext cx="1673520" cy="833626"/>
          </a:xfrm>
          <a:prstGeom prst="rect">
            <a:avLst/>
          </a:prstGeom>
        </p:spPr>
      </p:pic>
      <p:pic>
        <p:nvPicPr>
          <p:cNvPr id="86" name="Picture 85">
            <a:extLst>
              <a:ext uri="{FF2B5EF4-FFF2-40B4-BE49-F238E27FC236}">
                <a16:creationId xmlns:a16="http://schemas.microsoft.com/office/drawing/2014/main" id="{CFA9C4F6-91B1-46A8-8F6C-DF58A6185597}"/>
              </a:ext>
            </a:extLst>
          </p:cNvPr>
          <p:cNvPicPr>
            <a:picLocks noChangeAspect="1"/>
          </p:cNvPicPr>
          <p:nvPr/>
        </p:nvPicPr>
        <p:blipFill>
          <a:blip r:embed="rId12"/>
          <a:stretch>
            <a:fillRect/>
          </a:stretch>
        </p:blipFill>
        <p:spPr>
          <a:xfrm>
            <a:off x="7646878" y="3479418"/>
            <a:ext cx="1744636" cy="869075"/>
          </a:xfrm>
          <a:prstGeom prst="rect">
            <a:avLst/>
          </a:prstGeom>
        </p:spPr>
      </p:pic>
      <p:pic>
        <p:nvPicPr>
          <p:cNvPr id="87" name="Picture 86">
            <a:extLst>
              <a:ext uri="{FF2B5EF4-FFF2-40B4-BE49-F238E27FC236}">
                <a16:creationId xmlns:a16="http://schemas.microsoft.com/office/drawing/2014/main" id="{A14D1EBF-F9F9-4E1B-8FA0-0685352F7A1E}"/>
              </a:ext>
            </a:extLst>
          </p:cNvPr>
          <p:cNvPicPr>
            <a:picLocks noChangeAspect="1"/>
          </p:cNvPicPr>
          <p:nvPr/>
        </p:nvPicPr>
        <p:blipFill>
          <a:blip r:embed="rId13"/>
          <a:stretch>
            <a:fillRect/>
          </a:stretch>
        </p:blipFill>
        <p:spPr>
          <a:xfrm>
            <a:off x="2592776" y="4347463"/>
            <a:ext cx="1731389" cy="852774"/>
          </a:xfrm>
          <a:prstGeom prst="rect">
            <a:avLst/>
          </a:prstGeom>
        </p:spPr>
      </p:pic>
      <p:pic>
        <p:nvPicPr>
          <p:cNvPr id="88" name="Picture 87">
            <a:extLst>
              <a:ext uri="{FF2B5EF4-FFF2-40B4-BE49-F238E27FC236}">
                <a16:creationId xmlns:a16="http://schemas.microsoft.com/office/drawing/2014/main" id="{D5C54021-8762-4486-A3D5-8B390E5DEB06}"/>
              </a:ext>
            </a:extLst>
          </p:cNvPr>
          <p:cNvPicPr>
            <a:picLocks noChangeAspect="1"/>
          </p:cNvPicPr>
          <p:nvPr/>
        </p:nvPicPr>
        <p:blipFill>
          <a:blip r:embed="rId14"/>
          <a:stretch>
            <a:fillRect/>
          </a:stretch>
        </p:blipFill>
        <p:spPr>
          <a:xfrm>
            <a:off x="4288143" y="4323805"/>
            <a:ext cx="1725370" cy="869123"/>
          </a:xfrm>
          <a:prstGeom prst="rect">
            <a:avLst/>
          </a:prstGeom>
        </p:spPr>
      </p:pic>
      <p:pic>
        <p:nvPicPr>
          <p:cNvPr id="89" name="Picture 88">
            <a:extLst>
              <a:ext uri="{FF2B5EF4-FFF2-40B4-BE49-F238E27FC236}">
                <a16:creationId xmlns:a16="http://schemas.microsoft.com/office/drawing/2014/main" id="{E91D27E5-EC07-41A2-B58A-E7C4B795A90D}"/>
              </a:ext>
            </a:extLst>
          </p:cNvPr>
          <p:cNvPicPr>
            <a:picLocks noChangeAspect="1"/>
          </p:cNvPicPr>
          <p:nvPr/>
        </p:nvPicPr>
        <p:blipFill>
          <a:blip r:embed="rId15"/>
          <a:stretch>
            <a:fillRect/>
          </a:stretch>
        </p:blipFill>
        <p:spPr>
          <a:xfrm>
            <a:off x="5997175" y="4338890"/>
            <a:ext cx="1711790" cy="846278"/>
          </a:xfrm>
          <a:prstGeom prst="rect">
            <a:avLst/>
          </a:prstGeom>
        </p:spPr>
      </p:pic>
      <p:pic>
        <p:nvPicPr>
          <p:cNvPr id="90" name="Picture 89">
            <a:extLst>
              <a:ext uri="{FF2B5EF4-FFF2-40B4-BE49-F238E27FC236}">
                <a16:creationId xmlns:a16="http://schemas.microsoft.com/office/drawing/2014/main" id="{AB1348E9-4964-4240-9586-5DC8888C40CD}"/>
              </a:ext>
            </a:extLst>
          </p:cNvPr>
          <p:cNvPicPr>
            <a:picLocks noChangeAspect="1"/>
          </p:cNvPicPr>
          <p:nvPr/>
        </p:nvPicPr>
        <p:blipFill>
          <a:blip r:embed="rId16"/>
          <a:stretch>
            <a:fillRect/>
          </a:stretch>
        </p:blipFill>
        <p:spPr>
          <a:xfrm>
            <a:off x="7674844" y="4345829"/>
            <a:ext cx="1711819" cy="852704"/>
          </a:xfrm>
          <a:prstGeom prst="rect">
            <a:avLst/>
          </a:prstGeom>
        </p:spPr>
      </p:pic>
      <p:pic>
        <p:nvPicPr>
          <p:cNvPr id="91" name="Picture 90">
            <a:extLst>
              <a:ext uri="{FF2B5EF4-FFF2-40B4-BE49-F238E27FC236}">
                <a16:creationId xmlns:a16="http://schemas.microsoft.com/office/drawing/2014/main" id="{1BF949E6-DEC8-4C79-AD64-41C8A05793B5}"/>
              </a:ext>
            </a:extLst>
          </p:cNvPr>
          <p:cNvPicPr>
            <a:picLocks noChangeAspect="1"/>
          </p:cNvPicPr>
          <p:nvPr/>
        </p:nvPicPr>
        <p:blipFill>
          <a:blip r:embed="rId17"/>
          <a:stretch>
            <a:fillRect/>
          </a:stretch>
        </p:blipFill>
        <p:spPr>
          <a:xfrm>
            <a:off x="2597673" y="5185014"/>
            <a:ext cx="1704232" cy="861690"/>
          </a:xfrm>
          <a:prstGeom prst="rect">
            <a:avLst/>
          </a:prstGeom>
        </p:spPr>
      </p:pic>
      <p:pic>
        <p:nvPicPr>
          <p:cNvPr id="92" name="Picture 91">
            <a:extLst>
              <a:ext uri="{FF2B5EF4-FFF2-40B4-BE49-F238E27FC236}">
                <a16:creationId xmlns:a16="http://schemas.microsoft.com/office/drawing/2014/main" id="{47969C5C-50C4-478E-95CD-648A3DD44449}"/>
              </a:ext>
            </a:extLst>
          </p:cNvPr>
          <p:cNvPicPr>
            <a:picLocks noChangeAspect="1"/>
          </p:cNvPicPr>
          <p:nvPr/>
        </p:nvPicPr>
        <p:blipFill>
          <a:blip r:embed="rId18"/>
          <a:stretch>
            <a:fillRect/>
          </a:stretch>
        </p:blipFill>
        <p:spPr>
          <a:xfrm>
            <a:off x="4309666" y="5189863"/>
            <a:ext cx="1682958" cy="856621"/>
          </a:xfrm>
          <a:prstGeom prst="rect">
            <a:avLst/>
          </a:prstGeom>
        </p:spPr>
      </p:pic>
      <p:pic>
        <p:nvPicPr>
          <p:cNvPr id="93" name="Picture 92">
            <a:extLst>
              <a:ext uri="{FF2B5EF4-FFF2-40B4-BE49-F238E27FC236}">
                <a16:creationId xmlns:a16="http://schemas.microsoft.com/office/drawing/2014/main" id="{CBCB32BA-A589-4F74-B104-3EF81440D594}"/>
              </a:ext>
            </a:extLst>
          </p:cNvPr>
          <p:cNvPicPr>
            <a:picLocks noChangeAspect="1"/>
          </p:cNvPicPr>
          <p:nvPr/>
        </p:nvPicPr>
        <p:blipFill>
          <a:blip r:embed="rId19"/>
          <a:stretch>
            <a:fillRect/>
          </a:stretch>
        </p:blipFill>
        <p:spPr>
          <a:xfrm>
            <a:off x="6005754" y="5177408"/>
            <a:ext cx="1691189" cy="868812"/>
          </a:xfrm>
          <a:prstGeom prst="rect">
            <a:avLst/>
          </a:prstGeom>
        </p:spPr>
      </p:pic>
      <p:pic>
        <p:nvPicPr>
          <p:cNvPr id="94" name="Picture 93">
            <a:extLst>
              <a:ext uri="{FF2B5EF4-FFF2-40B4-BE49-F238E27FC236}">
                <a16:creationId xmlns:a16="http://schemas.microsoft.com/office/drawing/2014/main" id="{6B4DCBD4-49C1-4B55-A2F8-12948CA005E7}"/>
              </a:ext>
            </a:extLst>
          </p:cNvPr>
          <p:cNvPicPr>
            <a:picLocks noChangeAspect="1"/>
          </p:cNvPicPr>
          <p:nvPr/>
        </p:nvPicPr>
        <p:blipFill>
          <a:blip r:embed="rId20"/>
          <a:stretch>
            <a:fillRect/>
          </a:stretch>
        </p:blipFill>
        <p:spPr>
          <a:xfrm>
            <a:off x="7682604" y="5192928"/>
            <a:ext cx="1690012" cy="848171"/>
          </a:xfrm>
          <a:prstGeom prst="rect">
            <a:avLst/>
          </a:prstGeom>
        </p:spPr>
      </p:pic>
      <p:pic>
        <p:nvPicPr>
          <p:cNvPr id="95" name="Picture 94">
            <a:extLst>
              <a:ext uri="{FF2B5EF4-FFF2-40B4-BE49-F238E27FC236}">
                <a16:creationId xmlns:a16="http://schemas.microsoft.com/office/drawing/2014/main" id="{CB0469AF-B024-461F-A66F-1E5957BC262F}"/>
              </a:ext>
            </a:extLst>
          </p:cNvPr>
          <p:cNvPicPr>
            <a:picLocks noChangeAspect="1"/>
          </p:cNvPicPr>
          <p:nvPr/>
        </p:nvPicPr>
        <p:blipFill>
          <a:blip r:embed="rId21"/>
          <a:stretch>
            <a:fillRect/>
          </a:stretch>
        </p:blipFill>
        <p:spPr>
          <a:xfrm>
            <a:off x="2595279" y="3475842"/>
            <a:ext cx="1726165" cy="866315"/>
          </a:xfrm>
          <a:prstGeom prst="rect">
            <a:avLst/>
          </a:prstGeom>
        </p:spPr>
      </p:pic>
      <p:pic>
        <p:nvPicPr>
          <p:cNvPr id="96" name="Picture 95">
            <a:extLst>
              <a:ext uri="{FF2B5EF4-FFF2-40B4-BE49-F238E27FC236}">
                <a16:creationId xmlns:a16="http://schemas.microsoft.com/office/drawing/2014/main" id="{5F1D87BA-4B04-4411-80F1-A30F1841B62D}"/>
              </a:ext>
            </a:extLst>
          </p:cNvPr>
          <p:cNvPicPr>
            <a:picLocks noChangeAspect="1"/>
          </p:cNvPicPr>
          <p:nvPr/>
        </p:nvPicPr>
        <p:blipFill rotWithShape="1">
          <a:blip r:embed="rId3">
            <a:extLst>
              <a:ext uri="{28A0092B-C50C-407E-A947-70E740481C1C}">
                <a14:useLocalDpi xmlns:a14="http://schemas.microsoft.com/office/drawing/2010/main" val="0"/>
              </a:ext>
            </a:extLst>
          </a:blip>
          <a:srcRect b="8163"/>
          <a:stretch/>
        </p:blipFill>
        <p:spPr>
          <a:xfrm>
            <a:off x="9587630" y="56351"/>
            <a:ext cx="1302267" cy="1195974"/>
          </a:xfrm>
          <a:prstGeom prst="rect">
            <a:avLst/>
          </a:prstGeom>
        </p:spPr>
      </p:pic>
      <p:sp>
        <p:nvSpPr>
          <p:cNvPr id="97" name="Title 1">
            <a:extLst>
              <a:ext uri="{FF2B5EF4-FFF2-40B4-BE49-F238E27FC236}">
                <a16:creationId xmlns:a16="http://schemas.microsoft.com/office/drawing/2014/main" id="{D9F2B9A7-0C8B-41CE-B7E8-39943654560D}"/>
              </a:ext>
            </a:extLst>
          </p:cNvPr>
          <p:cNvSpPr txBox="1">
            <a:spLocks/>
          </p:cNvSpPr>
          <p:nvPr/>
        </p:nvSpPr>
        <p:spPr>
          <a:xfrm>
            <a:off x="167269" y="636345"/>
            <a:ext cx="10324654" cy="549358"/>
          </a:xfrm>
          <a:prstGeom prst="rect">
            <a:avLst/>
          </a:prstGeom>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SzPts val="4400"/>
              <a:buNone/>
              <a:defRPr sz="4400" kern="1200">
                <a:solidFill>
                  <a:schemeClr val="tx1"/>
                </a:solidFill>
                <a:latin typeface="+mj-lt"/>
                <a:ea typeface="+mj-ea"/>
                <a:cs typeface="+mj-cs"/>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pPr marL="0" marR="0" lvl="0" indent="0" algn="l" defTabSz="914400" rtl="0" eaLnBrk="1" fontAlgn="auto" latinLnBrk="0" hangingPunct="1">
              <a:lnSpc>
                <a:spcPct val="90000"/>
              </a:lnSpc>
              <a:spcBef>
                <a:spcPts val="0"/>
              </a:spcBef>
              <a:spcAft>
                <a:spcPts val="0"/>
              </a:spcAft>
              <a:buClrTx/>
              <a:buSzPts val="4400"/>
              <a:buFontTx/>
              <a:buNone/>
              <a:tabLst/>
              <a:defRPr/>
            </a:pPr>
            <a:r>
              <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Where is the figurine hidden? </a:t>
            </a:r>
            <a:r>
              <a:rPr lang="en-GB" sz="2300" dirty="0">
                <a:solidFill>
                  <a:srgbClr val="002060"/>
                </a:solidFill>
                <a:latin typeface="Century Gothic" panose="020B0502020202020204" pitchFamily="34" charset="0"/>
              </a:rPr>
              <a:t>Say French sentences to find it.</a:t>
            </a:r>
            <a:endPar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Tree>
    <p:extLst>
      <p:ext uri="{BB962C8B-B14F-4D97-AF65-F5344CB8AC3E}">
        <p14:creationId xmlns:p14="http://schemas.microsoft.com/office/powerpoint/2010/main" val="3230668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2"/>
                    </p:tgtEl>
                  </p:cond>
                </p:stCondLst>
                <p:endSync evt="end" delay="0">
                  <p:rtn val="all"/>
                </p:endSync>
                <p:childTnLst>
                  <p:par>
                    <p:cTn id="3" fill="hold">
                      <p:stCondLst>
                        <p:cond delay="0"/>
                      </p:stCondLst>
                      <p:childTnLst>
                        <p:par>
                          <p:cTn id="4" fill="hold">
                            <p:stCondLst>
                              <p:cond delay="0"/>
                            </p:stCondLst>
                            <p:childTnLst>
                              <p:par>
                                <p:cTn id="5" presetID="16" presetClass="exit" presetSubtype="37" fill="hold" nodeType="clickEffect">
                                  <p:stCondLst>
                                    <p:cond delay="0"/>
                                  </p:stCondLst>
                                  <p:childTnLst>
                                    <p:animEffect transition="out" filter="barn(outVertical)">
                                      <p:cBhvr>
                                        <p:cTn id="6" dur="500"/>
                                        <p:tgtEl>
                                          <p:spTgt spid="42"/>
                                        </p:tgtEl>
                                      </p:cBhvr>
                                    </p:animEffect>
                                    <p:set>
                                      <p:cBhvr>
                                        <p:cTn id="7"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8" restart="whenNotActive" fill="hold" evtFilter="cancelBubble" nodeType="interactiveSeq">
                <p:stCondLst>
                  <p:cond evt="onClick" delay="0">
                    <p:tgtEl>
                      <p:spTgt spid="40"/>
                    </p:tgtEl>
                  </p:cond>
                </p:stCondLst>
                <p:endSync evt="end" delay="0">
                  <p:rtn val="all"/>
                </p:endSync>
                <p:childTnLst>
                  <p:par>
                    <p:cTn id="9" fill="hold">
                      <p:stCondLst>
                        <p:cond delay="0"/>
                      </p:stCondLst>
                      <p:childTnLst>
                        <p:par>
                          <p:cTn id="10" fill="hold">
                            <p:stCondLst>
                              <p:cond delay="0"/>
                            </p:stCondLst>
                            <p:childTnLst>
                              <p:par>
                                <p:cTn id="11" presetID="16" presetClass="exit" presetSubtype="37" fill="hold" nodeType="clickEffect">
                                  <p:stCondLst>
                                    <p:cond delay="0"/>
                                  </p:stCondLst>
                                  <p:childTnLst>
                                    <p:animEffect transition="out" filter="barn(outVertical)">
                                      <p:cBhvr>
                                        <p:cTn id="12" dur="500"/>
                                        <p:tgtEl>
                                          <p:spTgt spid="40"/>
                                        </p:tgtEl>
                                      </p:cBhvr>
                                    </p:animEffect>
                                    <p:set>
                                      <p:cBhvr>
                                        <p:cTn id="13"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4" restart="whenNotActive" fill="hold" evtFilter="cancelBubble" nodeType="interactiveSeq">
                <p:stCondLst>
                  <p:cond evt="onClick" delay="0">
                    <p:tgtEl>
                      <p:spTgt spid="43"/>
                    </p:tgtEl>
                  </p:cond>
                </p:stCondLst>
                <p:endSync evt="end" delay="0">
                  <p:rtn val="all"/>
                </p:endSync>
                <p:childTnLst>
                  <p:par>
                    <p:cTn id="15" fill="hold">
                      <p:stCondLst>
                        <p:cond delay="0"/>
                      </p:stCondLst>
                      <p:childTnLst>
                        <p:par>
                          <p:cTn id="16" fill="hold">
                            <p:stCondLst>
                              <p:cond delay="0"/>
                            </p:stCondLst>
                            <p:childTnLst>
                              <p:par>
                                <p:cTn id="17" presetID="16" presetClass="exit" presetSubtype="37" fill="hold" nodeType="clickEffect">
                                  <p:stCondLst>
                                    <p:cond delay="0"/>
                                  </p:stCondLst>
                                  <p:childTnLst>
                                    <p:animEffect transition="out" filter="barn(outVertical)">
                                      <p:cBhvr>
                                        <p:cTn id="18" dur="500"/>
                                        <p:tgtEl>
                                          <p:spTgt spid="43"/>
                                        </p:tgtEl>
                                      </p:cBhvr>
                                    </p:animEffect>
                                    <p:set>
                                      <p:cBhvr>
                                        <p:cTn id="19"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20" restart="whenNotActive" fill="hold" evtFilter="cancelBubble" nodeType="interactiveSeq">
                <p:stCondLst>
                  <p:cond evt="onClick" delay="0">
                    <p:tgtEl>
                      <p:spTgt spid="55"/>
                    </p:tgtEl>
                  </p:cond>
                </p:stCondLst>
                <p:endSync evt="end" delay="0">
                  <p:rtn val="all"/>
                </p:endSync>
                <p:childTnLst>
                  <p:par>
                    <p:cTn id="21" fill="hold">
                      <p:stCondLst>
                        <p:cond delay="0"/>
                      </p:stCondLst>
                      <p:childTnLst>
                        <p:par>
                          <p:cTn id="22" fill="hold">
                            <p:stCondLst>
                              <p:cond delay="0"/>
                            </p:stCondLst>
                            <p:childTnLst>
                              <p:par>
                                <p:cTn id="23" presetID="16" presetClass="exit" presetSubtype="37" fill="hold" nodeType="clickEffect">
                                  <p:stCondLst>
                                    <p:cond delay="0"/>
                                  </p:stCondLst>
                                  <p:childTnLst>
                                    <p:animEffect transition="out" filter="barn(outVertical)">
                                      <p:cBhvr>
                                        <p:cTn id="24" dur="500"/>
                                        <p:tgtEl>
                                          <p:spTgt spid="55"/>
                                        </p:tgtEl>
                                      </p:cBhvr>
                                    </p:animEffect>
                                    <p:set>
                                      <p:cBhvr>
                                        <p:cTn id="25"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26" restart="whenNotActive" fill="hold" evtFilter="cancelBubble" nodeType="interactiveSeq">
                <p:stCondLst>
                  <p:cond evt="onClick" delay="0">
                    <p:tgtEl>
                      <p:spTgt spid="84"/>
                    </p:tgtEl>
                  </p:cond>
                </p:stCondLst>
                <p:endSync evt="end" delay="0">
                  <p:rtn val="all"/>
                </p:endSync>
                <p:childTnLst>
                  <p:par>
                    <p:cTn id="27" fill="hold">
                      <p:stCondLst>
                        <p:cond delay="0"/>
                      </p:stCondLst>
                      <p:childTnLst>
                        <p:par>
                          <p:cTn id="28" fill="hold">
                            <p:stCondLst>
                              <p:cond delay="0"/>
                            </p:stCondLst>
                            <p:childTnLst>
                              <p:par>
                                <p:cTn id="29" presetID="16" presetClass="exit" presetSubtype="37" fill="hold" nodeType="clickEffect">
                                  <p:stCondLst>
                                    <p:cond delay="0"/>
                                  </p:stCondLst>
                                  <p:childTnLst>
                                    <p:animEffect transition="out" filter="barn(outVertical)">
                                      <p:cBhvr>
                                        <p:cTn id="30" dur="500"/>
                                        <p:tgtEl>
                                          <p:spTgt spid="84"/>
                                        </p:tgtEl>
                                      </p:cBhvr>
                                    </p:animEffect>
                                    <p:set>
                                      <p:cBhvr>
                                        <p:cTn id="31" dur="1" fill="hold">
                                          <p:stCondLst>
                                            <p:cond delay="499"/>
                                          </p:stCondLst>
                                        </p:cTn>
                                        <p:tgtEl>
                                          <p:spTgt spid="84"/>
                                        </p:tgtEl>
                                        <p:attrNameLst>
                                          <p:attrName>style.visibility</p:attrName>
                                        </p:attrNameLst>
                                      </p:cBhvr>
                                      <p:to>
                                        <p:strVal val="hidden"/>
                                      </p:to>
                                    </p:set>
                                  </p:childTnLst>
                                </p:cTn>
                              </p:par>
                            </p:childTnLst>
                          </p:cTn>
                        </p:par>
                      </p:childTnLst>
                    </p:cTn>
                  </p:par>
                </p:childTnLst>
              </p:cTn>
              <p:nextCondLst>
                <p:cond evt="onClick" delay="0">
                  <p:tgtEl>
                    <p:spTgt spid="84"/>
                  </p:tgtEl>
                </p:cond>
              </p:nextCondLst>
            </p:seq>
            <p:seq concurrent="1" nextAc="seek">
              <p:cTn id="32" restart="whenNotActive" fill="hold" evtFilter="cancelBubble" nodeType="interactiveSeq">
                <p:stCondLst>
                  <p:cond evt="onClick" delay="0">
                    <p:tgtEl>
                      <p:spTgt spid="85"/>
                    </p:tgtEl>
                  </p:cond>
                </p:stCondLst>
                <p:endSync evt="end" delay="0">
                  <p:rtn val="all"/>
                </p:endSync>
                <p:childTnLst>
                  <p:par>
                    <p:cTn id="33" fill="hold">
                      <p:stCondLst>
                        <p:cond delay="0"/>
                      </p:stCondLst>
                      <p:childTnLst>
                        <p:par>
                          <p:cTn id="34" fill="hold">
                            <p:stCondLst>
                              <p:cond delay="0"/>
                            </p:stCondLst>
                            <p:childTnLst>
                              <p:par>
                                <p:cTn id="35" presetID="16" presetClass="exit" presetSubtype="37" fill="hold" nodeType="clickEffect">
                                  <p:stCondLst>
                                    <p:cond delay="0"/>
                                  </p:stCondLst>
                                  <p:childTnLst>
                                    <p:animEffect transition="out" filter="barn(outVertical)">
                                      <p:cBhvr>
                                        <p:cTn id="36" dur="500"/>
                                        <p:tgtEl>
                                          <p:spTgt spid="85"/>
                                        </p:tgtEl>
                                      </p:cBhvr>
                                    </p:animEffect>
                                    <p:set>
                                      <p:cBhvr>
                                        <p:cTn id="37" dur="1" fill="hold">
                                          <p:stCondLst>
                                            <p:cond delay="499"/>
                                          </p:stCondLst>
                                        </p:cTn>
                                        <p:tgtEl>
                                          <p:spTgt spid="85"/>
                                        </p:tgtEl>
                                        <p:attrNameLst>
                                          <p:attrName>style.visibility</p:attrName>
                                        </p:attrNameLst>
                                      </p:cBhvr>
                                      <p:to>
                                        <p:strVal val="hidden"/>
                                      </p:to>
                                    </p:set>
                                  </p:childTnLst>
                                </p:cTn>
                              </p:par>
                            </p:childTnLst>
                          </p:cTn>
                        </p:par>
                      </p:childTnLst>
                    </p:cTn>
                  </p:par>
                </p:childTnLst>
              </p:cTn>
              <p:nextCondLst>
                <p:cond evt="onClick" delay="0">
                  <p:tgtEl>
                    <p:spTgt spid="85"/>
                  </p:tgtEl>
                </p:cond>
              </p:nextCondLst>
            </p:seq>
            <p:seq concurrent="1" nextAc="seek">
              <p:cTn id="38" restart="whenNotActive" fill="hold" evtFilter="cancelBubble" nodeType="interactiveSeq">
                <p:stCondLst>
                  <p:cond evt="onClick" delay="0">
                    <p:tgtEl>
                      <p:spTgt spid="86"/>
                    </p:tgtEl>
                  </p:cond>
                </p:stCondLst>
                <p:endSync evt="end" delay="0">
                  <p:rtn val="all"/>
                </p:endSync>
                <p:childTnLst>
                  <p:par>
                    <p:cTn id="39" fill="hold">
                      <p:stCondLst>
                        <p:cond delay="0"/>
                      </p:stCondLst>
                      <p:childTnLst>
                        <p:par>
                          <p:cTn id="40" fill="hold">
                            <p:stCondLst>
                              <p:cond delay="0"/>
                            </p:stCondLst>
                            <p:childTnLst>
                              <p:par>
                                <p:cTn id="41" presetID="16" presetClass="exit" presetSubtype="37" fill="hold" nodeType="clickEffect">
                                  <p:stCondLst>
                                    <p:cond delay="0"/>
                                  </p:stCondLst>
                                  <p:childTnLst>
                                    <p:animEffect transition="out" filter="barn(outVertical)">
                                      <p:cBhvr>
                                        <p:cTn id="42" dur="500"/>
                                        <p:tgtEl>
                                          <p:spTgt spid="86"/>
                                        </p:tgtEl>
                                      </p:cBhvr>
                                    </p:animEffect>
                                    <p:set>
                                      <p:cBhvr>
                                        <p:cTn id="43" dur="1" fill="hold">
                                          <p:stCondLst>
                                            <p:cond delay="499"/>
                                          </p:stCondLst>
                                        </p:cTn>
                                        <p:tgtEl>
                                          <p:spTgt spid="86"/>
                                        </p:tgtEl>
                                        <p:attrNameLst>
                                          <p:attrName>style.visibility</p:attrName>
                                        </p:attrNameLst>
                                      </p:cBhvr>
                                      <p:to>
                                        <p:strVal val="hidden"/>
                                      </p:to>
                                    </p:set>
                                  </p:childTnLst>
                                </p:cTn>
                              </p:par>
                            </p:childTnLst>
                          </p:cTn>
                        </p:par>
                      </p:childTnLst>
                    </p:cTn>
                  </p:par>
                </p:childTnLst>
              </p:cTn>
              <p:nextCondLst>
                <p:cond evt="onClick" delay="0">
                  <p:tgtEl>
                    <p:spTgt spid="86"/>
                  </p:tgtEl>
                </p:cond>
              </p:nextCondLst>
            </p:seq>
            <p:seq concurrent="1" nextAc="seek">
              <p:cTn id="44" restart="whenNotActive" fill="hold" evtFilter="cancelBubble" nodeType="interactiveSeq">
                <p:stCondLst>
                  <p:cond evt="onClick" delay="0">
                    <p:tgtEl>
                      <p:spTgt spid="87"/>
                    </p:tgtEl>
                  </p:cond>
                </p:stCondLst>
                <p:endSync evt="end" delay="0">
                  <p:rtn val="all"/>
                </p:endSync>
                <p:childTnLst>
                  <p:par>
                    <p:cTn id="45" fill="hold">
                      <p:stCondLst>
                        <p:cond delay="0"/>
                      </p:stCondLst>
                      <p:childTnLst>
                        <p:par>
                          <p:cTn id="46" fill="hold">
                            <p:stCondLst>
                              <p:cond delay="0"/>
                            </p:stCondLst>
                            <p:childTnLst>
                              <p:par>
                                <p:cTn id="47" presetID="16" presetClass="exit" presetSubtype="37" fill="hold" nodeType="clickEffect">
                                  <p:stCondLst>
                                    <p:cond delay="0"/>
                                  </p:stCondLst>
                                  <p:childTnLst>
                                    <p:animEffect transition="out" filter="barn(outVertical)">
                                      <p:cBhvr>
                                        <p:cTn id="48" dur="500"/>
                                        <p:tgtEl>
                                          <p:spTgt spid="87"/>
                                        </p:tgtEl>
                                      </p:cBhvr>
                                    </p:animEffect>
                                    <p:set>
                                      <p:cBhvr>
                                        <p:cTn id="49"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7"/>
                  </p:tgtEl>
                </p:cond>
              </p:nextCondLst>
            </p:seq>
            <p:seq concurrent="1" nextAc="seek">
              <p:cTn id="50" restart="whenNotActive" fill="hold" evtFilter="cancelBubble" nodeType="interactiveSeq">
                <p:stCondLst>
                  <p:cond evt="onClick" delay="0">
                    <p:tgtEl>
                      <p:spTgt spid="88"/>
                    </p:tgtEl>
                  </p:cond>
                </p:stCondLst>
                <p:endSync evt="end" delay="0">
                  <p:rtn val="all"/>
                </p:endSync>
                <p:childTnLst>
                  <p:par>
                    <p:cTn id="51" fill="hold">
                      <p:stCondLst>
                        <p:cond delay="0"/>
                      </p:stCondLst>
                      <p:childTnLst>
                        <p:par>
                          <p:cTn id="52" fill="hold">
                            <p:stCondLst>
                              <p:cond delay="0"/>
                            </p:stCondLst>
                            <p:childTnLst>
                              <p:par>
                                <p:cTn id="53" presetID="16" presetClass="exit" presetSubtype="37" fill="hold" nodeType="clickEffect">
                                  <p:stCondLst>
                                    <p:cond delay="0"/>
                                  </p:stCondLst>
                                  <p:childTnLst>
                                    <p:animEffect transition="out" filter="barn(outVertical)">
                                      <p:cBhvr>
                                        <p:cTn id="54" dur="500"/>
                                        <p:tgtEl>
                                          <p:spTgt spid="88"/>
                                        </p:tgtEl>
                                      </p:cBhvr>
                                    </p:animEffect>
                                    <p:set>
                                      <p:cBhvr>
                                        <p:cTn id="55" dur="1" fill="hold">
                                          <p:stCondLst>
                                            <p:cond delay="499"/>
                                          </p:stCondLst>
                                        </p:cTn>
                                        <p:tgtEl>
                                          <p:spTgt spid="88"/>
                                        </p:tgtEl>
                                        <p:attrNameLst>
                                          <p:attrName>style.visibility</p:attrName>
                                        </p:attrNameLst>
                                      </p:cBhvr>
                                      <p:to>
                                        <p:strVal val="hidden"/>
                                      </p:to>
                                    </p:set>
                                  </p:childTnLst>
                                </p:cTn>
                              </p:par>
                            </p:childTnLst>
                          </p:cTn>
                        </p:par>
                      </p:childTnLst>
                    </p:cTn>
                  </p:par>
                </p:childTnLst>
              </p:cTn>
              <p:nextCondLst>
                <p:cond evt="onClick" delay="0">
                  <p:tgtEl>
                    <p:spTgt spid="88"/>
                  </p:tgtEl>
                </p:cond>
              </p:nextCondLst>
            </p:seq>
            <p:seq concurrent="1" nextAc="seek">
              <p:cTn id="56" restart="whenNotActive" fill="hold" evtFilter="cancelBubble" nodeType="interactiveSeq">
                <p:stCondLst>
                  <p:cond evt="onClick" delay="0">
                    <p:tgtEl>
                      <p:spTgt spid="89"/>
                    </p:tgtEl>
                  </p:cond>
                </p:stCondLst>
                <p:endSync evt="end" delay="0">
                  <p:rtn val="all"/>
                </p:endSync>
                <p:childTnLst>
                  <p:par>
                    <p:cTn id="57" fill="hold">
                      <p:stCondLst>
                        <p:cond delay="0"/>
                      </p:stCondLst>
                      <p:childTnLst>
                        <p:par>
                          <p:cTn id="58" fill="hold">
                            <p:stCondLst>
                              <p:cond delay="0"/>
                            </p:stCondLst>
                            <p:childTnLst>
                              <p:par>
                                <p:cTn id="59" presetID="16" presetClass="exit" presetSubtype="37" fill="hold" nodeType="clickEffect">
                                  <p:stCondLst>
                                    <p:cond delay="0"/>
                                  </p:stCondLst>
                                  <p:childTnLst>
                                    <p:animEffect transition="out" filter="barn(outVertical)">
                                      <p:cBhvr>
                                        <p:cTn id="60" dur="500"/>
                                        <p:tgtEl>
                                          <p:spTgt spid="89"/>
                                        </p:tgtEl>
                                      </p:cBhvr>
                                    </p:animEffect>
                                    <p:set>
                                      <p:cBhvr>
                                        <p:cTn id="61" dur="1" fill="hold">
                                          <p:stCondLst>
                                            <p:cond delay="499"/>
                                          </p:stCondLst>
                                        </p:cTn>
                                        <p:tgtEl>
                                          <p:spTgt spid="89"/>
                                        </p:tgtEl>
                                        <p:attrNameLst>
                                          <p:attrName>style.visibility</p:attrName>
                                        </p:attrNameLst>
                                      </p:cBhvr>
                                      <p:to>
                                        <p:strVal val="hidden"/>
                                      </p:to>
                                    </p:set>
                                  </p:childTnLst>
                                </p:cTn>
                              </p:par>
                            </p:childTnLst>
                          </p:cTn>
                        </p:par>
                      </p:childTnLst>
                    </p:cTn>
                  </p:par>
                </p:childTnLst>
              </p:cTn>
              <p:nextCondLst>
                <p:cond evt="onClick" delay="0">
                  <p:tgtEl>
                    <p:spTgt spid="89"/>
                  </p:tgtEl>
                </p:cond>
              </p:nextCondLst>
            </p:seq>
            <p:seq concurrent="1" nextAc="seek">
              <p:cTn id="62" restart="whenNotActive" fill="hold" evtFilter="cancelBubble" nodeType="interactiveSeq">
                <p:stCondLst>
                  <p:cond evt="onClick" delay="0">
                    <p:tgtEl>
                      <p:spTgt spid="90"/>
                    </p:tgtEl>
                  </p:cond>
                </p:stCondLst>
                <p:endSync evt="end" delay="0">
                  <p:rtn val="all"/>
                </p:endSync>
                <p:childTnLst>
                  <p:par>
                    <p:cTn id="63" fill="hold">
                      <p:stCondLst>
                        <p:cond delay="0"/>
                      </p:stCondLst>
                      <p:childTnLst>
                        <p:par>
                          <p:cTn id="64" fill="hold">
                            <p:stCondLst>
                              <p:cond delay="0"/>
                            </p:stCondLst>
                            <p:childTnLst>
                              <p:par>
                                <p:cTn id="65" presetID="16" presetClass="exit" presetSubtype="37" fill="hold" nodeType="clickEffect">
                                  <p:stCondLst>
                                    <p:cond delay="0"/>
                                  </p:stCondLst>
                                  <p:childTnLst>
                                    <p:animEffect transition="out" filter="barn(outVertical)">
                                      <p:cBhvr>
                                        <p:cTn id="66" dur="500"/>
                                        <p:tgtEl>
                                          <p:spTgt spid="90"/>
                                        </p:tgtEl>
                                      </p:cBhvr>
                                    </p:animEffect>
                                    <p:set>
                                      <p:cBhvr>
                                        <p:cTn id="67" dur="1" fill="hold">
                                          <p:stCondLst>
                                            <p:cond delay="499"/>
                                          </p:stCondLst>
                                        </p:cTn>
                                        <p:tgtEl>
                                          <p:spTgt spid="90"/>
                                        </p:tgtEl>
                                        <p:attrNameLst>
                                          <p:attrName>style.visibility</p:attrName>
                                        </p:attrNameLst>
                                      </p:cBhvr>
                                      <p:to>
                                        <p:strVal val="hidden"/>
                                      </p:to>
                                    </p:set>
                                  </p:childTnLst>
                                </p:cTn>
                              </p:par>
                            </p:childTnLst>
                          </p:cTn>
                        </p:par>
                      </p:childTnLst>
                    </p:cTn>
                  </p:par>
                </p:childTnLst>
              </p:cTn>
              <p:nextCondLst>
                <p:cond evt="onClick" delay="0">
                  <p:tgtEl>
                    <p:spTgt spid="90"/>
                  </p:tgtEl>
                </p:cond>
              </p:nextCondLst>
            </p:seq>
            <p:seq concurrent="1" nextAc="seek">
              <p:cTn id="68" restart="whenNotActive" fill="hold" evtFilter="cancelBubble" nodeType="interactiveSeq">
                <p:stCondLst>
                  <p:cond evt="onClick" delay="0">
                    <p:tgtEl>
                      <p:spTgt spid="91"/>
                    </p:tgtEl>
                  </p:cond>
                </p:stCondLst>
                <p:endSync evt="end" delay="0">
                  <p:rtn val="all"/>
                </p:endSync>
                <p:childTnLst>
                  <p:par>
                    <p:cTn id="69" fill="hold">
                      <p:stCondLst>
                        <p:cond delay="0"/>
                      </p:stCondLst>
                      <p:childTnLst>
                        <p:par>
                          <p:cTn id="70" fill="hold">
                            <p:stCondLst>
                              <p:cond delay="0"/>
                            </p:stCondLst>
                            <p:childTnLst>
                              <p:par>
                                <p:cTn id="71" presetID="16" presetClass="exit" presetSubtype="37" fill="hold" nodeType="clickEffect">
                                  <p:stCondLst>
                                    <p:cond delay="0"/>
                                  </p:stCondLst>
                                  <p:childTnLst>
                                    <p:animEffect transition="out" filter="barn(outVertical)">
                                      <p:cBhvr>
                                        <p:cTn id="72" dur="500"/>
                                        <p:tgtEl>
                                          <p:spTgt spid="91"/>
                                        </p:tgtEl>
                                      </p:cBhvr>
                                    </p:animEffect>
                                    <p:set>
                                      <p:cBhvr>
                                        <p:cTn id="73" dur="1" fill="hold">
                                          <p:stCondLst>
                                            <p:cond delay="499"/>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91"/>
                  </p:tgtEl>
                </p:cond>
              </p:nextCondLst>
            </p:seq>
            <p:seq concurrent="1" nextAc="seek">
              <p:cTn id="74" restart="whenNotActive" fill="hold" evtFilter="cancelBubble" nodeType="interactiveSeq">
                <p:stCondLst>
                  <p:cond evt="onClick" delay="0">
                    <p:tgtEl>
                      <p:spTgt spid="92"/>
                    </p:tgtEl>
                  </p:cond>
                </p:stCondLst>
                <p:endSync evt="end" delay="0">
                  <p:rtn val="all"/>
                </p:endSync>
                <p:childTnLst>
                  <p:par>
                    <p:cTn id="75" fill="hold">
                      <p:stCondLst>
                        <p:cond delay="0"/>
                      </p:stCondLst>
                      <p:childTnLst>
                        <p:par>
                          <p:cTn id="76" fill="hold">
                            <p:stCondLst>
                              <p:cond delay="0"/>
                            </p:stCondLst>
                            <p:childTnLst>
                              <p:par>
                                <p:cTn id="77" presetID="16" presetClass="exit" presetSubtype="37" fill="hold" nodeType="clickEffect">
                                  <p:stCondLst>
                                    <p:cond delay="0"/>
                                  </p:stCondLst>
                                  <p:childTnLst>
                                    <p:animEffect transition="out" filter="barn(outVertical)">
                                      <p:cBhvr>
                                        <p:cTn id="78" dur="500"/>
                                        <p:tgtEl>
                                          <p:spTgt spid="92"/>
                                        </p:tgtEl>
                                      </p:cBhvr>
                                    </p:animEffect>
                                    <p:set>
                                      <p:cBhvr>
                                        <p:cTn id="79" dur="1" fill="hold">
                                          <p:stCondLst>
                                            <p:cond delay="499"/>
                                          </p:stCondLst>
                                        </p:cTn>
                                        <p:tgtEl>
                                          <p:spTgt spid="92"/>
                                        </p:tgtEl>
                                        <p:attrNameLst>
                                          <p:attrName>style.visibility</p:attrName>
                                        </p:attrNameLst>
                                      </p:cBhvr>
                                      <p:to>
                                        <p:strVal val="hidden"/>
                                      </p:to>
                                    </p:set>
                                  </p:childTnLst>
                                </p:cTn>
                              </p:par>
                            </p:childTnLst>
                          </p:cTn>
                        </p:par>
                      </p:childTnLst>
                    </p:cTn>
                  </p:par>
                </p:childTnLst>
              </p:cTn>
              <p:nextCondLst>
                <p:cond evt="onClick" delay="0">
                  <p:tgtEl>
                    <p:spTgt spid="92"/>
                  </p:tgtEl>
                </p:cond>
              </p:nextCondLst>
            </p:seq>
            <p:seq concurrent="1" nextAc="seek">
              <p:cTn id="80" restart="whenNotActive" fill="hold" evtFilter="cancelBubble" nodeType="interactiveSeq">
                <p:stCondLst>
                  <p:cond evt="onClick" delay="0">
                    <p:tgtEl>
                      <p:spTgt spid="93"/>
                    </p:tgtEl>
                  </p:cond>
                </p:stCondLst>
                <p:endSync evt="end" delay="0">
                  <p:rtn val="all"/>
                </p:endSync>
                <p:childTnLst>
                  <p:par>
                    <p:cTn id="81" fill="hold">
                      <p:stCondLst>
                        <p:cond delay="0"/>
                      </p:stCondLst>
                      <p:childTnLst>
                        <p:par>
                          <p:cTn id="82" fill="hold">
                            <p:stCondLst>
                              <p:cond delay="0"/>
                            </p:stCondLst>
                            <p:childTnLst>
                              <p:par>
                                <p:cTn id="83" presetID="16" presetClass="exit" presetSubtype="37" fill="hold" nodeType="clickEffect">
                                  <p:stCondLst>
                                    <p:cond delay="0"/>
                                  </p:stCondLst>
                                  <p:childTnLst>
                                    <p:animEffect transition="out" filter="barn(outVertical)">
                                      <p:cBhvr>
                                        <p:cTn id="84" dur="500"/>
                                        <p:tgtEl>
                                          <p:spTgt spid="93"/>
                                        </p:tgtEl>
                                      </p:cBhvr>
                                    </p:animEffect>
                                    <p:set>
                                      <p:cBhvr>
                                        <p:cTn id="85" dur="1" fill="hold">
                                          <p:stCondLst>
                                            <p:cond delay="499"/>
                                          </p:stCondLst>
                                        </p:cTn>
                                        <p:tgtEl>
                                          <p:spTgt spid="93"/>
                                        </p:tgtEl>
                                        <p:attrNameLst>
                                          <p:attrName>style.visibility</p:attrName>
                                        </p:attrNameLst>
                                      </p:cBhvr>
                                      <p:to>
                                        <p:strVal val="hidden"/>
                                      </p:to>
                                    </p:set>
                                  </p:childTnLst>
                                </p:cTn>
                              </p:par>
                            </p:childTnLst>
                          </p:cTn>
                        </p:par>
                      </p:childTnLst>
                    </p:cTn>
                  </p:par>
                </p:childTnLst>
              </p:cTn>
              <p:nextCondLst>
                <p:cond evt="onClick" delay="0">
                  <p:tgtEl>
                    <p:spTgt spid="93"/>
                  </p:tgtEl>
                </p:cond>
              </p:nextCondLst>
            </p:seq>
            <p:seq concurrent="1" nextAc="seek">
              <p:cTn id="86" restart="whenNotActive" fill="hold" evtFilter="cancelBubble" nodeType="interactiveSeq">
                <p:stCondLst>
                  <p:cond evt="onClick" delay="0">
                    <p:tgtEl>
                      <p:spTgt spid="94"/>
                    </p:tgtEl>
                  </p:cond>
                </p:stCondLst>
                <p:endSync evt="end" delay="0">
                  <p:rtn val="all"/>
                </p:endSync>
                <p:childTnLst>
                  <p:par>
                    <p:cTn id="87" fill="hold">
                      <p:stCondLst>
                        <p:cond delay="0"/>
                      </p:stCondLst>
                      <p:childTnLst>
                        <p:par>
                          <p:cTn id="88" fill="hold">
                            <p:stCondLst>
                              <p:cond delay="0"/>
                            </p:stCondLst>
                            <p:childTnLst>
                              <p:par>
                                <p:cTn id="89" presetID="16" presetClass="exit" presetSubtype="37" fill="hold" nodeType="clickEffect">
                                  <p:stCondLst>
                                    <p:cond delay="0"/>
                                  </p:stCondLst>
                                  <p:childTnLst>
                                    <p:animEffect transition="out" filter="barn(outVertical)">
                                      <p:cBhvr>
                                        <p:cTn id="90" dur="500"/>
                                        <p:tgtEl>
                                          <p:spTgt spid="94"/>
                                        </p:tgtEl>
                                      </p:cBhvr>
                                    </p:animEffect>
                                    <p:set>
                                      <p:cBhvr>
                                        <p:cTn id="91" dur="1" fill="hold">
                                          <p:stCondLst>
                                            <p:cond delay="499"/>
                                          </p:stCondLst>
                                        </p:cTn>
                                        <p:tgtEl>
                                          <p:spTgt spid="94"/>
                                        </p:tgtEl>
                                        <p:attrNameLst>
                                          <p:attrName>style.visibility</p:attrName>
                                        </p:attrNameLst>
                                      </p:cBhvr>
                                      <p:to>
                                        <p:strVal val="hidden"/>
                                      </p:to>
                                    </p:set>
                                  </p:childTnLst>
                                </p:cTn>
                              </p:par>
                            </p:childTnLst>
                          </p:cTn>
                        </p:par>
                      </p:childTnLst>
                    </p:cTn>
                  </p:par>
                </p:childTnLst>
              </p:cTn>
              <p:nextCondLst>
                <p:cond evt="onClick" delay="0">
                  <p:tgtEl>
                    <p:spTgt spid="94"/>
                  </p:tgtEl>
                </p:cond>
              </p:nextCondLst>
            </p:seq>
            <p:seq concurrent="1" nextAc="seek">
              <p:cTn id="92" restart="whenNotActive" fill="hold" evtFilter="cancelBubble" nodeType="interactiveSeq">
                <p:stCondLst>
                  <p:cond evt="onClick" delay="0">
                    <p:tgtEl>
                      <p:spTgt spid="95"/>
                    </p:tgtEl>
                  </p:cond>
                </p:stCondLst>
                <p:endSync evt="end" delay="0">
                  <p:rtn val="all"/>
                </p:endSync>
                <p:childTnLst>
                  <p:par>
                    <p:cTn id="93" fill="hold">
                      <p:stCondLst>
                        <p:cond delay="0"/>
                      </p:stCondLst>
                      <p:childTnLst>
                        <p:par>
                          <p:cTn id="94" fill="hold">
                            <p:stCondLst>
                              <p:cond delay="0"/>
                            </p:stCondLst>
                            <p:childTnLst>
                              <p:par>
                                <p:cTn id="95" presetID="16" presetClass="exit" presetSubtype="37" fill="hold" nodeType="clickEffect">
                                  <p:stCondLst>
                                    <p:cond delay="0"/>
                                  </p:stCondLst>
                                  <p:childTnLst>
                                    <p:animEffect transition="out" filter="barn(outVertical)">
                                      <p:cBhvr>
                                        <p:cTn id="96" dur="500"/>
                                        <p:tgtEl>
                                          <p:spTgt spid="95"/>
                                        </p:tgtEl>
                                      </p:cBhvr>
                                    </p:animEffect>
                                    <p:set>
                                      <p:cBhvr>
                                        <p:cTn id="97" dur="1" fill="hold">
                                          <p:stCondLst>
                                            <p:cond delay="499"/>
                                          </p:stCondLst>
                                        </p:cTn>
                                        <p:tgtEl>
                                          <p:spTgt spid="95"/>
                                        </p:tgtEl>
                                        <p:attrNameLst>
                                          <p:attrName>style.visibility</p:attrName>
                                        </p:attrNameLst>
                                      </p:cBhvr>
                                      <p:to>
                                        <p:strVal val="hidden"/>
                                      </p:to>
                                    </p:set>
                                  </p:childTnLst>
                                </p:cTn>
                              </p:par>
                            </p:childTnLst>
                          </p:cTn>
                        </p:par>
                      </p:childTnLst>
                    </p:cTn>
                  </p:par>
                </p:childTnLst>
              </p:cTn>
              <p:nextCondLst>
                <p:cond evt="onClick" delay="0">
                  <p:tgtEl>
                    <p:spTgt spid="95"/>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itle 1">
            <a:extLst>
              <a:ext uri="{FF2B5EF4-FFF2-40B4-BE49-F238E27FC236}">
                <a16:creationId xmlns:a16="http://schemas.microsoft.com/office/drawing/2014/main" id="{70610BFA-57FF-475E-8B82-F52B5B851FCE}"/>
              </a:ext>
            </a:extLst>
          </p:cNvPr>
          <p:cNvSpPr txBox="1">
            <a:spLocks/>
          </p:cNvSpPr>
          <p:nvPr/>
        </p:nvSpPr>
        <p:spPr>
          <a:xfrm>
            <a:off x="141519" y="177318"/>
            <a:ext cx="5380530" cy="549358"/>
          </a:xfrm>
          <a:prstGeom prst="rect">
            <a:avLst/>
          </a:prstGeom>
        </p:spPr>
        <p:txBody>
          <a:bodyPr spcFirstLastPara="1" vert="horz" wrap="square" lIns="0" tIns="0" rIns="0" bIns="0" rtlCol="0" anchor="t" anchorCtr="0">
            <a:normAutofit/>
          </a:bodyPr>
          <a:lstStyle>
            <a:lvl1pPr lvl="0" algn="l" defTabSz="914400" rtl="0" eaLnBrk="1" latinLnBrk="0" hangingPunct="1">
              <a:lnSpc>
                <a:spcPct val="90000"/>
              </a:lnSpc>
              <a:spcBef>
                <a:spcPts val="0"/>
              </a:spcBef>
              <a:spcAft>
                <a:spcPts val="0"/>
              </a:spcAft>
              <a:buSzPts val="4400"/>
              <a:buNone/>
              <a:defRPr sz="4400" kern="1200">
                <a:solidFill>
                  <a:schemeClr val="tx1"/>
                </a:solidFill>
                <a:latin typeface="+mj-lt"/>
                <a:ea typeface="+mj-ea"/>
                <a:cs typeface="+mj-cs"/>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pPr marL="0" marR="0" lvl="0" indent="0" algn="l" defTabSz="914400" rtl="0" eaLnBrk="1" fontAlgn="auto" latinLnBrk="0" hangingPunct="1">
              <a:lnSpc>
                <a:spcPct val="90000"/>
              </a:lnSpc>
              <a:spcBef>
                <a:spcPts val="0"/>
              </a:spcBef>
              <a:spcAft>
                <a:spcPts val="0"/>
              </a:spcAft>
              <a:buClrTx/>
              <a:buSzPts val="4400"/>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La Galette des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Rois</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63" name="Title 1">
            <a:extLst>
              <a:ext uri="{FF2B5EF4-FFF2-40B4-BE49-F238E27FC236}">
                <a16:creationId xmlns:a16="http://schemas.microsoft.com/office/drawing/2014/main" id="{A0A8277B-672E-4178-B158-79BC56134CCA}"/>
              </a:ext>
            </a:extLst>
          </p:cNvPr>
          <p:cNvSpPr txBox="1">
            <a:spLocks/>
          </p:cNvSpPr>
          <p:nvPr/>
        </p:nvSpPr>
        <p:spPr>
          <a:xfrm>
            <a:off x="141519" y="559629"/>
            <a:ext cx="10324654" cy="549358"/>
          </a:xfrm>
          <a:prstGeom prst="rect">
            <a:avLst/>
          </a:prstGeom>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SzPts val="4400"/>
              <a:buNone/>
              <a:defRPr sz="4400" kern="1200">
                <a:solidFill>
                  <a:schemeClr val="tx1"/>
                </a:solidFill>
                <a:latin typeface="+mj-lt"/>
                <a:ea typeface="+mj-ea"/>
                <a:cs typeface="+mj-cs"/>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pPr marL="0" marR="0" lvl="0" indent="0" algn="l" defTabSz="914400" rtl="0" eaLnBrk="1" fontAlgn="auto" latinLnBrk="0" hangingPunct="1">
              <a:lnSpc>
                <a:spcPct val="90000"/>
              </a:lnSpc>
              <a:spcBef>
                <a:spcPts val="0"/>
              </a:spcBef>
              <a:spcAft>
                <a:spcPts val="0"/>
              </a:spcAft>
              <a:buClrTx/>
              <a:buSzPts val="4400"/>
              <a:buFontTx/>
              <a:buNone/>
              <a:tabLst/>
              <a:defRPr/>
            </a:pPr>
            <a:r>
              <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In secret, choose a space and draw your ‘</a:t>
            </a:r>
            <a:r>
              <a:rPr kumimoji="0" lang="en-GB" sz="2300" b="0"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fève</a:t>
            </a:r>
            <a:r>
              <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 </a:t>
            </a:r>
          </a:p>
        </p:txBody>
      </p:sp>
      <p:pic>
        <p:nvPicPr>
          <p:cNvPr id="65" name="Picture 8" descr="Dibujos Animados, Caracteres, Cómic">
            <a:extLst>
              <a:ext uri="{FF2B5EF4-FFF2-40B4-BE49-F238E27FC236}">
                <a16:creationId xmlns:a16="http://schemas.microsoft.com/office/drawing/2014/main" id="{48ACD014-BF43-4E62-BA44-22123785B9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806" t="9445" r="43269"/>
          <a:stretch/>
        </p:blipFill>
        <p:spPr bwMode="auto">
          <a:xfrm>
            <a:off x="10340820" y="6044311"/>
            <a:ext cx="334243" cy="759538"/>
          </a:xfrm>
          <a:prstGeom prst="rect">
            <a:avLst/>
          </a:prstGeom>
          <a:noFill/>
          <a:extLst>
            <a:ext uri="{909E8E84-426E-40DD-AFC4-6F175D3DCCD1}">
              <a14:hiddenFill xmlns:a14="http://schemas.microsoft.com/office/drawing/2010/main">
                <a:solidFill>
                  <a:srgbClr val="FFFFFF"/>
                </a:solidFill>
              </a14:hiddenFill>
            </a:ext>
          </a:extLst>
        </p:spPr>
      </p:pic>
      <p:sp>
        <p:nvSpPr>
          <p:cNvPr id="67" name="TextBox 66">
            <a:extLst>
              <a:ext uri="{FF2B5EF4-FFF2-40B4-BE49-F238E27FC236}">
                <a16:creationId xmlns:a16="http://schemas.microsoft.com/office/drawing/2014/main" id="{21360BFC-FA40-45EB-90C1-A83F4F05BCBB}"/>
              </a:ext>
            </a:extLst>
          </p:cNvPr>
          <p:cNvSpPr txBox="1"/>
          <p:nvPr/>
        </p:nvSpPr>
        <p:spPr>
          <a:xfrm>
            <a:off x="10854536" y="6246852"/>
            <a:ext cx="1337464" cy="461665"/>
          </a:xfrm>
          <a:prstGeom prst="rect">
            <a:avLst/>
          </a:prstGeom>
          <a:solidFill>
            <a:srgbClr val="AFDC7E"/>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fève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 name="Picture 19">
            <a:extLst>
              <a:ext uri="{FF2B5EF4-FFF2-40B4-BE49-F238E27FC236}">
                <a16:creationId xmlns:a16="http://schemas.microsoft.com/office/drawing/2014/main" id="{731A91FE-40F1-4840-95F9-AAA6B08F472B}"/>
              </a:ext>
            </a:extLst>
          </p:cNvPr>
          <p:cNvPicPr>
            <a:picLocks noChangeAspect="1"/>
          </p:cNvPicPr>
          <p:nvPr/>
        </p:nvPicPr>
        <p:blipFill rotWithShape="1">
          <a:blip r:embed="rId4">
            <a:extLst>
              <a:ext uri="{28A0092B-C50C-407E-A947-70E740481C1C}">
                <a14:useLocalDpi xmlns:a14="http://schemas.microsoft.com/office/drawing/2010/main" val="0"/>
              </a:ext>
            </a:extLst>
          </a:blip>
          <a:srcRect l="19691" t="48223" r="18583" b="21150"/>
          <a:stretch/>
        </p:blipFill>
        <p:spPr>
          <a:xfrm>
            <a:off x="2678163" y="3856717"/>
            <a:ext cx="4431797" cy="2198984"/>
          </a:xfrm>
          <a:prstGeom prst="rect">
            <a:avLst/>
          </a:prstGeom>
        </p:spPr>
      </p:pic>
      <p:pic>
        <p:nvPicPr>
          <p:cNvPr id="28" name="Picture 27">
            <a:extLst>
              <a:ext uri="{FF2B5EF4-FFF2-40B4-BE49-F238E27FC236}">
                <a16:creationId xmlns:a16="http://schemas.microsoft.com/office/drawing/2014/main" id="{2AAFBD2A-C030-481B-B869-204DB86C739D}"/>
              </a:ext>
            </a:extLst>
          </p:cNvPr>
          <p:cNvPicPr>
            <a:picLocks noChangeAspect="1"/>
          </p:cNvPicPr>
          <p:nvPr/>
        </p:nvPicPr>
        <p:blipFill rotWithShape="1">
          <a:blip r:embed="rId4">
            <a:extLst>
              <a:ext uri="{28A0092B-C50C-407E-A947-70E740481C1C}">
                <a14:useLocalDpi xmlns:a14="http://schemas.microsoft.com/office/drawing/2010/main" val="0"/>
              </a:ext>
            </a:extLst>
          </a:blip>
          <a:srcRect b="8163"/>
          <a:stretch/>
        </p:blipFill>
        <p:spPr>
          <a:xfrm>
            <a:off x="9483580" y="56351"/>
            <a:ext cx="1406318" cy="1291532"/>
          </a:xfrm>
          <a:prstGeom prst="rect">
            <a:avLst/>
          </a:prstGeom>
        </p:spPr>
      </p:pic>
      <p:graphicFrame>
        <p:nvGraphicFramePr>
          <p:cNvPr id="10" name="Table 10">
            <a:extLst>
              <a:ext uri="{FF2B5EF4-FFF2-40B4-BE49-F238E27FC236}">
                <a16:creationId xmlns:a16="http://schemas.microsoft.com/office/drawing/2014/main" id="{E807E6D5-63A8-4AB1-B0C1-B8B1568EEC7B}"/>
              </a:ext>
            </a:extLst>
          </p:cNvPr>
          <p:cNvGraphicFramePr>
            <a:graphicFrameLocks noGrp="1"/>
          </p:cNvGraphicFramePr>
          <p:nvPr/>
        </p:nvGraphicFramePr>
        <p:xfrm>
          <a:off x="2667290" y="3847337"/>
          <a:ext cx="4453540" cy="2208364"/>
        </p:xfrm>
        <a:graphic>
          <a:graphicData uri="http://schemas.openxmlformats.org/drawingml/2006/table">
            <a:tbl>
              <a:tblPr firstRow="1" bandRow="1">
                <a:tableStyleId>{5940675A-B579-460E-94D1-54222C63F5DA}</a:tableStyleId>
              </a:tblPr>
              <a:tblGrid>
                <a:gridCol w="1113385">
                  <a:extLst>
                    <a:ext uri="{9D8B030D-6E8A-4147-A177-3AD203B41FA5}">
                      <a16:colId xmlns:a16="http://schemas.microsoft.com/office/drawing/2014/main" val="3426024634"/>
                    </a:ext>
                  </a:extLst>
                </a:gridCol>
                <a:gridCol w="1113385">
                  <a:extLst>
                    <a:ext uri="{9D8B030D-6E8A-4147-A177-3AD203B41FA5}">
                      <a16:colId xmlns:a16="http://schemas.microsoft.com/office/drawing/2014/main" val="1174242287"/>
                    </a:ext>
                  </a:extLst>
                </a:gridCol>
                <a:gridCol w="1113385">
                  <a:extLst>
                    <a:ext uri="{9D8B030D-6E8A-4147-A177-3AD203B41FA5}">
                      <a16:colId xmlns:a16="http://schemas.microsoft.com/office/drawing/2014/main" val="3927136406"/>
                    </a:ext>
                  </a:extLst>
                </a:gridCol>
                <a:gridCol w="1113385">
                  <a:extLst>
                    <a:ext uri="{9D8B030D-6E8A-4147-A177-3AD203B41FA5}">
                      <a16:colId xmlns:a16="http://schemas.microsoft.com/office/drawing/2014/main" val="2026070707"/>
                    </a:ext>
                  </a:extLst>
                </a:gridCol>
              </a:tblGrid>
              <a:tr h="552091">
                <a:tc>
                  <a:txBody>
                    <a:bodyPr/>
                    <a:lstStyle/>
                    <a:p>
                      <a:endParaRPr lang="en-GB" sz="1300"/>
                    </a:p>
                  </a:txBody>
                  <a:tcPr marL="64975" marR="64975" marT="32487" marB="32487">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tc>
                  <a:txBody>
                    <a:bodyPr/>
                    <a:lstStyle/>
                    <a:p>
                      <a:endParaRPr lang="en-GB" sz="1300"/>
                    </a:p>
                  </a:txBody>
                  <a:tcPr marL="64975" marR="64975" marT="32487" marB="32487">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tc>
                  <a:txBody>
                    <a:bodyPr/>
                    <a:lstStyle/>
                    <a:p>
                      <a:endParaRPr lang="en-GB" sz="1300"/>
                    </a:p>
                  </a:txBody>
                  <a:tcPr marL="64975" marR="64975" marT="32487" marB="32487">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tc>
                  <a:txBody>
                    <a:bodyPr/>
                    <a:lstStyle/>
                    <a:p>
                      <a:endParaRPr lang="en-GB" sz="1300"/>
                    </a:p>
                  </a:txBody>
                  <a:tcPr marL="64975" marR="64975" marT="32487" marB="32487">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165556980"/>
                  </a:ext>
                </a:extLst>
              </a:tr>
              <a:tr h="552091">
                <a:tc>
                  <a:txBody>
                    <a:bodyPr/>
                    <a:lstStyle/>
                    <a:p>
                      <a:endParaRPr lang="en-GB" sz="1300"/>
                    </a:p>
                  </a:txBody>
                  <a:tcPr marL="64975" marR="64975" marT="32487" marB="32487">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tc>
                  <a:txBody>
                    <a:bodyPr/>
                    <a:lstStyle/>
                    <a:p>
                      <a:endParaRPr lang="en-GB" sz="1300"/>
                    </a:p>
                  </a:txBody>
                  <a:tcPr marL="64975" marR="64975" marT="32487" marB="32487">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tc>
                  <a:txBody>
                    <a:bodyPr/>
                    <a:lstStyle/>
                    <a:p>
                      <a:endParaRPr lang="en-GB" sz="1300"/>
                    </a:p>
                  </a:txBody>
                  <a:tcPr marL="64975" marR="64975" marT="32487" marB="32487">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tc>
                  <a:txBody>
                    <a:bodyPr/>
                    <a:lstStyle/>
                    <a:p>
                      <a:endParaRPr lang="en-GB" sz="1300"/>
                    </a:p>
                  </a:txBody>
                  <a:tcPr marL="64975" marR="64975" marT="32487" marB="32487">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036162661"/>
                  </a:ext>
                </a:extLst>
              </a:tr>
              <a:tr h="552091">
                <a:tc>
                  <a:txBody>
                    <a:bodyPr/>
                    <a:lstStyle/>
                    <a:p>
                      <a:endParaRPr lang="en-GB" sz="1300"/>
                    </a:p>
                  </a:txBody>
                  <a:tcPr marL="64975" marR="64975" marT="32487" marB="32487">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tc>
                  <a:txBody>
                    <a:bodyPr/>
                    <a:lstStyle/>
                    <a:p>
                      <a:endParaRPr lang="en-GB" sz="1300"/>
                    </a:p>
                  </a:txBody>
                  <a:tcPr marL="64975" marR="64975" marT="32487" marB="32487">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tc>
                  <a:txBody>
                    <a:bodyPr/>
                    <a:lstStyle/>
                    <a:p>
                      <a:endParaRPr lang="en-GB" sz="1300"/>
                    </a:p>
                  </a:txBody>
                  <a:tcPr marL="64975" marR="64975" marT="32487" marB="32487">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tc>
                  <a:txBody>
                    <a:bodyPr/>
                    <a:lstStyle/>
                    <a:p>
                      <a:endParaRPr lang="en-GB" sz="1300"/>
                    </a:p>
                  </a:txBody>
                  <a:tcPr marL="64975" marR="64975" marT="32487" marB="32487">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881393758"/>
                  </a:ext>
                </a:extLst>
              </a:tr>
              <a:tr h="552091">
                <a:tc>
                  <a:txBody>
                    <a:bodyPr/>
                    <a:lstStyle/>
                    <a:p>
                      <a:endParaRPr lang="en-GB" sz="1300"/>
                    </a:p>
                  </a:txBody>
                  <a:tcPr marL="64975" marR="64975" marT="32487" marB="32487">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tc>
                  <a:txBody>
                    <a:bodyPr/>
                    <a:lstStyle/>
                    <a:p>
                      <a:endParaRPr lang="en-GB" sz="1300"/>
                    </a:p>
                  </a:txBody>
                  <a:tcPr marL="64975" marR="64975" marT="32487" marB="32487">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tc>
                  <a:txBody>
                    <a:bodyPr/>
                    <a:lstStyle/>
                    <a:p>
                      <a:endParaRPr lang="en-GB" sz="1300"/>
                    </a:p>
                  </a:txBody>
                  <a:tcPr marL="64975" marR="64975" marT="32487" marB="32487">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tc>
                  <a:txBody>
                    <a:bodyPr/>
                    <a:lstStyle/>
                    <a:p>
                      <a:endParaRPr lang="en-GB" sz="1300" dirty="0"/>
                    </a:p>
                  </a:txBody>
                  <a:tcPr marL="64975" marR="64975" marT="32487" marB="32487">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69009309"/>
                  </a:ext>
                </a:extLst>
              </a:tr>
            </a:tbl>
          </a:graphicData>
        </a:graphic>
      </p:graphicFrame>
      <p:sp>
        <p:nvSpPr>
          <p:cNvPr id="31" name="TextBox 30">
            <a:extLst>
              <a:ext uri="{FF2B5EF4-FFF2-40B4-BE49-F238E27FC236}">
                <a16:creationId xmlns:a16="http://schemas.microsoft.com/office/drawing/2014/main" id="{FEE352CE-4C23-4AFB-B0DB-9556188E9BA7}"/>
              </a:ext>
            </a:extLst>
          </p:cNvPr>
          <p:cNvSpPr txBox="1"/>
          <p:nvPr/>
        </p:nvSpPr>
        <p:spPr>
          <a:xfrm>
            <a:off x="3090876" y="3453932"/>
            <a:ext cx="387275"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A</a:t>
            </a:r>
          </a:p>
        </p:txBody>
      </p:sp>
      <p:sp>
        <p:nvSpPr>
          <p:cNvPr id="32" name="TextBox 31">
            <a:extLst>
              <a:ext uri="{FF2B5EF4-FFF2-40B4-BE49-F238E27FC236}">
                <a16:creationId xmlns:a16="http://schemas.microsoft.com/office/drawing/2014/main" id="{C9ADD9B0-549B-4AD2-9C74-73FAB59060EB}"/>
              </a:ext>
            </a:extLst>
          </p:cNvPr>
          <p:cNvSpPr txBox="1"/>
          <p:nvPr/>
        </p:nvSpPr>
        <p:spPr>
          <a:xfrm>
            <a:off x="4201368" y="3451259"/>
            <a:ext cx="387275"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B</a:t>
            </a:r>
          </a:p>
        </p:txBody>
      </p:sp>
      <p:sp>
        <p:nvSpPr>
          <p:cNvPr id="33" name="TextBox 32">
            <a:extLst>
              <a:ext uri="{FF2B5EF4-FFF2-40B4-BE49-F238E27FC236}">
                <a16:creationId xmlns:a16="http://schemas.microsoft.com/office/drawing/2014/main" id="{996E1BA4-F2D2-4570-BCA0-22AA21F6B206}"/>
              </a:ext>
            </a:extLst>
          </p:cNvPr>
          <p:cNvSpPr txBox="1"/>
          <p:nvPr/>
        </p:nvSpPr>
        <p:spPr>
          <a:xfrm>
            <a:off x="5311860" y="3467309"/>
            <a:ext cx="387275"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C</a:t>
            </a:r>
          </a:p>
        </p:txBody>
      </p:sp>
      <p:sp>
        <p:nvSpPr>
          <p:cNvPr id="34" name="TextBox 33">
            <a:extLst>
              <a:ext uri="{FF2B5EF4-FFF2-40B4-BE49-F238E27FC236}">
                <a16:creationId xmlns:a16="http://schemas.microsoft.com/office/drawing/2014/main" id="{777901ED-90F4-40EB-A0BF-10105FCD8D61}"/>
              </a:ext>
            </a:extLst>
          </p:cNvPr>
          <p:cNvSpPr txBox="1"/>
          <p:nvPr/>
        </p:nvSpPr>
        <p:spPr>
          <a:xfrm>
            <a:off x="6422352" y="3468430"/>
            <a:ext cx="387275"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D</a:t>
            </a:r>
          </a:p>
        </p:txBody>
      </p:sp>
      <p:sp>
        <p:nvSpPr>
          <p:cNvPr id="35" name="TextBox 34">
            <a:extLst>
              <a:ext uri="{FF2B5EF4-FFF2-40B4-BE49-F238E27FC236}">
                <a16:creationId xmlns:a16="http://schemas.microsoft.com/office/drawing/2014/main" id="{9284D938-F1E6-42EF-A163-94521219AE58}"/>
              </a:ext>
            </a:extLst>
          </p:cNvPr>
          <p:cNvSpPr txBox="1"/>
          <p:nvPr/>
        </p:nvSpPr>
        <p:spPr>
          <a:xfrm>
            <a:off x="470856" y="3999727"/>
            <a:ext cx="219643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 you have…?</a:t>
            </a:r>
          </a:p>
        </p:txBody>
      </p:sp>
      <p:sp>
        <p:nvSpPr>
          <p:cNvPr id="36" name="TextBox 35">
            <a:extLst>
              <a:ext uri="{FF2B5EF4-FFF2-40B4-BE49-F238E27FC236}">
                <a16:creationId xmlns:a16="http://schemas.microsoft.com/office/drawing/2014/main" id="{C90BC89C-D99A-45E0-9EA6-0ED43641EEB8}"/>
              </a:ext>
            </a:extLst>
          </p:cNvPr>
          <p:cNvSpPr txBox="1"/>
          <p:nvPr/>
        </p:nvSpPr>
        <p:spPr>
          <a:xfrm>
            <a:off x="490467" y="4488520"/>
            <a:ext cx="150714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 has…</a:t>
            </a:r>
          </a:p>
        </p:txBody>
      </p:sp>
      <p:sp>
        <p:nvSpPr>
          <p:cNvPr id="37" name="TextBox 36">
            <a:extLst>
              <a:ext uri="{FF2B5EF4-FFF2-40B4-BE49-F238E27FC236}">
                <a16:creationId xmlns:a16="http://schemas.microsoft.com/office/drawing/2014/main" id="{BEC1CA17-CBA9-4BD9-A3C0-00B2BEBF3760}"/>
              </a:ext>
            </a:extLst>
          </p:cNvPr>
          <p:cNvSpPr txBox="1"/>
          <p:nvPr/>
        </p:nvSpPr>
        <p:spPr>
          <a:xfrm>
            <a:off x="438718" y="5014108"/>
            <a:ext cx="162897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have…</a:t>
            </a:r>
          </a:p>
        </p:txBody>
      </p:sp>
      <p:sp>
        <p:nvSpPr>
          <p:cNvPr id="38" name="TextBox 37">
            <a:extLst>
              <a:ext uri="{FF2B5EF4-FFF2-40B4-BE49-F238E27FC236}">
                <a16:creationId xmlns:a16="http://schemas.microsoft.com/office/drawing/2014/main" id="{02AC9781-F446-423A-962C-A75955534713}"/>
              </a:ext>
            </a:extLst>
          </p:cNvPr>
          <p:cNvSpPr txBox="1"/>
          <p:nvPr/>
        </p:nvSpPr>
        <p:spPr>
          <a:xfrm>
            <a:off x="435571" y="5488240"/>
            <a:ext cx="121058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have…</a:t>
            </a:r>
          </a:p>
        </p:txBody>
      </p:sp>
      <p:sp>
        <p:nvSpPr>
          <p:cNvPr id="39" name="TextBox 38">
            <a:extLst>
              <a:ext uri="{FF2B5EF4-FFF2-40B4-BE49-F238E27FC236}">
                <a16:creationId xmlns:a16="http://schemas.microsoft.com/office/drawing/2014/main" id="{D207BF5B-A2AD-4494-9B34-949D3717B792}"/>
              </a:ext>
            </a:extLst>
          </p:cNvPr>
          <p:cNvSpPr txBox="1"/>
          <p:nvPr/>
        </p:nvSpPr>
        <p:spPr>
          <a:xfrm>
            <a:off x="196415" y="3937767"/>
            <a:ext cx="387275"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1</a:t>
            </a:r>
          </a:p>
        </p:txBody>
      </p:sp>
      <p:sp>
        <p:nvSpPr>
          <p:cNvPr id="40" name="TextBox 39">
            <a:extLst>
              <a:ext uri="{FF2B5EF4-FFF2-40B4-BE49-F238E27FC236}">
                <a16:creationId xmlns:a16="http://schemas.microsoft.com/office/drawing/2014/main" id="{624A57AC-46C8-44E3-82AB-176993DE3556}"/>
              </a:ext>
            </a:extLst>
          </p:cNvPr>
          <p:cNvSpPr txBox="1"/>
          <p:nvPr/>
        </p:nvSpPr>
        <p:spPr>
          <a:xfrm>
            <a:off x="174591" y="4444811"/>
            <a:ext cx="387275"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2</a:t>
            </a:r>
          </a:p>
        </p:txBody>
      </p:sp>
      <p:sp>
        <p:nvSpPr>
          <p:cNvPr id="41" name="TextBox 40">
            <a:extLst>
              <a:ext uri="{FF2B5EF4-FFF2-40B4-BE49-F238E27FC236}">
                <a16:creationId xmlns:a16="http://schemas.microsoft.com/office/drawing/2014/main" id="{9C3B90A4-C6C6-48BF-B08F-9AF6F383A72C}"/>
              </a:ext>
            </a:extLst>
          </p:cNvPr>
          <p:cNvSpPr txBox="1"/>
          <p:nvPr/>
        </p:nvSpPr>
        <p:spPr>
          <a:xfrm>
            <a:off x="174591" y="4950110"/>
            <a:ext cx="387275"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3</a:t>
            </a:r>
          </a:p>
        </p:txBody>
      </p:sp>
      <p:sp>
        <p:nvSpPr>
          <p:cNvPr id="42" name="TextBox 41">
            <a:extLst>
              <a:ext uri="{FF2B5EF4-FFF2-40B4-BE49-F238E27FC236}">
                <a16:creationId xmlns:a16="http://schemas.microsoft.com/office/drawing/2014/main" id="{415988B1-F4A1-4DA8-A9AC-027A1976EFE9}"/>
              </a:ext>
            </a:extLst>
          </p:cNvPr>
          <p:cNvSpPr txBox="1"/>
          <p:nvPr/>
        </p:nvSpPr>
        <p:spPr>
          <a:xfrm>
            <a:off x="141519" y="5428728"/>
            <a:ext cx="387275"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4</a:t>
            </a:r>
          </a:p>
        </p:txBody>
      </p:sp>
      <p:graphicFrame>
        <p:nvGraphicFramePr>
          <p:cNvPr id="45" name="Table 44">
            <a:extLst>
              <a:ext uri="{FF2B5EF4-FFF2-40B4-BE49-F238E27FC236}">
                <a16:creationId xmlns:a16="http://schemas.microsoft.com/office/drawing/2014/main" id="{A6540EA2-E282-429A-B07D-63820116AE10}"/>
              </a:ext>
            </a:extLst>
          </p:cNvPr>
          <p:cNvGraphicFramePr>
            <a:graphicFrameLocks noGrp="1"/>
          </p:cNvGraphicFramePr>
          <p:nvPr/>
        </p:nvGraphicFramePr>
        <p:xfrm>
          <a:off x="2649059" y="1036063"/>
          <a:ext cx="4853756" cy="2194560"/>
        </p:xfrm>
        <a:graphic>
          <a:graphicData uri="http://schemas.openxmlformats.org/drawingml/2006/table">
            <a:tbl>
              <a:tblPr firstRow="1" bandRow="1">
                <a:tableStyleId>{5940675A-B579-460E-94D1-54222C63F5DA}</a:tableStyleId>
              </a:tblPr>
              <a:tblGrid>
                <a:gridCol w="1051950">
                  <a:extLst>
                    <a:ext uri="{9D8B030D-6E8A-4147-A177-3AD203B41FA5}">
                      <a16:colId xmlns:a16="http://schemas.microsoft.com/office/drawing/2014/main" val="20000"/>
                    </a:ext>
                  </a:extLst>
                </a:gridCol>
                <a:gridCol w="1358810">
                  <a:extLst>
                    <a:ext uri="{9D8B030D-6E8A-4147-A177-3AD203B41FA5}">
                      <a16:colId xmlns:a16="http://schemas.microsoft.com/office/drawing/2014/main" val="20001"/>
                    </a:ext>
                  </a:extLst>
                </a:gridCol>
                <a:gridCol w="1303640">
                  <a:extLst>
                    <a:ext uri="{9D8B030D-6E8A-4147-A177-3AD203B41FA5}">
                      <a16:colId xmlns:a16="http://schemas.microsoft.com/office/drawing/2014/main" val="20002"/>
                    </a:ext>
                  </a:extLst>
                </a:gridCol>
                <a:gridCol w="1139356">
                  <a:extLst>
                    <a:ext uri="{9D8B030D-6E8A-4147-A177-3AD203B41FA5}">
                      <a16:colId xmlns:a16="http://schemas.microsoft.com/office/drawing/2014/main" val="20003"/>
                    </a:ext>
                  </a:extLst>
                </a:gridCol>
              </a:tblGrid>
              <a:tr h="337984">
                <a:tc gridSpan="2">
                  <a:txBody>
                    <a:bodyPr/>
                    <a:lstStyle/>
                    <a:p>
                      <a:pPr algn="ctr"/>
                      <a:r>
                        <a:rPr lang="en-GB" sz="1800" b="1" dirty="0">
                          <a:solidFill>
                            <a:srgbClr val="FF0066"/>
                          </a:solidFill>
                          <a:latin typeface="Century Gothic" panose="020B0502020202020204" pitchFamily="34" charset="0"/>
                        </a:rPr>
                        <a:t>A</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hMerge="1">
                  <a:txBody>
                    <a:bodyPr/>
                    <a:lstStyle/>
                    <a:p>
                      <a:endParaRPr lang="en-GB" sz="1200" b="1" dirty="0">
                        <a:solidFill>
                          <a:schemeClr val="accent5">
                            <a:lumMod val="50000"/>
                          </a:schemeClr>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gridSpan="2">
                  <a:txBody>
                    <a:bodyPr/>
                    <a:lstStyle/>
                    <a:p>
                      <a:pPr algn="ctr"/>
                      <a:r>
                        <a:rPr lang="en-GB" sz="1800" b="1" dirty="0">
                          <a:solidFill>
                            <a:srgbClr val="FF0066"/>
                          </a:solidFill>
                          <a:latin typeface="Century Gothic" panose="020B0502020202020204" pitchFamily="34" charset="0"/>
                        </a:rPr>
                        <a:t>B</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hMerge="1">
                  <a:txBody>
                    <a:bodyPr/>
                    <a:lstStyle/>
                    <a:p>
                      <a:endParaRPr lang="en-GB" sz="1200" b="1" dirty="0">
                        <a:solidFill>
                          <a:schemeClr val="accent5">
                            <a:lumMod val="50000"/>
                          </a:schemeClr>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235124140"/>
                  </a:ext>
                </a:extLst>
              </a:tr>
              <a:tr h="253488">
                <a:tc>
                  <a:txBody>
                    <a:bodyPr/>
                    <a:lstStyle/>
                    <a:p>
                      <a:r>
                        <a:rPr lang="en-GB" sz="1200" b="1" dirty="0">
                          <a:solidFill>
                            <a:srgbClr val="002060"/>
                          </a:solidFill>
                          <a:latin typeface="Century Gothic" panose="020B0502020202020204" pitchFamily="34" charset="0"/>
                        </a:rPr>
                        <a:t>English</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b="1" dirty="0">
                          <a:solidFill>
                            <a:srgbClr val="002060"/>
                          </a:solidFill>
                          <a:latin typeface="Century Gothic" panose="020B0502020202020204" pitchFamily="34" charset="0"/>
                        </a:rPr>
                        <a:t>French</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b="1" dirty="0">
                          <a:solidFill>
                            <a:srgbClr val="002060"/>
                          </a:solidFill>
                          <a:latin typeface="Century Gothic" panose="020B0502020202020204" pitchFamily="34" charset="0"/>
                        </a:rPr>
                        <a:t>English</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b="1" dirty="0">
                          <a:solidFill>
                            <a:srgbClr val="002060"/>
                          </a:solidFill>
                          <a:latin typeface="Century Gothic" panose="020B0502020202020204" pitchFamily="34" charset="0"/>
                        </a:rPr>
                        <a:t>French</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0"/>
                  </a:ext>
                </a:extLst>
              </a:tr>
              <a:tr h="253488">
                <a:tc>
                  <a:txBody>
                    <a:bodyPr/>
                    <a:lstStyle/>
                    <a:p>
                      <a:r>
                        <a:rPr lang="en-GB" sz="1200" dirty="0">
                          <a:solidFill>
                            <a:srgbClr val="002060"/>
                          </a:solidFill>
                          <a:latin typeface="Century Gothic" panose="020B0502020202020204" pitchFamily="34" charset="0"/>
                        </a:rPr>
                        <a:t>a ball</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dirty="0">
                          <a:solidFill>
                            <a:srgbClr val="002060"/>
                          </a:solidFill>
                          <a:latin typeface="Century Gothic" panose="020B0502020202020204" pitchFamily="34" charset="0"/>
                        </a:rPr>
                        <a:t>un </a:t>
                      </a:r>
                      <a:r>
                        <a:rPr lang="en-GB" sz="1200" dirty="0" err="1">
                          <a:solidFill>
                            <a:srgbClr val="002060"/>
                          </a:solidFill>
                          <a:latin typeface="Century Gothic" panose="020B0502020202020204" pitchFamily="34" charset="0"/>
                        </a:rPr>
                        <a:t>ballon</a:t>
                      </a:r>
                      <a:endParaRPr lang="en-GB" sz="1200" dirty="0">
                        <a:solidFill>
                          <a:srgbClr val="002060"/>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dirty="0">
                          <a:solidFill>
                            <a:srgbClr val="002060"/>
                          </a:solidFill>
                          <a:latin typeface="Century Gothic" panose="020B0502020202020204" pitchFamily="34" charset="0"/>
                        </a:rPr>
                        <a:t>a cuddly toy</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dirty="0" err="1">
                          <a:solidFill>
                            <a:srgbClr val="002060"/>
                          </a:solidFill>
                          <a:latin typeface="Century Gothic" panose="020B0502020202020204" pitchFamily="34" charset="0"/>
                        </a:rPr>
                        <a:t>une</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peluche</a:t>
                      </a:r>
                      <a:endParaRPr lang="en-GB" sz="1200" dirty="0">
                        <a:solidFill>
                          <a:srgbClr val="002060"/>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1"/>
                  </a:ext>
                </a:extLst>
              </a:tr>
              <a:tr h="253488">
                <a:tc>
                  <a:txBody>
                    <a:bodyPr/>
                    <a:lstStyle/>
                    <a:p>
                      <a:r>
                        <a:rPr lang="en-GB" sz="1200" dirty="0">
                          <a:solidFill>
                            <a:srgbClr val="002060"/>
                          </a:solidFill>
                          <a:latin typeface="Century Gothic" panose="020B0502020202020204" pitchFamily="34" charset="0"/>
                        </a:rPr>
                        <a:t>a bottle</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dirty="0" err="1">
                          <a:solidFill>
                            <a:srgbClr val="002060"/>
                          </a:solidFill>
                          <a:latin typeface="Century Gothic" panose="020B0502020202020204" pitchFamily="34" charset="0"/>
                        </a:rPr>
                        <a:t>une</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bouteille</a:t>
                      </a:r>
                      <a:endParaRPr lang="en-GB" sz="1200" dirty="0">
                        <a:solidFill>
                          <a:srgbClr val="002060"/>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dirty="0">
                          <a:solidFill>
                            <a:srgbClr val="002060"/>
                          </a:solidFill>
                          <a:latin typeface="Century Gothic" panose="020B0502020202020204" pitchFamily="34" charset="0"/>
                        </a:rPr>
                        <a:t>a bag</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dirty="0">
                          <a:solidFill>
                            <a:srgbClr val="002060"/>
                          </a:solidFill>
                          <a:latin typeface="Century Gothic" panose="020B0502020202020204" pitchFamily="34" charset="0"/>
                        </a:rPr>
                        <a:t>un sac</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2"/>
                  </a:ext>
                </a:extLst>
              </a:tr>
              <a:tr h="253488">
                <a:tc>
                  <a:txBody>
                    <a:bodyPr/>
                    <a:lstStyle/>
                    <a:p>
                      <a:r>
                        <a:rPr lang="en-GB" sz="1200" dirty="0">
                          <a:solidFill>
                            <a:srgbClr val="002060"/>
                          </a:solidFill>
                          <a:latin typeface="Century Gothic" panose="020B0502020202020204" pitchFamily="34" charset="0"/>
                        </a:rPr>
                        <a:t>an exercise book</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solidFill>
                            <a:srgbClr val="002060"/>
                          </a:solidFill>
                          <a:latin typeface="Century Gothic" panose="020B0502020202020204" pitchFamily="34" charset="0"/>
                        </a:rPr>
                        <a:t>un cahier</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dirty="0">
                          <a:solidFill>
                            <a:srgbClr val="002060"/>
                          </a:solidFill>
                          <a:latin typeface="Century Gothic" panose="020B0502020202020204" pitchFamily="34" charset="0"/>
                        </a:rPr>
                        <a:t>a pen</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dirty="0">
                          <a:solidFill>
                            <a:srgbClr val="002060"/>
                          </a:solidFill>
                          <a:latin typeface="Century Gothic" panose="020B0502020202020204" pitchFamily="34" charset="0"/>
                        </a:rPr>
                        <a:t>un </a:t>
                      </a:r>
                      <a:r>
                        <a:rPr lang="en-GB" sz="1200" dirty="0" err="1">
                          <a:solidFill>
                            <a:srgbClr val="002060"/>
                          </a:solidFill>
                          <a:latin typeface="Century Gothic" panose="020B0502020202020204" pitchFamily="34" charset="0"/>
                        </a:rPr>
                        <a:t>stylo</a:t>
                      </a:r>
                      <a:endParaRPr lang="en-GB" sz="1200" dirty="0">
                        <a:solidFill>
                          <a:srgbClr val="002060"/>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3"/>
                  </a:ext>
                </a:extLst>
              </a:tr>
              <a:tr h="253488">
                <a:tc>
                  <a:txBody>
                    <a:bodyPr/>
                    <a:lstStyle/>
                    <a:p>
                      <a:r>
                        <a:rPr lang="en-GB" sz="1200" dirty="0">
                          <a:solidFill>
                            <a:srgbClr val="002060"/>
                          </a:solidFill>
                          <a:latin typeface="Century Gothic" panose="020B0502020202020204" pitchFamily="34" charset="0"/>
                        </a:rPr>
                        <a:t>a game</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dirty="0">
                          <a:solidFill>
                            <a:srgbClr val="002060"/>
                          </a:solidFill>
                          <a:latin typeface="Century Gothic" panose="020B0502020202020204" pitchFamily="34" charset="0"/>
                        </a:rPr>
                        <a:t>un </a:t>
                      </a:r>
                      <a:r>
                        <a:rPr lang="en-GB" sz="1200" dirty="0" err="1">
                          <a:solidFill>
                            <a:srgbClr val="002060"/>
                          </a:solidFill>
                          <a:latin typeface="Century Gothic" panose="020B0502020202020204" pitchFamily="34" charset="0"/>
                        </a:rPr>
                        <a:t>jeu</a:t>
                      </a:r>
                      <a:endParaRPr lang="en-GB" sz="1200" dirty="0">
                        <a:solidFill>
                          <a:srgbClr val="002060"/>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dirty="0">
                          <a:solidFill>
                            <a:srgbClr val="002060"/>
                          </a:solidFill>
                          <a:latin typeface="Century Gothic" panose="020B0502020202020204" pitchFamily="34" charset="0"/>
                        </a:rPr>
                        <a:t>a pet</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dirty="0">
                          <a:solidFill>
                            <a:srgbClr val="002060"/>
                          </a:solidFill>
                          <a:latin typeface="Century Gothic" panose="020B0502020202020204" pitchFamily="34" charset="0"/>
                        </a:rPr>
                        <a:t>un animal</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4"/>
                  </a:ext>
                </a:extLst>
              </a:tr>
              <a:tr h="253488">
                <a:tc>
                  <a:txBody>
                    <a:bodyPr/>
                    <a:lstStyle/>
                    <a:p>
                      <a:r>
                        <a:rPr lang="en-GB" sz="1200" dirty="0">
                          <a:solidFill>
                            <a:srgbClr val="002060"/>
                          </a:solidFill>
                          <a:latin typeface="Century Gothic" panose="020B0502020202020204" pitchFamily="34" charset="0"/>
                        </a:rPr>
                        <a:t>an orange</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dirty="0" err="1">
                          <a:solidFill>
                            <a:srgbClr val="002060"/>
                          </a:solidFill>
                          <a:latin typeface="Century Gothic" panose="020B0502020202020204" pitchFamily="34" charset="0"/>
                        </a:rPr>
                        <a:t>une</a:t>
                      </a:r>
                      <a:r>
                        <a:rPr lang="en-GB" sz="1200" dirty="0">
                          <a:solidFill>
                            <a:srgbClr val="002060"/>
                          </a:solidFill>
                          <a:latin typeface="Century Gothic" panose="020B0502020202020204" pitchFamily="34" charset="0"/>
                        </a:rPr>
                        <a:t> orange</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dirty="0">
                          <a:solidFill>
                            <a:srgbClr val="002060"/>
                          </a:solidFill>
                          <a:latin typeface="Century Gothic" panose="020B0502020202020204" pitchFamily="34" charset="0"/>
                        </a:rPr>
                        <a:t>a dog</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dirty="0">
                          <a:solidFill>
                            <a:srgbClr val="002060"/>
                          </a:solidFill>
                          <a:latin typeface="Century Gothic" panose="020B0502020202020204" pitchFamily="34" charset="0"/>
                        </a:rPr>
                        <a:t>un </a:t>
                      </a:r>
                      <a:r>
                        <a:rPr lang="en-GB" sz="1200" dirty="0" err="1">
                          <a:solidFill>
                            <a:srgbClr val="002060"/>
                          </a:solidFill>
                          <a:latin typeface="Century Gothic" panose="020B0502020202020204" pitchFamily="34" charset="0"/>
                        </a:rPr>
                        <a:t>chien</a:t>
                      </a:r>
                      <a:endParaRPr lang="en-GB" sz="1200" dirty="0">
                        <a:solidFill>
                          <a:srgbClr val="002060"/>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graphicFrame>
        <p:nvGraphicFramePr>
          <p:cNvPr id="46" name="Table 45">
            <a:extLst>
              <a:ext uri="{FF2B5EF4-FFF2-40B4-BE49-F238E27FC236}">
                <a16:creationId xmlns:a16="http://schemas.microsoft.com/office/drawing/2014/main" id="{05F36E51-2438-4147-A7F0-8048BA70EF64}"/>
              </a:ext>
            </a:extLst>
          </p:cNvPr>
          <p:cNvGraphicFramePr>
            <a:graphicFrameLocks noGrp="1"/>
          </p:cNvGraphicFramePr>
          <p:nvPr/>
        </p:nvGraphicFramePr>
        <p:xfrm>
          <a:off x="7338243" y="3476803"/>
          <a:ext cx="4853757" cy="1737360"/>
        </p:xfrm>
        <a:graphic>
          <a:graphicData uri="http://schemas.openxmlformats.org/drawingml/2006/table">
            <a:tbl>
              <a:tblPr firstRow="1" bandRow="1">
                <a:tableStyleId>{5940675A-B579-460E-94D1-54222C63F5DA}</a:tableStyleId>
              </a:tblPr>
              <a:tblGrid>
                <a:gridCol w="979578">
                  <a:extLst>
                    <a:ext uri="{9D8B030D-6E8A-4147-A177-3AD203B41FA5}">
                      <a16:colId xmlns:a16="http://schemas.microsoft.com/office/drawing/2014/main" val="20000"/>
                    </a:ext>
                  </a:extLst>
                </a:gridCol>
                <a:gridCol w="1601178">
                  <a:extLst>
                    <a:ext uri="{9D8B030D-6E8A-4147-A177-3AD203B41FA5}">
                      <a16:colId xmlns:a16="http://schemas.microsoft.com/office/drawing/2014/main" val="20001"/>
                    </a:ext>
                  </a:extLst>
                </a:gridCol>
                <a:gridCol w="1041326">
                  <a:extLst>
                    <a:ext uri="{9D8B030D-6E8A-4147-A177-3AD203B41FA5}">
                      <a16:colId xmlns:a16="http://schemas.microsoft.com/office/drawing/2014/main" val="20002"/>
                    </a:ext>
                  </a:extLst>
                </a:gridCol>
                <a:gridCol w="1231675">
                  <a:extLst>
                    <a:ext uri="{9D8B030D-6E8A-4147-A177-3AD203B41FA5}">
                      <a16:colId xmlns:a16="http://schemas.microsoft.com/office/drawing/2014/main" val="20003"/>
                    </a:ext>
                  </a:extLst>
                </a:gridCol>
              </a:tblGrid>
              <a:tr h="337984">
                <a:tc gridSpan="2">
                  <a:txBody>
                    <a:bodyPr/>
                    <a:lstStyle/>
                    <a:p>
                      <a:pPr algn="ctr"/>
                      <a:r>
                        <a:rPr lang="en-GB" sz="1800" b="1" dirty="0">
                          <a:solidFill>
                            <a:srgbClr val="FF0066"/>
                          </a:solidFill>
                          <a:latin typeface="Century Gothic" panose="020B0502020202020204" pitchFamily="34" charset="0"/>
                        </a:rPr>
                        <a:t>C</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hMerge="1">
                  <a:txBody>
                    <a:bodyPr/>
                    <a:lstStyle/>
                    <a:p>
                      <a:endParaRPr lang="en-GB" sz="1200" b="1" dirty="0">
                        <a:solidFill>
                          <a:schemeClr val="accent5">
                            <a:lumMod val="50000"/>
                          </a:schemeClr>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gridSpan="2">
                  <a:txBody>
                    <a:bodyPr/>
                    <a:lstStyle/>
                    <a:p>
                      <a:pPr algn="ctr"/>
                      <a:r>
                        <a:rPr lang="en-GB" sz="1800" b="1" dirty="0">
                          <a:solidFill>
                            <a:srgbClr val="FF0066"/>
                          </a:solidFill>
                          <a:latin typeface="Century Gothic" panose="020B0502020202020204" pitchFamily="34" charset="0"/>
                        </a:rPr>
                        <a:t>D</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hMerge="1">
                  <a:txBody>
                    <a:bodyPr/>
                    <a:lstStyle/>
                    <a:p>
                      <a:endParaRPr lang="en-GB" sz="1200" b="1" dirty="0">
                        <a:solidFill>
                          <a:schemeClr val="accent5">
                            <a:lumMod val="50000"/>
                          </a:schemeClr>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235124140"/>
                  </a:ext>
                </a:extLst>
              </a:tr>
              <a:tr h="253488">
                <a:tc>
                  <a:txBody>
                    <a:bodyPr/>
                    <a:lstStyle/>
                    <a:p>
                      <a:r>
                        <a:rPr lang="en-GB" sz="1200" b="1" dirty="0">
                          <a:solidFill>
                            <a:srgbClr val="002060"/>
                          </a:solidFill>
                          <a:latin typeface="Century Gothic" panose="020B0502020202020204" pitchFamily="34" charset="0"/>
                        </a:rPr>
                        <a:t>English</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b="1" dirty="0">
                          <a:solidFill>
                            <a:srgbClr val="002060"/>
                          </a:solidFill>
                          <a:latin typeface="Century Gothic" panose="020B0502020202020204" pitchFamily="34" charset="0"/>
                        </a:rPr>
                        <a:t>French</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b="1" dirty="0">
                          <a:solidFill>
                            <a:srgbClr val="002060"/>
                          </a:solidFill>
                          <a:latin typeface="Century Gothic" panose="020B0502020202020204" pitchFamily="34" charset="0"/>
                        </a:rPr>
                        <a:t>English</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b="1" dirty="0">
                          <a:solidFill>
                            <a:srgbClr val="002060"/>
                          </a:solidFill>
                          <a:latin typeface="Century Gothic" panose="020B0502020202020204" pitchFamily="34" charset="0"/>
                        </a:rPr>
                        <a:t>French</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0"/>
                  </a:ext>
                </a:extLst>
              </a:tr>
              <a:tr h="253488">
                <a:tc>
                  <a:txBody>
                    <a:bodyPr/>
                    <a:lstStyle/>
                    <a:p>
                      <a:r>
                        <a:rPr lang="en-GB" sz="1200" dirty="0">
                          <a:solidFill>
                            <a:srgbClr val="002060"/>
                          </a:solidFill>
                          <a:latin typeface="Century Gothic" panose="020B0502020202020204" pitchFamily="34" charset="0"/>
                        </a:rPr>
                        <a:t>a cat</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dirty="0">
                          <a:solidFill>
                            <a:srgbClr val="002060"/>
                          </a:solidFill>
                          <a:latin typeface="Century Gothic" panose="020B0502020202020204" pitchFamily="34" charset="0"/>
                        </a:rPr>
                        <a:t>un chat</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dirty="0">
                          <a:solidFill>
                            <a:srgbClr val="002060"/>
                          </a:solidFill>
                          <a:latin typeface="Century Gothic" panose="020B0502020202020204" pitchFamily="34" charset="0"/>
                        </a:rPr>
                        <a:t>a ruler</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dirty="0" err="1">
                          <a:solidFill>
                            <a:srgbClr val="002060"/>
                          </a:solidFill>
                          <a:latin typeface="Century Gothic" panose="020B0502020202020204" pitchFamily="34" charset="0"/>
                        </a:rPr>
                        <a:t>une</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règle</a:t>
                      </a:r>
                      <a:endParaRPr lang="en-GB" sz="1200" dirty="0">
                        <a:solidFill>
                          <a:srgbClr val="002060"/>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1"/>
                  </a:ext>
                </a:extLst>
              </a:tr>
              <a:tr h="253488">
                <a:tc>
                  <a:txBody>
                    <a:bodyPr/>
                    <a:lstStyle/>
                    <a:p>
                      <a:r>
                        <a:rPr lang="en-GB" sz="1200" dirty="0">
                          <a:solidFill>
                            <a:srgbClr val="002060"/>
                          </a:solidFill>
                          <a:latin typeface="Century Gothic" panose="020B0502020202020204" pitchFamily="34" charset="0"/>
                        </a:rPr>
                        <a:t>a photo</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dirty="0" err="1">
                          <a:solidFill>
                            <a:srgbClr val="002060"/>
                          </a:solidFill>
                          <a:latin typeface="Century Gothic" panose="020B0502020202020204" pitchFamily="34" charset="0"/>
                        </a:rPr>
                        <a:t>une</a:t>
                      </a:r>
                      <a:r>
                        <a:rPr lang="en-GB" sz="1200" dirty="0">
                          <a:solidFill>
                            <a:srgbClr val="002060"/>
                          </a:solidFill>
                          <a:latin typeface="Century Gothic" panose="020B0502020202020204" pitchFamily="34" charset="0"/>
                        </a:rPr>
                        <a:t> photo</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dirty="0">
                          <a:solidFill>
                            <a:srgbClr val="002060"/>
                          </a:solidFill>
                          <a:latin typeface="Century Gothic" panose="020B0502020202020204" pitchFamily="34" charset="0"/>
                        </a:rPr>
                        <a:t>a rubber</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dirty="0" err="1">
                          <a:solidFill>
                            <a:srgbClr val="002060"/>
                          </a:solidFill>
                          <a:latin typeface="Century Gothic" panose="020B0502020202020204" pitchFamily="34" charset="0"/>
                        </a:rPr>
                        <a:t>une</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gomme</a:t>
                      </a:r>
                      <a:endParaRPr lang="en-GB" sz="1200" dirty="0">
                        <a:solidFill>
                          <a:srgbClr val="002060"/>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2"/>
                  </a:ext>
                </a:extLst>
              </a:tr>
              <a:tr h="253488">
                <a:tc>
                  <a:txBody>
                    <a:bodyPr/>
                    <a:lstStyle/>
                    <a:p>
                      <a:r>
                        <a:rPr lang="en-GB" sz="1200" dirty="0">
                          <a:solidFill>
                            <a:srgbClr val="002060"/>
                          </a:solidFill>
                          <a:latin typeface="Century Gothic" panose="020B0502020202020204" pitchFamily="34" charset="0"/>
                        </a:rPr>
                        <a:t>a table</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err="1">
                          <a:solidFill>
                            <a:srgbClr val="002060"/>
                          </a:solidFill>
                          <a:latin typeface="Century Gothic" panose="020B0502020202020204" pitchFamily="34" charset="0"/>
                        </a:rPr>
                        <a:t>une</a:t>
                      </a:r>
                      <a:r>
                        <a:rPr lang="en-GB" sz="1100" dirty="0">
                          <a:solidFill>
                            <a:srgbClr val="002060"/>
                          </a:solidFill>
                          <a:latin typeface="Century Gothic" panose="020B0502020202020204" pitchFamily="34" charset="0"/>
                        </a:rPr>
                        <a:t> table</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dirty="0">
                          <a:solidFill>
                            <a:srgbClr val="002060"/>
                          </a:solidFill>
                          <a:latin typeface="Century Gothic" panose="020B0502020202020204" pitchFamily="34" charset="0"/>
                        </a:rPr>
                        <a:t>a book</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dirty="0">
                          <a:solidFill>
                            <a:srgbClr val="002060"/>
                          </a:solidFill>
                          <a:latin typeface="Century Gothic" panose="020B0502020202020204" pitchFamily="34" charset="0"/>
                        </a:rPr>
                        <a:t>un livre</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3"/>
                  </a:ext>
                </a:extLst>
              </a:tr>
              <a:tr h="253488">
                <a:tc>
                  <a:txBody>
                    <a:bodyPr/>
                    <a:lstStyle/>
                    <a:p>
                      <a:r>
                        <a:rPr lang="en-GB" sz="1200" dirty="0">
                          <a:solidFill>
                            <a:srgbClr val="002060"/>
                          </a:solidFill>
                          <a:latin typeface="Century Gothic" panose="020B0502020202020204" pitchFamily="34" charset="0"/>
                        </a:rPr>
                        <a:t>a pencil</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dirty="0">
                          <a:solidFill>
                            <a:srgbClr val="002060"/>
                          </a:solidFill>
                          <a:latin typeface="Century Gothic" panose="020B0502020202020204" pitchFamily="34" charset="0"/>
                        </a:rPr>
                        <a:t>un crayon</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dirty="0">
                          <a:solidFill>
                            <a:srgbClr val="002060"/>
                          </a:solidFill>
                          <a:latin typeface="Century Gothic" panose="020B0502020202020204" pitchFamily="34" charset="0"/>
                        </a:rPr>
                        <a:t>a present</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dirty="0">
                          <a:solidFill>
                            <a:srgbClr val="002060"/>
                          </a:solidFill>
                          <a:latin typeface="Century Gothic" panose="020B0502020202020204" pitchFamily="34" charset="0"/>
                        </a:rPr>
                        <a:t>un </a:t>
                      </a:r>
                      <a:r>
                        <a:rPr lang="en-GB" sz="1200" dirty="0" err="1">
                          <a:solidFill>
                            <a:srgbClr val="002060"/>
                          </a:solidFill>
                          <a:latin typeface="Century Gothic" panose="020B0502020202020204" pitchFamily="34" charset="0"/>
                        </a:rPr>
                        <a:t>cadeau</a:t>
                      </a:r>
                      <a:endParaRPr lang="en-GB" sz="1200" dirty="0">
                        <a:solidFill>
                          <a:srgbClr val="002060"/>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27" name="Title 2">
            <a:extLst>
              <a:ext uri="{FF2B5EF4-FFF2-40B4-BE49-F238E27FC236}">
                <a16:creationId xmlns:a16="http://schemas.microsoft.com/office/drawing/2014/main" id="{EEC97B4E-FC58-49BA-A83B-4844C616A5F4}"/>
              </a:ext>
            </a:extLst>
          </p:cNvPr>
          <p:cNvSpPr txBox="1">
            <a:spLocks/>
          </p:cNvSpPr>
          <p:nvPr/>
        </p:nvSpPr>
        <p:spPr>
          <a:xfrm>
            <a:off x="11128065" y="1080449"/>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prstClr val="black"/>
              </a:buClr>
              <a:buSzPts val="1800"/>
              <a:buFont typeface="Calibri"/>
              <a:buNone/>
              <a:tabLst/>
              <a:defRPr/>
            </a:pP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cs typeface="Calibri"/>
              <a:sym typeface="Calibri"/>
            </a:endParaRPr>
          </a:p>
        </p:txBody>
      </p:sp>
      <p:pic>
        <p:nvPicPr>
          <p:cNvPr id="29" name="Picture 28" descr="Icon&#10;&#10;Description automatically generated">
            <a:extLst>
              <a:ext uri="{FF2B5EF4-FFF2-40B4-BE49-F238E27FC236}">
                <a16:creationId xmlns:a16="http://schemas.microsoft.com/office/drawing/2014/main" id="{03242FC3-3367-432F-B446-82690B089E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52313" y="-42941"/>
            <a:ext cx="1139687" cy="1143194"/>
          </a:xfrm>
          <a:prstGeom prst="rect">
            <a:avLst/>
          </a:prstGeom>
        </p:spPr>
      </p:pic>
      <p:sp>
        <p:nvSpPr>
          <p:cNvPr id="4" name="Title 3">
            <a:extLst>
              <a:ext uri="{FF2B5EF4-FFF2-40B4-BE49-F238E27FC236}">
                <a16:creationId xmlns:a16="http://schemas.microsoft.com/office/drawing/2014/main" id="{2FAB25B3-7839-4629-B874-CBE8AE59CC1E}"/>
              </a:ext>
            </a:extLst>
          </p:cNvPr>
          <p:cNvSpPr>
            <a:spLocks noGrp="1"/>
          </p:cNvSpPr>
          <p:nvPr>
            <p:ph type="title"/>
          </p:nvPr>
        </p:nvSpPr>
        <p:spPr>
          <a:xfrm>
            <a:off x="11259861" y="1119492"/>
            <a:ext cx="849009" cy="427828"/>
          </a:xfrm>
        </p:spPr>
        <p:txBody>
          <a:bodyPr/>
          <a:lstStyle/>
          <a:p>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42776869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0" y="0"/>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a:solidFill>
                  <a:schemeClr val="bg1"/>
                </a:solidFill>
                <a:latin typeface="Century Gothic" panose="020B0502020202020204" pitchFamily="34" charset="0"/>
              </a:rPr>
              <a:t>Au revoir !</a:t>
            </a:r>
            <a:endParaRPr lang="en-GB" sz="6000" b="1" dirty="0">
              <a:solidFill>
                <a:schemeClr val="bg1"/>
              </a:solidFill>
              <a:latin typeface="Century Gothic" panose="020B0502020202020204" pitchFamily="34" charset="0"/>
            </a:endParaRP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a:ln>
                  <a:noFill/>
                </a:ln>
                <a:solidFill>
                  <a:srgbClr val="FF0000"/>
                </a:solidFill>
                <a:effectLst/>
                <a:uLnTx/>
                <a:uFillTx/>
                <a:latin typeface="Modern Love" panose="04090805081005020601" pitchFamily="82" charset="0"/>
                <a:cs typeface="Arial"/>
                <a:sym typeface="Arial"/>
              </a:rPr>
              <a:t>rouge</a:t>
            </a:r>
            <a:endParaRPr kumimoji="0" lang="en-GB" sz="1400" b="0" i="0" u="none" strike="noStrike" kern="0" cap="none" spc="0" normalizeH="0" baseline="0" noProof="0" dirty="0">
              <a:ln>
                <a:noFill/>
              </a:ln>
              <a:solidFill>
                <a:srgbClr val="FF0000"/>
              </a:solidFill>
              <a:effectLst/>
              <a:uLnTx/>
              <a:uFillTx/>
              <a:latin typeface="Modern Love" panose="04090805081005020601" pitchFamily="82" charset="0"/>
              <a:cs typeface="Arial"/>
              <a:sym typeface="Arial"/>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1AC97B20-350B-4BEA-A803-79712922E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795" y="459558"/>
            <a:ext cx="5084505" cy="4359018"/>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Box 28"/>
          <p:cNvSpPr txBox="1"/>
          <p:nvPr/>
        </p:nvSpPr>
        <p:spPr>
          <a:xfrm>
            <a:off x="6794522" y="823828"/>
            <a:ext cx="4904041" cy="28007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Notes:</a:t>
            </a:r>
            <a:br>
              <a:rPr kumimoji="0" lang="en-GB" sz="11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110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1]  </a:t>
            </a:r>
            <a:r>
              <a:rPr kumimoji="0" lang="en-GB" sz="11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Words have been deliberately chosen to assess the same SSC spelt in different ways – as/at –o/</a:t>
            </a:r>
            <a:r>
              <a:rPr kumimoji="0" lang="en-GB" sz="11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eau</a:t>
            </a:r>
            <a:r>
              <a:rPr kumimoji="0" lang="en-GB" sz="11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 </a:t>
            </a:r>
            <a:r>
              <a:rPr kumimoji="0" lang="en-GB" sz="11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en</a:t>
            </a:r>
            <a:r>
              <a:rPr kumimoji="0" lang="en-GB" sz="11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/an</a:t>
            </a:r>
            <a:br>
              <a:rPr kumimoji="0" lang="en-GB" sz="11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11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This is a challenging but important aspect of French SSC knowledge.</a:t>
            </a:r>
            <a:br>
              <a:rPr kumimoji="0" lang="en-GB" sz="11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11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2] Each item offers two opportunities to assess the same SSC, but only one SSC is assessed per item (e.g. Laurent only assesses [</a:t>
            </a:r>
            <a:r>
              <a:rPr kumimoji="0" lang="en-GB" sz="1100" b="0" i="0" u="none" strike="noStrike" kern="1200" cap="none" spc="0" normalizeH="0" baseline="0" noProof="0" dirty="0" err="1">
                <a:ln>
                  <a:noFill/>
                </a:ln>
                <a:solidFill>
                  <a:srgbClr val="4472C4">
                    <a:lumMod val="50000"/>
                  </a:srgbClr>
                </a:solidFill>
                <a:effectLst/>
                <a:uLnTx/>
                <a:uFillTx/>
                <a:latin typeface="Century Gothic" panose="020B0502020202020204" pitchFamily="34" charset="0"/>
                <a:ea typeface="+mn-ea"/>
                <a:cs typeface="+mn-cs"/>
              </a:rPr>
              <a:t>en</a:t>
            </a:r>
            <a:r>
              <a:rPr kumimoji="0" lang="en-GB" sz="11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not [au] or SFC.</a:t>
            </a:r>
            <a:br>
              <a:rPr kumimoji="0" lang="en-GB" sz="11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11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3] Teachers award one point for the SSC in each word (max. 2 points per item).</a:t>
            </a:r>
            <a:br>
              <a:rPr kumimoji="0" lang="en-GB" sz="11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11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4] Teachers may want to note additional SSC that are pronounced correctly/incorrectly to inform their planning of further practice.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solidFill>
                  <a:srgbClr val="4472C4">
                    <a:lumMod val="50000"/>
                  </a:srgbClr>
                </a:solidFill>
                <a:latin typeface="Century Gothic" panose="020B0502020202020204" pitchFamily="34" charset="0"/>
              </a:rPr>
              <a:t>5] Note that we are teaching phonics to achieve clear, comprehensible speech rather than native-like pronunciation. We therefore listen out for signs that the children are applying their phonemic knowledge to these new words, knowing that the SSC are not pronounced as in English.</a:t>
            </a:r>
            <a:endParaRPr kumimoji="0" lang="en-GB" sz="11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42" name="Google Shape;338;p8">
            <a:hlinkClick r:id="" action="ppaction://noaction">
              <a:snd r:embed="rId3" name="1_2.wav"/>
            </a:hlinkClick>
            <a:extLst>
              <a:ext uri="{FF2B5EF4-FFF2-40B4-BE49-F238E27FC236}">
                <a16:creationId xmlns:a16="http://schemas.microsoft.com/office/drawing/2014/main" id="{0F957451-EEAF-4A55-B1D4-33E0A9F02235}"/>
              </a:ext>
            </a:extLst>
          </p:cNvPr>
          <p:cNvPicPr preferRelativeResize="0"/>
          <p:nvPr/>
        </p:nvPicPr>
        <p:blipFill rotWithShape="1">
          <a:blip r:embed="rId4">
            <a:alphaModFix/>
          </a:blip>
          <a:srcRect/>
          <a:stretch/>
        </p:blipFill>
        <p:spPr>
          <a:xfrm>
            <a:off x="487973" y="1428476"/>
            <a:ext cx="444762" cy="400069"/>
          </a:xfrm>
          <a:prstGeom prst="rect">
            <a:avLst/>
          </a:prstGeom>
          <a:noFill/>
          <a:ln>
            <a:noFill/>
          </a:ln>
          <a:effectLst>
            <a:outerShdw blurRad="50800" dist="38100" dir="5400000" algn="t" rotWithShape="0">
              <a:prstClr val="black">
                <a:alpha val="40000"/>
              </a:prstClr>
            </a:outerShdw>
          </a:effectLst>
        </p:spPr>
      </p:pic>
      <p:pic>
        <p:nvPicPr>
          <p:cNvPr id="43" name="Google Shape;338;p8">
            <a:hlinkClick r:id="" action="ppaction://noaction">
              <a:snd r:embed="rId5" name="1_3.wav"/>
            </a:hlinkClick>
            <a:extLst>
              <a:ext uri="{FF2B5EF4-FFF2-40B4-BE49-F238E27FC236}">
                <a16:creationId xmlns:a16="http://schemas.microsoft.com/office/drawing/2014/main" id="{A299EEFF-400F-4FD8-A435-E0FD946A8486}"/>
              </a:ext>
            </a:extLst>
          </p:cNvPr>
          <p:cNvPicPr preferRelativeResize="0"/>
          <p:nvPr/>
        </p:nvPicPr>
        <p:blipFill rotWithShape="1">
          <a:blip r:embed="rId4">
            <a:alphaModFix/>
          </a:blip>
          <a:srcRect/>
          <a:stretch/>
        </p:blipFill>
        <p:spPr>
          <a:xfrm>
            <a:off x="506749" y="2145967"/>
            <a:ext cx="444762" cy="400069"/>
          </a:xfrm>
          <a:prstGeom prst="rect">
            <a:avLst/>
          </a:prstGeom>
          <a:noFill/>
          <a:ln>
            <a:noFill/>
          </a:ln>
          <a:effectLst>
            <a:outerShdw blurRad="50800" dist="38100" dir="5400000" algn="t" rotWithShape="0">
              <a:prstClr val="black">
                <a:alpha val="40000"/>
              </a:prstClr>
            </a:outerShdw>
          </a:effectLst>
        </p:spPr>
      </p:pic>
      <p:pic>
        <p:nvPicPr>
          <p:cNvPr id="44" name="Google Shape;338;p8">
            <a:hlinkClick r:id="" action="ppaction://noaction">
              <a:snd r:embed="rId6" name="1_4.wav"/>
            </a:hlinkClick>
            <a:extLst>
              <a:ext uri="{FF2B5EF4-FFF2-40B4-BE49-F238E27FC236}">
                <a16:creationId xmlns:a16="http://schemas.microsoft.com/office/drawing/2014/main" id="{A35DC31D-1A88-468F-A72B-D53B8C898C70}"/>
              </a:ext>
            </a:extLst>
          </p:cNvPr>
          <p:cNvPicPr preferRelativeResize="0"/>
          <p:nvPr/>
        </p:nvPicPr>
        <p:blipFill rotWithShape="1">
          <a:blip r:embed="rId4">
            <a:alphaModFix/>
          </a:blip>
          <a:srcRect/>
          <a:stretch/>
        </p:blipFill>
        <p:spPr>
          <a:xfrm>
            <a:off x="473856" y="2768109"/>
            <a:ext cx="444762" cy="400069"/>
          </a:xfrm>
          <a:prstGeom prst="rect">
            <a:avLst/>
          </a:prstGeom>
          <a:noFill/>
          <a:ln>
            <a:noFill/>
          </a:ln>
          <a:effectLst>
            <a:outerShdw blurRad="50800" dist="38100" dir="5400000" algn="t" rotWithShape="0">
              <a:prstClr val="black">
                <a:alpha val="40000"/>
              </a:prstClr>
            </a:outerShdw>
          </a:effectLst>
        </p:spPr>
      </p:pic>
      <p:pic>
        <p:nvPicPr>
          <p:cNvPr id="45" name="Google Shape;338;p8">
            <a:hlinkClick r:id="" action="ppaction://noaction">
              <a:snd r:embed="rId7" name="1_5.wav"/>
            </a:hlinkClick>
            <a:extLst>
              <a:ext uri="{FF2B5EF4-FFF2-40B4-BE49-F238E27FC236}">
                <a16:creationId xmlns:a16="http://schemas.microsoft.com/office/drawing/2014/main" id="{EB2F6CE3-C430-4C9A-82A4-161E6F3CE2AB}"/>
              </a:ext>
            </a:extLst>
          </p:cNvPr>
          <p:cNvPicPr preferRelativeResize="0"/>
          <p:nvPr/>
        </p:nvPicPr>
        <p:blipFill rotWithShape="1">
          <a:blip r:embed="rId4">
            <a:alphaModFix/>
          </a:blip>
          <a:srcRect/>
          <a:stretch/>
        </p:blipFill>
        <p:spPr>
          <a:xfrm>
            <a:off x="484955" y="3396398"/>
            <a:ext cx="444762" cy="400069"/>
          </a:xfrm>
          <a:prstGeom prst="rect">
            <a:avLst/>
          </a:prstGeom>
          <a:noFill/>
          <a:ln>
            <a:noFill/>
          </a:ln>
          <a:effectLst>
            <a:outerShdw blurRad="50800" dist="38100" dir="5400000" algn="t" rotWithShape="0">
              <a:prstClr val="black">
                <a:alpha val="40000"/>
              </a:prstClr>
            </a:outerShdw>
          </a:effectLst>
        </p:spPr>
      </p:pic>
      <p:pic>
        <p:nvPicPr>
          <p:cNvPr id="46" name="Google Shape;338;p8">
            <a:hlinkClick r:id="" action="ppaction://noaction">
              <a:snd r:embed="rId8" name="1_6.wav"/>
            </a:hlinkClick>
            <a:extLst>
              <a:ext uri="{FF2B5EF4-FFF2-40B4-BE49-F238E27FC236}">
                <a16:creationId xmlns:a16="http://schemas.microsoft.com/office/drawing/2014/main" id="{16A80BC1-2B13-42E9-9FD4-5D14C9598D49}"/>
              </a:ext>
            </a:extLst>
          </p:cNvPr>
          <p:cNvPicPr preferRelativeResize="0"/>
          <p:nvPr/>
        </p:nvPicPr>
        <p:blipFill rotWithShape="1">
          <a:blip r:embed="rId4">
            <a:alphaModFix/>
          </a:blip>
          <a:srcRect/>
          <a:stretch/>
        </p:blipFill>
        <p:spPr>
          <a:xfrm>
            <a:off x="493437" y="4109466"/>
            <a:ext cx="444762" cy="400069"/>
          </a:xfrm>
          <a:prstGeom prst="rect">
            <a:avLst/>
          </a:prstGeom>
          <a:noFill/>
          <a:ln>
            <a:noFill/>
          </a:ln>
          <a:effectLst>
            <a:outerShdw blurRad="50800" dist="38100" dir="5400000" algn="t" rotWithShape="0">
              <a:prstClr val="black">
                <a:alpha val="40000"/>
              </a:prstClr>
            </a:outerShdw>
          </a:effectLst>
        </p:spPr>
      </p:pic>
      <p:pic>
        <p:nvPicPr>
          <p:cNvPr id="47" name="Google Shape;338;p8">
            <a:hlinkClick r:id="" action="ppaction://noaction">
              <a:snd r:embed="rId9" name="1_7.wav"/>
            </a:hlinkClick>
            <a:extLst>
              <a:ext uri="{FF2B5EF4-FFF2-40B4-BE49-F238E27FC236}">
                <a16:creationId xmlns:a16="http://schemas.microsoft.com/office/drawing/2014/main" id="{0E75F5D0-69C4-4F34-93D4-DA9EA81FF5AB}"/>
              </a:ext>
            </a:extLst>
          </p:cNvPr>
          <p:cNvPicPr preferRelativeResize="0"/>
          <p:nvPr/>
        </p:nvPicPr>
        <p:blipFill rotWithShape="1">
          <a:blip r:embed="rId4">
            <a:alphaModFix/>
          </a:blip>
          <a:srcRect/>
          <a:stretch/>
        </p:blipFill>
        <p:spPr>
          <a:xfrm>
            <a:off x="484955" y="4789531"/>
            <a:ext cx="444762" cy="400069"/>
          </a:xfrm>
          <a:prstGeom prst="rect">
            <a:avLst/>
          </a:prstGeom>
          <a:noFill/>
          <a:ln>
            <a:noFill/>
          </a:ln>
          <a:effectLst>
            <a:outerShdw blurRad="50800" dist="38100" dir="5400000" algn="t" rotWithShape="0">
              <a:prstClr val="black">
                <a:alpha val="40000"/>
              </a:prstClr>
            </a:outerShdw>
          </a:effectLst>
        </p:spPr>
      </p:pic>
      <p:pic>
        <p:nvPicPr>
          <p:cNvPr id="48" name="Google Shape;338;p8">
            <a:hlinkClick r:id="" action="ppaction://noaction">
              <a:snd r:embed="rId10" name="1_8.wav"/>
            </a:hlinkClick>
            <a:extLst>
              <a:ext uri="{FF2B5EF4-FFF2-40B4-BE49-F238E27FC236}">
                <a16:creationId xmlns:a16="http://schemas.microsoft.com/office/drawing/2014/main" id="{521B0B4B-D150-4F40-92F6-57972732A2CE}"/>
              </a:ext>
            </a:extLst>
          </p:cNvPr>
          <p:cNvPicPr preferRelativeResize="0"/>
          <p:nvPr/>
        </p:nvPicPr>
        <p:blipFill rotWithShape="1">
          <a:blip r:embed="rId4">
            <a:alphaModFix/>
          </a:blip>
          <a:srcRect/>
          <a:stretch/>
        </p:blipFill>
        <p:spPr>
          <a:xfrm>
            <a:off x="484955" y="5522966"/>
            <a:ext cx="444762" cy="400069"/>
          </a:xfrm>
          <a:prstGeom prst="rect">
            <a:avLst/>
          </a:prstGeom>
          <a:noFill/>
          <a:ln>
            <a:noFill/>
          </a:ln>
          <a:effectLst>
            <a:outerShdw blurRad="50800" dist="38100" dir="5400000" algn="t" rotWithShape="0">
              <a:prstClr val="black">
                <a:alpha val="40000"/>
              </a:prstClr>
            </a:outerShdw>
          </a:effectLst>
        </p:spPr>
      </p:pic>
      <p:pic>
        <p:nvPicPr>
          <p:cNvPr id="49" name="Google Shape;338;p8">
            <a:hlinkClick r:id="" action="ppaction://noaction">
              <a:snd r:embed="rId11" name="1_9.wav"/>
            </a:hlinkClick>
            <a:extLst>
              <a:ext uri="{FF2B5EF4-FFF2-40B4-BE49-F238E27FC236}">
                <a16:creationId xmlns:a16="http://schemas.microsoft.com/office/drawing/2014/main" id="{315DD988-2962-444B-B2AD-42B9B4015EC4}"/>
              </a:ext>
            </a:extLst>
          </p:cNvPr>
          <p:cNvPicPr preferRelativeResize="0"/>
          <p:nvPr/>
        </p:nvPicPr>
        <p:blipFill rotWithShape="1">
          <a:blip r:embed="rId4">
            <a:alphaModFix/>
          </a:blip>
          <a:srcRect/>
          <a:stretch/>
        </p:blipFill>
        <p:spPr>
          <a:xfrm>
            <a:off x="487973" y="6189699"/>
            <a:ext cx="444762" cy="400069"/>
          </a:xfrm>
          <a:prstGeom prst="rect">
            <a:avLst/>
          </a:prstGeom>
          <a:noFill/>
          <a:ln>
            <a:noFill/>
          </a:ln>
          <a:effectLst>
            <a:outerShdw blurRad="50800" dist="38100" dir="5400000" algn="t" rotWithShape="0">
              <a:prstClr val="black">
                <a:alpha val="40000"/>
              </a:prstClr>
            </a:outerShdw>
          </a:effectLst>
        </p:spPr>
      </p:pic>
      <p:sp>
        <p:nvSpPr>
          <p:cNvPr id="50" name="Title 1">
            <a:extLst>
              <a:ext uri="{FF2B5EF4-FFF2-40B4-BE49-F238E27FC236}">
                <a16:creationId xmlns:a16="http://schemas.microsoft.com/office/drawing/2014/main" id="{7B812101-EA9E-4A32-B4EB-9FE618EB3D51}"/>
              </a:ext>
            </a:extLst>
          </p:cNvPr>
          <p:cNvSpPr txBox="1">
            <a:spLocks/>
          </p:cNvSpPr>
          <p:nvPr/>
        </p:nvSpPr>
        <p:spPr>
          <a:xfrm>
            <a:off x="87502" y="121066"/>
            <a:ext cx="4755367" cy="396360"/>
          </a:xfrm>
          <a:prstGeom prst="rect">
            <a:avLst/>
          </a:prstGeom>
          <a:noFill/>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Teacher audio version</a:t>
            </a:r>
          </a:p>
        </p:txBody>
      </p:sp>
      <p:pic>
        <p:nvPicPr>
          <p:cNvPr id="51" name="Google Shape;111;p3">
            <a:extLst>
              <a:ext uri="{FF2B5EF4-FFF2-40B4-BE49-F238E27FC236}">
                <a16:creationId xmlns:a16="http://schemas.microsoft.com/office/drawing/2014/main" id="{D7A7F338-D6EF-4E1A-80D6-5FB383B94EEF}"/>
              </a:ext>
            </a:extLst>
          </p:cNvPr>
          <p:cNvPicPr/>
          <p:nvPr/>
        </p:nvPicPr>
        <p:blipFill>
          <a:blip r:embed="rId12"/>
          <a:stretch/>
        </p:blipFill>
        <p:spPr>
          <a:xfrm>
            <a:off x="3033197" y="24905"/>
            <a:ext cx="570574" cy="507856"/>
          </a:xfrm>
          <a:prstGeom prst="rect">
            <a:avLst/>
          </a:prstGeom>
          <a:ln>
            <a:noFill/>
          </a:ln>
        </p:spPr>
      </p:pic>
      <p:graphicFrame>
        <p:nvGraphicFramePr>
          <p:cNvPr id="30" name="Table 29">
            <a:extLst>
              <a:ext uri="{FF2B5EF4-FFF2-40B4-BE49-F238E27FC236}">
                <a16:creationId xmlns:a16="http://schemas.microsoft.com/office/drawing/2014/main" id="{BEB1BC3D-BA7C-423E-A70D-6FC2C95A98EB}"/>
              </a:ext>
            </a:extLst>
          </p:cNvPr>
          <p:cNvGraphicFramePr>
            <a:graphicFrameLocks noGrp="1"/>
          </p:cNvGraphicFramePr>
          <p:nvPr>
            <p:extLst>
              <p:ext uri="{D42A27DB-BD31-4B8C-83A1-F6EECF244321}">
                <p14:modId xmlns:p14="http://schemas.microsoft.com/office/powerpoint/2010/main" val="169761302"/>
              </p:ext>
            </p:extLst>
          </p:nvPr>
        </p:nvGraphicFramePr>
        <p:xfrm>
          <a:off x="1077522" y="699784"/>
          <a:ext cx="5309915" cy="6037150"/>
        </p:xfrm>
        <a:graphic>
          <a:graphicData uri="http://schemas.openxmlformats.org/drawingml/2006/table">
            <a:tbl>
              <a:tblPr firstRow="1" firstCol="1" bandRow="1"/>
              <a:tblGrid>
                <a:gridCol w="264798">
                  <a:extLst>
                    <a:ext uri="{9D8B030D-6E8A-4147-A177-3AD203B41FA5}">
                      <a16:colId xmlns:a16="http://schemas.microsoft.com/office/drawing/2014/main" val="20000"/>
                    </a:ext>
                  </a:extLst>
                </a:gridCol>
                <a:gridCol w="1618594">
                  <a:extLst>
                    <a:ext uri="{9D8B030D-6E8A-4147-A177-3AD203B41FA5}">
                      <a16:colId xmlns:a16="http://schemas.microsoft.com/office/drawing/2014/main" val="20002"/>
                    </a:ext>
                  </a:extLst>
                </a:gridCol>
                <a:gridCol w="1538514">
                  <a:extLst>
                    <a:ext uri="{9D8B030D-6E8A-4147-A177-3AD203B41FA5}">
                      <a16:colId xmlns:a16="http://schemas.microsoft.com/office/drawing/2014/main" val="1154915248"/>
                    </a:ext>
                  </a:extLst>
                </a:gridCol>
                <a:gridCol w="1161143">
                  <a:extLst>
                    <a:ext uri="{9D8B030D-6E8A-4147-A177-3AD203B41FA5}">
                      <a16:colId xmlns:a16="http://schemas.microsoft.com/office/drawing/2014/main" val="20003"/>
                    </a:ext>
                  </a:extLst>
                </a:gridCol>
                <a:gridCol w="726866">
                  <a:extLst>
                    <a:ext uri="{9D8B030D-6E8A-4147-A177-3AD203B41FA5}">
                      <a16:colId xmlns:a16="http://schemas.microsoft.com/office/drawing/2014/main" val="20004"/>
                    </a:ext>
                  </a:extLst>
                </a:gridCol>
              </a:tblGrid>
              <a:tr h="610603">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9pPr>
                    </a:lstStyle>
                    <a:p>
                      <a:pPr>
                        <a:spcAft>
                          <a:spcPts val="0"/>
                        </a:spcAft>
                      </a:pPr>
                      <a:endPar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9pPr>
                    </a:lstStyle>
                    <a:p>
                      <a:pPr>
                        <a:spcAft>
                          <a:spcPts val="0"/>
                        </a:spcAft>
                      </a:pPr>
                      <a:r>
                        <a:rPr lang="en-GB" sz="1200" b="1"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Present</a:t>
                      </a: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9pPr>
                    </a:lstStyle>
                    <a:p>
                      <a:pPr>
                        <a:spcAft>
                          <a:spcPts val="0"/>
                        </a:spcAft>
                      </a:pPr>
                      <a:r>
                        <a:rPr lang="en-GB" sz="1200" b="1" dirty="0">
                          <a:solidFill>
                            <a:srgbClr val="002060"/>
                          </a:solidFill>
                          <a:effectLst/>
                          <a:latin typeface="Century Gothic" panose="020B0502020202020204" pitchFamily="34" charset="0"/>
                        </a:rPr>
                        <a:t> Name</a:t>
                      </a:r>
                      <a:endParaRPr lang="en-GB" sz="1200" b="1"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9pPr>
                    </a:lstStyle>
                    <a:p>
                      <a:pPr algn="ctr">
                        <a:spcAft>
                          <a:spcPts val="0"/>
                        </a:spcAft>
                      </a:pPr>
                      <a:r>
                        <a:rPr lang="en-GB" sz="1200" b="1" dirty="0">
                          <a:solidFill>
                            <a:srgbClr val="002060"/>
                          </a:solidFill>
                          <a:effectLst/>
                          <a:latin typeface="Century Gothic" panose="020B0502020202020204" pitchFamily="34" charset="0"/>
                        </a:rPr>
                        <a:t>SSC </a:t>
                      </a:r>
                      <a:br>
                        <a:rPr lang="en-GB" sz="1200" b="1" dirty="0">
                          <a:solidFill>
                            <a:srgbClr val="002060"/>
                          </a:solidFill>
                          <a:effectLst/>
                          <a:latin typeface="Century Gothic" panose="020B0502020202020204" pitchFamily="34" charset="0"/>
                        </a:rPr>
                      </a:br>
                      <a:r>
                        <a:rPr lang="en-GB" sz="800" b="1" dirty="0">
                          <a:solidFill>
                            <a:srgbClr val="002060"/>
                          </a:solidFill>
                          <a:effectLst/>
                          <a:latin typeface="Century Gothic" panose="020B0502020202020204" pitchFamily="34" charset="0"/>
                        </a:rPr>
                        <a:t>[sound-symbol correspondence] </a:t>
                      </a:r>
                      <a:endParaRPr lang="en-GB" sz="800" b="1"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9pPr>
                    </a:lstStyle>
                    <a:p>
                      <a:pPr algn="ctr">
                        <a:spcAft>
                          <a:spcPts val="0"/>
                        </a:spcAft>
                      </a:pPr>
                      <a:r>
                        <a:rPr lang="en-GB" sz="1600" b="1" dirty="0">
                          <a:solidFill>
                            <a:srgbClr val="002060"/>
                          </a:solidFill>
                          <a:effectLst/>
                          <a:latin typeface="Bookshelf Symbol 7" panose="05010101010101010101" pitchFamily="2" charset="2"/>
                          <a:ea typeface="Times New Roman" panose="02020603050405020304" pitchFamily="18" charset="0"/>
                          <a:cs typeface="Times New Roman" panose="02020603050405020304" pitchFamily="18" charset="0"/>
                        </a:rPr>
                        <a:t>p</a:t>
                      </a:r>
                      <a:r>
                        <a:rPr lang="en-GB" sz="1600" b="1"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x</a:t>
                      </a:r>
                      <a:endParaRPr lang="en-GB" sz="1200" b="1"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678093">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9pPr>
                    </a:lstStyle>
                    <a:p>
                      <a:pPr algn="ctr">
                        <a:spcAft>
                          <a:spcPts val="0"/>
                        </a:spcAft>
                      </a:pPr>
                      <a:r>
                        <a:rPr lang="en-GB" sz="1200" dirty="0">
                          <a:solidFill>
                            <a:srgbClr val="002060"/>
                          </a:solidFill>
                          <a:effectLst/>
                          <a:latin typeface="Century Gothic" panose="020B0502020202020204" pitchFamily="34" charset="0"/>
                        </a:rPr>
                        <a:t>1</a:t>
                      </a:r>
                      <a:endPar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9pPr>
                    </a:lstStyle>
                    <a:p>
                      <a:pPr>
                        <a:spcAft>
                          <a:spcPts val="0"/>
                        </a:spcAft>
                      </a:pPr>
                      <a:r>
                        <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rat</a:t>
                      </a:r>
                    </a:p>
                  </a:txBody>
                  <a:tcPr marL="68580" marR="68580" marT="0" marB="0">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9pPr>
                    </a:lstStyle>
                    <a:p>
                      <a:pPr>
                        <a:spcAft>
                          <a:spcPts val="0"/>
                        </a:spcAft>
                      </a:pPr>
                      <a:r>
                        <a:rPr lang="en-GB" sz="12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Lilas</a:t>
                      </a:r>
                      <a:endPar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9pPr>
                    </a:lstStyle>
                    <a:p>
                      <a:pPr algn="ctr">
                        <a:spcAft>
                          <a:spcPts val="0"/>
                        </a:spcAft>
                      </a:pPr>
                      <a:r>
                        <a:rPr lang="en-GB" sz="1200" dirty="0">
                          <a:solidFill>
                            <a:srgbClr val="002060"/>
                          </a:solidFill>
                          <a:effectLst/>
                          <a:latin typeface="Century Gothic" panose="020B0502020202020204" pitchFamily="34" charset="0"/>
                        </a:rPr>
                        <a:t>SFC</a:t>
                      </a:r>
                      <a:endPar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9pPr>
                    </a:lstStyle>
                    <a:p>
                      <a:pPr>
                        <a:spcAft>
                          <a:spcPts val="0"/>
                        </a:spcAft>
                      </a:pPr>
                      <a:r>
                        <a:rPr lang="en-GB" sz="1200">
                          <a:solidFill>
                            <a:srgbClr val="002060"/>
                          </a:solidFill>
                          <a:effectLst/>
                          <a:latin typeface="Century Gothic" panose="020B0502020202020204" pitchFamily="34" charset="0"/>
                        </a:rPr>
                        <a:t> </a:t>
                      </a:r>
                      <a:endParaRPr lang="en-GB" sz="12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679896">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9pPr>
                    </a:lstStyle>
                    <a:p>
                      <a:pPr algn="ctr">
                        <a:spcAft>
                          <a:spcPts val="0"/>
                        </a:spcAft>
                      </a:pPr>
                      <a:r>
                        <a:rPr lang="en-GB" sz="1200" dirty="0">
                          <a:solidFill>
                            <a:srgbClr val="002060"/>
                          </a:solidFill>
                          <a:effectLst/>
                          <a:latin typeface="Century Gothic" panose="020B0502020202020204" pitchFamily="34" charset="0"/>
                        </a:rPr>
                        <a:t>2</a:t>
                      </a:r>
                      <a:endPar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9pPr>
                    </a:lstStyle>
                    <a:p>
                      <a:pPr>
                        <a:spcAft>
                          <a:spcPts val="0"/>
                        </a:spcAft>
                      </a:pPr>
                      <a:r>
                        <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seau</a:t>
                      </a:r>
                    </a:p>
                  </a:txBody>
                  <a:tcPr marL="68580" marR="68580" marT="0" marB="0">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9pPr>
                    </a:lstStyle>
                    <a:p>
                      <a:pPr>
                        <a:spcAft>
                          <a:spcPts val="0"/>
                        </a:spcAft>
                      </a:pPr>
                      <a:r>
                        <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Coco</a:t>
                      </a:r>
                    </a:p>
                  </a:txBody>
                  <a:tcPr marL="68580" marR="68580" marT="0" marB="0">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9pPr>
                    </a:lstStyle>
                    <a:p>
                      <a:pPr algn="ctr">
                        <a:spcAft>
                          <a:spcPts val="0"/>
                        </a:spcAft>
                      </a:pPr>
                      <a:r>
                        <a:rPr lang="en-GB" sz="1200" dirty="0">
                          <a:solidFill>
                            <a:srgbClr val="002060"/>
                          </a:solidFill>
                          <a:effectLst/>
                          <a:latin typeface="Century Gothic" panose="020B0502020202020204" pitchFamily="34" charset="0"/>
                          <a:ea typeface="+mn-ea"/>
                          <a:cs typeface="+mn-cs"/>
                        </a:rPr>
                        <a:t>[au/</a:t>
                      </a:r>
                      <a:r>
                        <a:rPr lang="en-GB" sz="1200" dirty="0" err="1">
                          <a:solidFill>
                            <a:srgbClr val="002060"/>
                          </a:solidFill>
                          <a:effectLst/>
                          <a:latin typeface="Century Gothic" panose="020B0502020202020204" pitchFamily="34" charset="0"/>
                          <a:ea typeface="+mn-ea"/>
                          <a:cs typeface="+mn-cs"/>
                        </a:rPr>
                        <a:t>eau</a:t>
                      </a:r>
                      <a:r>
                        <a:rPr lang="en-GB" sz="1200" dirty="0">
                          <a:solidFill>
                            <a:srgbClr val="002060"/>
                          </a:solidFill>
                          <a:effectLst/>
                          <a:latin typeface="Century Gothic" panose="020B0502020202020204" pitchFamily="34" charset="0"/>
                          <a:ea typeface="+mn-ea"/>
                          <a:cs typeface="+mn-cs"/>
                        </a:rPr>
                        <a:t>/o]</a:t>
                      </a:r>
                      <a:endPar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9pPr>
                    </a:lstStyle>
                    <a:p>
                      <a:pPr>
                        <a:spcAft>
                          <a:spcPts val="0"/>
                        </a:spcAft>
                      </a:pPr>
                      <a:r>
                        <a:rPr lang="en-GB" sz="1200">
                          <a:solidFill>
                            <a:srgbClr val="002060"/>
                          </a:solidFill>
                          <a:effectLst/>
                          <a:latin typeface="Century Gothic" panose="020B0502020202020204" pitchFamily="34" charset="0"/>
                        </a:rPr>
                        <a:t> </a:t>
                      </a:r>
                      <a:endParaRPr lang="en-GB" sz="12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678093">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9pPr>
                    </a:lstStyle>
                    <a:p>
                      <a:pPr algn="ctr">
                        <a:spcAft>
                          <a:spcPts val="0"/>
                        </a:spcAft>
                      </a:pPr>
                      <a:r>
                        <a:rPr lang="en-GB" sz="1200" dirty="0">
                          <a:solidFill>
                            <a:srgbClr val="002060"/>
                          </a:solidFill>
                          <a:effectLst/>
                          <a:latin typeface="Century Gothic" panose="020B0502020202020204" pitchFamily="34" charset="0"/>
                        </a:rPr>
                        <a:t>3</a:t>
                      </a:r>
                      <a:endPar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9pPr>
                    </a:lstStyle>
                    <a:p>
                      <a:pPr>
                        <a:spcAft>
                          <a:spcPts val="0"/>
                        </a:spcAft>
                      </a:pPr>
                      <a:r>
                        <a:rPr lang="en-GB" sz="12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vue</a:t>
                      </a:r>
                      <a:endPar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9pPr>
                    </a:lstStyle>
                    <a:p>
                      <a:pPr>
                        <a:spcAft>
                          <a:spcPts val="0"/>
                        </a:spcAft>
                      </a:pPr>
                      <a:r>
                        <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Prue</a:t>
                      </a:r>
                    </a:p>
                  </a:txBody>
                  <a:tcPr marL="68580" marR="68580" marT="0" marB="0">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9pPr>
                    </a:lstStyle>
                    <a:p>
                      <a:pPr algn="ctr">
                        <a:spcAft>
                          <a:spcPts val="0"/>
                        </a:spcAft>
                      </a:pPr>
                      <a:r>
                        <a:rPr lang="en-GB" sz="1200" dirty="0">
                          <a:solidFill>
                            <a:srgbClr val="002060"/>
                          </a:solidFill>
                          <a:effectLst/>
                          <a:latin typeface="Century Gothic" panose="020B0502020202020204" pitchFamily="34" charset="0"/>
                          <a:ea typeface="+mn-ea"/>
                          <a:cs typeface="+mn-cs"/>
                        </a:rPr>
                        <a:t>[u]</a:t>
                      </a:r>
                      <a:endPar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9pPr>
                    </a:lstStyle>
                    <a:p>
                      <a:pPr>
                        <a:spcAft>
                          <a:spcPts val="0"/>
                        </a:spcAft>
                      </a:pPr>
                      <a:r>
                        <a:rPr lang="en-GB" sz="1200">
                          <a:solidFill>
                            <a:srgbClr val="002060"/>
                          </a:solidFill>
                          <a:effectLst/>
                          <a:latin typeface="Century Gothic" panose="020B0502020202020204" pitchFamily="34" charset="0"/>
                        </a:rPr>
                        <a:t> </a:t>
                      </a:r>
                      <a:endParaRPr lang="en-GB" sz="12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678093">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9pPr>
                    </a:lstStyle>
                    <a:p>
                      <a:pPr algn="ctr">
                        <a:spcAft>
                          <a:spcPts val="0"/>
                        </a:spcAft>
                      </a:pPr>
                      <a:r>
                        <a:rPr lang="en-GB" sz="1200" dirty="0">
                          <a:solidFill>
                            <a:srgbClr val="002060"/>
                          </a:solidFill>
                          <a:effectLst/>
                          <a:latin typeface="Century Gothic" panose="020B0502020202020204" pitchFamily="34" charset="0"/>
                        </a:rPr>
                        <a:t>4</a:t>
                      </a:r>
                      <a:endPar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9pPr>
                    </a:lstStyle>
                    <a:p>
                      <a:pPr>
                        <a:spcAft>
                          <a:spcPts val="0"/>
                        </a:spcAft>
                      </a:pPr>
                      <a:r>
                        <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jeu</a:t>
                      </a:r>
                    </a:p>
                  </a:txBody>
                  <a:tcPr marL="68580" marR="68580" marT="0" marB="0">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9pPr>
                    </a:lstStyle>
                    <a:p>
                      <a:pPr>
                        <a:spcAft>
                          <a:spcPts val="0"/>
                        </a:spcAft>
                      </a:pPr>
                      <a:r>
                        <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Mathieu</a:t>
                      </a:r>
                    </a:p>
                  </a:txBody>
                  <a:tcPr marL="68580" marR="68580" marT="0" marB="0">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9pPr>
                    </a:lstStyle>
                    <a:p>
                      <a:pPr algn="ctr">
                        <a:spcAft>
                          <a:spcPts val="0"/>
                        </a:spcAft>
                      </a:pPr>
                      <a:r>
                        <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a:t>
                      </a:r>
                      <a:r>
                        <a:rPr lang="en-GB" sz="12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eu</a:t>
                      </a:r>
                      <a:r>
                        <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a:t>
                      </a: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9pPr>
                    </a:lstStyle>
                    <a:p>
                      <a:pPr>
                        <a:spcAft>
                          <a:spcPts val="0"/>
                        </a:spcAft>
                      </a:pPr>
                      <a:r>
                        <a:rPr lang="en-GB" sz="1200">
                          <a:solidFill>
                            <a:srgbClr val="002060"/>
                          </a:solidFill>
                          <a:effectLst/>
                          <a:latin typeface="Century Gothic" panose="020B0502020202020204" pitchFamily="34" charset="0"/>
                        </a:rPr>
                        <a:t> </a:t>
                      </a:r>
                      <a:endParaRPr lang="en-GB" sz="12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678093">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9pPr>
                    </a:lstStyle>
                    <a:p>
                      <a:pPr algn="ctr">
                        <a:spcAft>
                          <a:spcPts val="0"/>
                        </a:spcAft>
                      </a:pPr>
                      <a:r>
                        <a:rPr lang="en-GB" sz="1200" dirty="0">
                          <a:solidFill>
                            <a:srgbClr val="002060"/>
                          </a:solidFill>
                          <a:effectLst/>
                          <a:latin typeface="Century Gothic" panose="020B0502020202020204" pitchFamily="34" charset="0"/>
                        </a:rPr>
                        <a:t>5</a:t>
                      </a:r>
                      <a:endPar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9pPr>
                    </a:lstStyle>
                    <a:p>
                      <a:pPr>
                        <a:spcAft>
                          <a:spcPts val="0"/>
                        </a:spcAft>
                      </a:pPr>
                      <a:r>
                        <a:rPr lang="en-GB" sz="12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iglou</a:t>
                      </a:r>
                      <a:endPar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9pPr>
                    </a:lstStyle>
                    <a:p>
                      <a:pPr>
                        <a:spcAft>
                          <a:spcPts val="0"/>
                        </a:spcAft>
                      </a:pPr>
                      <a:r>
                        <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Ballou</a:t>
                      </a:r>
                    </a:p>
                  </a:txBody>
                  <a:tcPr marL="68580" marR="68580" marT="0" marB="0">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9pPr>
                    </a:lstStyle>
                    <a:p>
                      <a:pPr algn="ctr">
                        <a:spcAft>
                          <a:spcPts val="0"/>
                        </a:spcAft>
                      </a:pPr>
                      <a:r>
                        <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a:t>
                      </a:r>
                      <a:r>
                        <a:rPr lang="en-GB" sz="12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ou</a:t>
                      </a:r>
                      <a:r>
                        <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a:t>
                      </a: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9pPr>
                    </a:lstStyle>
                    <a:p>
                      <a:pPr>
                        <a:spcAft>
                          <a:spcPts val="0"/>
                        </a:spcAft>
                      </a:pPr>
                      <a:r>
                        <a:rPr lang="en-GB" sz="1200">
                          <a:solidFill>
                            <a:srgbClr val="002060"/>
                          </a:solidFill>
                          <a:effectLst/>
                          <a:latin typeface="Century Gothic" panose="020B0502020202020204" pitchFamily="34" charset="0"/>
                        </a:rPr>
                        <a:t> </a:t>
                      </a:r>
                      <a:endParaRPr lang="en-GB" sz="12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678093">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9pPr>
                    </a:lstStyle>
                    <a:p>
                      <a:pPr algn="ctr">
                        <a:spcAft>
                          <a:spcPts val="0"/>
                        </a:spcAft>
                      </a:pPr>
                      <a:r>
                        <a:rPr lang="en-GB" sz="1200" dirty="0">
                          <a:solidFill>
                            <a:srgbClr val="002060"/>
                          </a:solidFill>
                          <a:effectLst/>
                          <a:latin typeface="Century Gothic" panose="020B0502020202020204" pitchFamily="34" charset="0"/>
                        </a:rPr>
                        <a:t>6</a:t>
                      </a:r>
                      <a:endPar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9pPr>
                    </a:lstStyle>
                    <a:p>
                      <a:pPr>
                        <a:spcAft>
                          <a:spcPts val="0"/>
                        </a:spcAft>
                      </a:pPr>
                      <a:r>
                        <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chanson</a:t>
                      </a:r>
                    </a:p>
                  </a:txBody>
                  <a:tcPr marL="68580" marR="68580" marT="0" marB="0">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9pPr>
                    </a:lstStyle>
                    <a:p>
                      <a:pPr>
                        <a:spcAft>
                          <a:spcPts val="0"/>
                        </a:spcAft>
                      </a:pPr>
                      <a:r>
                        <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Vardon</a:t>
                      </a:r>
                    </a:p>
                  </a:txBody>
                  <a:tcPr marL="68580" marR="68580" marT="0" marB="0">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9pPr>
                    </a:lstStyle>
                    <a:p>
                      <a:pPr algn="ctr">
                        <a:spcAft>
                          <a:spcPts val="0"/>
                        </a:spcAft>
                      </a:pPr>
                      <a:r>
                        <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[on]</a:t>
                      </a: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9pPr>
                    </a:lstStyle>
                    <a:p>
                      <a:pPr>
                        <a:spcAft>
                          <a:spcPts val="0"/>
                        </a:spcAft>
                      </a:pPr>
                      <a:endPar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678093">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9pPr>
                    </a:lstStyle>
                    <a:p>
                      <a:pPr algn="ctr">
                        <a:spcAft>
                          <a:spcPts val="0"/>
                        </a:spcAft>
                      </a:pPr>
                      <a:r>
                        <a:rPr lang="en-GB" sz="1200" dirty="0">
                          <a:solidFill>
                            <a:srgbClr val="002060"/>
                          </a:solidFill>
                          <a:effectLst/>
                          <a:latin typeface="Century Gothic" panose="020B0502020202020204" pitchFamily="34" charset="0"/>
                        </a:rPr>
                        <a:t>7</a:t>
                      </a:r>
                      <a:endPar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9pPr>
                    </a:lstStyle>
                    <a:p>
                      <a:pPr>
                        <a:spcAft>
                          <a:spcPts val="0"/>
                        </a:spcAft>
                      </a:pPr>
                      <a:r>
                        <a:rPr lang="en-GB" sz="12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gants</a:t>
                      </a:r>
                      <a:endPar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9pPr>
                    </a:lstStyle>
                    <a:p>
                      <a:pPr>
                        <a:spcAft>
                          <a:spcPts val="0"/>
                        </a:spcAft>
                      </a:pPr>
                      <a:r>
                        <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Laurent</a:t>
                      </a:r>
                    </a:p>
                  </a:txBody>
                  <a:tcPr marL="68580" marR="68580" marT="0" marB="0">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9pPr>
                    </a:lstStyle>
                    <a:p>
                      <a:pPr algn="ctr">
                        <a:spcAft>
                          <a:spcPts val="0"/>
                        </a:spcAft>
                      </a:pPr>
                      <a:r>
                        <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[an/</a:t>
                      </a:r>
                      <a:r>
                        <a:rPr lang="en-GB" sz="12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en</a:t>
                      </a:r>
                      <a:r>
                        <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a:t>
                      </a: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9pPr>
                    </a:lstStyle>
                    <a:p>
                      <a:pPr>
                        <a:spcAft>
                          <a:spcPts val="0"/>
                        </a:spcAft>
                      </a:pPr>
                      <a:r>
                        <a:rPr lang="en-GB" sz="1200" dirty="0">
                          <a:solidFill>
                            <a:srgbClr val="002060"/>
                          </a:solidFill>
                          <a:effectLst/>
                          <a:latin typeface="Century Gothic" panose="020B0502020202020204" pitchFamily="34" charset="0"/>
                        </a:rPr>
                        <a:t> </a:t>
                      </a:r>
                      <a:endPar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678093">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9pPr>
                    </a:lstStyle>
                    <a:p>
                      <a:pPr algn="ctr">
                        <a:spcAft>
                          <a:spcPts val="0"/>
                        </a:spcAft>
                      </a:pPr>
                      <a:r>
                        <a:rPr lang="en-GB" sz="1200" dirty="0">
                          <a:solidFill>
                            <a:srgbClr val="002060"/>
                          </a:solidFill>
                          <a:effectLst/>
                          <a:latin typeface="Century Gothic" panose="020B0502020202020204" pitchFamily="34" charset="0"/>
                        </a:rPr>
                        <a:t>8</a:t>
                      </a:r>
                      <a:endPar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9pPr>
                    </a:lstStyle>
                    <a:p>
                      <a:pPr>
                        <a:spcAft>
                          <a:spcPts val="0"/>
                        </a:spcAft>
                      </a:pPr>
                      <a:r>
                        <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cloche</a:t>
                      </a:r>
                    </a:p>
                  </a:txBody>
                  <a:tcPr marL="68580" marR="68580" marT="0" marB="0">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9pPr>
                    </a:lstStyle>
                    <a:p>
                      <a:pPr>
                        <a:spcAft>
                          <a:spcPts val="0"/>
                        </a:spcAft>
                      </a:pPr>
                      <a:r>
                        <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Gavroche</a:t>
                      </a:r>
                    </a:p>
                  </a:txBody>
                  <a:tcPr marL="68580" marR="68580" marT="0" marB="0">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9pPr>
                    </a:lstStyle>
                    <a:p>
                      <a:pPr algn="ctr">
                        <a:spcAft>
                          <a:spcPts val="0"/>
                        </a:spcAft>
                      </a:pPr>
                      <a:r>
                        <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a:t>
                      </a:r>
                      <a:r>
                        <a:rPr lang="en-GB" sz="12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ch</a:t>
                      </a:r>
                      <a:r>
                        <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a:t>
                      </a: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400" b="0" i="0" u="none" strike="noStrike" kern="1200" cap="none">
                          <a:solidFill>
                            <a:schemeClr val="tx1"/>
                          </a:solidFill>
                          <a:latin typeface="Calibri" panose="020F0502020204030204"/>
                          <a:sym typeface="Arial"/>
                        </a:defRPr>
                      </a:lvl9pPr>
                    </a:lstStyle>
                    <a:p>
                      <a:pPr>
                        <a:spcAft>
                          <a:spcPts val="0"/>
                        </a:spcAft>
                      </a:pPr>
                      <a:r>
                        <a:rPr lang="en-GB" sz="1200" dirty="0">
                          <a:solidFill>
                            <a:srgbClr val="002060"/>
                          </a:solidFill>
                          <a:effectLst/>
                          <a:latin typeface="Century Gothic" panose="020B0502020202020204" pitchFamily="34" charset="0"/>
                        </a:rPr>
                        <a:t> </a:t>
                      </a:r>
                      <a:endPar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bl>
          </a:graphicData>
        </a:graphic>
      </p:graphicFrame>
      <p:pic>
        <p:nvPicPr>
          <p:cNvPr id="31" name="Picture 30">
            <a:extLst>
              <a:ext uri="{FF2B5EF4-FFF2-40B4-BE49-F238E27FC236}">
                <a16:creationId xmlns:a16="http://schemas.microsoft.com/office/drawing/2014/main" id="{6B7461C3-31A8-4503-BF0D-FF7D0E64C455}"/>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326065" y="1388168"/>
            <a:ext cx="407204" cy="455259"/>
          </a:xfrm>
          <a:prstGeom prst="rect">
            <a:avLst/>
          </a:prstGeom>
        </p:spPr>
      </p:pic>
      <p:pic>
        <p:nvPicPr>
          <p:cNvPr id="32" name="Picture 31">
            <a:extLst>
              <a:ext uri="{FF2B5EF4-FFF2-40B4-BE49-F238E27FC236}">
                <a16:creationId xmlns:a16="http://schemas.microsoft.com/office/drawing/2014/main" id="{5D46ABD2-4AD7-4C57-9126-ADEC618F417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067340" y="3465815"/>
            <a:ext cx="740495" cy="489035"/>
          </a:xfrm>
          <a:prstGeom prst="rect">
            <a:avLst/>
          </a:prstGeom>
        </p:spPr>
      </p:pic>
      <p:pic>
        <p:nvPicPr>
          <p:cNvPr id="33" name="Picture 32">
            <a:extLst>
              <a:ext uri="{FF2B5EF4-FFF2-40B4-BE49-F238E27FC236}">
                <a16:creationId xmlns:a16="http://schemas.microsoft.com/office/drawing/2014/main" id="{8EC22251-D5D3-41D0-B327-E900934842D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326065" y="2171051"/>
            <a:ext cx="407203" cy="399436"/>
          </a:xfrm>
          <a:prstGeom prst="rect">
            <a:avLst/>
          </a:prstGeom>
        </p:spPr>
      </p:pic>
      <p:pic>
        <p:nvPicPr>
          <p:cNvPr id="34" name="Picture 33">
            <a:extLst>
              <a:ext uri="{FF2B5EF4-FFF2-40B4-BE49-F238E27FC236}">
                <a16:creationId xmlns:a16="http://schemas.microsoft.com/office/drawing/2014/main" id="{518EC848-CDC4-4A72-A077-AB6E183D10A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111035" y="4101856"/>
            <a:ext cx="653106" cy="485067"/>
          </a:xfrm>
          <a:prstGeom prst="rect">
            <a:avLst/>
          </a:prstGeom>
        </p:spPr>
      </p:pic>
      <p:pic>
        <p:nvPicPr>
          <p:cNvPr id="35" name="Picture 34" descr="1386-0809-1709-4559">
            <a:hlinkClick r:id="" action="ppaction://noaction">
              <a:snd r:embed="rId17" name="cloche.wav"/>
            </a:hlinkClick>
            <a:extLst>
              <a:ext uri="{FF2B5EF4-FFF2-40B4-BE49-F238E27FC236}">
                <a16:creationId xmlns:a16="http://schemas.microsoft.com/office/drawing/2014/main" id="{753712BF-2F37-41E2-AFBA-53C034524A57}"/>
              </a:ext>
            </a:extLst>
          </p:cNvPr>
          <p:cNvPicPr>
            <a:picLocks noChangeAspect="1" noChangeArrowheads="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23518" y="6191965"/>
            <a:ext cx="428140" cy="39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35">
            <a:extLst>
              <a:ext uri="{FF2B5EF4-FFF2-40B4-BE49-F238E27FC236}">
                <a16:creationId xmlns:a16="http://schemas.microsoft.com/office/drawing/2014/main" id="{0B1969A4-9F37-4B4C-A86F-90E070FBD12B}"/>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037940" y="4853770"/>
            <a:ext cx="714434" cy="397962"/>
          </a:xfrm>
          <a:prstGeom prst="rect">
            <a:avLst/>
          </a:prstGeom>
        </p:spPr>
      </p:pic>
      <p:pic>
        <p:nvPicPr>
          <p:cNvPr id="37" name="Picture 36" descr="Icon&#10;&#10;Description automatically generated">
            <a:extLst>
              <a:ext uri="{FF2B5EF4-FFF2-40B4-BE49-F238E27FC236}">
                <a16:creationId xmlns:a16="http://schemas.microsoft.com/office/drawing/2014/main" id="{61EA4DB6-CF1A-4AC8-B690-31A87FB1E47B}"/>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2106856" y="2770477"/>
            <a:ext cx="712775" cy="500056"/>
          </a:xfrm>
          <a:prstGeom prst="rect">
            <a:avLst/>
          </a:prstGeom>
        </p:spPr>
      </p:pic>
      <p:pic>
        <p:nvPicPr>
          <p:cNvPr id="38" name="Picture 37" descr="A picture containing application&#10;&#10;Description automatically generated">
            <a:extLst>
              <a:ext uri="{FF2B5EF4-FFF2-40B4-BE49-F238E27FC236}">
                <a16:creationId xmlns:a16="http://schemas.microsoft.com/office/drawing/2014/main" id="{D52C6621-4B13-48AB-A6BD-A77EFBE7F792}"/>
              </a:ext>
            </a:extLst>
          </p:cNvPr>
          <p:cNvPicPr>
            <a:picLocks noChangeAspect="1"/>
          </p:cNvPicPr>
          <p:nvPr/>
        </p:nvPicPr>
        <p:blipFill rotWithShape="1">
          <a:blip r:embed="rId21">
            <a:extLst>
              <a:ext uri="{28A0092B-C50C-407E-A947-70E740481C1C}">
                <a14:useLocalDpi xmlns:a14="http://schemas.microsoft.com/office/drawing/2010/main" val="0"/>
              </a:ext>
            </a:extLst>
          </a:blip>
          <a:srcRect t="53618" r="67711"/>
          <a:stretch/>
        </p:blipFill>
        <p:spPr>
          <a:xfrm>
            <a:off x="3574608" y="1363851"/>
            <a:ext cx="407204" cy="575801"/>
          </a:xfrm>
          <a:prstGeom prst="rect">
            <a:avLst/>
          </a:prstGeom>
        </p:spPr>
      </p:pic>
      <p:pic>
        <p:nvPicPr>
          <p:cNvPr id="39" name="Picture 38" descr="A picture containing application&#10;&#10;Description automatically generated">
            <a:extLst>
              <a:ext uri="{FF2B5EF4-FFF2-40B4-BE49-F238E27FC236}">
                <a16:creationId xmlns:a16="http://schemas.microsoft.com/office/drawing/2014/main" id="{F0E85786-04F8-4E8A-80E8-488124697AD7}"/>
              </a:ext>
            </a:extLst>
          </p:cNvPr>
          <p:cNvPicPr>
            <a:picLocks noChangeAspect="1"/>
          </p:cNvPicPr>
          <p:nvPr/>
        </p:nvPicPr>
        <p:blipFill rotWithShape="1">
          <a:blip r:embed="rId21">
            <a:extLst>
              <a:ext uri="{28A0092B-C50C-407E-A947-70E740481C1C}">
                <a14:useLocalDpi xmlns:a14="http://schemas.microsoft.com/office/drawing/2010/main" val="0"/>
              </a:ext>
            </a:extLst>
          </a:blip>
          <a:srcRect l="32489" t="53618" r="35222"/>
          <a:stretch/>
        </p:blipFill>
        <p:spPr>
          <a:xfrm>
            <a:off x="3574608" y="2105505"/>
            <a:ext cx="410727" cy="580783"/>
          </a:xfrm>
          <a:prstGeom prst="rect">
            <a:avLst/>
          </a:prstGeom>
        </p:spPr>
      </p:pic>
      <p:pic>
        <p:nvPicPr>
          <p:cNvPr id="40" name="Picture 39" descr="A picture containing application&#10;&#10;Description automatically generated">
            <a:extLst>
              <a:ext uri="{FF2B5EF4-FFF2-40B4-BE49-F238E27FC236}">
                <a16:creationId xmlns:a16="http://schemas.microsoft.com/office/drawing/2014/main" id="{FDA42C76-3A04-47AE-87E3-D3117C01AA4B}"/>
              </a:ext>
            </a:extLst>
          </p:cNvPr>
          <p:cNvPicPr>
            <a:picLocks noChangeAspect="1"/>
          </p:cNvPicPr>
          <p:nvPr/>
        </p:nvPicPr>
        <p:blipFill rotWithShape="1">
          <a:blip r:embed="rId21">
            <a:extLst>
              <a:ext uri="{28A0092B-C50C-407E-A947-70E740481C1C}">
                <a14:useLocalDpi xmlns:a14="http://schemas.microsoft.com/office/drawing/2010/main" val="0"/>
              </a:ext>
            </a:extLst>
          </a:blip>
          <a:srcRect l="74845" t="310" r="-1881" b="46383"/>
          <a:stretch/>
        </p:blipFill>
        <p:spPr>
          <a:xfrm>
            <a:off x="3584542" y="3382947"/>
            <a:ext cx="345621" cy="670824"/>
          </a:xfrm>
          <a:prstGeom prst="rect">
            <a:avLst/>
          </a:prstGeom>
        </p:spPr>
      </p:pic>
      <p:pic>
        <p:nvPicPr>
          <p:cNvPr id="53" name="Picture 52" descr="A picture containing application&#10;&#10;Description automatically generated">
            <a:extLst>
              <a:ext uri="{FF2B5EF4-FFF2-40B4-BE49-F238E27FC236}">
                <a16:creationId xmlns:a16="http://schemas.microsoft.com/office/drawing/2014/main" id="{ABED3583-A569-4079-BBE0-DE967B3C7FE2}"/>
              </a:ext>
            </a:extLst>
          </p:cNvPr>
          <p:cNvPicPr>
            <a:picLocks noChangeAspect="1"/>
          </p:cNvPicPr>
          <p:nvPr/>
        </p:nvPicPr>
        <p:blipFill rotWithShape="1">
          <a:blip r:embed="rId21">
            <a:extLst>
              <a:ext uri="{28A0092B-C50C-407E-A947-70E740481C1C}">
                <a14:useLocalDpi xmlns:a14="http://schemas.microsoft.com/office/drawing/2010/main" val="0"/>
              </a:ext>
            </a:extLst>
          </a:blip>
          <a:srcRect l="32489" t="1298" r="35222" b="46381"/>
          <a:stretch/>
        </p:blipFill>
        <p:spPr>
          <a:xfrm>
            <a:off x="3534961" y="2710985"/>
            <a:ext cx="364104" cy="580783"/>
          </a:xfrm>
          <a:prstGeom prst="rect">
            <a:avLst/>
          </a:prstGeom>
        </p:spPr>
      </p:pic>
      <p:pic>
        <p:nvPicPr>
          <p:cNvPr id="69" name="Picture 68" descr="A picture containing application&#10;&#10;Description automatically generated">
            <a:extLst>
              <a:ext uri="{FF2B5EF4-FFF2-40B4-BE49-F238E27FC236}">
                <a16:creationId xmlns:a16="http://schemas.microsoft.com/office/drawing/2014/main" id="{7B256DC9-4A2F-4536-BDE7-85D5498D6841}"/>
              </a:ext>
            </a:extLst>
          </p:cNvPr>
          <p:cNvPicPr>
            <a:picLocks noChangeAspect="1"/>
          </p:cNvPicPr>
          <p:nvPr/>
        </p:nvPicPr>
        <p:blipFill rotWithShape="1">
          <a:blip r:embed="rId21">
            <a:extLst>
              <a:ext uri="{28A0092B-C50C-407E-A947-70E740481C1C}">
                <a14:useLocalDpi xmlns:a14="http://schemas.microsoft.com/office/drawing/2010/main" val="0"/>
              </a:ext>
            </a:extLst>
          </a:blip>
          <a:srcRect l="32489" t="52501" r="35222" b="1782"/>
          <a:stretch/>
        </p:blipFill>
        <p:spPr>
          <a:xfrm rot="9839652">
            <a:off x="3502943" y="4100394"/>
            <a:ext cx="428140" cy="596728"/>
          </a:xfrm>
          <a:prstGeom prst="rect">
            <a:avLst/>
          </a:prstGeom>
        </p:spPr>
      </p:pic>
      <p:pic>
        <p:nvPicPr>
          <p:cNvPr id="70" name="Picture 69" descr="Logo&#10;&#10;Description automatically generated">
            <a:extLst>
              <a:ext uri="{FF2B5EF4-FFF2-40B4-BE49-F238E27FC236}">
                <a16:creationId xmlns:a16="http://schemas.microsoft.com/office/drawing/2014/main" id="{9C5926A5-E6BC-418B-9F0E-294A8B7B6A16}"/>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3620067" y="4835761"/>
            <a:ext cx="371170" cy="481355"/>
          </a:xfrm>
          <a:prstGeom prst="rect">
            <a:avLst/>
          </a:prstGeom>
        </p:spPr>
      </p:pic>
      <p:pic>
        <p:nvPicPr>
          <p:cNvPr id="71" name="Picture 70" descr="Icon&#10;&#10;Description automatically generated with medium confidence">
            <a:extLst>
              <a:ext uri="{FF2B5EF4-FFF2-40B4-BE49-F238E27FC236}">
                <a16:creationId xmlns:a16="http://schemas.microsoft.com/office/drawing/2014/main" id="{2203BC94-6DCC-4DDC-B1E3-AFE17FE43D2C}"/>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3630753" y="5554248"/>
            <a:ext cx="294914" cy="445679"/>
          </a:xfrm>
          <a:prstGeom prst="rect">
            <a:avLst/>
          </a:prstGeom>
        </p:spPr>
      </p:pic>
      <p:pic>
        <p:nvPicPr>
          <p:cNvPr id="72" name="Picture 71" descr="Icon&#10;&#10;Description automatically generated">
            <a:extLst>
              <a:ext uri="{FF2B5EF4-FFF2-40B4-BE49-F238E27FC236}">
                <a16:creationId xmlns:a16="http://schemas.microsoft.com/office/drawing/2014/main" id="{03C9F941-F102-484C-A91B-BA39E135DC4F}"/>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3783108" y="6247010"/>
            <a:ext cx="293219" cy="342758"/>
          </a:xfrm>
          <a:prstGeom prst="rect">
            <a:avLst/>
          </a:prstGeom>
        </p:spPr>
      </p:pic>
      <p:pic>
        <p:nvPicPr>
          <p:cNvPr id="73" name="Picture 72" descr="A close-up of a hand&#10;&#10;Description automatically generated with low confidence">
            <a:extLst>
              <a:ext uri="{FF2B5EF4-FFF2-40B4-BE49-F238E27FC236}">
                <a16:creationId xmlns:a16="http://schemas.microsoft.com/office/drawing/2014/main" id="{476BF542-94F3-469A-8F16-7773B3A5983E}"/>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2251144" y="5588583"/>
            <a:ext cx="372888" cy="374939"/>
          </a:xfrm>
          <a:prstGeom prst="rect">
            <a:avLst/>
          </a:prstGeom>
        </p:spPr>
      </p:pic>
    </p:spTree>
    <p:extLst>
      <p:ext uri="{BB962C8B-B14F-4D97-AF65-F5344CB8AC3E}">
        <p14:creationId xmlns:p14="http://schemas.microsoft.com/office/powerpoint/2010/main" val="19431643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2" name="Table 41">
            <a:extLst>
              <a:ext uri="{FF2B5EF4-FFF2-40B4-BE49-F238E27FC236}">
                <a16:creationId xmlns:a16="http://schemas.microsoft.com/office/drawing/2014/main" id="{90D2E40A-F15F-4A54-8821-0CDDD8259791}"/>
              </a:ext>
            </a:extLst>
          </p:cNvPr>
          <p:cNvGraphicFramePr>
            <a:graphicFrameLocks noGrp="1"/>
          </p:cNvGraphicFramePr>
          <p:nvPr>
            <p:extLst>
              <p:ext uri="{D42A27DB-BD31-4B8C-83A1-F6EECF244321}">
                <p14:modId xmlns:p14="http://schemas.microsoft.com/office/powerpoint/2010/main" val="3123584156"/>
              </p:ext>
            </p:extLst>
          </p:nvPr>
        </p:nvGraphicFramePr>
        <p:xfrm>
          <a:off x="206665" y="1250111"/>
          <a:ext cx="5309915" cy="5291094"/>
        </p:xfrm>
        <a:graphic>
          <a:graphicData uri="http://schemas.openxmlformats.org/drawingml/2006/table">
            <a:tbl>
              <a:tblPr firstRow="1" firstCol="1" bandRow="1"/>
              <a:tblGrid>
                <a:gridCol w="264798">
                  <a:extLst>
                    <a:ext uri="{9D8B030D-6E8A-4147-A177-3AD203B41FA5}">
                      <a16:colId xmlns:a16="http://schemas.microsoft.com/office/drawing/2014/main" val="20000"/>
                    </a:ext>
                  </a:extLst>
                </a:gridCol>
                <a:gridCol w="1618594">
                  <a:extLst>
                    <a:ext uri="{9D8B030D-6E8A-4147-A177-3AD203B41FA5}">
                      <a16:colId xmlns:a16="http://schemas.microsoft.com/office/drawing/2014/main" val="20002"/>
                    </a:ext>
                  </a:extLst>
                </a:gridCol>
                <a:gridCol w="1538514">
                  <a:extLst>
                    <a:ext uri="{9D8B030D-6E8A-4147-A177-3AD203B41FA5}">
                      <a16:colId xmlns:a16="http://schemas.microsoft.com/office/drawing/2014/main" val="1154915248"/>
                    </a:ext>
                  </a:extLst>
                </a:gridCol>
                <a:gridCol w="1161143">
                  <a:extLst>
                    <a:ext uri="{9D8B030D-6E8A-4147-A177-3AD203B41FA5}">
                      <a16:colId xmlns:a16="http://schemas.microsoft.com/office/drawing/2014/main" val="20003"/>
                    </a:ext>
                  </a:extLst>
                </a:gridCol>
                <a:gridCol w="726866">
                  <a:extLst>
                    <a:ext uri="{9D8B030D-6E8A-4147-A177-3AD203B41FA5}">
                      <a16:colId xmlns:a16="http://schemas.microsoft.com/office/drawing/2014/main" val="20004"/>
                    </a:ext>
                  </a:extLst>
                </a:gridCol>
              </a:tblGrid>
              <a:tr h="535146">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spcAft>
                          <a:spcPts val="0"/>
                        </a:spcAft>
                      </a:pPr>
                      <a:endPar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spcAft>
                          <a:spcPts val="0"/>
                        </a:spcAft>
                      </a:pPr>
                      <a:r>
                        <a:rPr lang="en-GB" sz="1200" b="1"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Present</a:t>
                      </a: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spcAft>
                          <a:spcPts val="0"/>
                        </a:spcAft>
                      </a:pPr>
                      <a:r>
                        <a:rPr lang="en-GB" sz="1200" b="1" dirty="0">
                          <a:solidFill>
                            <a:srgbClr val="002060"/>
                          </a:solidFill>
                          <a:effectLst/>
                          <a:latin typeface="Century Gothic" panose="020B0502020202020204" pitchFamily="34" charset="0"/>
                        </a:rPr>
                        <a:t> Name</a:t>
                      </a:r>
                      <a:endParaRPr lang="en-GB" sz="1200" b="1"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GB" sz="1200" b="1" dirty="0">
                          <a:solidFill>
                            <a:srgbClr val="002060"/>
                          </a:solidFill>
                          <a:effectLst/>
                          <a:latin typeface="Century Gothic" panose="020B0502020202020204" pitchFamily="34" charset="0"/>
                        </a:rPr>
                        <a:t>SSC </a:t>
                      </a:r>
                      <a:br>
                        <a:rPr lang="en-GB" sz="1200" b="1" dirty="0">
                          <a:solidFill>
                            <a:srgbClr val="002060"/>
                          </a:solidFill>
                          <a:effectLst/>
                          <a:latin typeface="Century Gothic" panose="020B0502020202020204" pitchFamily="34" charset="0"/>
                        </a:rPr>
                      </a:br>
                      <a:r>
                        <a:rPr lang="en-GB" sz="800" b="1" dirty="0">
                          <a:solidFill>
                            <a:srgbClr val="002060"/>
                          </a:solidFill>
                          <a:effectLst/>
                          <a:latin typeface="Century Gothic" panose="020B0502020202020204" pitchFamily="34" charset="0"/>
                        </a:rPr>
                        <a:t>[sound-symbol correspondence] </a:t>
                      </a:r>
                      <a:endParaRPr lang="en-GB" sz="800" b="1"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GB" sz="1600" b="1" dirty="0">
                          <a:solidFill>
                            <a:srgbClr val="002060"/>
                          </a:solidFill>
                          <a:effectLst/>
                          <a:latin typeface="Bookshelf Symbol 7" panose="05010101010101010101" pitchFamily="2" charset="2"/>
                          <a:ea typeface="Times New Roman" panose="02020603050405020304" pitchFamily="18" charset="0"/>
                          <a:cs typeface="Times New Roman" panose="02020603050405020304" pitchFamily="18" charset="0"/>
                        </a:rPr>
                        <a:t>p</a:t>
                      </a:r>
                      <a:r>
                        <a:rPr lang="en-GB" sz="1600" b="1"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x</a:t>
                      </a:r>
                      <a:endParaRPr lang="en-GB" sz="1200" b="1"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94296">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GB" sz="1200" dirty="0">
                          <a:solidFill>
                            <a:srgbClr val="002060"/>
                          </a:solidFill>
                          <a:effectLst/>
                          <a:latin typeface="Century Gothic" panose="020B0502020202020204" pitchFamily="34" charset="0"/>
                        </a:rPr>
                        <a:t>1</a:t>
                      </a:r>
                      <a:endPar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spcAft>
                          <a:spcPts val="0"/>
                        </a:spcAft>
                      </a:pPr>
                      <a:r>
                        <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rat</a:t>
                      </a:r>
                    </a:p>
                  </a:txBody>
                  <a:tcPr marL="68580" marR="68580" marT="0" marB="0">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spcAft>
                          <a:spcPts val="0"/>
                        </a:spcAft>
                      </a:pPr>
                      <a:r>
                        <a:rPr lang="en-GB" sz="12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Lilas</a:t>
                      </a:r>
                      <a:endPar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GB" sz="1200" dirty="0">
                          <a:solidFill>
                            <a:srgbClr val="002060"/>
                          </a:solidFill>
                          <a:effectLst/>
                          <a:latin typeface="Century Gothic" panose="020B0502020202020204" pitchFamily="34" charset="0"/>
                        </a:rPr>
                        <a:t>SFC</a:t>
                      </a:r>
                      <a:endPar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spcAft>
                          <a:spcPts val="0"/>
                        </a:spcAft>
                      </a:pPr>
                      <a:r>
                        <a:rPr lang="en-GB" sz="1200">
                          <a:solidFill>
                            <a:srgbClr val="002060"/>
                          </a:solidFill>
                          <a:effectLst/>
                          <a:latin typeface="Century Gothic" panose="020B0502020202020204" pitchFamily="34" charset="0"/>
                        </a:rPr>
                        <a:t> </a:t>
                      </a:r>
                      <a:endParaRPr lang="en-GB" sz="12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95876">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GB" sz="1200" dirty="0">
                          <a:solidFill>
                            <a:srgbClr val="002060"/>
                          </a:solidFill>
                          <a:effectLst/>
                          <a:latin typeface="Century Gothic" panose="020B0502020202020204" pitchFamily="34" charset="0"/>
                        </a:rPr>
                        <a:t>2</a:t>
                      </a:r>
                      <a:endPar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spcAft>
                          <a:spcPts val="0"/>
                        </a:spcAft>
                      </a:pPr>
                      <a:r>
                        <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seau</a:t>
                      </a:r>
                    </a:p>
                  </a:txBody>
                  <a:tcPr marL="68580" marR="68580" marT="0" marB="0">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spcAft>
                          <a:spcPts val="0"/>
                        </a:spcAft>
                      </a:pPr>
                      <a:r>
                        <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Coco</a:t>
                      </a:r>
                    </a:p>
                  </a:txBody>
                  <a:tcPr marL="68580" marR="68580" marT="0" marB="0">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GB" sz="1200" dirty="0">
                          <a:solidFill>
                            <a:srgbClr val="002060"/>
                          </a:solidFill>
                          <a:effectLst/>
                          <a:latin typeface="Century Gothic" panose="020B0502020202020204" pitchFamily="34" charset="0"/>
                          <a:ea typeface="+mn-ea"/>
                          <a:cs typeface="+mn-cs"/>
                        </a:rPr>
                        <a:t>[au/</a:t>
                      </a:r>
                      <a:r>
                        <a:rPr lang="en-GB" sz="1200" dirty="0" err="1">
                          <a:solidFill>
                            <a:srgbClr val="002060"/>
                          </a:solidFill>
                          <a:effectLst/>
                          <a:latin typeface="Century Gothic" panose="020B0502020202020204" pitchFamily="34" charset="0"/>
                          <a:ea typeface="+mn-ea"/>
                          <a:cs typeface="+mn-cs"/>
                        </a:rPr>
                        <a:t>eau</a:t>
                      </a:r>
                      <a:r>
                        <a:rPr lang="en-GB" sz="1200" dirty="0">
                          <a:solidFill>
                            <a:srgbClr val="002060"/>
                          </a:solidFill>
                          <a:effectLst/>
                          <a:latin typeface="Century Gothic" panose="020B0502020202020204" pitchFamily="34" charset="0"/>
                          <a:ea typeface="+mn-ea"/>
                          <a:cs typeface="+mn-cs"/>
                        </a:rPr>
                        <a:t>/o]</a:t>
                      </a:r>
                      <a:endPar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spcAft>
                          <a:spcPts val="0"/>
                        </a:spcAft>
                      </a:pPr>
                      <a:r>
                        <a:rPr lang="en-GB" sz="1200">
                          <a:solidFill>
                            <a:srgbClr val="002060"/>
                          </a:solidFill>
                          <a:effectLst/>
                          <a:latin typeface="Century Gothic" panose="020B0502020202020204" pitchFamily="34" charset="0"/>
                        </a:rPr>
                        <a:t> </a:t>
                      </a:r>
                      <a:endParaRPr lang="en-GB" sz="12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94296">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GB" sz="1200" dirty="0">
                          <a:solidFill>
                            <a:srgbClr val="002060"/>
                          </a:solidFill>
                          <a:effectLst/>
                          <a:latin typeface="Century Gothic" panose="020B0502020202020204" pitchFamily="34" charset="0"/>
                        </a:rPr>
                        <a:t>3</a:t>
                      </a:r>
                      <a:endPar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spcAft>
                          <a:spcPts val="0"/>
                        </a:spcAft>
                      </a:pPr>
                      <a:r>
                        <a:rPr lang="en-GB" sz="12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vue</a:t>
                      </a:r>
                      <a:endPar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spcAft>
                          <a:spcPts val="0"/>
                        </a:spcAft>
                      </a:pPr>
                      <a:r>
                        <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Prue</a:t>
                      </a:r>
                    </a:p>
                  </a:txBody>
                  <a:tcPr marL="68580" marR="68580" marT="0" marB="0">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GB" sz="1200" dirty="0">
                          <a:solidFill>
                            <a:srgbClr val="002060"/>
                          </a:solidFill>
                          <a:effectLst/>
                          <a:latin typeface="Century Gothic" panose="020B0502020202020204" pitchFamily="34" charset="0"/>
                          <a:ea typeface="+mn-ea"/>
                          <a:cs typeface="+mn-cs"/>
                        </a:rPr>
                        <a:t>[u]</a:t>
                      </a:r>
                      <a:endPar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spcAft>
                          <a:spcPts val="0"/>
                        </a:spcAft>
                      </a:pPr>
                      <a:r>
                        <a:rPr lang="en-GB" sz="1200">
                          <a:solidFill>
                            <a:srgbClr val="002060"/>
                          </a:solidFill>
                          <a:effectLst/>
                          <a:latin typeface="Century Gothic" panose="020B0502020202020204" pitchFamily="34" charset="0"/>
                        </a:rPr>
                        <a:t> </a:t>
                      </a:r>
                      <a:endParaRPr lang="en-GB" sz="12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94296">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GB" sz="1200" dirty="0">
                          <a:solidFill>
                            <a:srgbClr val="002060"/>
                          </a:solidFill>
                          <a:effectLst/>
                          <a:latin typeface="Century Gothic" panose="020B0502020202020204" pitchFamily="34" charset="0"/>
                        </a:rPr>
                        <a:t>4</a:t>
                      </a:r>
                      <a:endPar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spcAft>
                          <a:spcPts val="0"/>
                        </a:spcAft>
                      </a:pPr>
                      <a:r>
                        <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jeu</a:t>
                      </a:r>
                    </a:p>
                  </a:txBody>
                  <a:tcPr marL="68580" marR="68580" marT="0" marB="0">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spcAft>
                          <a:spcPts val="0"/>
                        </a:spcAft>
                      </a:pPr>
                      <a:r>
                        <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Mathieu</a:t>
                      </a:r>
                    </a:p>
                  </a:txBody>
                  <a:tcPr marL="68580" marR="68580" marT="0" marB="0">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a:t>
                      </a:r>
                      <a:r>
                        <a:rPr lang="en-GB" sz="12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eu</a:t>
                      </a:r>
                      <a:r>
                        <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a:t>
                      </a: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spcAft>
                          <a:spcPts val="0"/>
                        </a:spcAft>
                      </a:pPr>
                      <a:r>
                        <a:rPr lang="en-GB" sz="1200">
                          <a:solidFill>
                            <a:srgbClr val="002060"/>
                          </a:solidFill>
                          <a:effectLst/>
                          <a:latin typeface="Century Gothic" panose="020B0502020202020204" pitchFamily="34" charset="0"/>
                        </a:rPr>
                        <a:t> </a:t>
                      </a:r>
                      <a:endParaRPr lang="en-GB" sz="12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94296">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GB" sz="1200" dirty="0">
                          <a:solidFill>
                            <a:srgbClr val="002060"/>
                          </a:solidFill>
                          <a:effectLst/>
                          <a:latin typeface="Century Gothic" panose="020B0502020202020204" pitchFamily="34" charset="0"/>
                        </a:rPr>
                        <a:t>5</a:t>
                      </a:r>
                      <a:endPar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spcAft>
                          <a:spcPts val="0"/>
                        </a:spcAft>
                      </a:pPr>
                      <a:r>
                        <a:rPr lang="en-GB" sz="12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iglou</a:t>
                      </a:r>
                      <a:endPar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spcAft>
                          <a:spcPts val="0"/>
                        </a:spcAft>
                      </a:pPr>
                      <a:r>
                        <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Ballou</a:t>
                      </a:r>
                    </a:p>
                  </a:txBody>
                  <a:tcPr marL="68580" marR="68580" marT="0" marB="0">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a:t>
                      </a:r>
                      <a:r>
                        <a:rPr lang="en-GB" sz="12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ou</a:t>
                      </a:r>
                      <a:r>
                        <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a:t>
                      </a: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spcAft>
                          <a:spcPts val="0"/>
                        </a:spcAft>
                      </a:pPr>
                      <a:r>
                        <a:rPr lang="en-GB" sz="1200">
                          <a:solidFill>
                            <a:srgbClr val="002060"/>
                          </a:solidFill>
                          <a:effectLst/>
                          <a:latin typeface="Century Gothic" panose="020B0502020202020204" pitchFamily="34" charset="0"/>
                        </a:rPr>
                        <a:t> </a:t>
                      </a:r>
                      <a:endParaRPr lang="en-GB" sz="12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594296">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GB" sz="1200" dirty="0">
                          <a:solidFill>
                            <a:srgbClr val="002060"/>
                          </a:solidFill>
                          <a:effectLst/>
                          <a:latin typeface="Century Gothic" panose="020B0502020202020204" pitchFamily="34" charset="0"/>
                        </a:rPr>
                        <a:t>6</a:t>
                      </a:r>
                      <a:endPar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spcAft>
                          <a:spcPts val="0"/>
                        </a:spcAft>
                      </a:pPr>
                      <a:r>
                        <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chanson</a:t>
                      </a:r>
                    </a:p>
                  </a:txBody>
                  <a:tcPr marL="68580" marR="68580" marT="0" marB="0">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spcAft>
                          <a:spcPts val="0"/>
                        </a:spcAft>
                      </a:pPr>
                      <a:r>
                        <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Vardon</a:t>
                      </a:r>
                    </a:p>
                  </a:txBody>
                  <a:tcPr marL="68580" marR="68580" marT="0" marB="0">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[on]</a:t>
                      </a: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spcAft>
                          <a:spcPts val="0"/>
                        </a:spcAft>
                      </a:pPr>
                      <a:endPar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594296">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GB" sz="1200" dirty="0">
                          <a:solidFill>
                            <a:srgbClr val="002060"/>
                          </a:solidFill>
                          <a:effectLst/>
                          <a:latin typeface="Century Gothic" panose="020B0502020202020204" pitchFamily="34" charset="0"/>
                        </a:rPr>
                        <a:t>7</a:t>
                      </a:r>
                      <a:endPar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spcAft>
                          <a:spcPts val="0"/>
                        </a:spcAft>
                      </a:pPr>
                      <a:r>
                        <a:rPr lang="en-GB" sz="12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gants</a:t>
                      </a:r>
                      <a:endPar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spcAft>
                          <a:spcPts val="0"/>
                        </a:spcAft>
                      </a:pPr>
                      <a:r>
                        <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Laurent</a:t>
                      </a:r>
                    </a:p>
                  </a:txBody>
                  <a:tcPr marL="68580" marR="68580" marT="0" marB="0">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[an/</a:t>
                      </a:r>
                      <a:r>
                        <a:rPr lang="en-GB" sz="12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en</a:t>
                      </a:r>
                      <a:r>
                        <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a:t>
                      </a: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spcAft>
                          <a:spcPts val="0"/>
                        </a:spcAft>
                      </a:pPr>
                      <a:r>
                        <a:rPr lang="en-GB" sz="1200" dirty="0">
                          <a:solidFill>
                            <a:srgbClr val="002060"/>
                          </a:solidFill>
                          <a:effectLst/>
                          <a:latin typeface="Century Gothic" panose="020B0502020202020204" pitchFamily="34" charset="0"/>
                        </a:rPr>
                        <a:t> </a:t>
                      </a:r>
                      <a:endPar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594296">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GB" sz="1200" dirty="0">
                          <a:solidFill>
                            <a:srgbClr val="002060"/>
                          </a:solidFill>
                          <a:effectLst/>
                          <a:latin typeface="Century Gothic" panose="020B0502020202020204" pitchFamily="34" charset="0"/>
                        </a:rPr>
                        <a:t>8</a:t>
                      </a:r>
                      <a:endPar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spcAft>
                          <a:spcPts val="0"/>
                        </a:spcAft>
                      </a:pPr>
                      <a:r>
                        <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cloche</a:t>
                      </a:r>
                    </a:p>
                  </a:txBody>
                  <a:tcPr marL="68580" marR="68580" marT="0" marB="0">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spcAft>
                          <a:spcPts val="0"/>
                        </a:spcAft>
                      </a:pPr>
                      <a:r>
                        <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Gavroche</a:t>
                      </a:r>
                    </a:p>
                  </a:txBody>
                  <a:tcPr marL="68580" marR="68580" marT="0" marB="0">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a:t>
                      </a:r>
                      <a:r>
                        <a:rPr lang="en-GB" sz="12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ch</a:t>
                      </a:r>
                      <a:r>
                        <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a:t>
                      </a: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spcAft>
                          <a:spcPts val="0"/>
                        </a:spcAft>
                      </a:pPr>
                      <a:r>
                        <a:rPr lang="en-GB" sz="1200" dirty="0">
                          <a:solidFill>
                            <a:srgbClr val="002060"/>
                          </a:solidFill>
                          <a:effectLst/>
                          <a:latin typeface="Century Gothic" panose="020B0502020202020204" pitchFamily="34" charset="0"/>
                        </a:rPr>
                        <a:t> </a:t>
                      </a:r>
                      <a:endPar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bl>
          </a:graphicData>
        </a:graphic>
      </p:graphicFrame>
      <p:sp>
        <p:nvSpPr>
          <p:cNvPr id="5" name="Title 4">
            <a:extLst>
              <a:ext uri="{FF2B5EF4-FFF2-40B4-BE49-F238E27FC236}">
                <a16:creationId xmlns:a16="http://schemas.microsoft.com/office/drawing/2014/main" id="{8AE26CB9-F6A4-4737-95A1-7CDCF99F3293}"/>
              </a:ext>
            </a:extLst>
          </p:cNvPr>
          <p:cNvSpPr>
            <a:spLocks noGrp="1"/>
          </p:cNvSpPr>
          <p:nvPr>
            <p:ph type="title"/>
          </p:nvPr>
        </p:nvSpPr>
        <p:spPr>
          <a:xfrm>
            <a:off x="9327946" y="11185"/>
            <a:ext cx="2864054" cy="342758"/>
          </a:xfrm>
        </p:spPr>
        <p:txBody>
          <a:bodyPr>
            <a:normAutofit/>
          </a:bodyPr>
          <a:lstStyle/>
          <a:p>
            <a:r>
              <a:rPr lang="en-GB" sz="1050" dirty="0">
                <a:solidFill>
                  <a:schemeClr val="bg1"/>
                </a:solidFill>
                <a:latin typeface="Century Gothic" panose="020B0502020202020204" pitchFamily="34" charset="0"/>
              </a:rPr>
              <a:t>handout</a:t>
            </a:r>
          </a:p>
        </p:txBody>
      </p:sp>
      <p:sp>
        <p:nvSpPr>
          <p:cNvPr id="71" name="Rectangle 70">
            <a:extLst>
              <a:ext uri="{FF2B5EF4-FFF2-40B4-BE49-F238E27FC236}">
                <a16:creationId xmlns:a16="http://schemas.microsoft.com/office/drawing/2014/main" id="{C66AB676-DFBB-4952-84F5-D01374BACA23}"/>
              </a:ext>
            </a:extLst>
          </p:cNvPr>
          <p:cNvSpPr/>
          <p:nvPr/>
        </p:nvSpPr>
        <p:spPr>
          <a:xfrm>
            <a:off x="79120" y="30640"/>
            <a:ext cx="5534828" cy="1169551"/>
          </a:xfrm>
          <a:prstGeom prst="rect">
            <a:avLst/>
          </a:prstGeom>
        </p:spPr>
        <p:txBody>
          <a:bodyPr wrap="square">
            <a:spAutoFit/>
          </a:bodyPr>
          <a:lstStyle/>
          <a:p>
            <a:pPr>
              <a:defRPr/>
            </a:pPr>
            <a:r>
              <a:rPr lang="en-GB" sz="1400" b="1" dirty="0">
                <a:solidFill>
                  <a:srgbClr val="4472C4">
                    <a:lumMod val="50000"/>
                  </a:srgbClr>
                </a:solidFill>
                <a:latin typeface="Century Gothic" panose="020B0502020202020204" pitchFamily="34" charset="0"/>
              </a:rPr>
              <a:t>Joyeux Noël !</a:t>
            </a:r>
          </a:p>
          <a:p>
            <a:pPr>
              <a:defRPr/>
            </a:pPr>
            <a:r>
              <a:rPr lang="en-GB" sz="1400" dirty="0">
                <a:solidFill>
                  <a:srgbClr val="4472C4">
                    <a:lumMod val="50000"/>
                  </a:srgbClr>
                </a:solidFill>
                <a:latin typeface="Century Gothic" panose="020B0502020202020204" pitchFamily="34" charset="0"/>
              </a:rPr>
              <a:t>Read aloud the </a:t>
            </a:r>
            <a:r>
              <a:rPr lang="en-GB" sz="1400" b="1" dirty="0">
                <a:solidFill>
                  <a:srgbClr val="4472C4">
                    <a:lumMod val="50000"/>
                  </a:srgbClr>
                </a:solidFill>
                <a:latin typeface="Century Gothic" panose="020B0502020202020204" pitchFamily="34" charset="0"/>
              </a:rPr>
              <a:t>French name </a:t>
            </a:r>
            <a:r>
              <a:rPr lang="en-GB" sz="1400" dirty="0">
                <a:solidFill>
                  <a:srgbClr val="4472C4">
                    <a:lumMod val="50000"/>
                  </a:srgbClr>
                </a:solidFill>
                <a:latin typeface="Century Gothic" panose="020B0502020202020204" pitchFamily="34" charset="0"/>
              </a:rPr>
              <a:t>and the </a:t>
            </a:r>
            <a:r>
              <a:rPr lang="en-GB" sz="1400" b="1" dirty="0">
                <a:solidFill>
                  <a:srgbClr val="4472C4">
                    <a:lumMod val="50000"/>
                  </a:srgbClr>
                </a:solidFill>
                <a:latin typeface="Century Gothic" panose="020B0502020202020204" pitchFamily="34" charset="0"/>
              </a:rPr>
              <a:t>Christmas present </a:t>
            </a:r>
            <a:r>
              <a:rPr lang="en-GB" sz="1400" dirty="0">
                <a:solidFill>
                  <a:srgbClr val="4472C4">
                    <a:lumMod val="50000"/>
                  </a:srgbClr>
                </a:solidFill>
                <a:latin typeface="Century Gothic" panose="020B0502020202020204" pitchFamily="34" charset="0"/>
              </a:rPr>
              <a:t>with the </a:t>
            </a:r>
            <a:r>
              <a:rPr lang="en-GB" sz="1400" b="1" i="1" dirty="0">
                <a:solidFill>
                  <a:srgbClr val="4472C4">
                    <a:lumMod val="50000"/>
                  </a:srgbClr>
                </a:solidFill>
                <a:latin typeface="Century Gothic" panose="020B0502020202020204" pitchFamily="34" charset="0"/>
              </a:rPr>
              <a:t>same final sound.  </a:t>
            </a:r>
            <a:br>
              <a:rPr lang="en-GB" sz="1400" b="1" i="1" dirty="0">
                <a:solidFill>
                  <a:srgbClr val="4472C4">
                    <a:lumMod val="50000"/>
                  </a:srgbClr>
                </a:solidFill>
                <a:latin typeface="Century Gothic" panose="020B0502020202020204" pitchFamily="34" charset="0"/>
              </a:rPr>
            </a:br>
            <a:r>
              <a:rPr lang="en-GB" sz="1400" dirty="0">
                <a:solidFill>
                  <a:srgbClr val="4472C4">
                    <a:lumMod val="50000"/>
                  </a:srgbClr>
                </a:solidFill>
                <a:latin typeface="Century Gothic" panose="020B0502020202020204" pitchFamily="34" charset="0"/>
              </a:rPr>
              <a:t>You have </a:t>
            </a:r>
            <a:r>
              <a:rPr lang="en-GB" sz="1400" b="1" i="1" dirty="0">
                <a:solidFill>
                  <a:srgbClr val="4472C4">
                    <a:lumMod val="50000"/>
                  </a:srgbClr>
                </a:solidFill>
                <a:latin typeface="Century Gothic" panose="020B0502020202020204" pitchFamily="34" charset="0"/>
              </a:rPr>
              <a:t>not</a:t>
            </a:r>
            <a:r>
              <a:rPr lang="en-GB" sz="1400" dirty="0">
                <a:solidFill>
                  <a:srgbClr val="4472C4">
                    <a:lumMod val="50000"/>
                  </a:srgbClr>
                </a:solidFill>
                <a:latin typeface="Century Gothic" panose="020B0502020202020204" pitchFamily="34" charset="0"/>
              </a:rPr>
              <a:t> learnt these words so use what you know about how to pronounce French. Remember </a:t>
            </a:r>
            <a:r>
              <a:rPr lang="en-GB" sz="1400" b="1" u="sng" dirty="0">
                <a:solidFill>
                  <a:srgbClr val="4472C4">
                    <a:lumMod val="50000"/>
                  </a:srgbClr>
                </a:solidFill>
                <a:latin typeface="Century Gothic" panose="020B0502020202020204" pitchFamily="34" charset="0"/>
              </a:rPr>
              <a:t>S</a:t>
            </a:r>
            <a:r>
              <a:rPr lang="en-GB" sz="1400" u="sng" dirty="0">
                <a:solidFill>
                  <a:srgbClr val="4472C4">
                    <a:lumMod val="50000"/>
                  </a:srgbClr>
                </a:solidFill>
                <a:latin typeface="Century Gothic" panose="020B0502020202020204" pitchFamily="34" charset="0"/>
              </a:rPr>
              <a:t>ilent </a:t>
            </a:r>
            <a:r>
              <a:rPr lang="en-GB" sz="1400" b="1" u="sng" dirty="0">
                <a:solidFill>
                  <a:srgbClr val="4472C4">
                    <a:lumMod val="50000"/>
                  </a:srgbClr>
                </a:solidFill>
                <a:latin typeface="Century Gothic" panose="020B0502020202020204" pitchFamily="34" charset="0"/>
              </a:rPr>
              <a:t>F</a:t>
            </a:r>
            <a:r>
              <a:rPr lang="en-GB" sz="1400" u="sng" dirty="0">
                <a:solidFill>
                  <a:srgbClr val="4472C4">
                    <a:lumMod val="50000"/>
                  </a:srgbClr>
                </a:solidFill>
                <a:latin typeface="Century Gothic" panose="020B0502020202020204" pitchFamily="34" charset="0"/>
              </a:rPr>
              <a:t>inal </a:t>
            </a:r>
            <a:r>
              <a:rPr lang="en-GB" sz="1400" b="1" u="sng" dirty="0">
                <a:solidFill>
                  <a:srgbClr val="4472C4">
                    <a:lumMod val="50000"/>
                  </a:srgbClr>
                </a:solidFill>
                <a:latin typeface="Century Gothic" panose="020B0502020202020204" pitchFamily="34" charset="0"/>
              </a:rPr>
              <a:t>C</a:t>
            </a:r>
            <a:r>
              <a:rPr lang="en-GB" sz="1400" u="sng" dirty="0">
                <a:solidFill>
                  <a:srgbClr val="4472C4">
                    <a:lumMod val="50000"/>
                  </a:srgbClr>
                </a:solidFill>
                <a:latin typeface="Century Gothic" panose="020B0502020202020204" pitchFamily="34" charset="0"/>
              </a:rPr>
              <a:t>onsonants</a:t>
            </a:r>
            <a:r>
              <a:rPr lang="en-GB" sz="1400" dirty="0">
                <a:solidFill>
                  <a:srgbClr val="4472C4">
                    <a:lumMod val="50000"/>
                  </a:srgbClr>
                </a:solidFill>
                <a:latin typeface="Century Gothic" panose="020B0502020202020204" pitchFamily="34" charset="0"/>
              </a:rPr>
              <a:t>!</a:t>
            </a:r>
          </a:p>
        </p:txBody>
      </p:sp>
      <p:pic>
        <p:nvPicPr>
          <p:cNvPr id="72" name="Picture 71">
            <a:extLst>
              <a:ext uri="{FF2B5EF4-FFF2-40B4-BE49-F238E27FC236}">
                <a16:creationId xmlns:a16="http://schemas.microsoft.com/office/drawing/2014/main" id="{81D30807-8EAC-4DC2-B95B-4F21A7B822B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95212" y="397765"/>
            <a:ext cx="437472" cy="505280"/>
          </a:xfrm>
          <a:prstGeom prst="rect">
            <a:avLst/>
          </a:prstGeom>
        </p:spPr>
      </p:pic>
      <p:pic>
        <p:nvPicPr>
          <p:cNvPr id="101" name="Picture 100">
            <a:extLst>
              <a:ext uri="{FF2B5EF4-FFF2-40B4-BE49-F238E27FC236}">
                <a16:creationId xmlns:a16="http://schemas.microsoft.com/office/drawing/2014/main" id="{F0909A85-1571-4255-BE5A-983DB499DA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55208" y="1837352"/>
            <a:ext cx="407204" cy="455259"/>
          </a:xfrm>
          <a:prstGeom prst="rect">
            <a:avLst/>
          </a:prstGeom>
        </p:spPr>
      </p:pic>
      <p:pic>
        <p:nvPicPr>
          <p:cNvPr id="102" name="Picture 101">
            <a:extLst>
              <a:ext uri="{FF2B5EF4-FFF2-40B4-BE49-F238E27FC236}">
                <a16:creationId xmlns:a16="http://schemas.microsoft.com/office/drawing/2014/main" id="{E811F383-BC6B-4AB4-AD6C-B4AD34A9F9C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7083" y="3609683"/>
            <a:ext cx="740495" cy="489035"/>
          </a:xfrm>
          <a:prstGeom prst="rect">
            <a:avLst/>
          </a:prstGeom>
        </p:spPr>
      </p:pic>
      <p:pic>
        <p:nvPicPr>
          <p:cNvPr id="103" name="Picture 102">
            <a:extLst>
              <a:ext uri="{FF2B5EF4-FFF2-40B4-BE49-F238E27FC236}">
                <a16:creationId xmlns:a16="http://schemas.microsoft.com/office/drawing/2014/main" id="{F6CA546C-F81C-4CCC-A031-F8C788F02A2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49805" y="2461165"/>
            <a:ext cx="407203" cy="399436"/>
          </a:xfrm>
          <a:prstGeom prst="rect">
            <a:avLst/>
          </a:prstGeom>
        </p:spPr>
      </p:pic>
      <p:pic>
        <p:nvPicPr>
          <p:cNvPr id="104" name="Picture 103">
            <a:extLst>
              <a:ext uri="{FF2B5EF4-FFF2-40B4-BE49-F238E27FC236}">
                <a16:creationId xmlns:a16="http://schemas.microsoft.com/office/drawing/2014/main" id="{0A48EF54-33C9-43E2-9C8A-D5CC8EEF4F7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7695" y="4179190"/>
            <a:ext cx="653106" cy="485067"/>
          </a:xfrm>
          <a:prstGeom prst="rect">
            <a:avLst/>
          </a:prstGeom>
        </p:spPr>
      </p:pic>
      <p:pic>
        <p:nvPicPr>
          <p:cNvPr id="113" name="Picture 112" descr="1386-0809-1709-4559">
            <a:hlinkClick r:id="" action="ppaction://noaction">
              <a:snd r:embed="rId8" name="cloche.wav"/>
            </a:hlinkClick>
            <a:extLst>
              <a:ext uri="{FF2B5EF4-FFF2-40B4-BE49-F238E27FC236}">
                <a16:creationId xmlns:a16="http://schemas.microsoft.com/office/drawing/2014/main" id="{8C1756DA-E3B6-41D0-A1A0-585BC89D6E8F}"/>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23260" y="6060327"/>
            <a:ext cx="428140" cy="39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 name="Picture 114">
            <a:extLst>
              <a:ext uri="{FF2B5EF4-FFF2-40B4-BE49-F238E27FC236}">
                <a16:creationId xmlns:a16="http://schemas.microsoft.com/office/drawing/2014/main" id="{87D7A55F-240B-454A-AEDC-0E54056B544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55657" y="4876463"/>
            <a:ext cx="714434" cy="397962"/>
          </a:xfrm>
          <a:prstGeom prst="rect">
            <a:avLst/>
          </a:prstGeom>
        </p:spPr>
      </p:pic>
      <p:pic>
        <p:nvPicPr>
          <p:cNvPr id="116" name="Picture 115" descr="Icon&#10;&#10;Description automatically generated">
            <a:extLst>
              <a:ext uri="{FF2B5EF4-FFF2-40B4-BE49-F238E27FC236}">
                <a16:creationId xmlns:a16="http://schemas.microsoft.com/office/drawing/2014/main" id="{CD920C53-FC1F-40E4-8099-2995C11CD70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255657" y="3029155"/>
            <a:ext cx="712775" cy="500056"/>
          </a:xfrm>
          <a:prstGeom prst="rect">
            <a:avLst/>
          </a:prstGeom>
        </p:spPr>
      </p:pic>
      <p:pic>
        <p:nvPicPr>
          <p:cNvPr id="45" name="Picture 44" descr="A picture containing application&#10;&#10;Description automatically generated">
            <a:extLst>
              <a:ext uri="{FF2B5EF4-FFF2-40B4-BE49-F238E27FC236}">
                <a16:creationId xmlns:a16="http://schemas.microsoft.com/office/drawing/2014/main" id="{689BA30A-1755-43CA-B337-FC672FE21EB6}"/>
              </a:ext>
            </a:extLst>
          </p:cNvPr>
          <p:cNvPicPr>
            <a:picLocks noChangeAspect="1"/>
          </p:cNvPicPr>
          <p:nvPr/>
        </p:nvPicPr>
        <p:blipFill rotWithShape="1">
          <a:blip r:embed="rId12">
            <a:extLst>
              <a:ext uri="{28A0092B-C50C-407E-A947-70E740481C1C}">
                <a14:useLocalDpi xmlns:a14="http://schemas.microsoft.com/office/drawing/2010/main" val="0"/>
              </a:ext>
            </a:extLst>
          </a:blip>
          <a:srcRect t="53618" r="67711"/>
          <a:stretch/>
        </p:blipFill>
        <p:spPr>
          <a:xfrm>
            <a:off x="2703751" y="1777080"/>
            <a:ext cx="407204" cy="575801"/>
          </a:xfrm>
          <a:prstGeom prst="rect">
            <a:avLst/>
          </a:prstGeom>
        </p:spPr>
      </p:pic>
      <p:pic>
        <p:nvPicPr>
          <p:cNvPr id="46" name="Picture 45" descr="A picture containing application&#10;&#10;Description automatically generated">
            <a:extLst>
              <a:ext uri="{FF2B5EF4-FFF2-40B4-BE49-F238E27FC236}">
                <a16:creationId xmlns:a16="http://schemas.microsoft.com/office/drawing/2014/main" id="{4656C2C1-FDB5-49F0-A1A7-A93EB1492ADE}"/>
              </a:ext>
            </a:extLst>
          </p:cNvPr>
          <p:cNvPicPr>
            <a:picLocks noChangeAspect="1"/>
          </p:cNvPicPr>
          <p:nvPr/>
        </p:nvPicPr>
        <p:blipFill rotWithShape="1">
          <a:blip r:embed="rId12">
            <a:extLst>
              <a:ext uri="{28A0092B-C50C-407E-A947-70E740481C1C}">
                <a14:useLocalDpi xmlns:a14="http://schemas.microsoft.com/office/drawing/2010/main" val="0"/>
              </a:ext>
            </a:extLst>
          </a:blip>
          <a:srcRect l="32489" t="53618" r="35222"/>
          <a:stretch/>
        </p:blipFill>
        <p:spPr>
          <a:xfrm>
            <a:off x="2703751" y="2409131"/>
            <a:ext cx="410727" cy="580783"/>
          </a:xfrm>
          <a:prstGeom prst="rect">
            <a:avLst/>
          </a:prstGeom>
        </p:spPr>
      </p:pic>
      <p:pic>
        <p:nvPicPr>
          <p:cNvPr id="47" name="Picture 46" descr="A picture containing application&#10;&#10;Description automatically generated">
            <a:extLst>
              <a:ext uri="{FF2B5EF4-FFF2-40B4-BE49-F238E27FC236}">
                <a16:creationId xmlns:a16="http://schemas.microsoft.com/office/drawing/2014/main" id="{8797E3AC-EFB5-4EC5-B69D-B329363C7747}"/>
              </a:ext>
            </a:extLst>
          </p:cNvPr>
          <p:cNvPicPr>
            <a:picLocks noChangeAspect="1"/>
          </p:cNvPicPr>
          <p:nvPr/>
        </p:nvPicPr>
        <p:blipFill rotWithShape="1">
          <a:blip r:embed="rId12">
            <a:extLst>
              <a:ext uri="{28A0092B-C50C-407E-A947-70E740481C1C}">
                <a14:useLocalDpi xmlns:a14="http://schemas.microsoft.com/office/drawing/2010/main" val="0"/>
              </a:ext>
            </a:extLst>
          </a:blip>
          <a:srcRect l="74845" t="310" r="-1881" b="46383"/>
          <a:stretch/>
        </p:blipFill>
        <p:spPr>
          <a:xfrm>
            <a:off x="2673345" y="3521146"/>
            <a:ext cx="345621" cy="670824"/>
          </a:xfrm>
          <a:prstGeom prst="rect">
            <a:avLst/>
          </a:prstGeom>
        </p:spPr>
      </p:pic>
      <p:pic>
        <p:nvPicPr>
          <p:cNvPr id="48" name="Picture 47" descr="A picture containing application&#10;&#10;Description automatically generated">
            <a:extLst>
              <a:ext uri="{FF2B5EF4-FFF2-40B4-BE49-F238E27FC236}">
                <a16:creationId xmlns:a16="http://schemas.microsoft.com/office/drawing/2014/main" id="{E47DC43B-9B55-411B-9B58-129E824CA887}"/>
              </a:ext>
            </a:extLst>
          </p:cNvPr>
          <p:cNvPicPr>
            <a:picLocks noChangeAspect="1"/>
          </p:cNvPicPr>
          <p:nvPr/>
        </p:nvPicPr>
        <p:blipFill rotWithShape="1">
          <a:blip r:embed="rId12">
            <a:extLst>
              <a:ext uri="{28A0092B-C50C-407E-A947-70E740481C1C}">
                <a14:useLocalDpi xmlns:a14="http://schemas.microsoft.com/office/drawing/2010/main" val="0"/>
              </a:ext>
            </a:extLst>
          </a:blip>
          <a:srcRect l="32489" t="1298" r="35222" b="46381"/>
          <a:stretch/>
        </p:blipFill>
        <p:spPr>
          <a:xfrm>
            <a:off x="2650149" y="3014568"/>
            <a:ext cx="364104" cy="580783"/>
          </a:xfrm>
          <a:prstGeom prst="rect">
            <a:avLst/>
          </a:prstGeom>
        </p:spPr>
      </p:pic>
      <p:pic>
        <p:nvPicPr>
          <p:cNvPr id="49" name="Picture 48" descr="A picture containing application&#10;&#10;Description automatically generated">
            <a:extLst>
              <a:ext uri="{FF2B5EF4-FFF2-40B4-BE49-F238E27FC236}">
                <a16:creationId xmlns:a16="http://schemas.microsoft.com/office/drawing/2014/main" id="{FFDD8D1D-B94B-40C4-BB93-9B63E8A5CB87}"/>
              </a:ext>
            </a:extLst>
          </p:cNvPr>
          <p:cNvPicPr>
            <a:picLocks noChangeAspect="1"/>
          </p:cNvPicPr>
          <p:nvPr/>
        </p:nvPicPr>
        <p:blipFill rotWithShape="1">
          <a:blip r:embed="rId12">
            <a:extLst>
              <a:ext uri="{28A0092B-C50C-407E-A947-70E740481C1C}">
                <a14:useLocalDpi xmlns:a14="http://schemas.microsoft.com/office/drawing/2010/main" val="0"/>
              </a:ext>
            </a:extLst>
          </a:blip>
          <a:srcRect l="32489" t="52501" r="35222" b="1782"/>
          <a:stretch/>
        </p:blipFill>
        <p:spPr>
          <a:xfrm rot="9839652">
            <a:off x="2632085" y="4218061"/>
            <a:ext cx="428140" cy="596728"/>
          </a:xfrm>
          <a:prstGeom prst="rect">
            <a:avLst/>
          </a:prstGeom>
        </p:spPr>
      </p:pic>
      <p:pic>
        <p:nvPicPr>
          <p:cNvPr id="50" name="Picture 49" descr="Logo&#10;&#10;Description automatically generated">
            <a:extLst>
              <a:ext uri="{FF2B5EF4-FFF2-40B4-BE49-F238E27FC236}">
                <a16:creationId xmlns:a16="http://schemas.microsoft.com/office/drawing/2014/main" id="{DEA18618-AD9C-43D8-A65D-ADFD0EAEE31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703751" y="4834766"/>
            <a:ext cx="371170" cy="481355"/>
          </a:xfrm>
          <a:prstGeom prst="rect">
            <a:avLst/>
          </a:prstGeom>
        </p:spPr>
      </p:pic>
      <p:pic>
        <p:nvPicPr>
          <p:cNvPr id="51" name="Picture 50" descr="Icon&#10;&#10;Description automatically generated with medium confidence">
            <a:extLst>
              <a:ext uri="{FF2B5EF4-FFF2-40B4-BE49-F238E27FC236}">
                <a16:creationId xmlns:a16="http://schemas.microsoft.com/office/drawing/2014/main" id="{4767171A-2313-49D7-9FA9-1AC54197380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741031" y="5472331"/>
            <a:ext cx="294914" cy="445679"/>
          </a:xfrm>
          <a:prstGeom prst="rect">
            <a:avLst/>
          </a:prstGeom>
        </p:spPr>
      </p:pic>
      <p:pic>
        <p:nvPicPr>
          <p:cNvPr id="52" name="Picture 51" descr="Icon&#10;&#10;Description automatically generated">
            <a:extLst>
              <a:ext uri="{FF2B5EF4-FFF2-40B4-BE49-F238E27FC236}">
                <a16:creationId xmlns:a16="http://schemas.microsoft.com/office/drawing/2014/main" id="{99A059AA-77FE-4621-8965-F9D4D1199871}"/>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89336" y="6039395"/>
            <a:ext cx="293219" cy="342758"/>
          </a:xfrm>
          <a:prstGeom prst="rect">
            <a:avLst/>
          </a:prstGeom>
        </p:spPr>
      </p:pic>
      <p:pic>
        <p:nvPicPr>
          <p:cNvPr id="53" name="Picture 52" descr="A close-up of a hand&#10;&#10;Description automatically generated with low confidence">
            <a:extLst>
              <a:ext uri="{FF2B5EF4-FFF2-40B4-BE49-F238E27FC236}">
                <a16:creationId xmlns:a16="http://schemas.microsoft.com/office/drawing/2014/main" id="{28EA2C3C-CFCE-48BD-9E64-05C835E1EE5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323260" y="5513844"/>
            <a:ext cx="372888" cy="374939"/>
          </a:xfrm>
          <a:prstGeom prst="rect">
            <a:avLst/>
          </a:prstGeom>
        </p:spPr>
      </p:pic>
      <p:graphicFrame>
        <p:nvGraphicFramePr>
          <p:cNvPr id="54" name="Table 53">
            <a:extLst>
              <a:ext uri="{FF2B5EF4-FFF2-40B4-BE49-F238E27FC236}">
                <a16:creationId xmlns:a16="http://schemas.microsoft.com/office/drawing/2014/main" id="{CE5DF2FE-9172-4027-890F-EA4E8102AEB7}"/>
              </a:ext>
            </a:extLst>
          </p:cNvPr>
          <p:cNvGraphicFramePr>
            <a:graphicFrameLocks noGrp="1"/>
          </p:cNvGraphicFramePr>
          <p:nvPr>
            <p:extLst>
              <p:ext uri="{D42A27DB-BD31-4B8C-83A1-F6EECF244321}">
                <p14:modId xmlns:p14="http://schemas.microsoft.com/office/powerpoint/2010/main" val="997369570"/>
              </p:ext>
            </p:extLst>
          </p:nvPr>
        </p:nvGraphicFramePr>
        <p:xfrm>
          <a:off x="6377785" y="1300031"/>
          <a:ext cx="5309915" cy="5291094"/>
        </p:xfrm>
        <a:graphic>
          <a:graphicData uri="http://schemas.openxmlformats.org/drawingml/2006/table">
            <a:tbl>
              <a:tblPr firstRow="1" firstCol="1" bandRow="1"/>
              <a:tblGrid>
                <a:gridCol w="264798">
                  <a:extLst>
                    <a:ext uri="{9D8B030D-6E8A-4147-A177-3AD203B41FA5}">
                      <a16:colId xmlns:a16="http://schemas.microsoft.com/office/drawing/2014/main" val="20000"/>
                    </a:ext>
                  </a:extLst>
                </a:gridCol>
                <a:gridCol w="1618594">
                  <a:extLst>
                    <a:ext uri="{9D8B030D-6E8A-4147-A177-3AD203B41FA5}">
                      <a16:colId xmlns:a16="http://schemas.microsoft.com/office/drawing/2014/main" val="20002"/>
                    </a:ext>
                  </a:extLst>
                </a:gridCol>
                <a:gridCol w="1538514">
                  <a:extLst>
                    <a:ext uri="{9D8B030D-6E8A-4147-A177-3AD203B41FA5}">
                      <a16:colId xmlns:a16="http://schemas.microsoft.com/office/drawing/2014/main" val="1154915248"/>
                    </a:ext>
                  </a:extLst>
                </a:gridCol>
                <a:gridCol w="1161143">
                  <a:extLst>
                    <a:ext uri="{9D8B030D-6E8A-4147-A177-3AD203B41FA5}">
                      <a16:colId xmlns:a16="http://schemas.microsoft.com/office/drawing/2014/main" val="20003"/>
                    </a:ext>
                  </a:extLst>
                </a:gridCol>
                <a:gridCol w="726866">
                  <a:extLst>
                    <a:ext uri="{9D8B030D-6E8A-4147-A177-3AD203B41FA5}">
                      <a16:colId xmlns:a16="http://schemas.microsoft.com/office/drawing/2014/main" val="20004"/>
                    </a:ext>
                  </a:extLst>
                </a:gridCol>
              </a:tblGrid>
              <a:tr h="535146">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spcAft>
                          <a:spcPts val="0"/>
                        </a:spcAft>
                      </a:pPr>
                      <a:endPar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spcAft>
                          <a:spcPts val="0"/>
                        </a:spcAft>
                      </a:pPr>
                      <a:r>
                        <a:rPr lang="en-GB" sz="1200" b="1"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Present</a:t>
                      </a: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spcAft>
                          <a:spcPts val="0"/>
                        </a:spcAft>
                      </a:pPr>
                      <a:r>
                        <a:rPr lang="en-GB" sz="1200" b="1" dirty="0">
                          <a:solidFill>
                            <a:srgbClr val="002060"/>
                          </a:solidFill>
                          <a:effectLst/>
                          <a:latin typeface="Century Gothic" panose="020B0502020202020204" pitchFamily="34" charset="0"/>
                        </a:rPr>
                        <a:t> Name</a:t>
                      </a:r>
                      <a:endParaRPr lang="en-GB" sz="1200" b="1"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GB" sz="1200" b="1" dirty="0">
                          <a:solidFill>
                            <a:srgbClr val="002060"/>
                          </a:solidFill>
                          <a:effectLst/>
                          <a:latin typeface="Century Gothic" panose="020B0502020202020204" pitchFamily="34" charset="0"/>
                        </a:rPr>
                        <a:t>SSC </a:t>
                      </a:r>
                      <a:br>
                        <a:rPr lang="en-GB" sz="1200" b="1" dirty="0">
                          <a:solidFill>
                            <a:srgbClr val="002060"/>
                          </a:solidFill>
                          <a:effectLst/>
                          <a:latin typeface="Century Gothic" panose="020B0502020202020204" pitchFamily="34" charset="0"/>
                        </a:rPr>
                      </a:br>
                      <a:r>
                        <a:rPr lang="en-GB" sz="800" b="1" dirty="0">
                          <a:solidFill>
                            <a:srgbClr val="002060"/>
                          </a:solidFill>
                          <a:effectLst/>
                          <a:latin typeface="Century Gothic" panose="020B0502020202020204" pitchFamily="34" charset="0"/>
                        </a:rPr>
                        <a:t>[sound-symbol correspondence] </a:t>
                      </a:r>
                      <a:endParaRPr lang="en-GB" sz="800" b="1"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GB" sz="1600" b="1" dirty="0">
                          <a:solidFill>
                            <a:srgbClr val="002060"/>
                          </a:solidFill>
                          <a:effectLst/>
                          <a:latin typeface="Bookshelf Symbol 7" panose="05010101010101010101" pitchFamily="2" charset="2"/>
                          <a:ea typeface="Times New Roman" panose="02020603050405020304" pitchFamily="18" charset="0"/>
                          <a:cs typeface="Times New Roman" panose="02020603050405020304" pitchFamily="18" charset="0"/>
                        </a:rPr>
                        <a:t>p</a:t>
                      </a:r>
                      <a:r>
                        <a:rPr lang="en-GB" sz="1600" b="1"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 x</a:t>
                      </a:r>
                      <a:endParaRPr lang="en-GB" sz="1200" b="1"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94296">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GB" sz="1200" dirty="0">
                          <a:solidFill>
                            <a:srgbClr val="002060"/>
                          </a:solidFill>
                          <a:effectLst/>
                          <a:latin typeface="Century Gothic" panose="020B0502020202020204" pitchFamily="34" charset="0"/>
                        </a:rPr>
                        <a:t>1</a:t>
                      </a:r>
                      <a:endPar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spcAft>
                          <a:spcPts val="0"/>
                        </a:spcAft>
                      </a:pPr>
                      <a:r>
                        <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rat</a:t>
                      </a:r>
                    </a:p>
                  </a:txBody>
                  <a:tcPr marL="68580" marR="68580" marT="0" marB="0">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spcAft>
                          <a:spcPts val="0"/>
                        </a:spcAft>
                      </a:pPr>
                      <a:r>
                        <a:rPr lang="en-GB" sz="12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Lilas</a:t>
                      </a:r>
                      <a:endPar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GB" sz="1200" dirty="0">
                          <a:solidFill>
                            <a:srgbClr val="002060"/>
                          </a:solidFill>
                          <a:effectLst/>
                          <a:latin typeface="Century Gothic" panose="020B0502020202020204" pitchFamily="34" charset="0"/>
                        </a:rPr>
                        <a:t>SFC</a:t>
                      </a:r>
                      <a:endPar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spcAft>
                          <a:spcPts val="0"/>
                        </a:spcAft>
                      </a:pPr>
                      <a:r>
                        <a:rPr lang="en-GB" sz="1200">
                          <a:solidFill>
                            <a:srgbClr val="002060"/>
                          </a:solidFill>
                          <a:effectLst/>
                          <a:latin typeface="Century Gothic" panose="020B0502020202020204" pitchFamily="34" charset="0"/>
                        </a:rPr>
                        <a:t> </a:t>
                      </a:r>
                      <a:endParaRPr lang="en-GB" sz="12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595876">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GB" sz="1200" dirty="0">
                          <a:solidFill>
                            <a:srgbClr val="002060"/>
                          </a:solidFill>
                          <a:effectLst/>
                          <a:latin typeface="Century Gothic" panose="020B0502020202020204" pitchFamily="34" charset="0"/>
                        </a:rPr>
                        <a:t>2</a:t>
                      </a:r>
                      <a:endPar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spcAft>
                          <a:spcPts val="0"/>
                        </a:spcAft>
                      </a:pPr>
                      <a:r>
                        <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seau</a:t>
                      </a:r>
                    </a:p>
                  </a:txBody>
                  <a:tcPr marL="68580" marR="68580" marT="0" marB="0">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spcAft>
                          <a:spcPts val="0"/>
                        </a:spcAft>
                      </a:pPr>
                      <a:r>
                        <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Coco</a:t>
                      </a:r>
                    </a:p>
                  </a:txBody>
                  <a:tcPr marL="68580" marR="68580" marT="0" marB="0">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GB" sz="1200" dirty="0">
                          <a:solidFill>
                            <a:srgbClr val="002060"/>
                          </a:solidFill>
                          <a:effectLst/>
                          <a:latin typeface="Century Gothic" panose="020B0502020202020204" pitchFamily="34" charset="0"/>
                          <a:ea typeface="+mn-ea"/>
                          <a:cs typeface="+mn-cs"/>
                        </a:rPr>
                        <a:t>[au/</a:t>
                      </a:r>
                      <a:r>
                        <a:rPr lang="en-GB" sz="1200" dirty="0" err="1">
                          <a:solidFill>
                            <a:srgbClr val="002060"/>
                          </a:solidFill>
                          <a:effectLst/>
                          <a:latin typeface="Century Gothic" panose="020B0502020202020204" pitchFamily="34" charset="0"/>
                          <a:ea typeface="+mn-ea"/>
                          <a:cs typeface="+mn-cs"/>
                        </a:rPr>
                        <a:t>eau</a:t>
                      </a:r>
                      <a:r>
                        <a:rPr lang="en-GB" sz="1200" dirty="0">
                          <a:solidFill>
                            <a:srgbClr val="002060"/>
                          </a:solidFill>
                          <a:effectLst/>
                          <a:latin typeface="Century Gothic" panose="020B0502020202020204" pitchFamily="34" charset="0"/>
                          <a:ea typeface="+mn-ea"/>
                          <a:cs typeface="+mn-cs"/>
                        </a:rPr>
                        <a:t>/o]</a:t>
                      </a:r>
                      <a:endPar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spcAft>
                          <a:spcPts val="0"/>
                        </a:spcAft>
                      </a:pPr>
                      <a:r>
                        <a:rPr lang="en-GB" sz="1200">
                          <a:solidFill>
                            <a:srgbClr val="002060"/>
                          </a:solidFill>
                          <a:effectLst/>
                          <a:latin typeface="Century Gothic" panose="020B0502020202020204" pitchFamily="34" charset="0"/>
                        </a:rPr>
                        <a:t> </a:t>
                      </a:r>
                      <a:endParaRPr lang="en-GB" sz="12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594296">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GB" sz="1200" dirty="0">
                          <a:solidFill>
                            <a:srgbClr val="002060"/>
                          </a:solidFill>
                          <a:effectLst/>
                          <a:latin typeface="Century Gothic" panose="020B0502020202020204" pitchFamily="34" charset="0"/>
                        </a:rPr>
                        <a:t>3</a:t>
                      </a:r>
                      <a:endPar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spcAft>
                          <a:spcPts val="0"/>
                        </a:spcAft>
                      </a:pPr>
                      <a:r>
                        <a:rPr lang="en-GB" sz="12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vue</a:t>
                      </a:r>
                      <a:endPar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spcAft>
                          <a:spcPts val="0"/>
                        </a:spcAft>
                      </a:pPr>
                      <a:r>
                        <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Prue</a:t>
                      </a:r>
                    </a:p>
                  </a:txBody>
                  <a:tcPr marL="68580" marR="68580" marT="0" marB="0">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GB" sz="1200" dirty="0">
                          <a:solidFill>
                            <a:srgbClr val="002060"/>
                          </a:solidFill>
                          <a:effectLst/>
                          <a:latin typeface="Century Gothic" panose="020B0502020202020204" pitchFamily="34" charset="0"/>
                          <a:ea typeface="+mn-ea"/>
                          <a:cs typeface="+mn-cs"/>
                        </a:rPr>
                        <a:t>[u]</a:t>
                      </a:r>
                      <a:endPar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spcAft>
                          <a:spcPts val="0"/>
                        </a:spcAft>
                      </a:pPr>
                      <a:r>
                        <a:rPr lang="en-GB" sz="1200">
                          <a:solidFill>
                            <a:srgbClr val="002060"/>
                          </a:solidFill>
                          <a:effectLst/>
                          <a:latin typeface="Century Gothic" panose="020B0502020202020204" pitchFamily="34" charset="0"/>
                        </a:rPr>
                        <a:t> </a:t>
                      </a:r>
                      <a:endParaRPr lang="en-GB" sz="12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594296">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GB" sz="1200" dirty="0">
                          <a:solidFill>
                            <a:srgbClr val="002060"/>
                          </a:solidFill>
                          <a:effectLst/>
                          <a:latin typeface="Century Gothic" panose="020B0502020202020204" pitchFamily="34" charset="0"/>
                        </a:rPr>
                        <a:t>4</a:t>
                      </a:r>
                      <a:endPar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spcAft>
                          <a:spcPts val="0"/>
                        </a:spcAft>
                      </a:pPr>
                      <a:r>
                        <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jeu</a:t>
                      </a:r>
                    </a:p>
                  </a:txBody>
                  <a:tcPr marL="68580" marR="68580" marT="0" marB="0">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spcAft>
                          <a:spcPts val="0"/>
                        </a:spcAft>
                      </a:pPr>
                      <a:r>
                        <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Mathieu</a:t>
                      </a:r>
                    </a:p>
                  </a:txBody>
                  <a:tcPr marL="68580" marR="68580" marT="0" marB="0">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a:t>
                      </a:r>
                      <a:r>
                        <a:rPr lang="en-GB" sz="12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eu</a:t>
                      </a:r>
                      <a:r>
                        <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a:t>
                      </a: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spcAft>
                          <a:spcPts val="0"/>
                        </a:spcAft>
                      </a:pPr>
                      <a:r>
                        <a:rPr lang="en-GB" sz="1200">
                          <a:solidFill>
                            <a:srgbClr val="002060"/>
                          </a:solidFill>
                          <a:effectLst/>
                          <a:latin typeface="Century Gothic" panose="020B0502020202020204" pitchFamily="34" charset="0"/>
                        </a:rPr>
                        <a:t> </a:t>
                      </a:r>
                      <a:endParaRPr lang="en-GB" sz="12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594296">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GB" sz="1200" dirty="0">
                          <a:solidFill>
                            <a:srgbClr val="002060"/>
                          </a:solidFill>
                          <a:effectLst/>
                          <a:latin typeface="Century Gothic" panose="020B0502020202020204" pitchFamily="34" charset="0"/>
                        </a:rPr>
                        <a:t>5</a:t>
                      </a:r>
                      <a:endPar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spcAft>
                          <a:spcPts val="0"/>
                        </a:spcAft>
                      </a:pPr>
                      <a:r>
                        <a:rPr lang="en-GB" sz="12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iglou</a:t>
                      </a:r>
                      <a:endPar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spcAft>
                          <a:spcPts val="0"/>
                        </a:spcAft>
                      </a:pPr>
                      <a:r>
                        <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Ballou</a:t>
                      </a:r>
                    </a:p>
                  </a:txBody>
                  <a:tcPr marL="68580" marR="68580" marT="0" marB="0">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a:t>
                      </a:r>
                      <a:r>
                        <a:rPr lang="en-GB" sz="12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ou</a:t>
                      </a:r>
                      <a:r>
                        <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a:t>
                      </a: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spcAft>
                          <a:spcPts val="0"/>
                        </a:spcAft>
                      </a:pPr>
                      <a:r>
                        <a:rPr lang="en-GB" sz="1200">
                          <a:solidFill>
                            <a:srgbClr val="002060"/>
                          </a:solidFill>
                          <a:effectLst/>
                          <a:latin typeface="Century Gothic" panose="020B0502020202020204" pitchFamily="34" charset="0"/>
                        </a:rPr>
                        <a:t> </a:t>
                      </a:r>
                      <a:endParaRPr lang="en-GB" sz="120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594296">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GB" sz="1200" dirty="0">
                          <a:solidFill>
                            <a:srgbClr val="002060"/>
                          </a:solidFill>
                          <a:effectLst/>
                          <a:latin typeface="Century Gothic" panose="020B0502020202020204" pitchFamily="34" charset="0"/>
                        </a:rPr>
                        <a:t>6</a:t>
                      </a:r>
                      <a:endPar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spcAft>
                          <a:spcPts val="0"/>
                        </a:spcAft>
                      </a:pPr>
                      <a:r>
                        <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chanson</a:t>
                      </a:r>
                    </a:p>
                  </a:txBody>
                  <a:tcPr marL="68580" marR="68580" marT="0" marB="0">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spcAft>
                          <a:spcPts val="0"/>
                        </a:spcAft>
                      </a:pPr>
                      <a:r>
                        <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Vardon</a:t>
                      </a:r>
                    </a:p>
                  </a:txBody>
                  <a:tcPr marL="68580" marR="68580" marT="0" marB="0">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[on]</a:t>
                      </a: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spcAft>
                          <a:spcPts val="0"/>
                        </a:spcAft>
                      </a:pPr>
                      <a:endPar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594296">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GB" sz="1200" dirty="0">
                          <a:solidFill>
                            <a:srgbClr val="002060"/>
                          </a:solidFill>
                          <a:effectLst/>
                          <a:latin typeface="Century Gothic" panose="020B0502020202020204" pitchFamily="34" charset="0"/>
                        </a:rPr>
                        <a:t>7</a:t>
                      </a:r>
                      <a:endPar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spcAft>
                          <a:spcPts val="0"/>
                        </a:spcAft>
                      </a:pPr>
                      <a:r>
                        <a:rPr lang="en-GB" sz="12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gants</a:t>
                      </a:r>
                      <a:endPar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spcAft>
                          <a:spcPts val="0"/>
                        </a:spcAft>
                      </a:pPr>
                      <a:r>
                        <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Laurent</a:t>
                      </a:r>
                    </a:p>
                  </a:txBody>
                  <a:tcPr marL="68580" marR="68580" marT="0" marB="0">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[an/</a:t>
                      </a:r>
                      <a:r>
                        <a:rPr lang="en-GB" sz="12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en</a:t>
                      </a:r>
                      <a:r>
                        <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a:t>
                      </a: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spcAft>
                          <a:spcPts val="0"/>
                        </a:spcAft>
                      </a:pPr>
                      <a:r>
                        <a:rPr lang="en-GB" sz="1200" dirty="0">
                          <a:solidFill>
                            <a:srgbClr val="002060"/>
                          </a:solidFill>
                          <a:effectLst/>
                          <a:latin typeface="Century Gothic" panose="020B0502020202020204" pitchFamily="34" charset="0"/>
                        </a:rPr>
                        <a:t> </a:t>
                      </a:r>
                      <a:endPar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594296">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GB" sz="1200" dirty="0">
                          <a:solidFill>
                            <a:srgbClr val="002060"/>
                          </a:solidFill>
                          <a:effectLst/>
                          <a:latin typeface="Century Gothic" panose="020B0502020202020204" pitchFamily="34" charset="0"/>
                        </a:rPr>
                        <a:t>8</a:t>
                      </a:r>
                      <a:endPar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spcAft>
                          <a:spcPts val="0"/>
                        </a:spcAft>
                      </a:pPr>
                      <a:r>
                        <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cloche</a:t>
                      </a:r>
                    </a:p>
                  </a:txBody>
                  <a:tcPr marL="68580" marR="68580" marT="0" marB="0">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spcAft>
                          <a:spcPts val="0"/>
                        </a:spcAft>
                      </a:pPr>
                      <a:r>
                        <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Gavroche</a:t>
                      </a:r>
                    </a:p>
                  </a:txBody>
                  <a:tcPr marL="68580" marR="68580" marT="0" marB="0">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lgn="ctr">
                        <a:spcAft>
                          <a:spcPts val="0"/>
                        </a:spcAft>
                      </a:pPr>
                      <a:r>
                        <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a:t>
                      </a:r>
                      <a:r>
                        <a:rPr lang="en-GB" sz="1200" dirty="0" err="1">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ch</a:t>
                      </a:r>
                      <a:r>
                        <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rPr>
                        <a:t>]</a:t>
                      </a: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1pPr>
                      <a:lvl2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2pPr>
                      <a:lvl3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3pPr>
                      <a:lvl4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4pPr>
                      <a:lvl5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5pPr>
                      <a:lvl6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6pPr>
                      <a:lvl7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7pPr>
                      <a:lvl8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8pPr>
                      <a:lvl9pPr marR="0" algn="l" rtl="0" eaLnBrk="1" hangingPunct="1">
                        <a:lnSpc>
                          <a:spcPct val="100000"/>
                        </a:lnSpc>
                        <a:spcBef>
                          <a:spcPts val="0"/>
                        </a:spcBef>
                        <a:spcAft>
                          <a:spcPts val="0"/>
                        </a:spcAft>
                        <a:buClr>
                          <a:srgbClr val="000000"/>
                        </a:buClr>
                        <a:buFont typeface="Arial"/>
                        <a:defRPr sz="1400" b="0" i="0" u="none" strike="noStrike" cap="none">
                          <a:solidFill>
                            <a:schemeClr val="tx1"/>
                          </a:solidFill>
                          <a:latin typeface="Calibri" panose="020F0502020204030204"/>
                          <a:sym typeface="Arial"/>
                        </a:defRPr>
                      </a:lvl9pPr>
                    </a:lstStyle>
                    <a:p>
                      <a:pPr>
                        <a:spcAft>
                          <a:spcPts val="0"/>
                        </a:spcAft>
                      </a:pPr>
                      <a:r>
                        <a:rPr lang="en-GB" sz="1200" dirty="0">
                          <a:solidFill>
                            <a:srgbClr val="002060"/>
                          </a:solidFill>
                          <a:effectLst/>
                          <a:latin typeface="Century Gothic" panose="020B0502020202020204" pitchFamily="34" charset="0"/>
                        </a:rPr>
                        <a:t> </a:t>
                      </a:r>
                      <a:endParaRPr lang="en-GB" sz="1200" dirty="0">
                        <a:solidFill>
                          <a:srgbClr val="002060"/>
                        </a:solidFill>
                        <a:effectLst/>
                        <a:latin typeface="Century Gothic" panose="020B0502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4472C4">
                          <a:lumMod val="50000"/>
                        </a:srgbClr>
                      </a:solidFill>
                      <a:prstDash val="solid"/>
                      <a:round/>
                      <a:headEnd type="none" w="med" len="med"/>
                      <a:tailEnd type="none" w="med" len="med"/>
                    </a:lnL>
                    <a:lnR w="12700" cap="flat" cmpd="sng" algn="ctr">
                      <a:solidFill>
                        <a:srgbClr val="4472C4">
                          <a:lumMod val="50000"/>
                        </a:srgbClr>
                      </a:solidFill>
                      <a:prstDash val="solid"/>
                      <a:round/>
                      <a:headEnd type="none" w="med" len="med"/>
                      <a:tailEnd type="none" w="med" len="med"/>
                    </a:lnR>
                    <a:lnT w="12700" cap="flat" cmpd="sng" algn="ctr">
                      <a:solidFill>
                        <a:srgbClr val="4472C4">
                          <a:lumMod val="50000"/>
                        </a:srgbClr>
                      </a:solidFill>
                      <a:prstDash val="solid"/>
                      <a:round/>
                      <a:headEnd type="none" w="med" len="med"/>
                      <a:tailEnd type="none" w="med" len="med"/>
                    </a:lnT>
                    <a:lnB w="12700" cap="flat" cmpd="sng" algn="ctr">
                      <a:solidFill>
                        <a:srgbClr val="4472C4">
                          <a:lumMod val="50000"/>
                        </a:srgb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bl>
          </a:graphicData>
        </a:graphic>
      </p:graphicFrame>
      <p:sp>
        <p:nvSpPr>
          <p:cNvPr id="55" name="Rectangle 54">
            <a:extLst>
              <a:ext uri="{FF2B5EF4-FFF2-40B4-BE49-F238E27FC236}">
                <a16:creationId xmlns:a16="http://schemas.microsoft.com/office/drawing/2014/main" id="{EC3928CF-532F-48FD-BD59-FD66C6FBFA4C}"/>
              </a:ext>
            </a:extLst>
          </p:cNvPr>
          <p:cNvSpPr/>
          <p:nvPr/>
        </p:nvSpPr>
        <p:spPr>
          <a:xfrm>
            <a:off x="6250240" y="80560"/>
            <a:ext cx="5534828" cy="1169551"/>
          </a:xfrm>
          <a:prstGeom prst="rect">
            <a:avLst/>
          </a:prstGeom>
        </p:spPr>
        <p:txBody>
          <a:bodyPr wrap="square">
            <a:spAutoFit/>
          </a:bodyPr>
          <a:lstStyle/>
          <a:p>
            <a:pPr>
              <a:defRPr/>
            </a:pPr>
            <a:r>
              <a:rPr lang="en-GB" sz="1400" b="1" dirty="0">
                <a:solidFill>
                  <a:srgbClr val="4472C4">
                    <a:lumMod val="50000"/>
                  </a:srgbClr>
                </a:solidFill>
                <a:latin typeface="Century Gothic" panose="020B0502020202020204" pitchFamily="34" charset="0"/>
              </a:rPr>
              <a:t>Joyeux Noël !</a:t>
            </a:r>
          </a:p>
          <a:p>
            <a:pPr>
              <a:defRPr/>
            </a:pPr>
            <a:r>
              <a:rPr lang="en-GB" sz="1400" dirty="0">
                <a:solidFill>
                  <a:srgbClr val="4472C4">
                    <a:lumMod val="50000"/>
                  </a:srgbClr>
                </a:solidFill>
                <a:latin typeface="Century Gothic" panose="020B0502020202020204" pitchFamily="34" charset="0"/>
              </a:rPr>
              <a:t>Read aloud the </a:t>
            </a:r>
            <a:r>
              <a:rPr lang="en-GB" sz="1400" b="1" dirty="0">
                <a:solidFill>
                  <a:srgbClr val="4472C4">
                    <a:lumMod val="50000"/>
                  </a:srgbClr>
                </a:solidFill>
                <a:latin typeface="Century Gothic" panose="020B0502020202020204" pitchFamily="34" charset="0"/>
              </a:rPr>
              <a:t>French name </a:t>
            </a:r>
            <a:r>
              <a:rPr lang="en-GB" sz="1400" dirty="0">
                <a:solidFill>
                  <a:srgbClr val="4472C4">
                    <a:lumMod val="50000"/>
                  </a:srgbClr>
                </a:solidFill>
                <a:latin typeface="Century Gothic" panose="020B0502020202020204" pitchFamily="34" charset="0"/>
              </a:rPr>
              <a:t>and the </a:t>
            </a:r>
            <a:r>
              <a:rPr lang="en-GB" sz="1400" b="1" dirty="0">
                <a:solidFill>
                  <a:srgbClr val="4472C4">
                    <a:lumMod val="50000"/>
                  </a:srgbClr>
                </a:solidFill>
                <a:latin typeface="Century Gothic" panose="020B0502020202020204" pitchFamily="34" charset="0"/>
              </a:rPr>
              <a:t>Christmas present </a:t>
            </a:r>
            <a:r>
              <a:rPr lang="en-GB" sz="1400" dirty="0">
                <a:solidFill>
                  <a:srgbClr val="4472C4">
                    <a:lumMod val="50000"/>
                  </a:srgbClr>
                </a:solidFill>
                <a:latin typeface="Century Gothic" panose="020B0502020202020204" pitchFamily="34" charset="0"/>
              </a:rPr>
              <a:t>with the </a:t>
            </a:r>
            <a:r>
              <a:rPr lang="en-GB" sz="1400" b="1" i="1" dirty="0">
                <a:solidFill>
                  <a:srgbClr val="4472C4">
                    <a:lumMod val="50000"/>
                  </a:srgbClr>
                </a:solidFill>
                <a:latin typeface="Century Gothic" panose="020B0502020202020204" pitchFamily="34" charset="0"/>
              </a:rPr>
              <a:t>same final sound.  </a:t>
            </a:r>
            <a:br>
              <a:rPr lang="en-GB" sz="1400" b="1" i="1" dirty="0">
                <a:solidFill>
                  <a:srgbClr val="4472C4">
                    <a:lumMod val="50000"/>
                  </a:srgbClr>
                </a:solidFill>
                <a:latin typeface="Century Gothic" panose="020B0502020202020204" pitchFamily="34" charset="0"/>
              </a:rPr>
            </a:br>
            <a:r>
              <a:rPr lang="en-GB" sz="1400" dirty="0">
                <a:solidFill>
                  <a:srgbClr val="4472C4">
                    <a:lumMod val="50000"/>
                  </a:srgbClr>
                </a:solidFill>
                <a:latin typeface="Century Gothic" panose="020B0502020202020204" pitchFamily="34" charset="0"/>
              </a:rPr>
              <a:t>You have </a:t>
            </a:r>
            <a:r>
              <a:rPr lang="en-GB" sz="1400" b="1" i="1" dirty="0">
                <a:solidFill>
                  <a:srgbClr val="4472C4">
                    <a:lumMod val="50000"/>
                  </a:srgbClr>
                </a:solidFill>
                <a:latin typeface="Century Gothic" panose="020B0502020202020204" pitchFamily="34" charset="0"/>
              </a:rPr>
              <a:t>not</a:t>
            </a:r>
            <a:r>
              <a:rPr lang="en-GB" sz="1400" dirty="0">
                <a:solidFill>
                  <a:srgbClr val="4472C4">
                    <a:lumMod val="50000"/>
                  </a:srgbClr>
                </a:solidFill>
                <a:latin typeface="Century Gothic" panose="020B0502020202020204" pitchFamily="34" charset="0"/>
              </a:rPr>
              <a:t> learnt these words so use what you know about how to pronounce French. Remember </a:t>
            </a:r>
            <a:r>
              <a:rPr lang="en-GB" sz="1400" b="1" u="sng" dirty="0">
                <a:solidFill>
                  <a:srgbClr val="4472C4">
                    <a:lumMod val="50000"/>
                  </a:srgbClr>
                </a:solidFill>
                <a:latin typeface="Century Gothic" panose="020B0502020202020204" pitchFamily="34" charset="0"/>
              </a:rPr>
              <a:t>S</a:t>
            </a:r>
            <a:r>
              <a:rPr lang="en-GB" sz="1400" u="sng" dirty="0">
                <a:solidFill>
                  <a:srgbClr val="4472C4">
                    <a:lumMod val="50000"/>
                  </a:srgbClr>
                </a:solidFill>
                <a:latin typeface="Century Gothic" panose="020B0502020202020204" pitchFamily="34" charset="0"/>
              </a:rPr>
              <a:t>ilent </a:t>
            </a:r>
            <a:r>
              <a:rPr lang="en-GB" sz="1400" b="1" u="sng" dirty="0">
                <a:solidFill>
                  <a:srgbClr val="4472C4">
                    <a:lumMod val="50000"/>
                  </a:srgbClr>
                </a:solidFill>
                <a:latin typeface="Century Gothic" panose="020B0502020202020204" pitchFamily="34" charset="0"/>
              </a:rPr>
              <a:t>F</a:t>
            </a:r>
            <a:r>
              <a:rPr lang="en-GB" sz="1400" u="sng" dirty="0">
                <a:solidFill>
                  <a:srgbClr val="4472C4">
                    <a:lumMod val="50000"/>
                  </a:srgbClr>
                </a:solidFill>
                <a:latin typeface="Century Gothic" panose="020B0502020202020204" pitchFamily="34" charset="0"/>
              </a:rPr>
              <a:t>inal </a:t>
            </a:r>
            <a:r>
              <a:rPr lang="en-GB" sz="1400" b="1" u="sng" dirty="0">
                <a:solidFill>
                  <a:srgbClr val="4472C4">
                    <a:lumMod val="50000"/>
                  </a:srgbClr>
                </a:solidFill>
                <a:latin typeface="Century Gothic" panose="020B0502020202020204" pitchFamily="34" charset="0"/>
              </a:rPr>
              <a:t>C</a:t>
            </a:r>
            <a:r>
              <a:rPr lang="en-GB" sz="1400" u="sng" dirty="0">
                <a:solidFill>
                  <a:srgbClr val="4472C4">
                    <a:lumMod val="50000"/>
                  </a:srgbClr>
                </a:solidFill>
                <a:latin typeface="Century Gothic" panose="020B0502020202020204" pitchFamily="34" charset="0"/>
              </a:rPr>
              <a:t>onsonants</a:t>
            </a:r>
            <a:r>
              <a:rPr lang="en-GB" sz="1400" dirty="0">
                <a:solidFill>
                  <a:srgbClr val="4472C4">
                    <a:lumMod val="50000"/>
                  </a:srgbClr>
                </a:solidFill>
                <a:latin typeface="Century Gothic" panose="020B0502020202020204" pitchFamily="34" charset="0"/>
              </a:rPr>
              <a:t>!</a:t>
            </a:r>
          </a:p>
        </p:txBody>
      </p:sp>
      <p:pic>
        <p:nvPicPr>
          <p:cNvPr id="56" name="Picture 55">
            <a:extLst>
              <a:ext uri="{FF2B5EF4-FFF2-40B4-BE49-F238E27FC236}">
                <a16:creationId xmlns:a16="http://schemas.microsoft.com/office/drawing/2014/main" id="{2357A38F-8900-4DF1-AFE6-ECB711E6D0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13736" y="366074"/>
            <a:ext cx="518201" cy="598522"/>
          </a:xfrm>
          <a:prstGeom prst="rect">
            <a:avLst/>
          </a:prstGeom>
        </p:spPr>
      </p:pic>
      <p:pic>
        <p:nvPicPr>
          <p:cNvPr id="57" name="Picture 56">
            <a:extLst>
              <a:ext uri="{FF2B5EF4-FFF2-40B4-BE49-F238E27FC236}">
                <a16:creationId xmlns:a16="http://schemas.microsoft.com/office/drawing/2014/main" id="{B011A6AC-BC78-4B70-B3D3-115E079905F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26328" y="1887272"/>
            <a:ext cx="407204" cy="455259"/>
          </a:xfrm>
          <a:prstGeom prst="rect">
            <a:avLst/>
          </a:prstGeom>
        </p:spPr>
      </p:pic>
      <p:pic>
        <p:nvPicPr>
          <p:cNvPr id="58" name="Picture 57">
            <a:extLst>
              <a:ext uri="{FF2B5EF4-FFF2-40B4-BE49-F238E27FC236}">
                <a16:creationId xmlns:a16="http://schemas.microsoft.com/office/drawing/2014/main" id="{F1AB1687-A5F9-41CE-85DE-43132863C6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38203" y="3659603"/>
            <a:ext cx="740495" cy="489035"/>
          </a:xfrm>
          <a:prstGeom prst="rect">
            <a:avLst/>
          </a:prstGeom>
        </p:spPr>
      </p:pic>
      <p:pic>
        <p:nvPicPr>
          <p:cNvPr id="59" name="Picture 58">
            <a:extLst>
              <a:ext uri="{FF2B5EF4-FFF2-40B4-BE49-F238E27FC236}">
                <a16:creationId xmlns:a16="http://schemas.microsoft.com/office/drawing/2014/main" id="{3F300D91-F9BA-4DCE-A40A-AA8D9455EEB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20925" y="2511085"/>
            <a:ext cx="407203" cy="399436"/>
          </a:xfrm>
          <a:prstGeom prst="rect">
            <a:avLst/>
          </a:prstGeom>
        </p:spPr>
      </p:pic>
      <p:pic>
        <p:nvPicPr>
          <p:cNvPr id="60" name="Picture 59">
            <a:extLst>
              <a:ext uri="{FF2B5EF4-FFF2-40B4-BE49-F238E27FC236}">
                <a16:creationId xmlns:a16="http://schemas.microsoft.com/office/drawing/2014/main" id="{8C88C3AC-3874-4CBB-AD49-4C35019D279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98815" y="4229110"/>
            <a:ext cx="653106" cy="485067"/>
          </a:xfrm>
          <a:prstGeom prst="rect">
            <a:avLst/>
          </a:prstGeom>
        </p:spPr>
      </p:pic>
      <p:pic>
        <p:nvPicPr>
          <p:cNvPr id="61" name="Picture 60" descr="1386-0809-1709-4559">
            <a:hlinkClick r:id="" action="ppaction://noaction">
              <a:snd r:embed="rId8" name="cloche.wav"/>
            </a:hlinkClick>
            <a:extLst>
              <a:ext uri="{FF2B5EF4-FFF2-40B4-BE49-F238E27FC236}">
                <a16:creationId xmlns:a16="http://schemas.microsoft.com/office/drawing/2014/main" id="{0B6E98E7-9A1B-465C-BFDB-9A45C6F5055C}"/>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494380" y="6110247"/>
            <a:ext cx="428140" cy="39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61">
            <a:extLst>
              <a:ext uri="{FF2B5EF4-FFF2-40B4-BE49-F238E27FC236}">
                <a16:creationId xmlns:a16="http://schemas.microsoft.com/office/drawing/2014/main" id="{B28FCD22-FA17-40CA-9F24-D6D4348959B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426777" y="4926383"/>
            <a:ext cx="714434" cy="397962"/>
          </a:xfrm>
          <a:prstGeom prst="rect">
            <a:avLst/>
          </a:prstGeom>
        </p:spPr>
      </p:pic>
      <p:pic>
        <p:nvPicPr>
          <p:cNvPr id="63" name="Picture 62" descr="Icon&#10;&#10;Description automatically generated">
            <a:extLst>
              <a:ext uri="{FF2B5EF4-FFF2-40B4-BE49-F238E27FC236}">
                <a16:creationId xmlns:a16="http://schemas.microsoft.com/office/drawing/2014/main" id="{A7F3B105-D25D-483D-A3A1-3245AC718A6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426777" y="3079075"/>
            <a:ext cx="712775" cy="500056"/>
          </a:xfrm>
          <a:prstGeom prst="rect">
            <a:avLst/>
          </a:prstGeom>
        </p:spPr>
      </p:pic>
      <p:pic>
        <p:nvPicPr>
          <p:cNvPr id="64" name="Picture 63" descr="A picture containing application&#10;&#10;Description automatically generated">
            <a:extLst>
              <a:ext uri="{FF2B5EF4-FFF2-40B4-BE49-F238E27FC236}">
                <a16:creationId xmlns:a16="http://schemas.microsoft.com/office/drawing/2014/main" id="{78C8343A-AC30-4B3A-B0A1-1A2D0EE6CE0A}"/>
              </a:ext>
            </a:extLst>
          </p:cNvPr>
          <p:cNvPicPr>
            <a:picLocks noChangeAspect="1"/>
          </p:cNvPicPr>
          <p:nvPr/>
        </p:nvPicPr>
        <p:blipFill rotWithShape="1">
          <a:blip r:embed="rId12">
            <a:extLst>
              <a:ext uri="{28A0092B-C50C-407E-A947-70E740481C1C}">
                <a14:useLocalDpi xmlns:a14="http://schemas.microsoft.com/office/drawing/2010/main" val="0"/>
              </a:ext>
            </a:extLst>
          </a:blip>
          <a:srcRect t="53618" r="67711"/>
          <a:stretch/>
        </p:blipFill>
        <p:spPr>
          <a:xfrm>
            <a:off x="8874871" y="1827000"/>
            <a:ext cx="407204" cy="575801"/>
          </a:xfrm>
          <a:prstGeom prst="rect">
            <a:avLst/>
          </a:prstGeom>
        </p:spPr>
      </p:pic>
      <p:pic>
        <p:nvPicPr>
          <p:cNvPr id="65" name="Picture 64" descr="A picture containing application&#10;&#10;Description automatically generated">
            <a:extLst>
              <a:ext uri="{FF2B5EF4-FFF2-40B4-BE49-F238E27FC236}">
                <a16:creationId xmlns:a16="http://schemas.microsoft.com/office/drawing/2014/main" id="{7E1F6795-1C34-4F1A-ABED-A816CE300A12}"/>
              </a:ext>
            </a:extLst>
          </p:cNvPr>
          <p:cNvPicPr>
            <a:picLocks noChangeAspect="1"/>
          </p:cNvPicPr>
          <p:nvPr/>
        </p:nvPicPr>
        <p:blipFill rotWithShape="1">
          <a:blip r:embed="rId12">
            <a:extLst>
              <a:ext uri="{28A0092B-C50C-407E-A947-70E740481C1C}">
                <a14:useLocalDpi xmlns:a14="http://schemas.microsoft.com/office/drawing/2010/main" val="0"/>
              </a:ext>
            </a:extLst>
          </a:blip>
          <a:srcRect l="32489" t="53618" r="35222"/>
          <a:stretch/>
        </p:blipFill>
        <p:spPr>
          <a:xfrm>
            <a:off x="8874871" y="2459051"/>
            <a:ext cx="410727" cy="580783"/>
          </a:xfrm>
          <a:prstGeom prst="rect">
            <a:avLst/>
          </a:prstGeom>
        </p:spPr>
      </p:pic>
      <p:pic>
        <p:nvPicPr>
          <p:cNvPr id="66" name="Picture 65" descr="A picture containing application&#10;&#10;Description automatically generated">
            <a:extLst>
              <a:ext uri="{FF2B5EF4-FFF2-40B4-BE49-F238E27FC236}">
                <a16:creationId xmlns:a16="http://schemas.microsoft.com/office/drawing/2014/main" id="{6AA6E7BF-8E0B-454A-AFFB-DBEE76686B32}"/>
              </a:ext>
            </a:extLst>
          </p:cNvPr>
          <p:cNvPicPr>
            <a:picLocks noChangeAspect="1"/>
          </p:cNvPicPr>
          <p:nvPr/>
        </p:nvPicPr>
        <p:blipFill rotWithShape="1">
          <a:blip r:embed="rId12">
            <a:extLst>
              <a:ext uri="{28A0092B-C50C-407E-A947-70E740481C1C}">
                <a14:useLocalDpi xmlns:a14="http://schemas.microsoft.com/office/drawing/2010/main" val="0"/>
              </a:ext>
            </a:extLst>
          </a:blip>
          <a:srcRect l="74845" t="310" r="-1881" b="46383"/>
          <a:stretch/>
        </p:blipFill>
        <p:spPr>
          <a:xfrm>
            <a:off x="8844465" y="3571066"/>
            <a:ext cx="345621" cy="670824"/>
          </a:xfrm>
          <a:prstGeom prst="rect">
            <a:avLst/>
          </a:prstGeom>
        </p:spPr>
      </p:pic>
      <p:pic>
        <p:nvPicPr>
          <p:cNvPr id="67" name="Picture 66" descr="A picture containing application&#10;&#10;Description automatically generated">
            <a:extLst>
              <a:ext uri="{FF2B5EF4-FFF2-40B4-BE49-F238E27FC236}">
                <a16:creationId xmlns:a16="http://schemas.microsoft.com/office/drawing/2014/main" id="{2073A978-F9BB-4424-B398-8D6219BD93E1}"/>
              </a:ext>
            </a:extLst>
          </p:cNvPr>
          <p:cNvPicPr>
            <a:picLocks noChangeAspect="1"/>
          </p:cNvPicPr>
          <p:nvPr/>
        </p:nvPicPr>
        <p:blipFill rotWithShape="1">
          <a:blip r:embed="rId12">
            <a:extLst>
              <a:ext uri="{28A0092B-C50C-407E-A947-70E740481C1C}">
                <a14:useLocalDpi xmlns:a14="http://schemas.microsoft.com/office/drawing/2010/main" val="0"/>
              </a:ext>
            </a:extLst>
          </a:blip>
          <a:srcRect l="32489" t="1298" r="35222" b="46381"/>
          <a:stretch/>
        </p:blipFill>
        <p:spPr>
          <a:xfrm>
            <a:off x="8821269" y="3064488"/>
            <a:ext cx="364104" cy="580783"/>
          </a:xfrm>
          <a:prstGeom prst="rect">
            <a:avLst/>
          </a:prstGeom>
        </p:spPr>
      </p:pic>
      <p:pic>
        <p:nvPicPr>
          <p:cNvPr id="68" name="Picture 67" descr="A picture containing application&#10;&#10;Description automatically generated">
            <a:extLst>
              <a:ext uri="{FF2B5EF4-FFF2-40B4-BE49-F238E27FC236}">
                <a16:creationId xmlns:a16="http://schemas.microsoft.com/office/drawing/2014/main" id="{DE166396-6D34-43A8-98CB-E831D4928595}"/>
              </a:ext>
            </a:extLst>
          </p:cNvPr>
          <p:cNvPicPr>
            <a:picLocks noChangeAspect="1"/>
          </p:cNvPicPr>
          <p:nvPr/>
        </p:nvPicPr>
        <p:blipFill rotWithShape="1">
          <a:blip r:embed="rId12">
            <a:extLst>
              <a:ext uri="{28A0092B-C50C-407E-A947-70E740481C1C}">
                <a14:useLocalDpi xmlns:a14="http://schemas.microsoft.com/office/drawing/2010/main" val="0"/>
              </a:ext>
            </a:extLst>
          </a:blip>
          <a:srcRect l="32489" t="52501" r="35222" b="1782"/>
          <a:stretch/>
        </p:blipFill>
        <p:spPr>
          <a:xfrm rot="9839652">
            <a:off x="8803205" y="4267981"/>
            <a:ext cx="428140" cy="596728"/>
          </a:xfrm>
          <a:prstGeom prst="rect">
            <a:avLst/>
          </a:prstGeom>
        </p:spPr>
      </p:pic>
      <p:pic>
        <p:nvPicPr>
          <p:cNvPr id="69" name="Picture 68" descr="Logo&#10;&#10;Description automatically generated">
            <a:extLst>
              <a:ext uri="{FF2B5EF4-FFF2-40B4-BE49-F238E27FC236}">
                <a16:creationId xmlns:a16="http://schemas.microsoft.com/office/drawing/2014/main" id="{871C0817-D056-4836-82B6-D24B2DF1E2E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874871" y="4884686"/>
            <a:ext cx="371170" cy="481355"/>
          </a:xfrm>
          <a:prstGeom prst="rect">
            <a:avLst/>
          </a:prstGeom>
        </p:spPr>
      </p:pic>
      <p:pic>
        <p:nvPicPr>
          <p:cNvPr id="70" name="Picture 69" descr="Icon&#10;&#10;Description automatically generated with medium confidence">
            <a:extLst>
              <a:ext uri="{FF2B5EF4-FFF2-40B4-BE49-F238E27FC236}">
                <a16:creationId xmlns:a16="http://schemas.microsoft.com/office/drawing/2014/main" id="{8753C62D-A17E-4692-99B4-9F4FCBDF6F6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912151" y="5522251"/>
            <a:ext cx="294914" cy="445679"/>
          </a:xfrm>
          <a:prstGeom prst="rect">
            <a:avLst/>
          </a:prstGeom>
        </p:spPr>
      </p:pic>
      <p:pic>
        <p:nvPicPr>
          <p:cNvPr id="90" name="Picture 89" descr="Icon&#10;&#10;Description automatically generated">
            <a:extLst>
              <a:ext uri="{FF2B5EF4-FFF2-40B4-BE49-F238E27FC236}">
                <a16:creationId xmlns:a16="http://schemas.microsoft.com/office/drawing/2014/main" id="{68C54346-27E1-4C3D-A1E0-950846CEC7D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060456" y="6089315"/>
            <a:ext cx="293219" cy="342758"/>
          </a:xfrm>
          <a:prstGeom prst="rect">
            <a:avLst/>
          </a:prstGeom>
        </p:spPr>
      </p:pic>
      <p:pic>
        <p:nvPicPr>
          <p:cNvPr id="91" name="Picture 90" descr="A close-up of a hand&#10;&#10;Description automatically generated with low confidence">
            <a:extLst>
              <a:ext uri="{FF2B5EF4-FFF2-40B4-BE49-F238E27FC236}">
                <a16:creationId xmlns:a16="http://schemas.microsoft.com/office/drawing/2014/main" id="{D6D8EA3F-14CE-4FFC-A745-E7D6EA4FD79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494380" y="5563764"/>
            <a:ext cx="372888" cy="374939"/>
          </a:xfrm>
          <a:prstGeom prst="rect">
            <a:avLst/>
          </a:prstGeom>
        </p:spPr>
      </p:pic>
      <p:sp>
        <p:nvSpPr>
          <p:cNvPr id="92" name="TextBox 91">
            <a:extLst>
              <a:ext uri="{FF2B5EF4-FFF2-40B4-BE49-F238E27FC236}">
                <a16:creationId xmlns:a16="http://schemas.microsoft.com/office/drawing/2014/main" id="{9B38C23F-B8D9-42E4-90FB-A05B4CE45BDD}"/>
              </a:ext>
            </a:extLst>
          </p:cNvPr>
          <p:cNvSpPr txBox="1"/>
          <p:nvPr/>
        </p:nvSpPr>
        <p:spPr>
          <a:xfrm>
            <a:off x="7620925" y="120767"/>
            <a:ext cx="286405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Pupil name:  _____________________</a:t>
            </a:r>
          </a:p>
        </p:txBody>
      </p:sp>
      <p:sp>
        <p:nvSpPr>
          <p:cNvPr id="93" name="TextBox 92">
            <a:extLst>
              <a:ext uri="{FF2B5EF4-FFF2-40B4-BE49-F238E27FC236}">
                <a16:creationId xmlns:a16="http://schemas.microsoft.com/office/drawing/2014/main" id="{CDBE4904-07BF-4B57-ABDF-09FE4784826E}"/>
              </a:ext>
            </a:extLst>
          </p:cNvPr>
          <p:cNvSpPr txBox="1"/>
          <p:nvPr/>
        </p:nvSpPr>
        <p:spPr>
          <a:xfrm>
            <a:off x="9402865" y="120766"/>
            <a:ext cx="2632474"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Total score: _____ / 16</a:t>
            </a:r>
          </a:p>
        </p:txBody>
      </p:sp>
      <p:sp>
        <p:nvSpPr>
          <p:cNvPr id="94" name="TextBox 93">
            <a:extLst>
              <a:ext uri="{FF2B5EF4-FFF2-40B4-BE49-F238E27FC236}">
                <a16:creationId xmlns:a16="http://schemas.microsoft.com/office/drawing/2014/main" id="{74D9D109-2F98-466F-8181-77BE9F39EC41}"/>
              </a:ext>
            </a:extLst>
          </p:cNvPr>
          <p:cNvSpPr txBox="1"/>
          <p:nvPr/>
        </p:nvSpPr>
        <p:spPr>
          <a:xfrm>
            <a:off x="1329015" y="41113"/>
            <a:ext cx="286405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Pupil name:  _____________________</a:t>
            </a:r>
          </a:p>
        </p:txBody>
      </p:sp>
      <p:sp>
        <p:nvSpPr>
          <p:cNvPr id="95" name="TextBox 94">
            <a:extLst>
              <a:ext uri="{FF2B5EF4-FFF2-40B4-BE49-F238E27FC236}">
                <a16:creationId xmlns:a16="http://schemas.microsoft.com/office/drawing/2014/main" id="{75C1F255-0306-4020-967B-DE78B9DBB374}"/>
              </a:ext>
            </a:extLst>
          </p:cNvPr>
          <p:cNvSpPr txBox="1"/>
          <p:nvPr/>
        </p:nvSpPr>
        <p:spPr>
          <a:xfrm>
            <a:off x="3110955" y="41112"/>
            <a:ext cx="2632474"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Total score: _____ / 16</a:t>
            </a:r>
          </a:p>
        </p:txBody>
      </p:sp>
    </p:spTree>
    <p:extLst>
      <p:ext uri="{BB962C8B-B14F-4D97-AF65-F5344CB8AC3E}">
        <p14:creationId xmlns:p14="http://schemas.microsoft.com/office/powerpoint/2010/main" val="20635951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Title 1">
            <a:extLst>
              <a:ext uri="{FF2B5EF4-FFF2-40B4-BE49-F238E27FC236}">
                <a16:creationId xmlns:a16="http://schemas.microsoft.com/office/drawing/2014/main" id="{70610BFA-57FF-475E-8B82-F52B5B851FCE}"/>
              </a:ext>
            </a:extLst>
          </p:cNvPr>
          <p:cNvSpPr txBox="1">
            <a:spLocks/>
          </p:cNvSpPr>
          <p:nvPr/>
        </p:nvSpPr>
        <p:spPr>
          <a:xfrm>
            <a:off x="141519" y="177318"/>
            <a:ext cx="5380530" cy="549358"/>
          </a:xfrm>
          <a:prstGeom prst="rect">
            <a:avLst/>
          </a:prstGeom>
        </p:spPr>
        <p:txBody>
          <a:bodyPr spcFirstLastPara="1" vert="horz" wrap="square" lIns="0" tIns="0" rIns="0" bIns="0" rtlCol="0" anchor="t" anchorCtr="0">
            <a:normAutofit/>
          </a:bodyPr>
          <a:lstStyle>
            <a:lvl1pPr lvl="0" algn="l" defTabSz="914400" rtl="0" eaLnBrk="1" latinLnBrk="0" hangingPunct="1">
              <a:lnSpc>
                <a:spcPct val="90000"/>
              </a:lnSpc>
              <a:spcBef>
                <a:spcPts val="0"/>
              </a:spcBef>
              <a:spcAft>
                <a:spcPts val="0"/>
              </a:spcAft>
              <a:buSzPts val="4400"/>
              <a:buNone/>
              <a:defRPr sz="4400" kern="1200">
                <a:solidFill>
                  <a:schemeClr val="tx1"/>
                </a:solidFill>
                <a:latin typeface="+mj-lt"/>
                <a:ea typeface="+mj-ea"/>
                <a:cs typeface="+mj-cs"/>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pPr marL="0" marR="0" lvl="0" indent="0" algn="l" defTabSz="914400" rtl="0" eaLnBrk="1" fontAlgn="auto" latinLnBrk="0" hangingPunct="1">
              <a:lnSpc>
                <a:spcPct val="90000"/>
              </a:lnSpc>
              <a:spcBef>
                <a:spcPts val="0"/>
              </a:spcBef>
              <a:spcAft>
                <a:spcPts val="0"/>
              </a:spcAft>
              <a:buClrTx/>
              <a:buSzPts val="4400"/>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La Galette des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Rois</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63" name="Title 1">
            <a:extLst>
              <a:ext uri="{FF2B5EF4-FFF2-40B4-BE49-F238E27FC236}">
                <a16:creationId xmlns:a16="http://schemas.microsoft.com/office/drawing/2014/main" id="{A0A8277B-672E-4178-B158-79BC56134CCA}"/>
              </a:ext>
            </a:extLst>
          </p:cNvPr>
          <p:cNvSpPr txBox="1">
            <a:spLocks/>
          </p:cNvSpPr>
          <p:nvPr/>
        </p:nvSpPr>
        <p:spPr>
          <a:xfrm>
            <a:off x="141519" y="559629"/>
            <a:ext cx="10324654" cy="549358"/>
          </a:xfrm>
          <a:prstGeom prst="rect">
            <a:avLst/>
          </a:prstGeom>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SzPts val="4400"/>
              <a:buNone/>
              <a:defRPr sz="4400" kern="1200">
                <a:solidFill>
                  <a:schemeClr val="tx1"/>
                </a:solidFill>
                <a:latin typeface="+mj-lt"/>
                <a:ea typeface="+mj-ea"/>
                <a:cs typeface="+mj-cs"/>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pPr marL="0" marR="0" lvl="0" indent="0" algn="l" defTabSz="914400" rtl="0" eaLnBrk="1" fontAlgn="auto" latinLnBrk="0" hangingPunct="1">
              <a:lnSpc>
                <a:spcPct val="90000"/>
              </a:lnSpc>
              <a:spcBef>
                <a:spcPts val="0"/>
              </a:spcBef>
              <a:spcAft>
                <a:spcPts val="0"/>
              </a:spcAft>
              <a:buClrTx/>
              <a:buSzPts val="4400"/>
              <a:buFontTx/>
              <a:buNone/>
              <a:tabLst/>
              <a:defRPr/>
            </a:pPr>
            <a:r>
              <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In secret, choose a space and draw your ‘</a:t>
            </a:r>
            <a:r>
              <a:rPr kumimoji="0" lang="en-GB" sz="2300" b="0"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fève</a:t>
            </a:r>
            <a:r>
              <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 </a:t>
            </a:r>
          </a:p>
        </p:txBody>
      </p:sp>
      <p:pic>
        <p:nvPicPr>
          <p:cNvPr id="65" name="Picture 8" descr="Dibujos Animados, Caracteres, Cómic">
            <a:extLst>
              <a:ext uri="{FF2B5EF4-FFF2-40B4-BE49-F238E27FC236}">
                <a16:creationId xmlns:a16="http://schemas.microsoft.com/office/drawing/2014/main" id="{48ACD014-BF43-4E62-BA44-22123785B9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806" t="9445" r="43269"/>
          <a:stretch/>
        </p:blipFill>
        <p:spPr bwMode="auto">
          <a:xfrm>
            <a:off x="10340820" y="6044311"/>
            <a:ext cx="334243" cy="759538"/>
          </a:xfrm>
          <a:prstGeom prst="rect">
            <a:avLst/>
          </a:prstGeom>
          <a:noFill/>
          <a:extLst>
            <a:ext uri="{909E8E84-426E-40DD-AFC4-6F175D3DCCD1}">
              <a14:hiddenFill xmlns:a14="http://schemas.microsoft.com/office/drawing/2010/main">
                <a:solidFill>
                  <a:srgbClr val="FFFFFF"/>
                </a:solidFill>
              </a14:hiddenFill>
            </a:ext>
          </a:extLst>
        </p:spPr>
      </p:pic>
      <p:sp>
        <p:nvSpPr>
          <p:cNvPr id="67" name="TextBox 66">
            <a:extLst>
              <a:ext uri="{FF2B5EF4-FFF2-40B4-BE49-F238E27FC236}">
                <a16:creationId xmlns:a16="http://schemas.microsoft.com/office/drawing/2014/main" id="{21360BFC-FA40-45EB-90C1-A83F4F05BCBB}"/>
              </a:ext>
            </a:extLst>
          </p:cNvPr>
          <p:cNvSpPr txBox="1"/>
          <p:nvPr/>
        </p:nvSpPr>
        <p:spPr>
          <a:xfrm>
            <a:off x="10854536" y="6246852"/>
            <a:ext cx="1337464" cy="461665"/>
          </a:xfrm>
          <a:prstGeom prst="rect">
            <a:avLst/>
          </a:prstGeom>
          <a:solidFill>
            <a:srgbClr val="AFDC7E"/>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fève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 name="Picture 19">
            <a:extLst>
              <a:ext uri="{FF2B5EF4-FFF2-40B4-BE49-F238E27FC236}">
                <a16:creationId xmlns:a16="http://schemas.microsoft.com/office/drawing/2014/main" id="{731A91FE-40F1-4840-95F9-AAA6B08F472B}"/>
              </a:ext>
            </a:extLst>
          </p:cNvPr>
          <p:cNvPicPr>
            <a:picLocks noChangeAspect="1"/>
          </p:cNvPicPr>
          <p:nvPr/>
        </p:nvPicPr>
        <p:blipFill rotWithShape="1">
          <a:blip r:embed="rId4">
            <a:extLst>
              <a:ext uri="{28A0092B-C50C-407E-A947-70E740481C1C}">
                <a14:useLocalDpi xmlns:a14="http://schemas.microsoft.com/office/drawing/2010/main" val="0"/>
              </a:ext>
            </a:extLst>
          </a:blip>
          <a:srcRect l="19691" t="48223" r="18583" b="21150"/>
          <a:stretch/>
        </p:blipFill>
        <p:spPr>
          <a:xfrm>
            <a:off x="2678163" y="3856717"/>
            <a:ext cx="4431797" cy="2198984"/>
          </a:xfrm>
          <a:prstGeom prst="rect">
            <a:avLst/>
          </a:prstGeom>
        </p:spPr>
      </p:pic>
      <p:pic>
        <p:nvPicPr>
          <p:cNvPr id="28" name="Picture 27">
            <a:extLst>
              <a:ext uri="{FF2B5EF4-FFF2-40B4-BE49-F238E27FC236}">
                <a16:creationId xmlns:a16="http://schemas.microsoft.com/office/drawing/2014/main" id="{2AAFBD2A-C030-481B-B869-204DB86C739D}"/>
              </a:ext>
            </a:extLst>
          </p:cNvPr>
          <p:cNvPicPr>
            <a:picLocks noChangeAspect="1"/>
          </p:cNvPicPr>
          <p:nvPr/>
        </p:nvPicPr>
        <p:blipFill rotWithShape="1">
          <a:blip r:embed="rId4">
            <a:extLst>
              <a:ext uri="{28A0092B-C50C-407E-A947-70E740481C1C}">
                <a14:useLocalDpi xmlns:a14="http://schemas.microsoft.com/office/drawing/2010/main" val="0"/>
              </a:ext>
            </a:extLst>
          </a:blip>
          <a:srcRect b="8163"/>
          <a:stretch/>
        </p:blipFill>
        <p:spPr>
          <a:xfrm>
            <a:off x="9483580" y="56351"/>
            <a:ext cx="1406318" cy="1291532"/>
          </a:xfrm>
          <a:prstGeom prst="rect">
            <a:avLst/>
          </a:prstGeom>
        </p:spPr>
      </p:pic>
      <p:graphicFrame>
        <p:nvGraphicFramePr>
          <p:cNvPr id="10" name="Table 10">
            <a:extLst>
              <a:ext uri="{FF2B5EF4-FFF2-40B4-BE49-F238E27FC236}">
                <a16:creationId xmlns:a16="http://schemas.microsoft.com/office/drawing/2014/main" id="{E807E6D5-63A8-4AB1-B0C1-B8B1568EEC7B}"/>
              </a:ext>
            </a:extLst>
          </p:cNvPr>
          <p:cNvGraphicFramePr>
            <a:graphicFrameLocks noGrp="1"/>
          </p:cNvGraphicFramePr>
          <p:nvPr>
            <p:extLst>
              <p:ext uri="{D42A27DB-BD31-4B8C-83A1-F6EECF244321}">
                <p14:modId xmlns:p14="http://schemas.microsoft.com/office/powerpoint/2010/main" val="3781130982"/>
              </p:ext>
            </p:extLst>
          </p:nvPr>
        </p:nvGraphicFramePr>
        <p:xfrm>
          <a:off x="2667290" y="3847337"/>
          <a:ext cx="4453540" cy="2208364"/>
        </p:xfrm>
        <a:graphic>
          <a:graphicData uri="http://schemas.openxmlformats.org/drawingml/2006/table">
            <a:tbl>
              <a:tblPr firstRow="1" bandRow="1">
                <a:tableStyleId>{5940675A-B579-460E-94D1-54222C63F5DA}</a:tableStyleId>
              </a:tblPr>
              <a:tblGrid>
                <a:gridCol w="1113385">
                  <a:extLst>
                    <a:ext uri="{9D8B030D-6E8A-4147-A177-3AD203B41FA5}">
                      <a16:colId xmlns:a16="http://schemas.microsoft.com/office/drawing/2014/main" val="3426024634"/>
                    </a:ext>
                  </a:extLst>
                </a:gridCol>
                <a:gridCol w="1113385">
                  <a:extLst>
                    <a:ext uri="{9D8B030D-6E8A-4147-A177-3AD203B41FA5}">
                      <a16:colId xmlns:a16="http://schemas.microsoft.com/office/drawing/2014/main" val="1174242287"/>
                    </a:ext>
                  </a:extLst>
                </a:gridCol>
                <a:gridCol w="1113385">
                  <a:extLst>
                    <a:ext uri="{9D8B030D-6E8A-4147-A177-3AD203B41FA5}">
                      <a16:colId xmlns:a16="http://schemas.microsoft.com/office/drawing/2014/main" val="3927136406"/>
                    </a:ext>
                  </a:extLst>
                </a:gridCol>
                <a:gridCol w="1113385">
                  <a:extLst>
                    <a:ext uri="{9D8B030D-6E8A-4147-A177-3AD203B41FA5}">
                      <a16:colId xmlns:a16="http://schemas.microsoft.com/office/drawing/2014/main" val="2026070707"/>
                    </a:ext>
                  </a:extLst>
                </a:gridCol>
              </a:tblGrid>
              <a:tr h="552091">
                <a:tc>
                  <a:txBody>
                    <a:bodyPr/>
                    <a:lstStyle/>
                    <a:p>
                      <a:endParaRPr lang="en-GB" sz="1300"/>
                    </a:p>
                  </a:txBody>
                  <a:tcPr marL="64975" marR="64975" marT="32487" marB="32487">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tc>
                  <a:txBody>
                    <a:bodyPr/>
                    <a:lstStyle/>
                    <a:p>
                      <a:endParaRPr lang="en-GB" sz="1300"/>
                    </a:p>
                  </a:txBody>
                  <a:tcPr marL="64975" marR="64975" marT="32487" marB="32487">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tc>
                  <a:txBody>
                    <a:bodyPr/>
                    <a:lstStyle/>
                    <a:p>
                      <a:endParaRPr lang="en-GB" sz="1300"/>
                    </a:p>
                  </a:txBody>
                  <a:tcPr marL="64975" marR="64975" marT="32487" marB="32487">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tc>
                  <a:txBody>
                    <a:bodyPr/>
                    <a:lstStyle/>
                    <a:p>
                      <a:endParaRPr lang="en-GB" sz="1300"/>
                    </a:p>
                  </a:txBody>
                  <a:tcPr marL="64975" marR="64975" marT="32487" marB="32487">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165556980"/>
                  </a:ext>
                </a:extLst>
              </a:tr>
              <a:tr h="552091">
                <a:tc>
                  <a:txBody>
                    <a:bodyPr/>
                    <a:lstStyle/>
                    <a:p>
                      <a:endParaRPr lang="en-GB" sz="1300"/>
                    </a:p>
                  </a:txBody>
                  <a:tcPr marL="64975" marR="64975" marT="32487" marB="32487">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tc>
                  <a:txBody>
                    <a:bodyPr/>
                    <a:lstStyle/>
                    <a:p>
                      <a:endParaRPr lang="en-GB" sz="1300"/>
                    </a:p>
                  </a:txBody>
                  <a:tcPr marL="64975" marR="64975" marT="32487" marB="32487">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tc>
                  <a:txBody>
                    <a:bodyPr/>
                    <a:lstStyle/>
                    <a:p>
                      <a:endParaRPr lang="en-GB" sz="1300"/>
                    </a:p>
                  </a:txBody>
                  <a:tcPr marL="64975" marR="64975" marT="32487" marB="32487">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tc>
                  <a:txBody>
                    <a:bodyPr/>
                    <a:lstStyle/>
                    <a:p>
                      <a:endParaRPr lang="en-GB" sz="1300"/>
                    </a:p>
                  </a:txBody>
                  <a:tcPr marL="64975" marR="64975" marT="32487" marB="32487">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036162661"/>
                  </a:ext>
                </a:extLst>
              </a:tr>
              <a:tr h="552091">
                <a:tc>
                  <a:txBody>
                    <a:bodyPr/>
                    <a:lstStyle/>
                    <a:p>
                      <a:endParaRPr lang="en-GB" sz="1300"/>
                    </a:p>
                  </a:txBody>
                  <a:tcPr marL="64975" marR="64975" marT="32487" marB="32487">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tc>
                  <a:txBody>
                    <a:bodyPr/>
                    <a:lstStyle/>
                    <a:p>
                      <a:endParaRPr lang="en-GB" sz="1300"/>
                    </a:p>
                  </a:txBody>
                  <a:tcPr marL="64975" marR="64975" marT="32487" marB="32487">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tc>
                  <a:txBody>
                    <a:bodyPr/>
                    <a:lstStyle/>
                    <a:p>
                      <a:endParaRPr lang="en-GB" sz="1300"/>
                    </a:p>
                  </a:txBody>
                  <a:tcPr marL="64975" marR="64975" marT="32487" marB="32487">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tc>
                  <a:txBody>
                    <a:bodyPr/>
                    <a:lstStyle/>
                    <a:p>
                      <a:endParaRPr lang="en-GB" sz="1300"/>
                    </a:p>
                  </a:txBody>
                  <a:tcPr marL="64975" marR="64975" marT="32487" marB="32487">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881393758"/>
                  </a:ext>
                </a:extLst>
              </a:tr>
              <a:tr h="552091">
                <a:tc>
                  <a:txBody>
                    <a:bodyPr/>
                    <a:lstStyle/>
                    <a:p>
                      <a:endParaRPr lang="en-GB" sz="1300"/>
                    </a:p>
                  </a:txBody>
                  <a:tcPr marL="64975" marR="64975" marT="32487" marB="32487">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tc>
                  <a:txBody>
                    <a:bodyPr/>
                    <a:lstStyle/>
                    <a:p>
                      <a:endParaRPr lang="en-GB" sz="1300"/>
                    </a:p>
                  </a:txBody>
                  <a:tcPr marL="64975" marR="64975" marT="32487" marB="32487">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tc>
                  <a:txBody>
                    <a:bodyPr/>
                    <a:lstStyle/>
                    <a:p>
                      <a:endParaRPr lang="en-GB" sz="1300"/>
                    </a:p>
                  </a:txBody>
                  <a:tcPr marL="64975" marR="64975" marT="32487" marB="32487">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tc>
                  <a:txBody>
                    <a:bodyPr/>
                    <a:lstStyle/>
                    <a:p>
                      <a:endParaRPr lang="en-GB" sz="1300" dirty="0"/>
                    </a:p>
                  </a:txBody>
                  <a:tcPr marL="64975" marR="64975" marT="32487" marB="32487">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69009309"/>
                  </a:ext>
                </a:extLst>
              </a:tr>
            </a:tbl>
          </a:graphicData>
        </a:graphic>
      </p:graphicFrame>
      <p:sp>
        <p:nvSpPr>
          <p:cNvPr id="31" name="TextBox 30">
            <a:extLst>
              <a:ext uri="{FF2B5EF4-FFF2-40B4-BE49-F238E27FC236}">
                <a16:creationId xmlns:a16="http://schemas.microsoft.com/office/drawing/2014/main" id="{FEE352CE-4C23-4AFB-B0DB-9556188E9BA7}"/>
              </a:ext>
            </a:extLst>
          </p:cNvPr>
          <p:cNvSpPr txBox="1"/>
          <p:nvPr/>
        </p:nvSpPr>
        <p:spPr>
          <a:xfrm>
            <a:off x="3090876" y="3453932"/>
            <a:ext cx="387275"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A</a:t>
            </a:r>
          </a:p>
        </p:txBody>
      </p:sp>
      <p:sp>
        <p:nvSpPr>
          <p:cNvPr id="32" name="TextBox 31">
            <a:extLst>
              <a:ext uri="{FF2B5EF4-FFF2-40B4-BE49-F238E27FC236}">
                <a16:creationId xmlns:a16="http://schemas.microsoft.com/office/drawing/2014/main" id="{C9ADD9B0-549B-4AD2-9C74-73FAB59060EB}"/>
              </a:ext>
            </a:extLst>
          </p:cNvPr>
          <p:cNvSpPr txBox="1"/>
          <p:nvPr/>
        </p:nvSpPr>
        <p:spPr>
          <a:xfrm>
            <a:off x="4201368" y="3451259"/>
            <a:ext cx="387275"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B</a:t>
            </a:r>
          </a:p>
        </p:txBody>
      </p:sp>
      <p:sp>
        <p:nvSpPr>
          <p:cNvPr id="33" name="TextBox 32">
            <a:extLst>
              <a:ext uri="{FF2B5EF4-FFF2-40B4-BE49-F238E27FC236}">
                <a16:creationId xmlns:a16="http://schemas.microsoft.com/office/drawing/2014/main" id="{996E1BA4-F2D2-4570-BCA0-22AA21F6B206}"/>
              </a:ext>
            </a:extLst>
          </p:cNvPr>
          <p:cNvSpPr txBox="1"/>
          <p:nvPr/>
        </p:nvSpPr>
        <p:spPr>
          <a:xfrm>
            <a:off x="5311860" y="3467309"/>
            <a:ext cx="387275"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C</a:t>
            </a:r>
          </a:p>
        </p:txBody>
      </p:sp>
      <p:sp>
        <p:nvSpPr>
          <p:cNvPr id="34" name="TextBox 33">
            <a:extLst>
              <a:ext uri="{FF2B5EF4-FFF2-40B4-BE49-F238E27FC236}">
                <a16:creationId xmlns:a16="http://schemas.microsoft.com/office/drawing/2014/main" id="{777901ED-90F4-40EB-A0BF-10105FCD8D61}"/>
              </a:ext>
            </a:extLst>
          </p:cNvPr>
          <p:cNvSpPr txBox="1"/>
          <p:nvPr/>
        </p:nvSpPr>
        <p:spPr>
          <a:xfrm>
            <a:off x="6422352" y="3468430"/>
            <a:ext cx="387275"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D</a:t>
            </a:r>
          </a:p>
        </p:txBody>
      </p:sp>
      <p:sp>
        <p:nvSpPr>
          <p:cNvPr id="35" name="TextBox 34">
            <a:extLst>
              <a:ext uri="{FF2B5EF4-FFF2-40B4-BE49-F238E27FC236}">
                <a16:creationId xmlns:a16="http://schemas.microsoft.com/office/drawing/2014/main" id="{9284D938-F1E6-42EF-A163-94521219AE58}"/>
              </a:ext>
            </a:extLst>
          </p:cNvPr>
          <p:cNvSpPr txBox="1"/>
          <p:nvPr/>
        </p:nvSpPr>
        <p:spPr>
          <a:xfrm>
            <a:off x="470856" y="3999727"/>
            <a:ext cx="219643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 you have…?</a:t>
            </a:r>
          </a:p>
        </p:txBody>
      </p:sp>
      <p:sp>
        <p:nvSpPr>
          <p:cNvPr id="36" name="TextBox 35">
            <a:extLst>
              <a:ext uri="{FF2B5EF4-FFF2-40B4-BE49-F238E27FC236}">
                <a16:creationId xmlns:a16="http://schemas.microsoft.com/office/drawing/2014/main" id="{C90BC89C-D99A-45E0-9EA6-0ED43641EEB8}"/>
              </a:ext>
            </a:extLst>
          </p:cNvPr>
          <p:cNvSpPr txBox="1"/>
          <p:nvPr/>
        </p:nvSpPr>
        <p:spPr>
          <a:xfrm>
            <a:off x="490467" y="4488520"/>
            <a:ext cx="150714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 has…</a:t>
            </a:r>
          </a:p>
        </p:txBody>
      </p:sp>
      <p:sp>
        <p:nvSpPr>
          <p:cNvPr id="37" name="TextBox 36">
            <a:extLst>
              <a:ext uri="{FF2B5EF4-FFF2-40B4-BE49-F238E27FC236}">
                <a16:creationId xmlns:a16="http://schemas.microsoft.com/office/drawing/2014/main" id="{BEC1CA17-CBA9-4BD9-A3C0-00B2BEBF3760}"/>
              </a:ext>
            </a:extLst>
          </p:cNvPr>
          <p:cNvSpPr txBox="1"/>
          <p:nvPr/>
        </p:nvSpPr>
        <p:spPr>
          <a:xfrm>
            <a:off x="438718" y="5014108"/>
            <a:ext cx="162897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have…</a:t>
            </a:r>
          </a:p>
        </p:txBody>
      </p:sp>
      <p:sp>
        <p:nvSpPr>
          <p:cNvPr id="38" name="TextBox 37">
            <a:extLst>
              <a:ext uri="{FF2B5EF4-FFF2-40B4-BE49-F238E27FC236}">
                <a16:creationId xmlns:a16="http://schemas.microsoft.com/office/drawing/2014/main" id="{02AC9781-F446-423A-962C-A75955534713}"/>
              </a:ext>
            </a:extLst>
          </p:cNvPr>
          <p:cNvSpPr txBox="1"/>
          <p:nvPr/>
        </p:nvSpPr>
        <p:spPr>
          <a:xfrm>
            <a:off x="435571" y="5488240"/>
            <a:ext cx="121058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have…</a:t>
            </a:r>
          </a:p>
        </p:txBody>
      </p:sp>
      <p:sp>
        <p:nvSpPr>
          <p:cNvPr id="39" name="TextBox 38">
            <a:extLst>
              <a:ext uri="{FF2B5EF4-FFF2-40B4-BE49-F238E27FC236}">
                <a16:creationId xmlns:a16="http://schemas.microsoft.com/office/drawing/2014/main" id="{D207BF5B-A2AD-4494-9B34-949D3717B792}"/>
              </a:ext>
            </a:extLst>
          </p:cNvPr>
          <p:cNvSpPr txBox="1"/>
          <p:nvPr/>
        </p:nvSpPr>
        <p:spPr>
          <a:xfrm>
            <a:off x="196415" y="3937767"/>
            <a:ext cx="387275"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1</a:t>
            </a:r>
          </a:p>
        </p:txBody>
      </p:sp>
      <p:sp>
        <p:nvSpPr>
          <p:cNvPr id="40" name="TextBox 39">
            <a:extLst>
              <a:ext uri="{FF2B5EF4-FFF2-40B4-BE49-F238E27FC236}">
                <a16:creationId xmlns:a16="http://schemas.microsoft.com/office/drawing/2014/main" id="{624A57AC-46C8-44E3-82AB-176993DE3556}"/>
              </a:ext>
            </a:extLst>
          </p:cNvPr>
          <p:cNvSpPr txBox="1"/>
          <p:nvPr/>
        </p:nvSpPr>
        <p:spPr>
          <a:xfrm>
            <a:off x="174591" y="4444811"/>
            <a:ext cx="387275"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2</a:t>
            </a:r>
          </a:p>
        </p:txBody>
      </p:sp>
      <p:sp>
        <p:nvSpPr>
          <p:cNvPr id="41" name="TextBox 40">
            <a:extLst>
              <a:ext uri="{FF2B5EF4-FFF2-40B4-BE49-F238E27FC236}">
                <a16:creationId xmlns:a16="http://schemas.microsoft.com/office/drawing/2014/main" id="{9C3B90A4-C6C6-48BF-B08F-9AF6F383A72C}"/>
              </a:ext>
            </a:extLst>
          </p:cNvPr>
          <p:cNvSpPr txBox="1"/>
          <p:nvPr/>
        </p:nvSpPr>
        <p:spPr>
          <a:xfrm>
            <a:off x="174591" y="4950110"/>
            <a:ext cx="387275"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3</a:t>
            </a:r>
          </a:p>
        </p:txBody>
      </p:sp>
      <p:sp>
        <p:nvSpPr>
          <p:cNvPr id="42" name="TextBox 41">
            <a:extLst>
              <a:ext uri="{FF2B5EF4-FFF2-40B4-BE49-F238E27FC236}">
                <a16:creationId xmlns:a16="http://schemas.microsoft.com/office/drawing/2014/main" id="{415988B1-F4A1-4DA8-A9AC-027A1976EFE9}"/>
              </a:ext>
            </a:extLst>
          </p:cNvPr>
          <p:cNvSpPr txBox="1"/>
          <p:nvPr/>
        </p:nvSpPr>
        <p:spPr>
          <a:xfrm>
            <a:off x="141519" y="5428728"/>
            <a:ext cx="387275"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4</a:t>
            </a:r>
          </a:p>
        </p:txBody>
      </p:sp>
      <p:graphicFrame>
        <p:nvGraphicFramePr>
          <p:cNvPr id="45" name="Table 44">
            <a:extLst>
              <a:ext uri="{FF2B5EF4-FFF2-40B4-BE49-F238E27FC236}">
                <a16:creationId xmlns:a16="http://schemas.microsoft.com/office/drawing/2014/main" id="{A6540EA2-E282-429A-B07D-63820116AE10}"/>
              </a:ext>
            </a:extLst>
          </p:cNvPr>
          <p:cNvGraphicFramePr>
            <a:graphicFrameLocks noGrp="1"/>
          </p:cNvGraphicFramePr>
          <p:nvPr>
            <p:extLst>
              <p:ext uri="{D42A27DB-BD31-4B8C-83A1-F6EECF244321}">
                <p14:modId xmlns:p14="http://schemas.microsoft.com/office/powerpoint/2010/main" val="3977644349"/>
              </p:ext>
            </p:extLst>
          </p:nvPr>
        </p:nvGraphicFramePr>
        <p:xfrm>
          <a:off x="2649059" y="1036063"/>
          <a:ext cx="4853756" cy="2194560"/>
        </p:xfrm>
        <a:graphic>
          <a:graphicData uri="http://schemas.openxmlformats.org/drawingml/2006/table">
            <a:tbl>
              <a:tblPr firstRow="1" bandRow="1">
                <a:tableStyleId>{5940675A-B579-460E-94D1-54222C63F5DA}</a:tableStyleId>
              </a:tblPr>
              <a:tblGrid>
                <a:gridCol w="1051950">
                  <a:extLst>
                    <a:ext uri="{9D8B030D-6E8A-4147-A177-3AD203B41FA5}">
                      <a16:colId xmlns:a16="http://schemas.microsoft.com/office/drawing/2014/main" val="20000"/>
                    </a:ext>
                  </a:extLst>
                </a:gridCol>
                <a:gridCol w="1358810">
                  <a:extLst>
                    <a:ext uri="{9D8B030D-6E8A-4147-A177-3AD203B41FA5}">
                      <a16:colId xmlns:a16="http://schemas.microsoft.com/office/drawing/2014/main" val="20001"/>
                    </a:ext>
                  </a:extLst>
                </a:gridCol>
                <a:gridCol w="1303640">
                  <a:extLst>
                    <a:ext uri="{9D8B030D-6E8A-4147-A177-3AD203B41FA5}">
                      <a16:colId xmlns:a16="http://schemas.microsoft.com/office/drawing/2014/main" val="20002"/>
                    </a:ext>
                  </a:extLst>
                </a:gridCol>
                <a:gridCol w="1139356">
                  <a:extLst>
                    <a:ext uri="{9D8B030D-6E8A-4147-A177-3AD203B41FA5}">
                      <a16:colId xmlns:a16="http://schemas.microsoft.com/office/drawing/2014/main" val="20003"/>
                    </a:ext>
                  </a:extLst>
                </a:gridCol>
              </a:tblGrid>
              <a:tr h="337984">
                <a:tc gridSpan="2">
                  <a:txBody>
                    <a:bodyPr/>
                    <a:lstStyle/>
                    <a:p>
                      <a:pPr algn="ctr"/>
                      <a:r>
                        <a:rPr lang="en-GB" sz="1800" b="1" dirty="0">
                          <a:solidFill>
                            <a:srgbClr val="FF0066"/>
                          </a:solidFill>
                          <a:latin typeface="Century Gothic" panose="020B0502020202020204" pitchFamily="34" charset="0"/>
                        </a:rPr>
                        <a:t>A</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hMerge="1">
                  <a:txBody>
                    <a:bodyPr/>
                    <a:lstStyle/>
                    <a:p>
                      <a:endParaRPr lang="en-GB" sz="1200" b="1" dirty="0">
                        <a:solidFill>
                          <a:schemeClr val="accent5">
                            <a:lumMod val="50000"/>
                          </a:schemeClr>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gridSpan="2">
                  <a:txBody>
                    <a:bodyPr/>
                    <a:lstStyle/>
                    <a:p>
                      <a:pPr algn="ctr"/>
                      <a:r>
                        <a:rPr lang="en-GB" sz="1800" b="1" dirty="0">
                          <a:solidFill>
                            <a:srgbClr val="FF0066"/>
                          </a:solidFill>
                          <a:latin typeface="Century Gothic" panose="020B0502020202020204" pitchFamily="34" charset="0"/>
                        </a:rPr>
                        <a:t>B</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hMerge="1">
                  <a:txBody>
                    <a:bodyPr/>
                    <a:lstStyle/>
                    <a:p>
                      <a:endParaRPr lang="en-GB" sz="1200" b="1" dirty="0">
                        <a:solidFill>
                          <a:schemeClr val="accent5">
                            <a:lumMod val="50000"/>
                          </a:schemeClr>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235124140"/>
                  </a:ext>
                </a:extLst>
              </a:tr>
              <a:tr h="253488">
                <a:tc>
                  <a:txBody>
                    <a:bodyPr/>
                    <a:lstStyle/>
                    <a:p>
                      <a:r>
                        <a:rPr lang="en-GB" sz="1200" b="1" dirty="0">
                          <a:solidFill>
                            <a:srgbClr val="002060"/>
                          </a:solidFill>
                          <a:latin typeface="Century Gothic" panose="020B0502020202020204" pitchFamily="34" charset="0"/>
                        </a:rPr>
                        <a:t>English</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b="1" dirty="0">
                          <a:solidFill>
                            <a:srgbClr val="002060"/>
                          </a:solidFill>
                          <a:latin typeface="Century Gothic" panose="020B0502020202020204" pitchFamily="34" charset="0"/>
                        </a:rPr>
                        <a:t>French</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b="1" dirty="0">
                          <a:solidFill>
                            <a:srgbClr val="002060"/>
                          </a:solidFill>
                          <a:latin typeface="Century Gothic" panose="020B0502020202020204" pitchFamily="34" charset="0"/>
                        </a:rPr>
                        <a:t>English</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b="1" dirty="0">
                          <a:solidFill>
                            <a:srgbClr val="002060"/>
                          </a:solidFill>
                          <a:latin typeface="Century Gothic" panose="020B0502020202020204" pitchFamily="34" charset="0"/>
                        </a:rPr>
                        <a:t>French</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0"/>
                  </a:ext>
                </a:extLst>
              </a:tr>
              <a:tr h="253488">
                <a:tc>
                  <a:txBody>
                    <a:bodyPr/>
                    <a:lstStyle/>
                    <a:p>
                      <a:r>
                        <a:rPr lang="en-GB" sz="1200" dirty="0">
                          <a:solidFill>
                            <a:srgbClr val="002060"/>
                          </a:solidFill>
                          <a:latin typeface="Century Gothic" panose="020B0502020202020204" pitchFamily="34" charset="0"/>
                        </a:rPr>
                        <a:t>a ball</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dirty="0">
                          <a:solidFill>
                            <a:srgbClr val="002060"/>
                          </a:solidFill>
                          <a:latin typeface="Century Gothic" panose="020B0502020202020204" pitchFamily="34" charset="0"/>
                        </a:rPr>
                        <a:t>un </a:t>
                      </a:r>
                      <a:r>
                        <a:rPr lang="en-GB" sz="1200" dirty="0" err="1">
                          <a:solidFill>
                            <a:srgbClr val="002060"/>
                          </a:solidFill>
                          <a:latin typeface="Century Gothic" panose="020B0502020202020204" pitchFamily="34" charset="0"/>
                        </a:rPr>
                        <a:t>ballon</a:t>
                      </a:r>
                      <a:endParaRPr lang="en-GB" sz="1200" dirty="0">
                        <a:solidFill>
                          <a:srgbClr val="002060"/>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dirty="0">
                          <a:solidFill>
                            <a:srgbClr val="002060"/>
                          </a:solidFill>
                          <a:latin typeface="Century Gothic" panose="020B0502020202020204" pitchFamily="34" charset="0"/>
                        </a:rPr>
                        <a:t>a cuddly toy</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dirty="0" err="1">
                          <a:solidFill>
                            <a:srgbClr val="002060"/>
                          </a:solidFill>
                          <a:latin typeface="Century Gothic" panose="020B0502020202020204" pitchFamily="34" charset="0"/>
                        </a:rPr>
                        <a:t>une</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peluche</a:t>
                      </a:r>
                      <a:endParaRPr lang="en-GB" sz="1200" dirty="0">
                        <a:solidFill>
                          <a:srgbClr val="002060"/>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1"/>
                  </a:ext>
                </a:extLst>
              </a:tr>
              <a:tr h="253488">
                <a:tc>
                  <a:txBody>
                    <a:bodyPr/>
                    <a:lstStyle/>
                    <a:p>
                      <a:r>
                        <a:rPr lang="en-GB" sz="1200" dirty="0">
                          <a:solidFill>
                            <a:srgbClr val="002060"/>
                          </a:solidFill>
                          <a:latin typeface="Century Gothic" panose="020B0502020202020204" pitchFamily="34" charset="0"/>
                        </a:rPr>
                        <a:t>a bottle</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dirty="0" err="1">
                          <a:solidFill>
                            <a:srgbClr val="002060"/>
                          </a:solidFill>
                          <a:latin typeface="Century Gothic" panose="020B0502020202020204" pitchFamily="34" charset="0"/>
                        </a:rPr>
                        <a:t>une</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bouteille</a:t>
                      </a:r>
                      <a:endParaRPr lang="en-GB" sz="1200" dirty="0">
                        <a:solidFill>
                          <a:srgbClr val="002060"/>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dirty="0">
                          <a:solidFill>
                            <a:srgbClr val="002060"/>
                          </a:solidFill>
                          <a:latin typeface="Century Gothic" panose="020B0502020202020204" pitchFamily="34" charset="0"/>
                        </a:rPr>
                        <a:t>a bag</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dirty="0">
                          <a:solidFill>
                            <a:srgbClr val="002060"/>
                          </a:solidFill>
                          <a:latin typeface="Century Gothic" panose="020B0502020202020204" pitchFamily="34" charset="0"/>
                        </a:rPr>
                        <a:t>un sac</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2"/>
                  </a:ext>
                </a:extLst>
              </a:tr>
              <a:tr h="253488">
                <a:tc>
                  <a:txBody>
                    <a:bodyPr/>
                    <a:lstStyle/>
                    <a:p>
                      <a:r>
                        <a:rPr lang="en-GB" sz="1200" dirty="0">
                          <a:solidFill>
                            <a:srgbClr val="002060"/>
                          </a:solidFill>
                          <a:latin typeface="Century Gothic" panose="020B0502020202020204" pitchFamily="34" charset="0"/>
                        </a:rPr>
                        <a:t>an exercise book</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a:solidFill>
                            <a:srgbClr val="002060"/>
                          </a:solidFill>
                          <a:latin typeface="Century Gothic" panose="020B0502020202020204" pitchFamily="34" charset="0"/>
                        </a:rPr>
                        <a:t>un cahier</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dirty="0">
                          <a:solidFill>
                            <a:srgbClr val="002060"/>
                          </a:solidFill>
                          <a:latin typeface="Century Gothic" panose="020B0502020202020204" pitchFamily="34" charset="0"/>
                        </a:rPr>
                        <a:t>a pen</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dirty="0">
                          <a:solidFill>
                            <a:srgbClr val="002060"/>
                          </a:solidFill>
                          <a:latin typeface="Century Gothic" panose="020B0502020202020204" pitchFamily="34" charset="0"/>
                        </a:rPr>
                        <a:t>un </a:t>
                      </a:r>
                      <a:r>
                        <a:rPr lang="en-GB" sz="1200" dirty="0" err="1">
                          <a:solidFill>
                            <a:srgbClr val="002060"/>
                          </a:solidFill>
                          <a:latin typeface="Century Gothic" panose="020B0502020202020204" pitchFamily="34" charset="0"/>
                        </a:rPr>
                        <a:t>stylo</a:t>
                      </a:r>
                      <a:endParaRPr lang="en-GB" sz="1200" dirty="0">
                        <a:solidFill>
                          <a:srgbClr val="002060"/>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3"/>
                  </a:ext>
                </a:extLst>
              </a:tr>
              <a:tr h="253488">
                <a:tc>
                  <a:txBody>
                    <a:bodyPr/>
                    <a:lstStyle/>
                    <a:p>
                      <a:r>
                        <a:rPr lang="en-GB" sz="1200" dirty="0">
                          <a:solidFill>
                            <a:srgbClr val="002060"/>
                          </a:solidFill>
                          <a:latin typeface="Century Gothic" panose="020B0502020202020204" pitchFamily="34" charset="0"/>
                        </a:rPr>
                        <a:t>a game</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dirty="0">
                          <a:solidFill>
                            <a:srgbClr val="002060"/>
                          </a:solidFill>
                          <a:latin typeface="Century Gothic" panose="020B0502020202020204" pitchFamily="34" charset="0"/>
                        </a:rPr>
                        <a:t>un </a:t>
                      </a:r>
                      <a:r>
                        <a:rPr lang="en-GB" sz="1200" dirty="0" err="1">
                          <a:solidFill>
                            <a:srgbClr val="002060"/>
                          </a:solidFill>
                          <a:latin typeface="Century Gothic" panose="020B0502020202020204" pitchFamily="34" charset="0"/>
                        </a:rPr>
                        <a:t>jeu</a:t>
                      </a:r>
                      <a:endParaRPr lang="en-GB" sz="1200" dirty="0">
                        <a:solidFill>
                          <a:srgbClr val="002060"/>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dirty="0">
                          <a:solidFill>
                            <a:srgbClr val="002060"/>
                          </a:solidFill>
                          <a:latin typeface="Century Gothic" panose="020B0502020202020204" pitchFamily="34" charset="0"/>
                        </a:rPr>
                        <a:t>a pet</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dirty="0">
                          <a:solidFill>
                            <a:srgbClr val="002060"/>
                          </a:solidFill>
                          <a:latin typeface="Century Gothic" panose="020B0502020202020204" pitchFamily="34" charset="0"/>
                        </a:rPr>
                        <a:t>un animal</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4"/>
                  </a:ext>
                </a:extLst>
              </a:tr>
              <a:tr h="253488">
                <a:tc>
                  <a:txBody>
                    <a:bodyPr/>
                    <a:lstStyle/>
                    <a:p>
                      <a:r>
                        <a:rPr lang="en-GB" sz="1200" dirty="0">
                          <a:solidFill>
                            <a:srgbClr val="002060"/>
                          </a:solidFill>
                          <a:latin typeface="Century Gothic" panose="020B0502020202020204" pitchFamily="34" charset="0"/>
                        </a:rPr>
                        <a:t>an orange</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dirty="0" err="1">
                          <a:solidFill>
                            <a:srgbClr val="002060"/>
                          </a:solidFill>
                          <a:latin typeface="Century Gothic" panose="020B0502020202020204" pitchFamily="34" charset="0"/>
                        </a:rPr>
                        <a:t>une</a:t>
                      </a:r>
                      <a:r>
                        <a:rPr lang="en-GB" sz="1200" dirty="0">
                          <a:solidFill>
                            <a:srgbClr val="002060"/>
                          </a:solidFill>
                          <a:latin typeface="Century Gothic" panose="020B0502020202020204" pitchFamily="34" charset="0"/>
                        </a:rPr>
                        <a:t> orange</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dirty="0">
                          <a:solidFill>
                            <a:srgbClr val="002060"/>
                          </a:solidFill>
                          <a:latin typeface="Century Gothic" panose="020B0502020202020204" pitchFamily="34" charset="0"/>
                        </a:rPr>
                        <a:t>a dog</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dirty="0">
                          <a:solidFill>
                            <a:srgbClr val="002060"/>
                          </a:solidFill>
                          <a:latin typeface="Century Gothic" panose="020B0502020202020204" pitchFamily="34" charset="0"/>
                        </a:rPr>
                        <a:t>un </a:t>
                      </a:r>
                      <a:r>
                        <a:rPr lang="en-GB" sz="1200" dirty="0" err="1">
                          <a:solidFill>
                            <a:srgbClr val="002060"/>
                          </a:solidFill>
                          <a:latin typeface="Century Gothic" panose="020B0502020202020204" pitchFamily="34" charset="0"/>
                        </a:rPr>
                        <a:t>chien</a:t>
                      </a:r>
                      <a:endParaRPr lang="en-GB" sz="1200" dirty="0">
                        <a:solidFill>
                          <a:srgbClr val="002060"/>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graphicFrame>
        <p:nvGraphicFramePr>
          <p:cNvPr id="46" name="Table 45">
            <a:extLst>
              <a:ext uri="{FF2B5EF4-FFF2-40B4-BE49-F238E27FC236}">
                <a16:creationId xmlns:a16="http://schemas.microsoft.com/office/drawing/2014/main" id="{05F36E51-2438-4147-A7F0-8048BA70EF64}"/>
              </a:ext>
            </a:extLst>
          </p:cNvPr>
          <p:cNvGraphicFramePr>
            <a:graphicFrameLocks noGrp="1"/>
          </p:cNvGraphicFramePr>
          <p:nvPr>
            <p:extLst>
              <p:ext uri="{D42A27DB-BD31-4B8C-83A1-F6EECF244321}">
                <p14:modId xmlns:p14="http://schemas.microsoft.com/office/powerpoint/2010/main" val="3471877145"/>
              </p:ext>
            </p:extLst>
          </p:nvPr>
        </p:nvGraphicFramePr>
        <p:xfrm>
          <a:off x="7338243" y="3476803"/>
          <a:ext cx="4853757" cy="1737360"/>
        </p:xfrm>
        <a:graphic>
          <a:graphicData uri="http://schemas.openxmlformats.org/drawingml/2006/table">
            <a:tbl>
              <a:tblPr firstRow="1" bandRow="1">
                <a:tableStyleId>{5940675A-B579-460E-94D1-54222C63F5DA}</a:tableStyleId>
              </a:tblPr>
              <a:tblGrid>
                <a:gridCol w="979578">
                  <a:extLst>
                    <a:ext uri="{9D8B030D-6E8A-4147-A177-3AD203B41FA5}">
                      <a16:colId xmlns:a16="http://schemas.microsoft.com/office/drawing/2014/main" val="20000"/>
                    </a:ext>
                  </a:extLst>
                </a:gridCol>
                <a:gridCol w="1601178">
                  <a:extLst>
                    <a:ext uri="{9D8B030D-6E8A-4147-A177-3AD203B41FA5}">
                      <a16:colId xmlns:a16="http://schemas.microsoft.com/office/drawing/2014/main" val="20001"/>
                    </a:ext>
                  </a:extLst>
                </a:gridCol>
                <a:gridCol w="1041326">
                  <a:extLst>
                    <a:ext uri="{9D8B030D-6E8A-4147-A177-3AD203B41FA5}">
                      <a16:colId xmlns:a16="http://schemas.microsoft.com/office/drawing/2014/main" val="20002"/>
                    </a:ext>
                  </a:extLst>
                </a:gridCol>
                <a:gridCol w="1231675">
                  <a:extLst>
                    <a:ext uri="{9D8B030D-6E8A-4147-A177-3AD203B41FA5}">
                      <a16:colId xmlns:a16="http://schemas.microsoft.com/office/drawing/2014/main" val="20003"/>
                    </a:ext>
                  </a:extLst>
                </a:gridCol>
              </a:tblGrid>
              <a:tr h="337984">
                <a:tc gridSpan="2">
                  <a:txBody>
                    <a:bodyPr/>
                    <a:lstStyle/>
                    <a:p>
                      <a:pPr algn="ctr"/>
                      <a:r>
                        <a:rPr lang="en-GB" sz="1800" b="1" dirty="0">
                          <a:solidFill>
                            <a:srgbClr val="FF0066"/>
                          </a:solidFill>
                          <a:latin typeface="Century Gothic" panose="020B0502020202020204" pitchFamily="34" charset="0"/>
                        </a:rPr>
                        <a:t>C</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hMerge="1">
                  <a:txBody>
                    <a:bodyPr/>
                    <a:lstStyle/>
                    <a:p>
                      <a:endParaRPr lang="en-GB" sz="1200" b="1" dirty="0">
                        <a:solidFill>
                          <a:schemeClr val="accent5">
                            <a:lumMod val="50000"/>
                          </a:schemeClr>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gridSpan="2">
                  <a:txBody>
                    <a:bodyPr/>
                    <a:lstStyle/>
                    <a:p>
                      <a:pPr algn="ctr"/>
                      <a:r>
                        <a:rPr lang="en-GB" sz="1800" b="1" dirty="0">
                          <a:solidFill>
                            <a:srgbClr val="FF0066"/>
                          </a:solidFill>
                          <a:latin typeface="Century Gothic" panose="020B0502020202020204" pitchFamily="34" charset="0"/>
                        </a:rPr>
                        <a:t>D</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hMerge="1">
                  <a:txBody>
                    <a:bodyPr/>
                    <a:lstStyle/>
                    <a:p>
                      <a:endParaRPr lang="en-GB" sz="1200" b="1" dirty="0">
                        <a:solidFill>
                          <a:schemeClr val="accent5">
                            <a:lumMod val="50000"/>
                          </a:schemeClr>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235124140"/>
                  </a:ext>
                </a:extLst>
              </a:tr>
              <a:tr h="253488">
                <a:tc>
                  <a:txBody>
                    <a:bodyPr/>
                    <a:lstStyle/>
                    <a:p>
                      <a:r>
                        <a:rPr lang="en-GB" sz="1200" b="1" dirty="0">
                          <a:solidFill>
                            <a:srgbClr val="002060"/>
                          </a:solidFill>
                          <a:latin typeface="Century Gothic" panose="020B0502020202020204" pitchFamily="34" charset="0"/>
                        </a:rPr>
                        <a:t>English</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b="1" dirty="0">
                          <a:solidFill>
                            <a:srgbClr val="002060"/>
                          </a:solidFill>
                          <a:latin typeface="Century Gothic" panose="020B0502020202020204" pitchFamily="34" charset="0"/>
                        </a:rPr>
                        <a:t>French</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b="1" dirty="0">
                          <a:solidFill>
                            <a:srgbClr val="002060"/>
                          </a:solidFill>
                          <a:latin typeface="Century Gothic" panose="020B0502020202020204" pitchFamily="34" charset="0"/>
                        </a:rPr>
                        <a:t>English</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b="1" dirty="0">
                          <a:solidFill>
                            <a:srgbClr val="002060"/>
                          </a:solidFill>
                          <a:latin typeface="Century Gothic" panose="020B0502020202020204" pitchFamily="34" charset="0"/>
                        </a:rPr>
                        <a:t>French</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0"/>
                  </a:ext>
                </a:extLst>
              </a:tr>
              <a:tr h="253488">
                <a:tc>
                  <a:txBody>
                    <a:bodyPr/>
                    <a:lstStyle/>
                    <a:p>
                      <a:r>
                        <a:rPr lang="en-GB" sz="1200" dirty="0">
                          <a:solidFill>
                            <a:srgbClr val="002060"/>
                          </a:solidFill>
                          <a:latin typeface="Century Gothic" panose="020B0502020202020204" pitchFamily="34" charset="0"/>
                        </a:rPr>
                        <a:t>a cat</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dirty="0">
                          <a:solidFill>
                            <a:srgbClr val="002060"/>
                          </a:solidFill>
                          <a:latin typeface="Century Gothic" panose="020B0502020202020204" pitchFamily="34" charset="0"/>
                        </a:rPr>
                        <a:t>un chat</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dirty="0">
                          <a:solidFill>
                            <a:srgbClr val="002060"/>
                          </a:solidFill>
                          <a:latin typeface="Century Gothic" panose="020B0502020202020204" pitchFamily="34" charset="0"/>
                        </a:rPr>
                        <a:t>a ruler</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dirty="0" err="1">
                          <a:solidFill>
                            <a:srgbClr val="002060"/>
                          </a:solidFill>
                          <a:latin typeface="Century Gothic" panose="020B0502020202020204" pitchFamily="34" charset="0"/>
                        </a:rPr>
                        <a:t>une</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règle</a:t>
                      </a:r>
                      <a:endParaRPr lang="en-GB" sz="1200" dirty="0">
                        <a:solidFill>
                          <a:srgbClr val="002060"/>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1"/>
                  </a:ext>
                </a:extLst>
              </a:tr>
              <a:tr h="253488">
                <a:tc>
                  <a:txBody>
                    <a:bodyPr/>
                    <a:lstStyle/>
                    <a:p>
                      <a:r>
                        <a:rPr lang="en-GB" sz="1200" dirty="0">
                          <a:solidFill>
                            <a:srgbClr val="002060"/>
                          </a:solidFill>
                          <a:latin typeface="Century Gothic" panose="020B0502020202020204" pitchFamily="34" charset="0"/>
                        </a:rPr>
                        <a:t>a photo</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dirty="0" err="1">
                          <a:solidFill>
                            <a:srgbClr val="002060"/>
                          </a:solidFill>
                          <a:latin typeface="Century Gothic" panose="020B0502020202020204" pitchFamily="34" charset="0"/>
                        </a:rPr>
                        <a:t>une</a:t>
                      </a:r>
                      <a:r>
                        <a:rPr lang="en-GB" sz="1200" dirty="0">
                          <a:solidFill>
                            <a:srgbClr val="002060"/>
                          </a:solidFill>
                          <a:latin typeface="Century Gothic" panose="020B0502020202020204" pitchFamily="34" charset="0"/>
                        </a:rPr>
                        <a:t> photo</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dirty="0">
                          <a:solidFill>
                            <a:srgbClr val="002060"/>
                          </a:solidFill>
                          <a:latin typeface="Century Gothic" panose="020B0502020202020204" pitchFamily="34" charset="0"/>
                        </a:rPr>
                        <a:t>a rubber</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dirty="0" err="1">
                          <a:solidFill>
                            <a:srgbClr val="002060"/>
                          </a:solidFill>
                          <a:latin typeface="Century Gothic" panose="020B0502020202020204" pitchFamily="34" charset="0"/>
                        </a:rPr>
                        <a:t>une</a:t>
                      </a:r>
                      <a:r>
                        <a:rPr lang="en-GB" sz="1200" dirty="0">
                          <a:solidFill>
                            <a:srgbClr val="002060"/>
                          </a:solidFill>
                          <a:latin typeface="Century Gothic" panose="020B0502020202020204" pitchFamily="34" charset="0"/>
                        </a:rPr>
                        <a:t> </a:t>
                      </a:r>
                      <a:r>
                        <a:rPr lang="en-GB" sz="1200" dirty="0" err="1">
                          <a:solidFill>
                            <a:srgbClr val="002060"/>
                          </a:solidFill>
                          <a:latin typeface="Century Gothic" panose="020B0502020202020204" pitchFamily="34" charset="0"/>
                        </a:rPr>
                        <a:t>gomme</a:t>
                      </a:r>
                      <a:endParaRPr lang="en-GB" sz="1200" dirty="0">
                        <a:solidFill>
                          <a:srgbClr val="002060"/>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2"/>
                  </a:ext>
                </a:extLst>
              </a:tr>
              <a:tr h="253488">
                <a:tc>
                  <a:txBody>
                    <a:bodyPr/>
                    <a:lstStyle/>
                    <a:p>
                      <a:r>
                        <a:rPr lang="en-GB" sz="1200" dirty="0">
                          <a:solidFill>
                            <a:srgbClr val="002060"/>
                          </a:solidFill>
                          <a:latin typeface="Century Gothic" panose="020B0502020202020204" pitchFamily="34" charset="0"/>
                        </a:rPr>
                        <a:t>a table</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dirty="0" err="1">
                          <a:solidFill>
                            <a:srgbClr val="002060"/>
                          </a:solidFill>
                          <a:latin typeface="Century Gothic" panose="020B0502020202020204" pitchFamily="34" charset="0"/>
                        </a:rPr>
                        <a:t>une</a:t>
                      </a:r>
                      <a:r>
                        <a:rPr lang="en-GB" sz="1100" dirty="0">
                          <a:solidFill>
                            <a:srgbClr val="002060"/>
                          </a:solidFill>
                          <a:latin typeface="Century Gothic" panose="020B0502020202020204" pitchFamily="34" charset="0"/>
                        </a:rPr>
                        <a:t> table</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dirty="0">
                          <a:solidFill>
                            <a:srgbClr val="002060"/>
                          </a:solidFill>
                          <a:latin typeface="Century Gothic" panose="020B0502020202020204" pitchFamily="34" charset="0"/>
                        </a:rPr>
                        <a:t>a book</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dirty="0">
                          <a:solidFill>
                            <a:srgbClr val="002060"/>
                          </a:solidFill>
                          <a:latin typeface="Century Gothic" panose="020B0502020202020204" pitchFamily="34" charset="0"/>
                        </a:rPr>
                        <a:t>un livre</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3"/>
                  </a:ext>
                </a:extLst>
              </a:tr>
              <a:tr h="253488">
                <a:tc>
                  <a:txBody>
                    <a:bodyPr/>
                    <a:lstStyle/>
                    <a:p>
                      <a:r>
                        <a:rPr lang="en-GB" sz="1200" dirty="0">
                          <a:solidFill>
                            <a:srgbClr val="002060"/>
                          </a:solidFill>
                          <a:latin typeface="Century Gothic" panose="020B0502020202020204" pitchFamily="34" charset="0"/>
                        </a:rPr>
                        <a:t>a pencil</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dirty="0">
                          <a:solidFill>
                            <a:srgbClr val="002060"/>
                          </a:solidFill>
                          <a:latin typeface="Century Gothic" panose="020B0502020202020204" pitchFamily="34" charset="0"/>
                        </a:rPr>
                        <a:t>un crayon</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dirty="0">
                          <a:solidFill>
                            <a:srgbClr val="002060"/>
                          </a:solidFill>
                          <a:latin typeface="Century Gothic" panose="020B0502020202020204" pitchFamily="34" charset="0"/>
                        </a:rPr>
                        <a:t>a present</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dirty="0">
                          <a:solidFill>
                            <a:srgbClr val="002060"/>
                          </a:solidFill>
                          <a:latin typeface="Century Gothic" panose="020B0502020202020204" pitchFamily="34" charset="0"/>
                        </a:rPr>
                        <a:t>un </a:t>
                      </a:r>
                      <a:r>
                        <a:rPr lang="en-GB" sz="1200" dirty="0" err="1">
                          <a:solidFill>
                            <a:srgbClr val="002060"/>
                          </a:solidFill>
                          <a:latin typeface="Century Gothic" panose="020B0502020202020204" pitchFamily="34" charset="0"/>
                        </a:rPr>
                        <a:t>cadeau</a:t>
                      </a:r>
                      <a:endParaRPr lang="en-GB" sz="1200" dirty="0">
                        <a:solidFill>
                          <a:srgbClr val="002060"/>
                        </a:solidFill>
                        <a:latin typeface="Century Gothic" panose="020B0502020202020204" pitchFamily="34" charset="0"/>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pic>
        <p:nvPicPr>
          <p:cNvPr id="25" name="Picture 24" descr="Icon&#10;&#10;Description automatically generated">
            <a:extLst>
              <a:ext uri="{FF2B5EF4-FFF2-40B4-BE49-F238E27FC236}">
                <a16:creationId xmlns:a16="http://schemas.microsoft.com/office/drawing/2014/main" id="{090008EB-B82F-4744-BF1B-0238F9D326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52313" y="-98359"/>
            <a:ext cx="1139687" cy="1143194"/>
          </a:xfrm>
          <a:prstGeom prst="rect">
            <a:avLst/>
          </a:prstGeom>
        </p:spPr>
      </p:pic>
      <p:sp>
        <p:nvSpPr>
          <p:cNvPr id="29" name="Title 2">
            <a:extLst>
              <a:ext uri="{FF2B5EF4-FFF2-40B4-BE49-F238E27FC236}">
                <a16:creationId xmlns:a16="http://schemas.microsoft.com/office/drawing/2014/main" id="{0C5AE18D-D2AA-468F-83C3-C47DD5212B76}"/>
              </a:ext>
            </a:extLst>
          </p:cNvPr>
          <p:cNvSpPr txBox="1">
            <a:spLocks/>
          </p:cNvSpPr>
          <p:nvPr/>
        </p:nvSpPr>
        <p:spPr>
          <a:xfrm>
            <a:off x="11128065" y="1080449"/>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prstClr val="black"/>
              </a:buClr>
              <a:buSzPts val="1800"/>
              <a:buFont typeface="Calibri"/>
              <a:buNone/>
              <a:tabLst/>
              <a:defRPr/>
            </a:pP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cs typeface="Calibri"/>
              <a:sym typeface="Calibri"/>
            </a:endParaRPr>
          </a:p>
        </p:txBody>
      </p:sp>
      <p:sp>
        <p:nvSpPr>
          <p:cNvPr id="30" name="Title 3">
            <a:extLst>
              <a:ext uri="{FF2B5EF4-FFF2-40B4-BE49-F238E27FC236}">
                <a16:creationId xmlns:a16="http://schemas.microsoft.com/office/drawing/2014/main" id="{A633EEAF-F302-4030-BD70-497FF01647AD}"/>
              </a:ext>
            </a:extLst>
          </p:cNvPr>
          <p:cNvSpPr txBox="1">
            <a:spLocks/>
          </p:cNvSpPr>
          <p:nvPr/>
        </p:nvSpPr>
        <p:spPr>
          <a:xfrm>
            <a:off x="11259861" y="1119492"/>
            <a:ext cx="849009" cy="427828"/>
          </a:xfrm>
          <a:prstGeom prst="rect">
            <a:avLst/>
          </a:prstGeom>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SzPts val="4400"/>
              <a:buNone/>
              <a:defRPr sz="4400" kern="1200">
                <a:solidFill>
                  <a:schemeClr val="tx1"/>
                </a:solidFill>
                <a:latin typeface="+mj-lt"/>
                <a:ea typeface="+mj-ea"/>
                <a:cs typeface="+mj-cs"/>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r>
              <a:rPr lang="en-GB" sz="2000" b="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30955395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
            <a:extLst>
              <a:ext uri="{FF2B5EF4-FFF2-40B4-BE49-F238E27FC236}">
                <a16:creationId xmlns:a16="http://schemas.microsoft.com/office/drawing/2014/main" id="{E824BE5F-BF9E-4658-8790-150101CB9B3D}"/>
              </a:ext>
            </a:extLst>
          </p:cNvPr>
          <p:cNvSpPr txBox="1">
            <a:spLocks/>
          </p:cNvSpPr>
          <p:nvPr/>
        </p:nvSpPr>
        <p:spPr>
          <a:xfrm>
            <a:off x="11086500" y="1025029"/>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prstClr val="black"/>
              </a:buClr>
              <a:buSzPts val="1800"/>
              <a:buFont typeface="Calibri"/>
              <a:buNone/>
              <a:tabLst/>
              <a:defRPr/>
            </a:pP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cs typeface="Calibri"/>
              <a:sym typeface="Calibri"/>
            </a:endParaRPr>
          </a:p>
        </p:txBody>
      </p:sp>
      <p:sp>
        <p:nvSpPr>
          <p:cNvPr id="62" name="Title 1">
            <a:extLst>
              <a:ext uri="{FF2B5EF4-FFF2-40B4-BE49-F238E27FC236}">
                <a16:creationId xmlns:a16="http://schemas.microsoft.com/office/drawing/2014/main" id="{70610BFA-57FF-475E-8B82-F52B5B851FCE}"/>
              </a:ext>
            </a:extLst>
          </p:cNvPr>
          <p:cNvSpPr txBox="1">
            <a:spLocks/>
          </p:cNvSpPr>
          <p:nvPr/>
        </p:nvSpPr>
        <p:spPr>
          <a:xfrm>
            <a:off x="141519" y="177318"/>
            <a:ext cx="5380530" cy="549358"/>
          </a:xfrm>
          <a:prstGeom prst="rect">
            <a:avLst/>
          </a:prstGeom>
        </p:spPr>
        <p:txBody>
          <a:bodyPr spcFirstLastPara="1" vert="horz" wrap="square" lIns="0" tIns="0" rIns="0" bIns="0" rtlCol="0" anchor="t" anchorCtr="0">
            <a:normAutofit/>
          </a:bodyPr>
          <a:lstStyle>
            <a:lvl1pPr lvl="0" algn="l" defTabSz="914400" rtl="0" eaLnBrk="1" latinLnBrk="0" hangingPunct="1">
              <a:lnSpc>
                <a:spcPct val="90000"/>
              </a:lnSpc>
              <a:spcBef>
                <a:spcPts val="0"/>
              </a:spcBef>
              <a:spcAft>
                <a:spcPts val="0"/>
              </a:spcAft>
              <a:buSzPts val="4400"/>
              <a:buNone/>
              <a:defRPr sz="4400" kern="1200">
                <a:solidFill>
                  <a:schemeClr val="tx1"/>
                </a:solidFill>
                <a:latin typeface="+mj-lt"/>
                <a:ea typeface="+mj-ea"/>
                <a:cs typeface="+mj-cs"/>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pPr marL="0" marR="0" lvl="0" indent="0" algn="l" defTabSz="914400" rtl="0" eaLnBrk="1" fontAlgn="auto" latinLnBrk="0" hangingPunct="1">
              <a:lnSpc>
                <a:spcPct val="90000"/>
              </a:lnSpc>
              <a:spcBef>
                <a:spcPts val="0"/>
              </a:spcBef>
              <a:spcAft>
                <a:spcPts val="0"/>
              </a:spcAft>
              <a:buClrTx/>
              <a:buSzPts val="4400"/>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La Galette des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Rois</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63" name="Title 1">
            <a:extLst>
              <a:ext uri="{FF2B5EF4-FFF2-40B4-BE49-F238E27FC236}">
                <a16:creationId xmlns:a16="http://schemas.microsoft.com/office/drawing/2014/main" id="{A0A8277B-672E-4178-B158-79BC56134CCA}"/>
              </a:ext>
            </a:extLst>
          </p:cNvPr>
          <p:cNvSpPr txBox="1">
            <a:spLocks/>
          </p:cNvSpPr>
          <p:nvPr/>
        </p:nvSpPr>
        <p:spPr>
          <a:xfrm>
            <a:off x="141519" y="559629"/>
            <a:ext cx="10324654" cy="549358"/>
          </a:xfrm>
          <a:prstGeom prst="rect">
            <a:avLst/>
          </a:prstGeom>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SzPts val="4400"/>
              <a:buNone/>
              <a:defRPr sz="4400" kern="1200">
                <a:solidFill>
                  <a:schemeClr val="tx1"/>
                </a:solidFill>
                <a:latin typeface="+mj-lt"/>
                <a:ea typeface="+mj-ea"/>
                <a:cs typeface="+mj-cs"/>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pPr marL="0" marR="0" lvl="0" indent="0" algn="l" defTabSz="914400" rtl="0" eaLnBrk="1" fontAlgn="auto" latinLnBrk="0" hangingPunct="1">
              <a:lnSpc>
                <a:spcPct val="90000"/>
              </a:lnSpc>
              <a:spcBef>
                <a:spcPts val="0"/>
              </a:spcBef>
              <a:spcAft>
                <a:spcPts val="0"/>
              </a:spcAft>
              <a:buClrTx/>
              <a:buSzPts val="4400"/>
              <a:buFontTx/>
              <a:buNone/>
              <a:tabLst/>
              <a:defRPr/>
            </a:pPr>
            <a:r>
              <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In secret, choose a space and draw your ‘</a:t>
            </a:r>
            <a:r>
              <a:rPr kumimoji="0" lang="en-GB" sz="2300" b="0"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fève</a:t>
            </a:r>
            <a:r>
              <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 </a:t>
            </a:r>
          </a:p>
        </p:txBody>
      </p:sp>
      <p:pic>
        <p:nvPicPr>
          <p:cNvPr id="65" name="Picture 8" descr="Dibujos Animados, Caracteres, Cómic">
            <a:extLst>
              <a:ext uri="{FF2B5EF4-FFF2-40B4-BE49-F238E27FC236}">
                <a16:creationId xmlns:a16="http://schemas.microsoft.com/office/drawing/2014/main" id="{48ACD014-BF43-4E62-BA44-22123785B9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6806" t="9445" r="43269"/>
          <a:stretch/>
        </p:blipFill>
        <p:spPr bwMode="auto">
          <a:xfrm>
            <a:off x="10340820" y="6044311"/>
            <a:ext cx="334243" cy="759538"/>
          </a:xfrm>
          <a:prstGeom prst="rect">
            <a:avLst/>
          </a:prstGeom>
          <a:noFill/>
          <a:extLst>
            <a:ext uri="{909E8E84-426E-40DD-AFC4-6F175D3DCCD1}">
              <a14:hiddenFill xmlns:a14="http://schemas.microsoft.com/office/drawing/2010/main">
                <a:solidFill>
                  <a:srgbClr val="FFFFFF"/>
                </a:solidFill>
              </a14:hiddenFill>
            </a:ext>
          </a:extLst>
        </p:spPr>
      </p:pic>
      <p:sp>
        <p:nvSpPr>
          <p:cNvPr id="67" name="TextBox 66">
            <a:extLst>
              <a:ext uri="{FF2B5EF4-FFF2-40B4-BE49-F238E27FC236}">
                <a16:creationId xmlns:a16="http://schemas.microsoft.com/office/drawing/2014/main" id="{21360BFC-FA40-45EB-90C1-A83F4F05BCBB}"/>
              </a:ext>
            </a:extLst>
          </p:cNvPr>
          <p:cNvSpPr txBox="1"/>
          <p:nvPr/>
        </p:nvSpPr>
        <p:spPr>
          <a:xfrm>
            <a:off x="10854536" y="6246852"/>
            <a:ext cx="1337464" cy="461665"/>
          </a:xfrm>
          <a:prstGeom prst="rect">
            <a:avLst/>
          </a:prstGeom>
          <a:solidFill>
            <a:srgbClr val="AFDC7E"/>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fève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 name="Picture 19">
            <a:extLst>
              <a:ext uri="{FF2B5EF4-FFF2-40B4-BE49-F238E27FC236}">
                <a16:creationId xmlns:a16="http://schemas.microsoft.com/office/drawing/2014/main" id="{731A91FE-40F1-4840-95F9-AAA6B08F472B}"/>
              </a:ext>
            </a:extLst>
          </p:cNvPr>
          <p:cNvPicPr>
            <a:picLocks noChangeAspect="1"/>
          </p:cNvPicPr>
          <p:nvPr/>
        </p:nvPicPr>
        <p:blipFill rotWithShape="1">
          <a:blip r:embed="rId4">
            <a:extLst>
              <a:ext uri="{28A0092B-C50C-407E-A947-70E740481C1C}">
                <a14:useLocalDpi xmlns:a14="http://schemas.microsoft.com/office/drawing/2010/main" val="0"/>
              </a:ext>
            </a:extLst>
          </a:blip>
          <a:srcRect l="19691" t="48223" r="18583" b="21150"/>
          <a:stretch/>
        </p:blipFill>
        <p:spPr>
          <a:xfrm>
            <a:off x="2678163" y="2479609"/>
            <a:ext cx="4431797" cy="2198984"/>
          </a:xfrm>
          <a:prstGeom prst="rect">
            <a:avLst/>
          </a:prstGeom>
        </p:spPr>
      </p:pic>
      <p:pic>
        <p:nvPicPr>
          <p:cNvPr id="28" name="Picture 27">
            <a:extLst>
              <a:ext uri="{FF2B5EF4-FFF2-40B4-BE49-F238E27FC236}">
                <a16:creationId xmlns:a16="http://schemas.microsoft.com/office/drawing/2014/main" id="{2AAFBD2A-C030-481B-B869-204DB86C739D}"/>
              </a:ext>
            </a:extLst>
          </p:cNvPr>
          <p:cNvPicPr>
            <a:picLocks noChangeAspect="1"/>
          </p:cNvPicPr>
          <p:nvPr/>
        </p:nvPicPr>
        <p:blipFill rotWithShape="1">
          <a:blip r:embed="rId4">
            <a:extLst>
              <a:ext uri="{28A0092B-C50C-407E-A947-70E740481C1C}">
                <a14:useLocalDpi xmlns:a14="http://schemas.microsoft.com/office/drawing/2010/main" val="0"/>
              </a:ext>
            </a:extLst>
          </a:blip>
          <a:srcRect b="8163"/>
          <a:stretch/>
        </p:blipFill>
        <p:spPr>
          <a:xfrm>
            <a:off x="9483580" y="56351"/>
            <a:ext cx="1406318" cy="1291532"/>
          </a:xfrm>
          <a:prstGeom prst="rect">
            <a:avLst/>
          </a:prstGeom>
        </p:spPr>
      </p:pic>
      <p:graphicFrame>
        <p:nvGraphicFramePr>
          <p:cNvPr id="10" name="Table 10">
            <a:extLst>
              <a:ext uri="{FF2B5EF4-FFF2-40B4-BE49-F238E27FC236}">
                <a16:creationId xmlns:a16="http://schemas.microsoft.com/office/drawing/2014/main" id="{E807E6D5-63A8-4AB1-B0C1-B8B1568EEC7B}"/>
              </a:ext>
            </a:extLst>
          </p:cNvPr>
          <p:cNvGraphicFramePr>
            <a:graphicFrameLocks noGrp="1"/>
          </p:cNvGraphicFramePr>
          <p:nvPr>
            <p:extLst>
              <p:ext uri="{D42A27DB-BD31-4B8C-83A1-F6EECF244321}">
                <p14:modId xmlns:p14="http://schemas.microsoft.com/office/powerpoint/2010/main" val="4071821368"/>
              </p:ext>
            </p:extLst>
          </p:nvPr>
        </p:nvGraphicFramePr>
        <p:xfrm>
          <a:off x="2667290" y="2470229"/>
          <a:ext cx="4453540" cy="2208364"/>
        </p:xfrm>
        <a:graphic>
          <a:graphicData uri="http://schemas.openxmlformats.org/drawingml/2006/table">
            <a:tbl>
              <a:tblPr firstRow="1" bandRow="1">
                <a:tableStyleId>{5940675A-B579-460E-94D1-54222C63F5DA}</a:tableStyleId>
              </a:tblPr>
              <a:tblGrid>
                <a:gridCol w="1113385">
                  <a:extLst>
                    <a:ext uri="{9D8B030D-6E8A-4147-A177-3AD203B41FA5}">
                      <a16:colId xmlns:a16="http://schemas.microsoft.com/office/drawing/2014/main" val="3426024634"/>
                    </a:ext>
                  </a:extLst>
                </a:gridCol>
                <a:gridCol w="1113385">
                  <a:extLst>
                    <a:ext uri="{9D8B030D-6E8A-4147-A177-3AD203B41FA5}">
                      <a16:colId xmlns:a16="http://schemas.microsoft.com/office/drawing/2014/main" val="1174242287"/>
                    </a:ext>
                  </a:extLst>
                </a:gridCol>
                <a:gridCol w="1113385">
                  <a:extLst>
                    <a:ext uri="{9D8B030D-6E8A-4147-A177-3AD203B41FA5}">
                      <a16:colId xmlns:a16="http://schemas.microsoft.com/office/drawing/2014/main" val="3927136406"/>
                    </a:ext>
                  </a:extLst>
                </a:gridCol>
                <a:gridCol w="1113385">
                  <a:extLst>
                    <a:ext uri="{9D8B030D-6E8A-4147-A177-3AD203B41FA5}">
                      <a16:colId xmlns:a16="http://schemas.microsoft.com/office/drawing/2014/main" val="2026070707"/>
                    </a:ext>
                  </a:extLst>
                </a:gridCol>
              </a:tblGrid>
              <a:tr h="552091">
                <a:tc>
                  <a:txBody>
                    <a:bodyPr/>
                    <a:lstStyle/>
                    <a:p>
                      <a:endParaRPr lang="en-GB" sz="1300"/>
                    </a:p>
                  </a:txBody>
                  <a:tcPr marL="64975" marR="64975" marT="32487" marB="32487">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tc>
                  <a:txBody>
                    <a:bodyPr/>
                    <a:lstStyle/>
                    <a:p>
                      <a:endParaRPr lang="en-GB" sz="1300"/>
                    </a:p>
                  </a:txBody>
                  <a:tcPr marL="64975" marR="64975" marT="32487" marB="32487">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tc>
                  <a:txBody>
                    <a:bodyPr/>
                    <a:lstStyle/>
                    <a:p>
                      <a:endParaRPr lang="en-GB" sz="1300"/>
                    </a:p>
                  </a:txBody>
                  <a:tcPr marL="64975" marR="64975" marT="32487" marB="32487">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tc>
                  <a:txBody>
                    <a:bodyPr/>
                    <a:lstStyle/>
                    <a:p>
                      <a:endParaRPr lang="en-GB" sz="1300"/>
                    </a:p>
                  </a:txBody>
                  <a:tcPr marL="64975" marR="64975" marT="32487" marB="32487">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165556980"/>
                  </a:ext>
                </a:extLst>
              </a:tr>
              <a:tr h="552091">
                <a:tc>
                  <a:txBody>
                    <a:bodyPr/>
                    <a:lstStyle/>
                    <a:p>
                      <a:endParaRPr lang="en-GB" sz="1300"/>
                    </a:p>
                  </a:txBody>
                  <a:tcPr marL="64975" marR="64975" marT="32487" marB="32487">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tc>
                  <a:txBody>
                    <a:bodyPr/>
                    <a:lstStyle/>
                    <a:p>
                      <a:endParaRPr lang="en-GB" sz="1300"/>
                    </a:p>
                  </a:txBody>
                  <a:tcPr marL="64975" marR="64975" marT="32487" marB="32487">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tc>
                  <a:txBody>
                    <a:bodyPr/>
                    <a:lstStyle/>
                    <a:p>
                      <a:endParaRPr lang="en-GB" sz="1300"/>
                    </a:p>
                  </a:txBody>
                  <a:tcPr marL="64975" marR="64975" marT="32487" marB="32487">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tc>
                  <a:txBody>
                    <a:bodyPr/>
                    <a:lstStyle/>
                    <a:p>
                      <a:endParaRPr lang="en-GB" sz="1300"/>
                    </a:p>
                  </a:txBody>
                  <a:tcPr marL="64975" marR="64975" marT="32487" marB="32487">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036162661"/>
                  </a:ext>
                </a:extLst>
              </a:tr>
              <a:tr h="552091">
                <a:tc>
                  <a:txBody>
                    <a:bodyPr/>
                    <a:lstStyle/>
                    <a:p>
                      <a:endParaRPr lang="en-GB" sz="1300"/>
                    </a:p>
                  </a:txBody>
                  <a:tcPr marL="64975" marR="64975" marT="32487" marB="32487">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tc>
                  <a:txBody>
                    <a:bodyPr/>
                    <a:lstStyle/>
                    <a:p>
                      <a:endParaRPr lang="en-GB" sz="1300"/>
                    </a:p>
                  </a:txBody>
                  <a:tcPr marL="64975" marR="64975" marT="32487" marB="32487">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tc>
                  <a:txBody>
                    <a:bodyPr/>
                    <a:lstStyle/>
                    <a:p>
                      <a:endParaRPr lang="en-GB" sz="1300"/>
                    </a:p>
                  </a:txBody>
                  <a:tcPr marL="64975" marR="64975" marT="32487" marB="32487">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tc>
                  <a:txBody>
                    <a:bodyPr/>
                    <a:lstStyle/>
                    <a:p>
                      <a:endParaRPr lang="en-GB" sz="1300"/>
                    </a:p>
                  </a:txBody>
                  <a:tcPr marL="64975" marR="64975" marT="32487" marB="32487">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881393758"/>
                  </a:ext>
                </a:extLst>
              </a:tr>
              <a:tr h="552091">
                <a:tc>
                  <a:txBody>
                    <a:bodyPr/>
                    <a:lstStyle/>
                    <a:p>
                      <a:endParaRPr lang="en-GB" sz="1300"/>
                    </a:p>
                  </a:txBody>
                  <a:tcPr marL="64975" marR="64975" marT="32487" marB="32487">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tc>
                  <a:txBody>
                    <a:bodyPr/>
                    <a:lstStyle/>
                    <a:p>
                      <a:endParaRPr lang="en-GB" sz="1300"/>
                    </a:p>
                  </a:txBody>
                  <a:tcPr marL="64975" marR="64975" marT="32487" marB="32487">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tc>
                  <a:txBody>
                    <a:bodyPr/>
                    <a:lstStyle/>
                    <a:p>
                      <a:endParaRPr lang="en-GB" sz="1300"/>
                    </a:p>
                  </a:txBody>
                  <a:tcPr marL="64975" marR="64975" marT="32487" marB="32487">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tc>
                  <a:txBody>
                    <a:bodyPr/>
                    <a:lstStyle/>
                    <a:p>
                      <a:endParaRPr lang="en-GB" sz="1300" dirty="0"/>
                    </a:p>
                  </a:txBody>
                  <a:tcPr marL="64975" marR="64975" marT="32487" marB="32487">
                    <a:lnL w="38100" cap="flat" cmpd="sng" algn="ctr">
                      <a:solidFill>
                        <a:srgbClr val="002060"/>
                      </a:solidFill>
                      <a:prstDash val="solid"/>
                      <a:round/>
                      <a:headEnd type="none" w="med" len="med"/>
                      <a:tailEnd type="none" w="med" len="med"/>
                    </a:lnL>
                    <a:lnR w="38100" cap="flat" cmpd="sng" algn="ctr">
                      <a:solidFill>
                        <a:srgbClr val="002060"/>
                      </a:solidFill>
                      <a:prstDash val="solid"/>
                      <a:round/>
                      <a:headEnd type="none" w="med" len="med"/>
                      <a:tailEnd type="none" w="med" len="med"/>
                    </a:lnR>
                    <a:lnT w="38100" cap="flat" cmpd="sng" algn="ctr">
                      <a:solidFill>
                        <a:srgbClr val="002060"/>
                      </a:solidFill>
                      <a:prstDash val="solid"/>
                      <a:round/>
                      <a:headEnd type="none" w="med" len="med"/>
                      <a:tailEnd type="none" w="med" len="med"/>
                    </a:lnT>
                    <a:lnB w="381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969009309"/>
                  </a:ext>
                </a:extLst>
              </a:tr>
            </a:tbl>
          </a:graphicData>
        </a:graphic>
      </p:graphicFrame>
      <p:sp>
        <p:nvSpPr>
          <p:cNvPr id="31" name="TextBox 30">
            <a:extLst>
              <a:ext uri="{FF2B5EF4-FFF2-40B4-BE49-F238E27FC236}">
                <a16:creationId xmlns:a16="http://schemas.microsoft.com/office/drawing/2014/main" id="{FEE352CE-4C23-4AFB-B0DB-9556188E9BA7}"/>
              </a:ext>
            </a:extLst>
          </p:cNvPr>
          <p:cNvSpPr txBox="1"/>
          <p:nvPr/>
        </p:nvSpPr>
        <p:spPr>
          <a:xfrm>
            <a:off x="3090876" y="2076824"/>
            <a:ext cx="387275"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A</a:t>
            </a:r>
          </a:p>
        </p:txBody>
      </p:sp>
      <p:sp>
        <p:nvSpPr>
          <p:cNvPr id="32" name="TextBox 31">
            <a:extLst>
              <a:ext uri="{FF2B5EF4-FFF2-40B4-BE49-F238E27FC236}">
                <a16:creationId xmlns:a16="http://schemas.microsoft.com/office/drawing/2014/main" id="{C9ADD9B0-549B-4AD2-9C74-73FAB59060EB}"/>
              </a:ext>
            </a:extLst>
          </p:cNvPr>
          <p:cNvSpPr txBox="1"/>
          <p:nvPr/>
        </p:nvSpPr>
        <p:spPr>
          <a:xfrm>
            <a:off x="4201368" y="2074151"/>
            <a:ext cx="387275"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B</a:t>
            </a:r>
          </a:p>
        </p:txBody>
      </p:sp>
      <p:sp>
        <p:nvSpPr>
          <p:cNvPr id="33" name="TextBox 32">
            <a:extLst>
              <a:ext uri="{FF2B5EF4-FFF2-40B4-BE49-F238E27FC236}">
                <a16:creationId xmlns:a16="http://schemas.microsoft.com/office/drawing/2014/main" id="{996E1BA4-F2D2-4570-BCA0-22AA21F6B206}"/>
              </a:ext>
            </a:extLst>
          </p:cNvPr>
          <p:cNvSpPr txBox="1"/>
          <p:nvPr/>
        </p:nvSpPr>
        <p:spPr>
          <a:xfrm>
            <a:off x="5311860" y="2090201"/>
            <a:ext cx="387275"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C</a:t>
            </a:r>
          </a:p>
        </p:txBody>
      </p:sp>
      <p:sp>
        <p:nvSpPr>
          <p:cNvPr id="34" name="TextBox 33">
            <a:extLst>
              <a:ext uri="{FF2B5EF4-FFF2-40B4-BE49-F238E27FC236}">
                <a16:creationId xmlns:a16="http://schemas.microsoft.com/office/drawing/2014/main" id="{777901ED-90F4-40EB-A0BF-10105FCD8D61}"/>
              </a:ext>
            </a:extLst>
          </p:cNvPr>
          <p:cNvSpPr txBox="1"/>
          <p:nvPr/>
        </p:nvSpPr>
        <p:spPr>
          <a:xfrm>
            <a:off x="6422352" y="2091322"/>
            <a:ext cx="387275"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D</a:t>
            </a:r>
          </a:p>
        </p:txBody>
      </p:sp>
      <p:sp>
        <p:nvSpPr>
          <p:cNvPr id="35" name="TextBox 34">
            <a:extLst>
              <a:ext uri="{FF2B5EF4-FFF2-40B4-BE49-F238E27FC236}">
                <a16:creationId xmlns:a16="http://schemas.microsoft.com/office/drawing/2014/main" id="{9284D938-F1E6-42EF-A163-94521219AE58}"/>
              </a:ext>
            </a:extLst>
          </p:cNvPr>
          <p:cNvSpPr txBox="1"/>
          <p:nvPr/>
        </p:nvSpPr>
        <p:spPr>
          <a:xfrm>
            <a:off x="470856" y="2622619"/>
            <a:ext cx="219643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 you have…?</a:t>
            </a:r>
          </a:p>
        </p:txBody>
      </p:sp>
      <p:sp>
        <p:nvSpPr>
          <p:cNvPr id="36" name="TextBox 35">
            <a:extLst>
              <a:ext uri="{FF2B5EF4-FFF2-40B4-BE49-F238E27FC236}">
                <a16:creationId xmlns:a16="http://schemas.microsoft.com/office/drawing/2014/main" id="{C90BC89C-D99A-45E0-9EA6-0ED43641EEB8}"/>
              </a:ext>
            </a:extLst>
          </p:cNvPr>
          <p:cNvSpPr txBox="1"/>
          <p:nvPr/>
        </p:nvSpPr>
        <p:spPr>
          <a:xfrm>
            <a:off x="490467" y="3111412"/>
            <a:ext cx="150714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 has…</a:t>
            </a:r>
          </a:p>
        </p:txBody>
      </p:sp>
      <p:sp>
        <p:nvSpPr>
          <p:cNvPr id="37" name="TextBox 36">
            <a:extLst>
              <a:ext uri="{FF2B5EF4-FFF2-40B4-BE49-F238E27FC236}">
                <a16:creationId xmlns:a16="http://schemas.microsoft.com/office/drawing/2014/main" id="{BEC1CA17-CBA9-4BD9-A3C0-00B2BEBF3760}"/>
              </a:ext>
            </a:extLst>
          </p:cNvPr>
          <p:cNvSpPr txBox="1"/>
          <p:nvPr/>
        </p:nvSpPr>
        <p:spPr>
          <a:xfrm>
            <a:off x="438718" y="3637000"/>
            <a:ext cx="162897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You have…</a:t>
            </a:r>
          </a:p>
        </p:txBody>
      </p:sp>
      <p:sp>
        <p:nvSpPr>
          <p:cNvPr id="38" name="TextBox 37">
            <a:extLst>
              <a:ext uri="{FF2B5EF4-FFF2-40B4-BE49-F238E27FC236}">
                <a16:creationId xmlns:a16="http://schemas.microsoft.com/office/drawing/2014/main" id="{02AC9781-F446-423A-962C-A75955534713}"/>
              </a:ext>
            </a:extLst>
          </p:cNvPr>
          <p:cNvSpPr txBox="1"/>
          <p:nvPr/>
        </p:nvSpPr>
        <p:spPr>
          <a:xfrm>
            <a:off x="435571" y="4111132"/>
            <a:ext cx="1210588"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have…</a:t>
            </a:r>
          </a:p>
        </p:txBody>
      </p:sp>
      <p:sp>
        <p:nvSpPr>
          <p:cNvPr id="39" name="TextBox 38">
            <a:extLst>
              <a:ext uri="{FF2B5EF4-FFF2-40B4-BE49-F238E27FC236}">
                <a16:creationId xmlns:a16="http://schemas.microsoft.com/office/drawing/2014/main" id="{D207BF5B-A2AD-4494-9B34-949D3717B792}"/>
              </a:ext>
            </a:extLst>
          </p:cNvPr>
          <p:cNvSpPr txBox="1"/>
          <p:nvPr/>
        </p:nvSpPr>
        <p:spPr>
          <a:xfrm>
            <a:off x="196415" y="2560659"/>
            <a:ext cx="387275"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1</a:t>
            </a:r>
          </a:p>
        </p:txBody>
      </p:sp>
      <p:sp>
        <p:nvSpPr>
          <p:cNvPr id="40" name="TextBox 39">
            <a:extLst>
              <a:ext uri="{FF2B5EF4-FFF2-40B4-BE49-F238E27FC236}">
                <a16:creationId xmlns:a16="http://schemas.microsoft.com/office/drawing/2014/main" id="{624A57AC-46C8-44E3-82AB-176993DE3556}"/>
              </a:ext>
            </a:extLst>
          </p:cNvPr>
          <p:cNvSpPr txBox="1"/>
          <p:nvPr/>
        </p:nvSpPr>
        <p:spPr>
          <a:xfrm>
            <a:off x="174591" y="3067703"/>
            <a:ext cx="387275"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2</a:t>
            </a:r>
          </a:p>
        </p:txBody>
      </p:sp>
      <p:sp>
        <p:nvSpPr>
          <p:cNvPr id="41" name="TextBox 40">
            <a:extLst>
              <a:ext uri="{FF2B5EF4-FFF2-40B4-BE49-F238E27FC236}">
                <a16:creationId xmlns:a16="http://schemas.microsoft.com/office/drawing/2014/main" id="{9C3B90A4-C6C6-48BF-B08F-9AF6F383A72C}"/>
              </a:ext>
            </a:extLst>
          </p:cNvPr>
          <p:cNvSpPr txBox="1"/>
          <p:nvPr/>
        </p:nvSpPr>
        <p:spPr>
          <a:xfrm>
            <a:off x="174591" y="3573002"/>
            <a:ext cx="387275"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3</a:t>
            </a:r>
          </a:p>
        </p:txBody>
      </p:sp>
      <p:sp>
        <p:nvSpPr>
          <p:cNvPr id="42" name="TextBox 41">
            <a:extLst>
              <a:ext uri="{FF2B5EF4-FFF2-40B4-BE49-F238E27FC236}">
                <a16:creationId xmlns:a16="http://schemas.microsoft.com/office/drawing/2014/main" id="{415988B1-F4A1-4DA8-A9AC-027A1976EFE9}"/>
              </a:ext>
            </a:extLst>
          </p:cNvPr>
          <p:cNvSpPr txBox="1"/>
          <p:nvPr/>
        </p:nvSpPr>
        <p:spPr>
          <a:xfrm>
            <a:off x="141519" y="4051620"/>
            <a:ext cx="387275" cy="461665"/>
          </a:xfrm>
          <a:prstGeom prst="rect">
            <a:avLst/>
          </a:prstGeom>
          <a:noFill/>
        </p:spPr>
        <p:txBody>
          <a:bodyPr wrap="square" rtlCol="0">
            <a:spAutoFit/>
          </a:bodyPr>
          <a:lstStyle/>
          <a:p>
            <a:pPr algn="ctr"/>
            <a:r>
              <a:rPr lang="en-GB" sz="2400" b="1" dirty="0">
                <a:solidFill>
                  <a:srgbClr val="FF0066"/>
                </a:solidFill>
                <a:latin typeface="Century Gothic" panose="020B0502020202020204" pitchFamily="34" charset="0"/>
              </a:rPr>
              <a:t>4</a:t>
            </a:r>
          </a:p>
        </p:txBody>
      </p:sp>
      <p:graphicFrame>
        <p:nvGraphicFramePr>
          <p:cNvPr id="45" name="Table 44">
            <a:extLst>
              <a:ext uri="{FF2B5EF4-FFF2-40B4-BE49-F238E27FC236}">
                <a16:creationId xmlns:a16="http://schemas.microsoft.com/office/drawing/2014/main" id="{A6540EA2-E282-429A-B07D-63820116AE10}"/>
              </a:ext>
            </a:extLst>
          </p:cNvPr>
          <p:cNvGraphicFramePr>
            <a:graphicFrameLocks noGrp="1"/>
          </p:cNvGraphicFramePr>
          <p:nvPr>
            <p:extLst>
              <p:ext uri="{D42A27DB-BD31-4B8C-83A1-F6EECF244321}">
                <p14:modId xmlns:p14="http://schemas.microsoft.com/office/powerpoint/2010/main" val="215357934"/>
              </p:ext>
            </p:extLst>
          </p:nvPr>
        </p:nvGraphicFramePr>
        <p:xfrm>
          <a:off x="7606498" y="1851161"/>
          <a:ext cx="2804442" cy="2011680"/>
        </p:xfrm>
        <a:graphic>
          <a:graphicData uri="http://schemas.openxmlformats.org/drawingml/2006/table">
            <a:tbl>
              <a:tblPr firstRow="1" bandRow="1">
                <a:tableStyleId>{5940675A-B579-460E-94D1-54222C63F5DA}</a:tableStyleId>
              </a:tblPr>
              <a:tblGrid>
                <a:gridCol w="1581569">
                  <a:extLst>
                    <a:ext uri="{9D8B030D-6E8A-4147-A177-3AD203B41FA5}">
                      <a16:colId xmlns:a16="http://schemas.microsoft.com/office/drawing/2014/main" val="20000"/>
                    </a:ext>
                  </a:extLst>
                </a:gridCol>
                <a:gridCol w="1222873">
                  <a:extLst>
                    <a:ext uri="{9D8B030D-6E8A-4147-A177-3AD203B41FA5}">
                      <a16:colId xmlns:a16="http://schemas.microsoft.com/office/drawing/2014/main" val="20002"/>
                    </a:ext>
                  </a:extLst>
                </a:gridCol>
              </a:tblGrid>
              <a:tr h="337984">
                <a:tc>
                  <a:txBody>
                    <a:bodyPr/>
                    <a:lstStyle/>
                    <a:p>
                      <a:pPr algn="ctr"/>
                      <a:r>
                        <a:rPr lang="en-GB" sz="1800" b="1" dirty="0">
                          <a:solidFill>
                            <a:srgbClr val="FF0066"/>
                          </a:solidFill>
                          <a:latin typeface="Century Gothic" panose="020B0502020202020204" pitchFamily="34" charset="0"/>
                        </a:rPr>
                        <a:t>A</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1800" b="1" dirty="0">
                          <a:solidFill>
                            <a:srgbClr val="FF0066"/>
                          </a:solidFill>
                          <a:latin typeface="Century Gothic" panose="020B0502020202020204" pitchFamily="34" charset="0"/>
                        </a:rPr>
                        <a:t>B</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235124140"/>
                  </a:ext>
                </a:extLst>
              </a:tr>
              <a:tr h="253488">
                <a:tc>
                  <a:txBody>
                    <a:bodyPr/>
                    <a:lstStyle/>
                    <a:p>
                      <a:r>
                        <a:rPr lang="en-GB" sz="1200" b="1" dirty="0">
                          <a:solidFill>
                            <a:srgbClr val="002060"/>
                          </a:solidFill>
                          <a:latin typeface="Century Gothic" panose="020B0502020202020204" pitchFamily="34" charset="0"/>
                        </a:rPr>
                        <a:t>English</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b="1" dirty="0">
                          <a:solidFill>
                            <a:srgbClr val="002060"/>
                          </a:solidFill>
                          <a:latin typeface="Century Gothic" panose="020B0502020202020204" pitchFamily="34" charset="0"/>
                        </a:rPr>
                        <a:t>English</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0"/>
                  </a:ext>
                </a:extLst>
              </a:tr>
              <a:tr h="253488">
                <a:tc>
                  <a:txBody>
                    <a:bodyPr/>
                    <a:lstStyle/>
                    <a:p>
                      <a:r>
                        <a:rPr lang="en-GB" sz="1200" dirty="0">
                          <a:solidFill>
                            <a:srgbClr val="002060"/>
                          </a:solidFill>
                          <a:latin typeface="Century Gothic" panose="020B0502020202020204" pitchFamily="34" charset="0"/>
                        </a:rPr>
                        <a:t>a ball</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dirty="0">
                          <a:solidFill>
                            <a:srgbClr val="002060"/>
                          </a:solidFill>
                          <a:latin typeface="Century Gothic" panose="020B0502020202020204" pitchFamily="34" charset="0"/>
                        </a:rPr>
                        <a:t>a cuddly toy</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1"/>
                  </a:ext>
                </a:extLst>
              </a:tr>
              <a:tr h="253488">
                <a:tc>
                  <a:txBody>
                    <a:bodyPr/>
                    <a:lstStyle/>
                    <a:p>
                      <a:r>
                        <a:rPr lang="en-GB" sz="1200" dirty="0">
                          <a:solidFill>
                            <a:srgbClr val="002060"/>
                          </a:solidFill>
                          <a:latin typeface="Century Gothic" panose="020B0502020202020204" pitchFamily="34" charset="0"/>
                        </a:rPr>
                        <a:t>a bottle</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dirty="0">
                          <a:solidFill>
                            <a:srgbClr val="002060"/>
                          </a:solidFill>
                          <a:latin typeface="Century Gothic" panose="020B0502020202020204" pitchFamily="34" charset="0"/>
                        </a:rPr>
                        <a:t>a bag</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2"/>
                  </a:ext>
                </a:extLst>
              </a:tr>
              <a:tr h="253488">
                <a:tc>
                  <a:txBody>
                    <a:bodyPr/>
                    <a:lstStyle/>
                    <a:p>
                      <a:r>
                        <a:rPr lang="en-GB" sz="1200" dirty="0">
                          <a:solidFill>
                            <a:srgbClr val="002060"/>
                          </a:solidFill>
                          <a:latin typeface="Century Gothic" panose="020B0502020202020204" pitchFamily="34" charset="0"/>
                        </a:rPr>
                        <a:t>an exercise book</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dirty="0">
                          <a:solidFill>
                            <a:srgbClr val="002060"/>
                          </a:solidFill>
                          <a:latin typeface="Century Gothic" panose="020B0502020202020204" pitchFamily="34" charset="0"/>
                        </a:rPr>
                        <a:t>a pen</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3"/>
                  </a:ext>
                </a:extLst>
              </a:tr>
              <a:tr h="253488">
                <a:tc>
                  <a:txBody>
                    <a:bodyPr/>
                    <a:lstStyle/>
                    <a:p>
                      <a:r>
                        <a:rPr lang="en-GB" sz="1200" dirty="0">
                          <a:solidFill>
                            <a:srgbClr val="002060"/>
                          </a:solidFill>
                          <a:latin typeface="Century Gothic" panose="020B0502020202020204" pitchFamily="34" charset="0"/>
                        </a:rPr>
                        <a:t>a game</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dirty="0">
                          <a:solidFill>
                            <a:srgbClr val="002060"/>
                          </a:solidFill>
                          <a:latin typeface="Century Gothic" panose="020B0502020202020204" pitchFamily="34" charset="0"/>
                        </a:rPr>
                        <a:t>a pet</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4"/>
                  </a:ext>
                </a:extLst>
              </a:tr>
              <a:tr h="253488">
                <a:tc>
                  <a:txBody>
                    <a:bodyPr/>
                    <a:lstStyle/>
                    <a:p>
                      <a:r>
                        <a:rPr lang="en-GB" sz="1200" dirty="0">
                          <a:solidFill>
                            <a:srgbClr val="002060"/>
                          </a:solidFill>
                          <a:latin typeface="Century Gothic" panose="020B0502020202020204" pitchFamily="34" charset="0"/>
                        </a:rPr>
                        <a:t>an orange</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dirty="0">
                          <a:solidFill>
                            <a:srgbClr val="002060"/>
                          </a:solidFill>
                          <a:latin typeface="Century Gothic" panose="020B0502020202020204" pitchFamily="34" charset="0"/>
                        </a:rPr>
                        <a:t>a dog</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graphicFrame>
        <p:nvGraphicFramePr>
          <p:cNvPr id="46" name="Table 45">
            <a:extLst>
              <a:ext uri="{FF2B5EF4-FFF2-40B4-BE49-F238E27FC236}">
                <a16:creationId xmlns:a16="http://schemas.microsoft.com/office/drawing/2014/main" id="{05F36E51-2438-4147-A7F0-8048BA70EF64}"/>
              </a:ext>
            </a:extLst>
          </p:cNvPr>
          <p:cNvGraphicFramePr>
            <a:graphicFrameLocks noGrp="1"/>
          </p:cNvGraphicFramePr>
          <p:nvPr>
            <p:extLst>
              <p:ext uri="{D42A27DB-BD31-4B8C-83A1-F6EECF244321}">
                <p14:modId xmlns:p14="http://schemas.microsoft.com/office/powerpoint/2010/main" val="787672852"/>
              </p:ext>
            </p:extLst>
          </p:nvPr>
        </p:nvGraphicFramePr>
        <p:xfrm>
          <a:off x="7606497" y="4081430"/>
          <a:ext cx="2804441" cy="1737360"/>
        </p:xfrm>
        <a:graphic>
          <a:graphicData uri="http://schemas.openxmlformats.org/drawingml/2006/table">
            <a:tbl>
              <a:tblPr firstRow="1" bandRow="1">
                <a:tableStyleId>{5940675A-B579-460E-94D1-54222C63F5DA}</a:tableStyleId>
              </a:tblPr>
              <a:tblGrid>
                <a:gridCol w="1581570">
                  <a:extLst>
                    <a:ext uri="{9D8B030D-6E8A-4147-A177-3AD203B41FA5}">
                      <a16:colId xmlns:a16="http://schemas.microsoft.com/office/drawing/2014/main" val="20000"/>
                    </a:ext>
                  </a:extLst>
                </a:gridCol>
                <a:gridCol w="1222871">
                  <a:extLst>
                    <a:ext uri="{9D8B030D-6E8A-4147-A177-3AD203B41FA5}">
                      <a16:colId xmlns:a16="http://schemas.microsoft.com/office/drawing/2014/main" val="20002"/>
                    </a:ext>
                  </a:extLst>
                </a:gridCol>
              </a:tblGrid>
              <a:tr h="337984">
                <a:tc>
                  <a:txBody>
                    <a:bodyPr/>
                    <a:lstStyle/>
                    <a:p>
                      <a:pPr algn="ctr"/>
                      <a:r>
                        <a:rPr lang="en-GB" sz="1800" b="1" dirty="0">
                          <a:solidFill>
                            <a:srgbClr val="FF0066"/>
                          </a:solidFill>
                          <a:latin typeface="Century Gothic" panose="020B0502020202020204" pitchFamily="34" charset="0"/>
                        </a:rPr>
                        <a:t>C</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pPr algn="ctr"/>
                      <a:r>
                        <a:rPr lang="en-GB" sz="1800" b="1" dirty="0">
                          <a:solidFill>
                            <a:srgbClr val="FF0066"/>
                          </a:solidFill>
                          <a:latin typeface="Century Gothic" panose="020B0502020202020204" pitchFamily="34" charset="0"/>
                        </a:rPr>
                        <a:t>D</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235124140"/>
                  </a:ext>
                </a:extLst>
              </a:tr>
              <a:tr h="253488">
                <a:tc>
                  <a:txBody>
                    <a:bodyPr/>
                    <a:lstStyle/>
                    <a:p>
                      <a:r>
                        <a:rPr lang="en-GB" sz="1200" b="1" dirty="0">
                          <a:solidFill>
                            <a:srgbClr val="002060"/>
                          </a:solidFill>
                          <a:latin typeface="Century Gothic" panose="020B0502020202020204" pitchFamily="34" charset="0"/>
                        </a:rPr>
                        <a:t>English</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b="1" dirty="0">
                          <a:solidFill>
                            <a:srgbClr val="002060"/>
                          </a:solidFill>
                          <a:latin typeface="Century Gothic" panose="020B0502020202020204" pitchFamily="34" charset="0"/>
                        </a:rPr>
                        <a:t>English</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0"/>
                  </a:ext>
                </a:extLst>
              </a:tr>
              <a:tr h="253488">
                <a:tc>
                  <a:txBody>
                    <a:bodyPr/>
                    <a:lstStyle/>
                    <a:p>
                      <a:r>
                        <a:rPr lang="en-GB" sz="1200" dirty="0">
                          <a:solidFill>
                            <a:srgbClr val="002060"/>
                          </a:solidFill>
                          <a:latin typeface="Century Gothic" panose="020B0502020202020204" pitchFamily="34" charset="0"/>
                        </a:rPr>
                        <a:t>a cat</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dirty="0">
                          <a:solidFill>
                            <a:srgbClr val="002060"/>
                          </a:solidFill>
                          <a:latin typeface="Century Gothic" panose="020B0502020202020204" pitchFamily="34" charset="0"/>
                        </a:rPr>
                        <a:t>a ruler</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1"/>
                  </a:ext>
                </a:extLst>
              </a:tr>
              <a:tr h="253488">
                <a:tc>
                  <a:txBody>
                    <a:bodyPr/>
                    <a:lstStyle/>
                    <a:p>
                      <a:r>
                        <a:rPr lang="en-GB" sz="1200" dirty="0">
                          <a:solidFill>
                            <a:srgbClr val="002060"/>
                          </a:solidFill>
                          <a:latin typeface="Century Gothic" panose="020B0502020202020204" pitchFamily="34" charset="0"/>
                        </a:rPr>
                        <a:t>a photo</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dirty="0">
                          <a:solidFill>
                            <a:srgbClr val="002060"/>
                          </a:solidFill>
                          <a:latin typeface="Century Gothic" panose="020B0502020202020204" pitchFamily="34" charset="0"/>
                        </a:rPr>
                        <a:t>a rubber</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2"/>
                  </a:ext>
                </a:extLst>
              </a:tr>
              <a:tr h="253488">
                <a:tc>
                  <a:txBody>
                    <a:bodyPr/>
                    <a:lstStyle/>
                    <a:p>
                      <a:r>
                        <a:rPr lang="en-GB" sz="1200" dirty="0">
                          <a:solidFill>
                            <a:srgbClr val="002060"/>
                          </a:solidFill>
                          <a:latin typeface="Century Gothic" panose="020B0502020202020204" pitchFamily="34" charset="0"/>
                        </a:rPr>
                        <a:t>a table</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dirty="0">
                          <a:solidFill>
                            <a:srgbClr val="002060"/>
                          </a:solidFill>
                          <a:latin typeface="Century Gothic" panose="020B0502020202020204" pitchFamily="34" charset="0"/>
                        </a:rPr>
                        <a:t>a book</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3"/>
                  </a:ext>
                </a:extLst>
              </a:tr>
              <a:tr h="253488">
                <a:tc>
                  <a:txBody>
                    <a:bodyPr/>
                    <a:lstStyle/>
                    <a:p>
                      <a:r>
                        <a:rPr lang="en-GB" sz="1200" dirty="0">
                          <a:solidFill>
                            <a:srgbClr val="002060"/>
                          </a:solidFill>
                          <a:latin typeface="Century Gothic" panose="020B0502020202020204" pitchFamily="34" charset="0"/>
                        </a:rPr>
                        <a:t>a pencil</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tc>
                  <a:txBody>
                    <a:bodyPr/>
                    <a:lstStyle/>
                    <a:p>
                      <a:r>
                        <a:rPr lang="en-GB" sz="1200" dirty="0">
                          <a:solidFill>
                            <a:srgbClr val="002060"/>
                          </a:solidFill>
                          <a:latin typeface="Century Gothic" panose="020B0502020202020204" pitchFamily="34" charset="0"/>
                        </a:rPr>
                        <a:t>a present</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27" name="Title 3">
            <a:extLst>
              <a:ext uri="{FF2B5EF4-FFF2-40B4-BE49-F238E27FC236}">
                <a16:creationId xmlns:a16="http://schemas.microsoft.com/office/drawing/2014/main" id="{374140FE-FE14-4214-A4FE-C4E26D0CCADA}"/>
              </a:ext>
            </a:extLst>
          </p:cNvPr>
          <p:cNvSpPr txBox="1">
            <a:spLocks/>
          </p:cNvSpPr>
          <p:nvPr/>
        </p:nvSpPr>
        <p:spPr>
          <a:xfrm>
            <a:off x="11190586" y="1036362"/>
            <a:ext cx="849009" cy="427828"/>
          </a:xfrm>
          <a:prstGeom prst="rect">
            <a:avLst/>
          </a:prstGeom>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SzPts val="4400"/>
              <a:buNone/>
              <a:defRPr sz="4400" kern="1200">
                <a:solidFill>
                  <a:schemeClr val="tx1"/>
                </a:solidFill>
                <a:latin typeface="+mj-lt"/>
                <a:ea typeface="+mj-ea"/>
                <a:cs typeface="+mj-cs"/>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29" name="Picture 28" descr="Icon&#10;&#10;Description automatically generated">
            <a:extLst>
              <a:ext uri="{FF2B5EF4-FFF2-40B4-BE49-F238E27FC236}">
                <a16:creationId xmlns:a16="http://schemas.microsoft.com/office/drawing/2014/main" id="{CF282D5C-4844-44AC-8A5F-B469DF798A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52313" y="-112213"/>
            <a:ext cx="1139687" cy="1143194"/>
          </a:xfrm>
          <a:prstGeom prst="rect">
            <a:avLst/>
          </a:prstGeom>
        </p:spPr>
      </p:pic>
    </p:spTree>
    <p:extLst>
      <p:ext uri="{BB962C8B-B14F-4D97-AF65-F5344CB8AC3E}">
        <p14:creationId xmlns:p14="http://schemas.microsoft.com/office/powerpoint/2010/main" val="5622079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0988484" y="71635"/>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665513" y="940631"/>
            <a:ext cx="1421383"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35" name="Rectangle 34">
            <a:extLst>
              <a:ext uri="{FF2B5EF4-FFF2-40B4-BE49-F238E27FC236}">
                <a16:creationId xmlns:a16="http://schemas.microsoft.com/office/drawing/2014/main" id="{D550C2CE-FFFB-4576-BAFD-26A85087DFB9}"/>
              </a:ext>
            </a:extLst>
          </p:cNvPr>
          <p:cNvSpPr/>
          <p:nvPr/>
        </p:nvSpPr>
        <p:spPr>
          <a:xfrm>
            <a:off x="0" y="71635"/>
            <a:ext cx="9278047" cy="15696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Joyeux Noël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Read aloud the </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Christmas present </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and the </a:t>
            </a:r>
            <a: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French name. </a:t>
            </a:r>
            <a:br>
              <a:rPr kumimoji="0" lang="en-GB" sz="20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They have the </a:t>
            </a:r>
            <a:r>
              <a:rPr kumimoji="0" lang="en-GB" sz="20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same final sound.  </a:t>
            </a:r>
            <a:br>
              <a:rPr kumimoji="0" lang="en-GB" sz="20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br>
            <a:endPar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pic>
        <p:nvPicPr>
          <p:cNvPr id="36" name="Picture 35">
            <a:extLst>
              <a:ext uri="{FF2B5EF4-FFF2-40B4-BE49-F238E27FC236}">
                <a16:creationId xmlns:a16="http://schemas.microsoft.com/office/drawing/2014/main" id="{EF623AC9-D371-4BE1-8149-4565D40223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02610" y="71635"/>
            <a:ext cx="1185100" cy="1368791"/>
          </a:xfrm>
          <a:prstGeom prst="rect">
            <a:avLst/>
          </a:prstGeom>
        </p:spPr>
      </p:pic>
      <p:sp>
        <p:nvSpPr>
          <p:cNvPr id="41" name="TextBox 40">
            <a:extLst>
              <a:ext uri="{FF2B5EF4-FFF2-40B4-BE49-F238E27FC236}">
                <a16:creationId xmlns:a16="http://schemas.microsoft.com/office/drawing/2014/main" id="{5568586B-9B31-4CE3-AE47-B3FC54E81962}"/>
              </a:ext>
            </a:extLst>
          </p:cNvPr>
          <p:cNvSpPr txBox="1"/>
          <p:nvPr/>
        </p:nvSpPr>
        <p:spPr>
          <a:xfrm>
            <a:off x="4976342" y="3078398"/>
            <a:ext cx="4204500" cy="1015663"/>
          </a:xfrm>
          <a:prstGeom prst="rect">
            <a:avLst/>
          </a:prstGeom>
          <a:noFill/>
        </p:spPr>
        <p:txBody>
          <a:bodyPr wrap="square" rtlCol="0">
            <a:spAutoFit/>
          </a:bodyPr>
          <a:lstStyle/>
          <a:p>
            <a:pPr lvl="0" algn="ct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rPr>
              <a:t>stat</a:t>
            </a:r>
            <a:r>
              <a:rPr kumimoji="0" lang="en-GB" sz="6000" b="0" i="0" u="none" strike="noStrike" kern="1200" cap="none" spc="0" normalizeH="0" baseline="0" noProof="0" dirty="0" err="1">
                <a:ln>
                  <a:noFill/>
                </a:ln>
                <a:solidFill>
                  <a:srgbClr val="FF0066"/>
                </a:solidFill>
                <a:effectLst/>
                <a:uLnTx/>
                <a:uFillTx/>
                <a:latin typeface="Century Gothic" panose="020B0502020202020204" pitchFamily="34" charset="0"/>
              </a:rPr>
              <a:t>u</a:t>
            </a:r>
            <a:r>
              <a:rPr lang="en-GB" sz="6000" dirty="0">
                <a:solidFill>
                  <a:srgbClr val="002060"/>
                </a:solidFill>
                <a:latin typeface="Century Gothic" panose="020B0502020202020204" pitchFamily="34" charset="0"/>
              </a:rPr>
              <a:t>e</a:t>
            </a:r>
            <a:endParaRPr kumimoji="0" lang="en-GB" sz="6000" b="0" i="0" u="sng" strike="noStrike" kern="1200" cap="none" spc="0" normalizeH="0" baseline="0" noProof="0" dirty="0">
              <a:ln>
                <a:noFill/>
              </a:ln>
              <a:solidFill>
                <a:prstClr val="white">
                  <a:lumMod val="65000"/>
                </a:prstClr>
              </a:solidFill>
              <a:effectLst/>
              <a:uLnTx/>
              <a:uFillTx/>
              <a:latin typeface="Century Gothic" panose="020B0502020202020204" pitchFamily="34" charset="0"/>
            </a:endParaRPr>
          </a:p>
        </p:txBody>
      </p:sp>
      <p:sp>
        <p:nvSpPr>
          <p:cNvPr id="43" name="TextBox 42">
            <a:extLst>
              <a:ext uri="{FF2B5EF4-FFF2-40B4-BE49-F238E27FC236}">
                <a16:creationId xmlns:a16="http://schemas.microsoft.com/office/drawing/2014/main" id="{0E87B049-B620-4E3D-B7C6-F8D8E09BFED0}"/>
              </a:ext>
            </a:extLst>
          </p:cNvPr>
          <p:cNvSpPr txBox="1"/>
          <p:nvPr/>
        </p:nvSpPr>
        <p:spPr>
          <a:xfrm>
            <a:off x="4976342" y="5687955"/>
            <a:ext cx="42045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rPr>
              <a:t>Art</a:t>
            </a:r>
            <a:r>
              <a:rPr kumimoji="0" lang="en-GB" sz="6000" b="0" i="0" u="none" strike="noStrike" kern="1200" cap="none" spc="0" normalizeH="0" baseline="0" noProof="0" dirty="0" err="1">
                <a:ln>
                  <a:noFill/>
                </a:ln>
                <a:solidFill>
                  <a:srgbClr val="FF0066"/>
                </a:solidFill>
                <a:effectLst/>
                <a:uLnTx/>
                <a:uFillTx/>
                <a:latin typeface="Century Gothic" panose="020B0502020202020204" pitchFamily="34" charset="0"/>
              </a:rPr>
              <a:t>u</a:t>
            </a:r>
            <a:r>
              <a:rPr kumimoji="0" lang="en-GB" sz="6000" b="0" i="0" u="none" strike="noStrike" kern="1200" cap="none" spc="0" normalizeH="0" baseline="0" noProof="0" dirty="0" err="1">
                <a:ln>
                  <a:noFill/>
                </a:ln>
                <a:solidFill>
                  <a:schemeClr val="bg1">
                    <a:lumMod val="50000"/>
                  </a:schemeClr>
                </a:solidFill>
                <a:effectLst/>
                <a:uLnTx/>
                <a:uFillTx/>
                <a:latin typeface="Century Gothic" panose="020B0502020202020204" pitchFamily="34" charset="0"/>
              </a:rPr>
              <a:t>s</a:t>
            </a:r>
            <a:endParaRPr kumimoji="0" lang="en-GB" sz="6000" b="0" i="0" u="sng" strike="noStrike" kern="1200" cap="none" spc="0" normalizeH="0" baseline="0" noProof="0" dirty="0">
              <a:ln>
                <a:noFill/>
              </a:ln>
              <a:solidFill>
                <a:srgbClr val="FF0066"/>
              </a:solidFill>
              <a:effectLst/>
              <a:uLnTx/>
              <a:uFillTx/>
              <a:latin typeface="Century Gothic" panose="020B0502020202020204" pitchFamily="34" charset="0"/>
            </a:endParaRPr>
          </a:p>
        </p:txBody>
      </p:sp>
      <p:sp>
        <p:nvSpPr>
          <p:cNvPr id="47" name="TextBox 46">
            <a:extLst>
              <a:ext uri="{FF2B5EF4-FFF2-40B4-BE49-F238E27FC236}">
                <a16:creationId xmlns:a16="http://schemas.microsoft.com/office/drawing/2014/main" id="{308B8883-1CD2-48C1-86FC-4575A9875284}"/>
              </a:ext>
            </a:extLst>
          </p:cNvPr>
          <p:cNvSpPr txBox="1"/>
          <p:nvPr/>
        </p:nvSpPr>
        <p:spPr>
          <a:xfrm>
            <a:off x="298137" y="2416678"/>
            <a:ext cx="3951348"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You have </a:t>
            </a:r>
            <a:r>
              <a:rPr kumimoji="0" lang="en-GB" sz="2000" b="1" i="1"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not</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 learnt these words so use what you know about how to pronounce French. </a:t>
            </a:r>
            <a:endParaRPr kumimoji="0" lang="en-GB" sz="1800" b="0" i="0" u="none" strike="noStrike" kern="1200" cap="none" spc="0" normalizeH="0" baseline="0" noProof="0" dirty="0">
              <a:ln>
                <a:noFill/>
              </a:ln>
              <a:solidFill>
                <a:prstClr val="black"/>
              </a:solidFill>
              <a:effectLst/>
              <a:uLnTx/>
              <a:uFillTx/>
              <a:latin typeface="Arial"/>
            </a:endParaRPr>
          </a:p>
        </p:txBody>
      </p:sp>
      <p:sp>
        <p:nvSpPr>
          <p:cNvPr id="49" name="TextBox 48">
            <a:extLst>
              <a:ext uri="{FF2B5EF4-FFF2-40B4-BE49-F238E27FC236}">
                <a16:creationId xmlns:a16="http://schemas.microsoft.com/office/drawing/2014/main" id="{62627D5A-3157-4EEE-9099-FAAB2232B612}"/>
              </a:ext>
            </a:extLst>
          </p:cNvPr>
          <p:cNvSpPr txBox="1"/>
          <p:nvPr/>
        </p:nvSpPr>
        <p:spPr>
          <a:xfrm>
            <a:off x="354932" y="4695667"/>
            <a:ext cx="395134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Remember </a:t>
            </a:r>
            <a:r>
              <a:rPr kumimoji="0" lang="en-GB" sz="2000" b="1"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S</a:t>
            </a:r>
            <a:r>
              <a:rPr kumimoji="0" lang="en-GB" sz="2000" b="0"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ilent </a:t>
            </a:r>
            <a:r>
              <a:rPr kumimoji="0" lang="en-GB" sz="2000" b="1"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F</a:t>
            </a:r>
            <a:r>
              <a:rPr kumimoji="0" lang="en-GB" sz="2000" b="0"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inal </a:t>
            </a:r>
            <a:r>
              <a:rPr kumimoji="0" lang="en-GB" sz="2000" b="1"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C</a:t>
            </a:r>
            <a:r>
              <a:rPr kumimoji="0" lang="en-GB" sz="2000" b="0" i="0" u="sng"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onsonants</a:t>
            </a:r>
            <a:r>
              <a:rPr kumimoji="0" lang="en-GB" sz="20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rPr>
              <a:t>!</a:t>
            </a:r>
            <a:endParaRPr kumimoji="0" lang="en-GB" sz="1800" b="0" i="0" u="none" strike="noStrike" kern="1200" cap="none" spc="0" normalizeH="0" baseline="0" noProof="0" dirty="0">
              <a:ln>
                <a:noFill/>
              </a:ln>
              <a:solidFill>
                <a:prstClr val="black"/>
              </a:solidFill>
              <a:effectLst/>
              <a:uLnTx/>
              <a:uFillTx/>
              <a:latin typeface="Arial"/>
            </a:endParaRPr>
          </a:p>
        </p:txBody>
      </p:sp>
      <p:pic>
        <p:nvPicPr>
          <p:cNvPr id="4" name="Picture 3">
            <a:extLst>
              <a:ext uri="{FF2B5EF4-FFF2-40B4-BE49-F238E27FC236}">
                <a16:creationId xmlns:a16="http://schemas.microsoft.com/office/drawing/2014/main" id="{AAE0F722-A65E-4A0E-8BB1-ADE938409A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14704" y="4321835"/>
            <a:ext cx="727775" cy="1455550"/>
          </a:xfrm>
          <a:prstGeom prst="rect">
            <a:avLst/>
          </a:prstGeom>
        </p:spPr>
      </p:pic>
      <p:pic>
        <p:nvPicPr>
          <p:cNvPr id="6" name="Picture 5" descr="Logo&#10;&#10;Description automatically generated">
            <a:extLst>
              <a:ext uri="{FF2B5EF4-FFF2-40B4-BE49-F238E27FC236}">
                <a16:creationId xmlns:a16="http://schemas.microsoft.com/office/drawing/2014/main" id="{1A34D755-4E46-4B6A-A543-48C13A1A78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30056" y="1235818"/>
            <a:ext cx="1297069" cy="1867546"/>
          </a:xfrm>
          <a:prstGeom prst="rect">
            <a:avLst/>
          </a:prstGeom>
        </p:spPr>
      </p:pic>
    </p:spTree>
    <p:extLst>
      <p:ext uri="{BB962C8B-B14F-4D97-AF65-F5344CB8AC3E}">
        <p14:creationId xmlns:p14="http://schemas.microsoft.com/office/powerpoint/2010/main" val="2961215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3" grpId="0"/>
      <p:bldP spid="47" grpId="0"/>
      <p:bldP spid="4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4931813" y="130628"/>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4608842" y="999624"/>
            <a:ext cx="1421383"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0" y="-15892"/>
            <a:ext cx="3180459"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[SFC]</a:t>
            </a: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cxnSp>
        <p:nvCxnSpPr>
          <p:cNvPr id="6" name="Straight Connector 5">
            <a:extLst>
              <a:ext uri="{FF2B5EF4-FFF2-40B4-BE49-F238E27FC236}">
                <a16:creationId xmlns:a16="http://schemas.microsoft.com/office/drawing/2014/main" id="{C391D172-57BF-4E0A-B5FA-EEAFD051FF45}"/>
              </a:ext>
            </a:extLst>
          </p:cNvPr>
          <p:cNvCxnSpPr/>
          <p:nvPr/>
        </p:nvCxnSpPr>
        <p:spPr>
          <a:xfrm>
            <a:off x="6096000" y="0"/>
            <a:ext cx="0" cy="6858000"/>
          </a:xfrm>
          <a:prstGeom prst="line">
            <a:avLst/>
          </a:prstGeom>
          <a:ln w="28575">
            <a:solidFill>
              <a:srgbClr val="002060"/>
            </a:solidFill>
            <a:prstDash val="sysDash"/>
          </a:ln>
        </p:spPr>
        <p:style>
          <a:lnRef idx="1">
            <a:schemeClr val="accent1"/>
          </a:lnRef>
          <a:fillRef idx="0">
            <a:schemeClr val="accent1"/>
          </a:fillRef>
          <a:effectRef idx="0">
            <a:schemeClr val="accent1"/>
          </a:effectRef>
          <a:fontRef idx="minor">
            <a:schemeClr val="tx1"/>
          </a:fontRef>
        </p:style>
      </p:cxnSp>
      <p:pic>
        <p:nvPicPr>
          <p:cNvPr id="21" name="Google Shape;111;p3">
            <a:extLst>
              <a:ext uri="{FF2B5EF4-FFF2-40B4-BE49-F238E27FC236}">
                <a16:creationId xmlns:a16="http://schemas.microsoft.com/office/drawing/2014/main" id="{4B0F3D2B-BA30-4E91-AAC6-62729212B956}"/>
              </a:ext>
            </a:extLst>
          </p:cNvPr>
          <p:cNvPicPr/>
          <p:nvPr/>
        </p:nvPicPr>
        <p:blipFill>
          <a:blip r:embed="rId3"/>
          <a:stretch/>
        </p:blipFill>
        <p:spPr>
          <a:xfrm>
            <a:off x="11052654" y="130628"/>
            <a:ext cx="775440" cy="775440"/>
          </a:xfrm>
          <a:prstGeom prst="rect">
            <a:avLst/>
          </a:prstGeom>
          <a:ln>
            <a:noFill/>
          </a:ln>
        </p:spPr>
      </p:pic>
      <p:sp>
        <p:nvSpPr>
          <p:cNvPr id="22" name="Title 1">
            <a:extLst>
              <a:ext uri="{FF2B5EF4-FFF2-40B4-BE49-F238E27FC236}">
                <a16:creationId xmlns:a16="http://schemas.microsoft.com/office/drawing/2014/main" id="{94D221DF-6E11-4C39-99CB-1377CB1F4FB5}"/>
              </a:ext>
            </a:extLst>
          </p:cNvPr>
          <p:cNvSpPr txBox="1">
            <a:spLocks/>
          </p:cNvSpPr>
          <p:nvPr/>
        </p:nvSpPr>
        <p:spPr>
          <a:xfrm>
            <a:off x="10729683" y="999624"/>
            <a:ext cx="1421383" cy="396360"/>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rPr>
              <a:t>prononcer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23" name="CustomShape 1">
            <a:extLst>
              <a:ext uri="{FF2B5EF4-FFF2-40B4-BE49-F238E27FC236}">
                <a16:creationId xmlns:a16="http://schemas.microsoft.com/office/drawing/2014/main" id="{2CAB7374-E803-4676-9140-AF1E0DEDF021}"/>
              </a:ext>
            </a:extLst>
          </p:cNvPr>
          <p:cNvSpPr/>
          <p:nvPr/>
        </p:nvSpPr>
        <p:spPr>
          <a:xfrm>
            <a:off x="6069496" y="0"/>
            <a:ext cx="478168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[(e)au/o]</a:t>
            </a: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6" name="TextBox 25">
            <a:extLst>
              <a:ext uri="{FF2B5EF4-FFF2-40B4-BE49-F238E27FC236}">
                <a16:creationId xmlns:a16="http://schemas.microsoft.com/office/drawing/2014/main" id="{8617DA4A-5FBA-4490-8190-94070225E378}"/>
              </a:ext>
            </a:extLst>
          </p:cNvPr>
          <p:cNvSpPr txBox="1"/>
          <p:nvPr/>
        </p:nvSpPr>
        <p:spPr>
          <a:xfrm>
            <a:off x="910779" y="3429000"/>
            <a:ext cx="42045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rPr>
              <a:t>ra</a:t>
            </a:r>
            <a:r>
              <a:rPr kumimoji="0" lang="en-GB" sz="6000" b="0" i="0" u="sng" strike="noStrike" kern="1200" cap="none" spc="0" normalizeH="0" baseline="0" noProof="0" dirty="0">
                <a:ln>
                  <a:noFill/>
                </a:ln>
                <a:solidFill>
                  <a:srgbClr val="002060"/>
                </a:solidFill>
                <a:effectLst/>
                <a:uLnTx/>
                <a:uFillTx/>
                <a:latin typeface="Century Gothic" panose="020B0502020202020204" pitchFamily="34" charset="0"/>
              </a:rPr>
              <a:t>t</a:t>
            </a:r>
          </a:p>
        </p:txBody>
      </p:sp>
      <p:sp>
        <p:nvSpPr>
          <p:cNvPr id="27" name="TextBox 26">
            <a:extLst>
              <a:ext uri="{FF2B5EF4-FFF2-40B4-BE49-F238E27FC236}">
                <a16:creationId xmlns:a16="http://schemas.microsoft.com/office/drawing/2014/main" id="{D28495FA-53D3-4528-8276-FC9E4119325E}"/>
              </a:ext>
            </a:extLst>
          </p:cNvPr>
          <p:cNvSpPr txBox="1"/>
          <p:nvPr/>
        </p:nvSpPr>
        <p:spPr>
          <a:xfrm>
            <a:off x="7028086" y="5904434"/>
            <a:ext cx="42045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rPr>
              <a:t>C</a:t>
            </a:r>
            <a:r>
              <a:rPr kumimoji="0" lang="en-GB" sz="6000" b="0" i="0" u="none" strike="noStrike" kern="1200" cap="none" spc="0" normalizeH="0" baseline="0" noProof="0" dirty="0">
                <a:ln>
                  <a:noFill/>
                </a:ln>
                <a:solidFill>
                  <a:srgbClr val="FF0066"/>
                </a:solidFill>
                <a:effectLst/>
                <a:uLnTx/>
                <a:uFillTx/>
                <a:latin typeface="Century Gothic" panose="020B0502020202020204" pitchFamily="34" charset="0"/>
              </a:rPr>
              <a:t>o</a:t>
            </a: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rPr>
              <a:t>c</a:t>
            </a:r>
            <a:r>
              <a:rPr kumimoji="0" lang="en-GB" sz="6000" b="0" i="0" u="none" strike="noStrike" kern="1200" cap="none" spc="0" normalizeH="0" baseline="0" noProof="0" dirty="0">
                <a:ln>
                  <a:noFill/>
                </a:ln>
                <a:solidFill>
                  <a:srgbClr val="FF0066"/>
                </a:solidFill>
                <a:effectLst/>
                <a:uLnTx/>
                <a:uFillTx/>
                <a:latin typeface="Century Gothic" panose="020B0502020202020204" pitchFamily="34" charset="0"/>
              </a:rPr>
              <a:t>o</a:t>
            </a:r>
            <a:endParaRPr kumimoji="0" lang="en-GB" sz="6000" b="0" i="0" u="sng" strike="noStrike" kern="1200" cap="none" spc="0" normalizeH="0" baseline="0" noProof="0" dirty="0">
              <a:ln>
                <a:noFill/>
              </a:ln>
              <a:solidFill>
                <a:srgbClr val="FF0066"/>
              </a:solidFill>
              <a:effectLst/>
              <a:uLnTx/>
              <a:uFillTx/>
              <a:latin typeface="Century Gothic" panose="020B0502020202020204" pitchFamily="34" charset="0"/>
            </a:endParaRPr>
          </a:p>
        </p:txBody>
      </p:sp>
      <p:pic>
        <p:nvPicPr>
          <p:cNvPr id="25" name="Picture 24" descr="A picture containing application&#10;&#10;Description automatically generated">
            <a:extLst>
              <a:ext uri="{FF2B5EF4-FFF2-40B4-BE49-F238E27FC236}">
                <a16:creationId xmlns:a16="http://schemas.microsoft.com/office/drawing/2014/main" id="{8DCF9B19-BE78-4624-933D-68CB3ADD9B0B}"/>
              </a:ext>
            </a:extLst>
          </p:cNvPr>
          <p:cNvPicPr>
            <a:picLocks noChangeAspect="1"/>
          </p:cNvPicPr>
          <p:nvPr/>
        </p:nvPicPr>
        <p:blipFill rotWithShape="1">
          <a:blip r:embed="rId4">
            <a:extLst>
              <a:ext uri="{28A0092B-C50C-407E-A947-70E740481C1C}">
                <a14:useLocalDpi xmlns:a14="http://schemas.microsoft.com/office/drawing/2010/main" val="0"/>
              </a:ext>
            </a:extLst>
          </a:blip>
          <a:srcRect t="53618" r="67711"/>
          <a:stretch/>
        </p:blipFill>
        <p:spPr>
          <a:xfrm>
            <a:off x="2574125" y="4652293"/>
            <a:ext cx="877809" cy="1241253"/>
          </a:xfrm>
          <a:prstGeom prst="rect">
            <a:avLst/>
          </a:prstGeom>
        </p:spPr>
      </p:pic>
      <p:sp>
        <p:nvSpPr>
          <p:cNvPr id="32" name="TextBox 31">
            <a:extLst>
              <a:ext uri="{FF2B5EF4-FFF2-40B4-BE49-F238E27FC236}">
                <a16:creationId xmlns:a16="http://schemas.microsoft.com/office/drawing/2014/main" id="{ECC4466C-08CC-4C6D-9F4D-75A01042D112}"/>
              </a:ext>
            </a:extLst>
          </p:cNvPr>
          <p:cNvSpPr txBox="1"/>
          <p:nvPr/>
        </p:nvSpPr>
        <p:spPr>
          <a:xfrm>
            <a:off x="7076723" y="3418495"/>
            <a:ext cx="42045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rPr>
              <a:t>s</a:t>
            </a:r>
            <a:r>
              <a:rPr kumimoji="0" lang="en-GB" sz="6000" b="0" i="0" u="none" strike="noStrike" kern="1200" cap="none" spc="0" normalizeH="0" baseline="0" noProof="0" dirty="0">
                <a:ln>
                  <a:noFill/>
                </a:ln>
                <a:solidFill>
                  <a:srgbClr val="FF0066"/>
                </a:solidFill>
                <a:effectLst/>
                <a:uLnTx/>
                <a:uFillTx/>
                <a:latin typeface="Century Gothic" panose="020B0502020202020204" pitchFamily="34" charset="0"/>
              </a:rPr>
              <a:t>eau</a:t>
            </a:r>
            <a:endParaRPr kumimoji="0" lang="en-GB" sz="6000" b="0" i="0" u="sng" strike="noStrike" kern="1200" cap="none" spc="0" normalizeH="0" baseline="0" noProof="0" dirty="0">
              <a:ln>
                <a:noFill/>
              </a:ln>
              <a:solidFill>
                <a:srgbClr val="FF0066"/>
              </a:solidFill>
              <a:effectLst/>
              <a:uLnTx/>
              <a:uFillTx/>
              <a:latin typeface="Century Gothic" panose="020B0502020202020204" pitchFamily="34" charset="0"/>
            </a:endParaRPr>
          </a:p>
        </p:txBody>
      </p:sp>
      <p:pic>
        <p:nvPicPr>
          <p:cNvPr id="33" name="Picture 32" descr="A picture containing application&#10;&#10;Description automatically generated">
            <a:extLst>
              <a:ext uri="{FF2B5EF4-FFF2-40B4-BE49-F238E27FC236}">
                <a16:creationId xmlns:a16="http://schemas.microsoft.com/office/drawing/2014/main" id="{B45620CB-95BD-44C8-92C4-EA9A1CD617EB}"/>
              </a:ext>
            </a:extLst>
          </p:cNvPr>
          <p:cNvPicPr>
            <a:picLocks noChangeAspect="1"/>
          </p:cNvPicPr>
          <p:nvPr/>
        </p:nvPicPr>
        <p:blipFill rotWithShape="1">
          <a:blip r:embed="rId4">
            <a:extLst>
              <a:ext uri="{28A0092B-C50C-407E-A947-70E740481C1C}">
                <a14:useLocalDpi xmlns:a14="http://schemas.microsoft.com/office/drawing/2010/main" val="0"/>
              </a:ext>
            </a:extLst>
          </a:blip>
          <a:srcRect l="32489" t="53618" r="35222"/>
          <a:stretch/>
        </p:blipFill>
        <p:spPr>
          <a:xfrm>
            <a:off x="8691432" y="4652292"/>
            <a:ext cx="877809" cy="1241253"/>
          </a:xfrm>
          <a:prstGeom prst="rect">
            <a:avLst/>
          </a:prstGeom>
        </p:spPr>
      </p:pic>
      <p:sp>
        <p:nvSpPr>
          <p:cNvPr id="34" name="TextBox 33">
            <a:extLst>
              <a:ext uri="{FF2B5EF4-FFF2-40B4-BE49-F238E27FC236}">
                <a16:creationId xmlns:a16="http://schemas.microsoft.com/office/drawing/2014/main" id="{BDD1D92C-B761-4694-B056-628B7E4466AC}"/>
              </a:ext>
            </a:extLst>
          </p:cNvPr>
          <p:cNvSpPr txBox="1"/>
          <p:nvPr/>
        </p:nvSpPr>
        <p:spPr>
          <a:xfrm>
            <a:off x="910779" y="5842337"/>
            <a:ext cx="42045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rPr>
              <a:t>Lila</a:t>
            </a:r>
            <a:r>
              <a:rPr kumimoji="0" lang="en-GB" sz="6000" b="0" i="0" u="sng" strike="noStrike" kern="1200" cap="none" spc="0" normalizeH="0" baseline="0" noProof="0" dirty="0" err="1">
                <a:ln>
                  <a:noFill/>
                </a:ln>
                <a:solidFill>
                  <a:srgbClr val="002060"/>
                </a:solidFill>
                <a:effectLst/>
                <a:uLnTx/>
                <a:uFillTx/>
                <a:latin typeface="Century Gothic" panose="020B0502020202020204" pitchFamily="34" charset="0"/>
              </a:rPr>
              <a:t>s</a:t>
            </a:r>
            <a:endParaRPr kumimoji="0" lang="en-GB" sz="6000" b="0" i="0" u="sng"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7" name="Picture 16">
            <a:extLst>
              <a:ext uri="{FF2B5EF4-FFF2-40B4-BE49-F238E27FC236}">
                <a16:creationId xmlns:a16="http://schemas.microsoft.com/office/drawing/2014/main" id="{172704C4-3AF9-4D81-9755-3B2DA526BC9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74861" y="1514396"/>
            <a:ext cx="1811195" cy="2024939"/>
          </a:xfrm>
          <a:prstGeom prst="rect">
            <a:avLst/>
          </a:prstGeom>
        </p:spPr>
      </p:pic>
      <p:pic>
        <p:nvPicPr>
          <p:cNvPr id="18" name="Picture 17">
            <a:extLst>
              <a:ext uri="{FF2B5EF4-FFF2-40B4-BE49-F238E27FC236}">
                <a16:creationId xmlns:a16="http://schemas.microsoft.com/office/drawing/2014/main" id="{FE8E7B3E-77CD-41D6-9782-86DF9FCD3FE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93887" y="1794795"/>
            <a:ext cx="1705353" cy="1672825"/>
          </a:xfrm>
          <a:prstGeom prst="rect">
            <a:avLst/>
          </a:prstGeom>
        </p:spPr>
      </p:pic>
    </p:spTree>
    <p:extLst>
      <p:ext uri="{BB962C8B-B14F-4D97-AF65-F5344CB8AC3E}">
        <p14:creationId xmlns:p14="http://schemas.microsoft.com/office/powerpoint/2010/main" val="11423845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4931813" y="130628"/>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4608842" y="999624"/>
            <a:ext cx="1421383"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0" y="-15892"/>
            <a:ext cx="3180459"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[u]</a:t>
            </a: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cxnSp>
        <p:nvCxnSpPr>
          <p:cNvPr id="6" name="Straight Connector 5">
            <a:extLst>
              <a:ext uri="{FF2B5EF4-FFF2-40B4-BE49-F238E27FC236}">
                <a16:creationId xmlns:a16="http://schemas.microsoft.com/office/drawing/2014/main" id="{C391D172-57BF-4E0A-B5FA-EEAFD051FF45}"/>
              </a:ext>
            </a:extLst>
          </p:cNvPr>
          <p:cNvCxnSpPr/>
          <p:nvPr/>
        </p:nvCxnSpPr>
        <p:spPr>
          <a:xfrm>
            <a:off x="6096000" y="0"/>
            <a:ext cx="0" cy="6858000"/>
          </a:xfrm>
          <a:prstGeom prst="line">
            <a:avLst/>
          </a:prstGeom>
          <a:ln w="28575">
            <a:solidFill>
              <a:srgbClr val="002060"/>
            </a:solidFill>
            <a:prstDash val="sysDash"/>
          </a:ln>
        </p:spPr>
        <p:style>
          <a:lnRef idx="1">
            <a:schemeClr val="accent1"/>
          </a:lnRef>
          <a:fillRef idx="0">
            <a:schemeClr val="accent1"/>
          </a:fillRef>
          <a:effectRef idx="0">
            <a:schemeClr val="accent1"/>
          </a:effectRef>
          <a:fontRef idx="minor">
            <a:schemeClr val="tx1"/>
          </a:fontRef>
        </p:style>
      </p:cxnSp>
      <p:pic>
        <p:nvPicPr>
          <p:cNvPr id="21" name="Google Shape;111;p3">
            <a:extLst>
              <a:ext uri="{FF2B5EF4-FFF2-40B4-BE49-F238E27FC236}">
                <a16:creationId xmlns:a16="http://schemas.microsoft.com/office/drawing/2014/main" id="{4B0F3D2B-BA30-4E91-AAC6-62729212B956}"/>
              </a:ext>
            </a:extLst>
          </p:cNvPr>
          <p:cNvPicPr/>
          <p:nvPr/>
        </p:nvPicPr>
        <p:blipFill>
          <a:blip r:embed="rId3"/>
          <a:stretch/>
        </p:blipFill>
        <p:spPr>
          <a:xfrm>
            <a:off x="11052654" y="130628"/>
            <a:ext cx="775440" cy="775440"/>
          </a:xfrm>
          <a:prstGeom prst="rect">
            <a:avLst/>
          </a:prstGeom>
          <a:ln>
            <a:noFill/>
          </a:ln>
        </p:spPr>
      </p:pic>
      <p:sp>
        <p:nvSpPr>
          <p:cNvPr id="22" name="Title 1">
            <a:extLst>
              <a:ext uri="{FF2B5EF4-FFF2-40B4-BE49-F238E27FC236}">
                <a16:creationId xmlns:a16="http://schemas.microsoft.com/office/drawing/2014/main" id="{94D221DF-6E11-4C39-99CB-1377CB1F4FB5}"/>
              </a:ext>
            </a:extLst>
          </p:cNvPr>
          <p:cNvSpPr txBox="1">
            <a:spLocks/>
          </p:cNvSpPr>
          <p:nvPr/>
        </p:nvSpPr>
        <p:spPr>
          <a:xfrm>
            <a:off x="10729683" y="999624"/>
            <a:ext cx="1421383" cy="396360"/>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rPr>
              <a:t>prononcer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23" name="CustomShape 1">
            <a:extLst>
              <a:ext uri="{FF2B5EF4-FFF2-40B4-BE49-F238E27FC236}">
                <a16:creationId xmlns:a16="http://schemas.microsoft.com/office/drawing/2014/main" id="{2CAB7374-E803-4676-9140-AF1E0DEDF021}"/>
              </a:ext>
            </a:extLst>
          </p:cNvPr>
          <p:cNvSpPr/>
          <p:nvPr/>
        </p:nvSpPr>
        <p:spPr>
          <a:xfrm>
            <a:off x="6270971" y="0"/>
            <a:ext cx="4263008"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kumimoji="0" lang="en-GB" sz="80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eu</a:t>
            </a:r>
            <a:r>
              <a:rPr kumimoji="0" lang="en-GB" sz="8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6" name="TextBox 25">
            <a:extLst>
              <a:ext uri="{FF2B5EF4-FFF2-40B4-BE49-F238E27FC236}">
                <a16:creationId xmlns:a16="http://schemas.microsoft.com/office/drawing/2014/main" id="{8617DA4A-5FBA-4490-8190-94070225E378}"/>
              </a:ext>
            </a:extLst>
          </p:cNvPr>
          <p:cNvSpPr txBox="1"/>
          <p:nvPr/>
        </p:nvSpPr>
        <p:spPr>
          <a:xfrm>
            <a:off x="-223314" y="3305547"/>
            <a:ext cx="680754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rPr>
              <a:t>v</a:t>
            </a:r>
            <a:r>
              <a:rPr kumimoji="0" lang="en-GB" sz="6000" b="0" i="0" u="none" strike="noStrike" kern="1200" cap="none" spc="0" normalizeH="0" baseline="0" noProof="0" dirty="0" err="1">
                <a:ln>
                  <a:noFill/>
                </a:ln>
                <a:solidFill>
                  <a:srgbClr val="FF0066"/>
                </a:solidFill>
                <a:effectLst/>
                <a:uLnTx/>
                <a:uFillTx/>
                <a:latin typeface="Century Gothic" panose="020B0502020202020204" pitchFamily="34" charset="0"/>
              </a:rPr>
              <a:t>u</a:t>
            </a: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rPr>
              <a:t>e</a:t>
            </a:r>
            <a:endParaRPr kumimoji="0" lang="en-GB" sz="6000" b="0" i="0" u="sng"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7" name="TextBox 26">
            <a:extLst>
              <a:ext uri="{FF2B5EF4-FFF2-40B4-BE49-F238E27FC236}">
                <a16:creationId xmlns:a16="http://schemas.microsoft.com/office/drawing/2014/main" id="{D28495FA-53D3-4528-8276-FC9E4119325E}"/>
              </a:ext>
            </a:extLst>
          </p:cNvPr>
          <p:cNvSpPr txBox="1"/>
          <p:nvPr/>
        </p:nvSpPr>
        <p:spPr>
          <a:xfrm>
            <a:off x="7162786" y="5840687"/>
            <a:ext cx="42045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rPr>
              <a:t>Mathi</a:t>
            </a:r>
            <a:r>
              <a:rPr kumimoji="0" lang="en-GB" sz="6000" b="0" i="0" u="none" strike="noStrike" kern="1200" cap="none" spc="0" normalizeH="0" baseline="0" noProof="0" dirty="0">
                <a:ln>
                  <a:noFill/>
                </a:ln>
                <a:solidFill>
                  <a:srgbClr val="FF0066"/>
                </a:solidFill>
                <a:effectLst/>
                <a:uLnTx/>
                <a:uFillTx/>
                <a:latin typeface="Century Gothic" panose="020B0502020202020204" pitchFamily="34" charset="0"/>
              </a:rPr>
              <a:t>eu</a:t>
            </a:r>
            <a:endParaRPr kumimoji="0" lang="en-GB" sz="6000" b="0" i="0" u="sng" strike="noStrike" kern="1200" cap="none" spc="0" normalizeH="0" baseline="0" noProof="0" dirty="0">
              <a:ln>
                <a:noFill/>
              </a:ln>
              <a:solidFill>
                <a:srgbClr val="FF0066"/>
              </a:solidFill>
              <a:effectLst/>
              <a:uLnTx/>
              <a:uFillTx/>
              <a:latin typeface="Century Gothic" panose="020B0502020202020204" pitchFamily="34" charset="0"/>
            </a:endParaRPr>
          </a:p>
        </p:txBody>
      </p:sp>
      <p:pic>
        <p:nvPicPr>
          <p:cNvPr id="25" name="Picture 24" descr="A picture containing application&#10;&#10;Description automatically generated">
            <a:extLst>
              <a:ext uri="{FF2B5EF4-FFF2-40B4-BE49-F238E27FC236}">
                <a16:creationId xmlns:a16="http://schemas.microsoft.com/office/drawing/2014/main" id="{8DCF9B19-BE78-4624-933D-68CB3ADD9B0B}"/>
              </a:ext>
            </a:extLst>
          </p:cNvPr>
          <p:cNvPicPr>
            <a:picLocks noChangeAspect="1"/>
          </p:cNvPicPr>
          <p:nvPr/>
        </p:nvPicPr>
        <p:blipFill rotWithShape="1">
          <a:blip r:embed="rId4">
            <a:extLst>
              <a:ext uri="{28A0092B-C50C-407E-A947-70E740481C1C}">
                <a14:useLocalDpi xmlns:a14="http://schemas.microsoft.com/office/drawing/2010/main" val="0"/>
              </a:ext>
            </a:extLst>
          </a:blip>
          <a:srcRect l="74845" t="310" r="-1881" b="46383"/>
          <a:stretch/>
        </p:blipFill>
        <p:spPr>
          <a:xfrm>
            <a:off x="8811470" y="4521794"/>
            <a:ext cx="735005" cy="1426589"/>
          </a:xfrm>
          <a:prstGeom prst="rect">
            <a:avLst/>
          </a:prstGeom>
        </p:spPr>
      </p:pic>
      <p:sp>
        <p:nvSpPr>
          <p:cNvPr id="32" name="TextBox 31">
            <a:extLst>
              <a:ext uri="{FF2B5EF4-FFF2-40B4-BE49-F238E27FC236}">
                <a16:creationId xmlns:a16="http://schemas.microsoft.com/office/drawing/2014/main" id="{ECC4466C-08CC-4C6D-9F4D-75A01042D112}"/>
              </a:ext>
            </a:extLst>
          </p:cNvPr>
          <p:cNvSpPr txBox="1"/>
          <p:nvPr/>
        </p:nvSpPr>
        <p:spPr>
          <a:xfrm>
            <a:off x="7076723" y="3418495"/>
            <a:ext cx="42045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rPr>
              <a:t>j</a:t>
            </a:r>
            <a:r>
              <a:rPr kumimoji="0" lang="en-GB" sz="6000" b="0" i="0" u="none" strike="noStrike" kern="1200" cap="none" spc="0" normalizeH="0" baseline="0" noProof="0" dirty="0">
                <a:ln>
                  <a:noFill/>
                </a:ln>
                <a:solidFill>
                  <a:srgbClr val="FF0066"/>
                </a:solidFill>
                <a:effectLst/>
                <a:uLnTx/>
                <a:uFillTx/>
                <a:latin typeface="Century Gothic" panose="020B0502020202020204" pitchFamily="34" charset="0"/>
              </a:rPr>
              <a:t>eu</a:t>
            </a:r>
            <a:endParaRPr kumimoji="0" lang="en-GB" sz="6000" b="0" i="0" u="sng" strike="noStrike" kern="1200" cap="none" spc="0" normalizeH="0" baseline="0" noProof="0" dirty="0">
              <a:ln>
                <a:noFill/>
              </a:ln>
              <a:solidFill>
                <a:srgbClr val="FF0066"/>
              </a:solidFill>
              <a:effectLst/>
              <a:uLnTx/>
              <a:uFillTx/>
              <a:latin typeface="Century Gothic" panose="020B0502020202020204" pitchFamily="34" charset="0"/>
            </a:endParaRPr>
          </a:p>
        </p:txBody>
      </p:sp>
      <p:sp>
        <p:nvSpPr>
          <p:cNvPr id="34" name="TextBox 33">
            <a:extLst>
              <a:ext uri="{FF2B5EF4-FFF2-40B4-BE49-F238E27FC236}">
                <a16:creationId xmlns:a16="http://schemas.microsoft.com/office/drawing/2014/main" id="{BDD1D92C-B761-4694-B056-628B7E4466AC}"/>
              </a:ext>
            </a:extLst>
          </p:cNvPr>
          <p:cNvSpPr txBox="1"/>
          <p:nvPr/>
        </p:nvSpPr>
        <p:spPr>
          <a:xfrm>
            <a:off x="910779" y="5842337"/>
            <a:ext cx="42045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rPr>
              <a:t>Pr</a:t>
            </a:r>
            <a:r>
              <a:rPr kumimoji="0" lang="en-GB" sz="6000" b="0" i="0" u="none" strike="noStrike" kern="1200" cap="none" spc="0" normalizeH="0" baseline="0" noProof="0" dirty="0">
                <a:ln>
                  <a:noFill/>
                </a:ln>
                <a:solidFill>
                  <a:srgbClr val="FF0066"/>
                </a:solidFill>
                <a:effectLst/>
                <a:uLnTx/>
                <a:uFillTx/>
                <a:latin typeface="Century Gothic" panose="020B0502020202020204" pitchFamily="34" charset="0"/>
              </a:rPr>
              <a:t>u</a:t>
            </a: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rPr>
              <a:t>e</a:t>
            </a:r>
            <a:endParaRPr kumimoji="0" lang="en-GB" sz="6000" b="0" i="0" u="sng" strike="noStrike" kern="1200" cap="none" spc="0" normalizeH="0" baseline="0" noProof="0" dirty="0">
              <a:ln>
                <a:noFill/>
              </a:ln>
              <a:solidFill>
                <a:srgbClr val="FF0066"/>
              </a:solidFill>
              <a:effectLst/>
              <a:uLnTx/>
              <a:uFillTx/>
              <a:latin typeface="Century Gothic" panose="020B0502020202020204" pitchFamily="34" charset="0"/>
            </a:endParaRPr>
          </a:p>
        </p:txBody>
      </p:sp>
      <p:pic>
        <p:nvPicPr>
          <p:cNvPr id="17" name="Picture 16" descr="A picture containing application&#10;&#10;Description automatically generated">
            <a:extLst>
              <a:ext uri="{FF2B5EF4-FFF2-40B4-BE49-F238E27FC236}">
                <a16:creationId xmlns:a16="http://schemas.microsoft.com/office/drawing/2014/main" id="{A95886AA-C19E-418B-AEC7-70417C0BC917}"/>
              </a:ext>
            </a:extLst>
          </p:cNvPr>
          <p:cNvPicPr>
            <a:picLocks noChangeAspect="1"/>
          </p:cNvPicPr>
          <p:nvPr/>
        </p:nvPicPr>
        <p:blipFill rotWithShape="1">
          <a:blip r:embed="rId4">
            <a:extLst>
              <a:ext uri="{28A0092B-C50C-407E-A947-70E740481C1C}">
                <a14:useLocalDpi xmlns:a14="http://schemas.microsoft.com/office/drawing/2010/main" val="0"/>
              </a:ext>
            </a:extLst>
          </a:blip>
          <a:srcRect l="32489" t="1298" r="35222" b="46381"/>
          <a:stretch/>
        </p:blipFill>
        <p:spPr>
          <a:xfrm>
            <a:off x="2664258" y="4659504"/>
            <a:ext cx="877809" cy="1400196"/>
          </a:xfrm>
          <a:prstGeom prst="rect">
            <a:avLst/>
          </a:prstGeom>
        </p:spPr>
      </p:pic>
      <p:pic>
        <p:nvPicPr>
          <p:cNvPr id="18" name="Picture 17" descr="Icon&#10;&#10;Description automatically generated">
            <a:extLst>
              <a:ext uri="{FF2B5EF4-FFF2-40B4-BE49-F238E27FC236}">
                <a16:creationId xmlns:a16="http://schemas.microsoft.com/office/drawing/2014/main" id="{2D78A079-3442-4BA4-AB00-40923B0C48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70523" y="1563647"/>
            <a:ext cx="2419871" cy="1697690"/>
          </a:xfrm>
          <a:prstGeom prst="rect">
            <a:avLst/>
          </a:prstGeom>
        </p:spPr>
      </p:pic>
      <p:pic>
        <p:nvPicPr>
          <p:cNvPr id="19" name="Picture 18">
            <a:extLst>
              <a:ext uri="{FF2B5EF4-FFF2-40B4-BE49-F238E27FC236}">
                <a16:creationId xmlns:a16="http://schemas.microsoft.com/office/drawing/2014/main" id="{8294D353-2698-4541-BBC7-4C3703D1B37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32205" y="1243754"/>
            <a:ext cx="3308888" cy="2185246"/>
          </a:xfrm>
          <a:prstGeom prst="rect">
            <a:avLst/>
          </a:prstGeom>
        </p:spPr>
      </p:pic>
    </p:spTree>
    <p:extLst>
      <p:ext uri="{BB962C8B-B14F-4D97-AF65-F5344CB8AC3E}">
        <p14:creationId xmlns:p14="http://schemas.microsoft.com/office/powerpoint/2010/main" val="33130053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4931813" y="130628"/>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4608842" y="999624"/>
            <a:ext cx="1421383"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0" y="-15892"/>
            <a:ext cx="3180459"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kumimoji="0" lang="en-GB" sz="80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ou</a:t>
            </a:r>
            <a:r>
              <a:rPr kumimoji="0" lang="en-GB" sz="8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cxnSp>
        <p:nvCxnSpPr>
          <p:cNvPr id="6" name="Straight Connector 5">
            <a:extLst>
              <a:ext uri="{FF2B5EF4-FFF2-40B4-BE49-F238E27FC236}">
                <a16:creationId xmlns:a16="http://schemas.microsoft.com/office/drawing/2014/main" id="{C391D172-57BF-4E0A-B5FA-EEAFD051FF45}"/>
              </a:ext>
            </a:extLst>
          </p:cNvPr>
          <p:cNvCxnSpPr/>
          <p:nvPr/>
        </p:nvCxnSpPr>
        <p:spPr>
          <a:xfrm>
            <a:off x="6096000" y="0"/>
            <a:ext cx="0" cy="6858000"/>
          </a:xfrm>
          <a:prstGeom prst="line">
            <a:avLst/>
          </a:prstGeom>
          <a:ln w="28575">
            <a:solidFill>
              <a:srgbClr val="002060"/>
            </a:solidFill>
            <a:prstDash val="sysDash"/>
          </a:ln>
        </p:spPr>
        <p:style>
          <a:lnRef idx="1">
            <a:schemeClr val="accent1"/>
          </a:lnRef>
          <a:fillRef idx="0">
            <a:schemeClr val="accent1"/>
          </a:fillRef>
          <a:effectRef idx="0">
            <a:schemeClr val="accent1"/>
          </a:effectRef>
          <a:fontRef idx="minor">
            <a:schemeClr val="tx1"/>
          </a:fontRef>
        </p:style>
      </p:cxnSp>
      <p:pic>
        <p:nvPicPr>
          <p:cNvPr id="21" name="Google Shape;111;p3">
            <a:extLst>
              <a:ext uri="{FF2B5EF4-FFF2-40B4-BE49-F238E27FC236}">
                <a16:creationId xmlns:a16="http://schemas.microsoft.com/office/drawing/2014/main" id="{4B0F3D2B-BA30-4E91-AAC6-62729212B956}"/>
              </a:ext>
            </a:extLst>
          </p:cNvPr>
          <p:cNvPicPr/>
          <p:nvPr/>
        </p:nvPicPr>
        <p:blipFill>
          <a:blip r:embed="rId3"/>
          <a:stretch/>
        </p:blipFill>
        <p:spPr>
          <a:xfrm>
            <a:off x="11052654" y="130628"/>
            <a:ext cx="775440" cy="775440"/>
          </a:xfrm>
          <a:prstGeom prst="rect">
            <a:avLst/>
          </a:prstGeom>
          <a:ln>
            <a:noFill/>
          </a:ln>
        </p:spPr>
      </p:pic>
      <p:sp>
        <p:nvSpPr>
          <p:cNvPr id="22" name="Title 1">
            <a:extLst>
              <a:ext uri="{FF2B5EF4-FFF2-40B4-BE49-F238E27FC236}">
                <a16:creationId xmlns:a16="http://schemas.microsoft.com/office/drawing/2014/main" id="{94D221DF-6E11-4C39-99CB-1377CB1F4FB5}"/>
              </a:ext>
            </a:extLst>
          </p:cNvPr>
          <p:cNvSpPr txBox="1">
            <a:spLocks/>
          </p:cNvSpPr>
          <p:nvPr/>
        </p:nvSpPr>
        <p:spPr>
          <a:xfrm>
            <a:off x="10729683" y="999624"/>
            <a:ext cx="1421383" cy="396360"/>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rPr>
              <a:t>prononcer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23" name="CustomShape 1">
            <a:extLst>
              <a:ext uri="{FF2B5EF4-FFF2-40B4-BE49-F238E27FC236}">
                <a16:creationId xmlns:a16="http://schemas.microsoft.com/office/drawing/2014/main" id="{2CAB7374-E803-4676-9140-AF1E0DEDF021}"/>
              </a:ext>
            </a:extLst>
          </p:cNvPr>
          <p:cNvSpPr/>
          <p:nvPr/>
        </p:nvSpPr>
        <p:spPr>
          <a:xfrm>
            <a:off x="6270971" y="0"/>
            <a:ext cx="4263008"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[on]</a:t>
            </a: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6" name="TextBox 25">
            <a:extLst>
              <a:ext uri="{FF2B5EF4-FFF2-40B4-BE49-F238E27FC236}">
                <a16:creationId xmlns:a16="http://schemas.microsoft.com/office/drawing/2014/main" id="{8617DA4A-5FBA-4490-8190-94070225E378}"/>
              </a:ext>
            </a:extLst>
          </p:cNvPr>
          <p:cNvSpPr txBox="1"/>
          <p:nvPr/>
        </p:nvSpPr>
        <p:spPr>
          <a:xfrm>
            <a:off x="-223313" y="3429000"/>
            <a:ext cx="680754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rPr>
              <a:t>igl</a:t>
            </a:r>
            <a:r>
              <a:rPr kumimoji="0" lang="en-GB" sz="6000" b="0" i="0" u="none" strike="noStrike" kern="1200" cap="none" spc="0" normalizeH="0" baseline="0" noProof="0" dirty="0" err="1">
                <a:ln>
                  <a:noFill/>
                </a:ln>
                <a:solidFill>
                  <a:srgbClr val="FF0066"/>
                </a:solidFill>
                <a:effectLst/>
                <a:uLnTx/>
                <a:uFillTx/>
                <a:latin typeface="Century Gothic" panose="020B0502020202020204" pitchFamily="34" charset="0"/>
              </a:rPr>
              <a:t>ou</a:t>
            </a:r>
            <a:endParaRPr kumimoji="0" lang="en-GB" sz="6000" b="0" i="0" u="sng"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7" name="TextBox 26">
            <a:extLst>
              <a:ext uri="{FF2B5EF4-FFF2-40B4-BE49-F238E27FC236}">
                <a16:creationId xmlns:a16="http://schemas.microsoft.com/office/drawing/2014/main" id="{D28495FA-53D3-4528-8276-FC9E4119325E}"/>
              </a:ext>
            </a:extLst>
          </p:cNvPr>
          <p:cNvSpPr txBox="1"/>
          <p:nvPr/>
        </p:nvSpPr>
        <p:spPr>
          <a:xfrm>
            <a:off x="6738808" y="5842336"/>
            <a:ext cx="478305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rPr>
              <a:t>Vard</a:t>
            </a:r>
            <a:r>
              <a:rPr kumimoji="0" lang="en-GB" sz="6000" b="0" i="0" u="none" strike="noStrike" kern="1200" cap="none" spc="0" normalizeH="0" baseline="0" noProof="0" dirty="0">
                <a:ln>
                  <a:noFill/>
                </a:ln>
                <a:solidFill>
                  <a:srgbClr val="FF0066"/>
                </a:solidFill>
                <a:effectLst/>
                <a:uLnTx/>
                <a:uFillTx/>
                <a:latin typeface="Century Gothic" panose="020B0502020202020204" pitchFamily="34" charset="0"/>
              </a:rPr>
              <a:t>on</a:t>
            </a:r>
            <a:endParaRPr kumimoji="0" lang="en-GB" sz="6000" b="0" i="0" u="sng" strike="noStrike" kern="1200" cap="none" spc="0" normalizeH="0" baseline="0" noProof="0" dirty="0">
              <a:ln>
                <a:noFill/>
              </a:ln>
              <a:solidFill>
                <a:srgbClr val="FF0066"/>
              </a:solidFill>
              <a:effectLst/>
              <a:uLnTx/>
              <a:uFillTx/>
              <a:latin typeface="Century Gothic" panose="020B0502020202020204" pitchFamily="34" charset="0"/>
            </a:endParaRPr>
          </a:p>
        </p:txBody>
      </p:sp>
      <p:sp>
        <p:nvSpPr>
          <p:cNvPr id="32" name="TextBox 31">
            <a:extLst>
              <a:ext uri="{FF2B5EF4-FFF2-40B4-BE49-F238E27FC236}">
                <a16:creationId xmlns:a16="http://schemas.microsoft.com/office/drawing/2014/main" id="{ECC4466C-08CC-4C6D-9F4D-75A01042D112}"/>
              </a:ext>
            </a:extLst>
          </p:cNvPr>
          <p:cNvSpPr txBox="1"/>
          <p:nvPr/>
        </p:nvSpPr>
        <p:spPr>
          <a:xfrm>
            <a:off x="7076723" y="3418495"/>
            <a:ext cx="42045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rPr>
              <a:t>chans</a:t>
            </a:r>
            <a:r>
              <a:rPr kumimoji="0" lang="en-GB" sz="6000" b="0" i="0" u="none" strike="noStrike" kern="1200" cap="none" spc="0" normalizeH="0" baseline="0" noProof="0" dirty="0">
                <a:ln>
                  <a:noFill/>
                </a:ln>
                <a:solidFill>
                  <a:srgbClr val="FF0066"/>
                </a:solidFill>
                <a:effectLst/>
                <a:uLnTx/>
                <a:uFillTx/>
                <a:latin typeface="Century Gothic" panose="020B0502020202020204" pitchFamily="34" charset="0"/>
              </a:rPr>
              <a:t>on</a:t>
            </a:r>
            <a:endParaRPr kumimoji="0" lang="en-GB" sz="6000" b="0" i="0" u="sng" strike="noStrike" kern="1200" cap="none" spc="0" normalizeH="0" baseline="0" noProof="0" dirty="0">
              <a:ln>
                <a:noFill/>
              </a:ln>
              <a:solidFill>
                <a:prstClr val="white">
                  <a:lumMod val="65000"/>
                </a:prstClr>
              </a:solidFill>
              <a:effectLst/>
              <a:uLnTx/>
              <a:uFillTx/>
              <a:latin typeface="Century Gothic" panose="020B0502020202020204" pitchFamily="34" charset="0"/>
            </a:endParaRPr>
          </a:p>
        </p:txBody>
      </p:sp>
      <p:pic>
        <p:nvPicPr>
          <p:cNvPr id="33" name="Picture 32" descr="A picture containing application&#10;&#10;Description automatically generated">
            <a:extLst>
              <a:ext uri="{FF2B5EF4-FFF2-40B4-BE49-F238E27FC236}">
                <a16:creationId xmlns:a16="http://schemas.microsoft.com/office/drawing/2014/main" id="{B45620CB-95BD-44C8-92C4-EA9A1CD617EB}"/>
              </a:ext>
            </a:extLst>
          </p:cNvPr>
          <p:cNvPicPr>
            <a:picLocks noChangeAspect="1"/>
          </p:cNvPicPr>
          <p:nvPr/>
        </p:nvPicPr>
        <p:blipFill rotWithShape="1">
          <a:blip r:embed="rId4">
            <a:extLst>
              <a:ext uri="{28A0092B-C50C-407E-A947-70E740481C1C}">
                <a14:useLocalDpi xmlns:a14="http://schemas.microsoft.com/office/drawing/2010/main" val="0"/>
              </a:ext>
            </a:extLst>
          </a:blip>
          <a:srcRect l="32489" t="52501" r="35222" b="1782"/>
          <a:stretch/>
        </p:blipFill>
        <p:spPr>
          <a:xfrm rot="10103259">
            <a:off x="2741554" y="4718287"/>
            <a:ext cx="877809" cy="1223463"/>
          </a:xfrm>
          <a:prstGeom prst="rect">
            <a:avLst/>
          </a:prstGeom>
        </p:spPr>
      </p:pic>
      <p:sp>
        <p:nvSpPr>
          <p:cNvPr id="34" name="TextBox 33">
            <a:extLst>
              <a:ext uri="{FF2B5EF4-FFF2-40B4-BE49-F238E27FC236}">
                <a16:creationId xmlns:a16="http://schemas.microsoft.com/office/drawing/2014/main" id="{BDD1D92C-B761-4694-B056-628B7E4466AC}"/>
              </a:ext>
            </a:extLst>
          </p:cNvPr>
          <p:cNvSpPr txBox="1"/>
          <p:nvPr/>
        </p:nvSpPr>
        <p:spPr>
          <a:xfrm>
            <a:off x="910779" y="5842337"/>
            <a:ext cx="42045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rPr>
              <a:t>Ball</a:t>
            </a:r>
            <a:r>
              <a:rPr kumimoji="0" lang="en-GB" sz="6000" b="0" i="0" u="none" strike="noStrike" kern="1200" cap="none" spc="0" normalizeH="0" baseline="0" noProof="0" dirty="0">
                <a:ln>
                  <a:noFill/>
                </a:ln>
                <a:solidFill>
                  <a:srgbClr val="FF0066"/>
                </a:solidFill>
                <a:effectLst/>
                <a:uLnTx/>
                <a:uFillTx/>
                <a:latin typeface="Century Gothic" panose="020B0502020202020204" pitchFamily="34" charset="0"/>
              </a:rPr>
              <a:t>ou</a:t>
            </a:r>
            <a:endParaRPr kumimoji="0" lang="en-GB" sz="6000" b="0" i="0" u="sng" strike="noStrike" kern="1200" cap="none" spc="0" normalizeH="0" baseline="0" noProof="0" dirty="0">
              <a:ln>
                <a:noFill/>
              </a:ln>
              <a:solidFill>
                <a:srgbClr val="FF0066"/>
              </a:solidFill>
              <a:effectLst/>
              <a:uLnTx/>
              <a:uFillTx/>
              <a:latin typeface="Century Gothic" panose="020B0502020202020204" pitchFamily="34" charset="0"/>
            </a:endParaRPr>
          </a:p>
        </p:txBody>
      </p:sp>
      <p:pic>
        <p:nvPicPr>
          <p:cNvPr id="16" name="Picture 15" descr="Logo&#10;&#10;Description automatically generated">
            <a:extLst>
              <a:ext uri="{FF2B5EF4-FFF2-40B4-BE49-F238E27FC236}">
                <a16:creationId xmlns:a16="http://schemas.microsoft.com/office/drawing/2014/main" id="{7AFCC3FF-EB47-4E9F-BDF1-83DB18CBFD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33073" y="4434158"/>
            <a:ext cx="1247899" cy="1618349"/>
          </a:xfrm>
          <a:prstGeom prst="rect">
            <a:avLst/>
          </a:prstGeom>
        </p:spPr>
      </p:pic>
      <p:pic>
        <p:nvPicPr>
          <p:cNvPr id="17" name="Picture 16">
            <a:extLst>
              <a:ext uri="{FF2B5EF4-FFF2-40B4-BE49-F238E27FC236}">
                <a16:creationId xmlns:a16="http://schemas.microsoft.com/office/drawing/2014/main" id="{E6967A2B-AB3C-4E25-9ADE-69EEE447E9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11424" y="1476693"/>
            <a:ext cx="2354908" cy="1749009"/>
          </a:xfrm>
          <a:prstGeom prst="rect">
            <a:avLst/>
          </a:prstGeom>
        </p:spPr>
      </p:pic>
      <p:pic>
        <p:nvPicPr>
          <p:cNvPr id="18" name="Picture 17">
            <a:extLst>
              <a:ext uri="{FF2B5EF4-FFF2-40B4-BE49-F238E27FC236}">
                <a16:creationId xmlns:a16="http://schemas.microsoft.com/office/drawing/2014/main" id="{2090043B-FE0F-4749-BE65-B8F3B821B92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69355" y="1751545"/>
            <a:ext cx="2564624" cy="1428576"/>
          </a:xfrm>
          <a:prstGeom prst="rect">
            <a:avLst/>
          </a:prstGeom>
        </p:spPr>
      </p:pic>
    </p:spTree>
    <p:extLst>
      <p:ext uri="{BB962C8B-B14F-4D97-AF65-F5344CB8AC3E}">
        <p14:creationId xmlns:p14="http://schemas.microsoft.com/office/powerpoint/2010/main" val="8768827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4931813" y="130628"/>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4608842" y="999624"/>
            <a:ext cx="1421383"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0" y="-15892"/>
            <a:ext cx="3923071"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[an/</a:t>
            </a:r>
            <a:r>
              <a:rPr kumimoji="0" lang="en-GB" sz="80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en</a:t>
            </a:r>
            <a:r>
              <a:rPr kumimoji="0" lang="en-GB" sz="8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cxnSp>
        <p:nvCxnSpPr>
          <p:cNvPr id="6" name="Straight Connector 5">
            <a:extLst>
              <a:ext uri="{FF2B5EF4-FFF2-40B4-BE49-F238E27FC236}">
                <a16:creationId xmlns:a16="http://schemas.microsoft.com/office/drawing/2014/main" id="{C391D172-57BF-4E0A-B5FA-EEAFD051FF45}"/>
              </a:ext>
            </a:extLst>
          </p:cNvPr>
          <p:cNvCxnSpPr/>
          <p:nvPr/>
        </p:nvCxnSpPr>
        <p:spPr>
          <a:xfrm>
            <a:off x="6096000" y="0"/>
            <a:ext cx="0" cy="6858000"/>
          </a:xfrm>
          <a:prstGeom prst="line">
            <a:avLst/>
          </a:prstGeom>
          <a:ln w="28575">
            <a:solidFill>
              <a:srgbClr val="002060"/>
            </a:solidFill>
            <a:prstDash val="sysDash"/>
          </a:ln>
        </p:spPr>
        <p:style>
          <a:lnRef idx="1">
            <a:schemeClr val="accent1"/>
          </a:lnRef>
          <a:fillRef idx="0">
            <a:schemeClr val="accent1"/>
          </a:fillRef>
          <a:effectRef idx="0">
            <a:schemeClr val="accent1"/>
          </a:effectRef>
          <a:fontRef idx="minor">
            <a:schemeClr val="tx1"/>
          </a:fontRef>
        </p:style>
      </p:cxnSp>
      <p:pic>
        <p:nvPicPr>
          <p:cNvPr id="21" name="Google Shape;111;p3">
            <a:extLst>
              <a:ext uri="{FF2B5EF4-FFF2-40B4-BE49-F238E27FC236}">
                <a16:creationId xmlns:a16="http://schemas.microsoft.com/office/drawing/2014/main" id="{4B0F3D2B-BA30-4E91-AAC6-62729212B956}"/>
              </a:ext>
            </a:extLst>
          </p:cNvPr>
          <p:cNvPicPr/>
          <p:nvPr/>
        </p:nvPicPr>
        <p:blipFill>
          <a:blip r:embed="rId3"/>
          <a:stretch/>
        </p:blipFill>
        <p:spPr>
          <a:xfrm>
            <a:off x="11052654" y="130628"/>
            <a:ext cx="775440" cy="775440"/>
          </a:xfrm>
          <a:prstGeom prst="rect">
            <a:avLst/>
          </a:prstGeom>
          <a:ln>
            <a:noFill/>
          </a:ln>
        </p:spPr>
      </p:pic>
      <p:sp>
        <p:nvSpPr>
          <p:cNvPr id="22" name="Title 1">
            <a:extLst>
              <a:ext uri="{FF2B5EF4-FFF2-40B4-BE49-F238E27FC236}">
                <a16:creationId xmlns:a16="http://schemas.microsoft.com/office/drawing/2014/main" id="{94D221DF-6E11-4C39-99CB-1377CB1F4FB5}"/>
              </a:ext>
            </a:extLst>
          </p:cNvPr>
          <p:cNvSpPr txBox="1">
            <a:spLocks/>
          </p:cNvSpPr>
          <p:nvPr/>
        </p:nvSpPr>
        <p:spPr>
          <a:xfrm>
            <a:off x="10729683" y="999624"/>
            <a:ext cx="1421383" cy="396360"/>
          </a:xfrm>
          <a:prstGeom prst="rect">
            <a:avLst/>
          </a:prstGeom>
          <a:solidFill>
            <a:srgbClr val="FF0066"/>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rPr>
              <a:t>prononcer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23" name="CustomShape 1">
            <a:extLst>
              <a:ext uri="{FF2B5EF4-FFF2-40B4-BE49-F238E27FC236}">
                <a16:creationId xmlns:a16="http://schemas.microsoft.com/office/drawing/2014/main" id="{2CAB7374-E803-4676-9140-AF1E0DEDF021}"/>
              </a:ext>
            </a:extLst>
          </p:cNvPr>
          <p:cNvSpPr/>
          <p:nvPr/>
        </p:nvSpPr>
        <p:spPr>
          <a:xfrm>
            <a:off x="6270971" y="0"/>
            <a:ext cx="4263008"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kumimoji="0" lang="en-GB" sz="80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ch</a:t>
            </a:r>
            <a:r>
              <a:rPr kumimoji="0" lang="en-GB" sz="80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8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26" name="TextBox 25">
            <a:extLst>
              <a:ext uri="{FF2B5EF4-FFF2-40B4-BE49-F238E27FC236}">
                <a16:creationId xmlns:a16="http://schemas.microsoft.com/office/drawing/2014/main" id="{8617DA4A-5FBA-4490-8190-94070225E378}"/>
              </a:ext>
            </a:extLst>
          </p:cNvPr>
          <p:cNvSpPr txBox="1"/>
          <p:nvPr/>
        </p:nvSpPr>
        <p:spPr>
          <a:xfrm>
            <a:off x="-223313" y="3429000"/>
            <a:ext cx="680754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err="1">
                <a:ln>
                  <a:noFill/>
                </a:ln>
                <a:solidFill>
                  <a:srgbClr val="002060"/>
                </a:solidFill>
                <a:effectLst/>
                <a:uLnTx/>
                <a:uFillTx/>
                <a:latin typeface="Century Gothic" panose="020B0502020202020204" pitchFamily="34" charset="0"/>
              </a:rPr>
              <a:t>g</a:t>
            </a:r>
            <a:r>
              <a:rPr kumimoji="0" lang="en-GB" sz="6000" b="0" i="0" u="none" strike="noStrike" kern="1200" cap="none" spc="0" normalizeH="0" baseline="0" noProof="0" dirty="0" err="1">
                <a:ln>
                  <a:noFill/>
                </a:ln>
                <a:solidFill>
                  <a:srgbClr val="FF0066"/>
                </a:solidFill>
                <a:effectLst/>
                <a:uLnTx/>
                <a:uFillTx/>
                <a:latin typeface="Century Gothic" panose="020B0502020202020204" pitchFamily="34" charset="0"/>
              </a:rPr>
              <a:t>an</a:t>
            </a:r>
            <a:r>
              <a:rPr kumimoji="0" lang="en-GB" sz="6000" b="0" i="0" u="none" strike="noStrike" kern="1200" cap="none" spc="0" normalizeH="0" baseline="0" noProof="0" dirty="0" err="1">
                <a:ln>
                  <a:noFill/>
                </a:ln>
                <a:solidFill>
                  <a:schemeClr val="bg1">
                    <a:lumMod val="50000"/>
                  </a:schemeClr>
                </a:solidFill>
                <a:effectLst/>
                <a:uLnTx/>
                <a:uFillTx/>
                <a:latin typeface="Century Gothic" panose="020B0502020202020204" pitchFamily="34" charset="0"/>
              </a:rPr>
              <a:t>ts</a:t>
            </a:r>
            <a:endParaRPr kumimoji="0" lang="en-GB" sz="6000" b="0" i="0" u="sng" strike="noStrike" kern="1200" cap="none" spc="0" normalizeH="0" baseline="0" noProof="0" dirty="0">
              <a:ln>
                <a:noFill/>
              </a:ln>
              <a:solidFill>
                <a:schemeClr val="bg1">
                  <a:lumMod val="50000"/>
                </a:schemeClr>
              </a:solidFill>
              <a:effectLst/>
              <a:uLnTx/>
              <a:uFillTx/>
              <a:latin typeface="Century Gothic" panose="020B0502020202020204" pitchFamily="34" charset="0"/>
            </a:endParaRPr>
          </a:p>
        </p:txBody>
      </p:sp>
      <p:sp>
        <p:nvSpPr>
          <p:cNvPr id="27" name="TextBox 26">
            <a:extLst>
              <a:ext uri="{FF2B5EF4-FFF2-40B4-BE49-F238E27FC236}">
                <a16:creationId xmlns:a16="http://schemas.microsoft.com/office/drawing/2014/main" id="{D28495FA-53D3-4528-8276-FC9E4119325E}"/>
              </a:ext>
            </a:extLst>
          </p:cNvPr>
          <p:cNvSpPr txBox="1"/>
          <p:nvPr/>
        </p:nvSpPr>
        <p:spPr>
          <a:xfrm>
            <a:off x="6738808" y="5842336"/>
            <a:ext cx="478305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rPr>
              <a:t>Gavro</a:t>
            </a:r>
            <a:r>
              <a:rPr kumimoji="0" lang="en-GB" sz="6000" b="0" i="0" u="none" strike="noStrike" kern="1200" cap="none" spc="0" normalizeH="0" baseline="0" noProof="0" dirty="0">
                <a:ln>
                  <a:noFill/>
                </a:ln>
                <a:solidFill>
                  <a:srgbClr val="FF0066"/>
                </a:solidFill>
                <a:effectLst/>
                <a:uLnTx/>
                <a:uFillTx/>
                <a:latin typeface="Century Gothic" panose="020B0502020202020204" pitchFamily="34" charset="0"/>
              </a:rPr>
              <a:t>ch</a:t>
            </a: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rPr>
              <a:t>e</a:t>
            </a:r>
            <a:endParaRPr kumimoji="0" lang="en-GB" sz="6000" b="0" i="0" u="sng" strike="noStrike" kern="1200" cap="none" spc="0" normalizeH="0" baseline="0" noProof="0" dirty="0">
              <a:ln>
                <a:noFill/>
              </a:ln>
              <a:solidFill>
                <a:srgbClr val="FF0066"/>
              </a:solidFill>
              <a:effectLst/>
              <a:uLnTx/>
              <a:uFillTx/>
              <a:latin typeface="Century Gothic" panose="020B0502020202020204" pitchFamily="34" charset="0"/>
            </a:endParaRPr>
          </a:p>
        </p:txBody>
      </p:sp>
      <p:sp>
        <p:nvSpPr>
          <p:cNvPr id="32" name="TextBox 31">
            <a:extLst>
              <a:ext uri="{FF2B5EF4-FFF2-40B4-BE49-F238E27FC236}">
                <a16:creationId xmlns:a16="http://schemas.microsoft.com/office/drawing/2014/main" id="{ECC4466C-08CC-4C6D-9F4D-75A01042D112}"/>
              </a:ext>
            </a:extLst>
          </p:cNvPr>
          <p:cNvSpPr txBox="1"/>
          <p:nvPr/>
        </p:nvSpPr>
        <p:spPr>
          <a:xfrm>
            <a:off x="7076723" y="3418495"/>
            <a:ext cx="42045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rPr>
              <a:t>clo</a:t>
            </a:r>
            <a:r>
              <a:rPr kumimoji="0" lang="en-GB" sz="6000" b="0" i="0" u="none" strike="noStrike" kern="1200" cap="none" spc="0" normalizeH="0" baseline="0" noProof="0" dirty="0">
                <a:ln>
                  <a:noFill/>
                </a:ln>
                <a:solidFill>
                  <a:srgbClr val="FF0066"/>
                </a:solidFill>
                <a:effectLst/>
                <a:uLnTx/>
                <a:uFillTx/>
                <a:latin typeface="Century Gothic" panose="020B0502020202020204" pitchFamily="34" charset="0"/>
              </a:rPr>
              <a:t>ch</a:t>
            </a: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rPr>
              <a:t>e</a:t>
            </a:r>
            <a:endParaRPr kumimoji="0" lang="en-GB" sz="6000" b="0" i="0" u="sng" strike="noStrike" kern="1200" cap="none" spc="0" normalizeH="0" baseline="0" noProof="0" dirty="0">
              <a:ln>
                <a:noFill/>
              </a:ln>
              <a:solidFill>
                <a:srgbClr val="FF0066"/>
              </a:solidFill>
              <a:effectLst/>
              <a:uLnTx/>
              <a:uFillTx/>
              <a:latin typeface="Century Gothic" panose="020B0502020202020204" pitchFamily="34" charset="0"/>
            </a:endParaRPr>
          </a:p>
        </p:txBody>
      </p:sp>
      <p:sp>
        <p:nvSpPr>
          <p:cNvPr id="34" name="TextBox 33">
            <a:extLst>
              <a:ext uri="{FF2B5EF4-FFF2-40B4-BE49-F238E27FC236}">
                <a16:creationId xmlns:a16="http://schemas.microsoft.com/office/drawing/2014/main" id="{BDD1D92C-B761-4694-B056-628B7E4466AC}"/>
              </a:ext>
            </a:extLst>
          </p:cNvPr>
          <p:cNvSpPr txBox="1"/>
          <p:nvPr/>
        </p:nvSpPr>
        <p:spPr>
          <a:xfrm>
            <a:off x="1026166" y="5926267"/>
            <a:ext cx="420450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rPr>
              <a:t>Laur</a:t>
            </a:r>
            <a:r>
              <a:rPr kumimoji="0" lang="en-GB" sz="6000" b="0" i="0" u="none" strike="noStrike" kern="1200" cap="none" spc="0" normalizeH="0" baseline="0" noProof="0" dirty="0">
                <a:ln>
                  <a:noFill/>
                </a:ln>
                <a:solidFill>
                  <a:srgbClr val="FF0066"/>
                </a:solidFill>
                <a:effectLst/>
                <a:uLnTx/>
                <a:uFillTx/>
                <a:latin typeface="Century Gothic" panose="020B0502020202020204" pitchFamily="34" charset="0"/>
              </a:rPr>
              <a:t>en</a:t>
            </a:r>
            <a:r>
              <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rPr>
              <a:t>t</a:t>
            </a:r>
            <a:endParaRPr kumimoji="0" lang="en-GB" sz="6000" b="0" i="0" u="sng" strike="noStrike" kern="1200" cap="none" spc="0" normalizeH="0" baseline="0" noProof="0" dirty="0">
              <a:ln>
                <a:noFill/>
              </a:ln>
              <a:solidFill>
                <a:srgbClr val="FF0066"/>
              </a:solidFill>
              <a:effectLst/>
              <a:uLnTx/>
              <a:uFillTx/>
              <a:latin typeface="Century Gothic" panose="020B0502020202020204" pitchFamily="34" charset="0"/>
            </a:endParaRPr>
          </a:p>
        </p:txBody>
      </p:sp>
      <p:pic>
        <p:nvPicPr>
          <p:cNvPr id="24" name="Picture 23" descr="Icon&#10;&#10;Description automatically generated with medium confidence">
            <a:extLst>
              <a:ext uri="{FF2B5EF4-FFF2-40B4-BE49-F238E27FC236}">
                <a16:creationId xmlns:a16="http://schemas.microsoft.com/office/drawing/2014/main" id="{ADFB9E77-839E-4403-8974-71C4AC1FC4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52661" y="4591805"/>
            <a:ext cx="951510" cy="1437938"/>
          </a:xfrm>
          <a:prstGeom prst="rect">
            <a:avLst/>
          </a:prstGeom>
        </p:spPr>
      </p:pic>
      <p:pic>
        <p:nvPicPr>
          <p:cNvPr id="17" name="Picture 16" descr="1386-0809-1709-4559">
            <a:hlinkClick r:id="" action="ppaction://noaction">
              <a:snd r:embed="rId5" name="cloche.wav"/>
            </a:hlinkClick>
            <a:extLst>
              <a:ext uri="{FF2B5EF4-FFF2-40B4-BE49-F238E27FC236}">
                <a16:creationId xmlns:a16="http://schemas.microsoft.com/office/drawing/2014/main" id="{75C1064C-A7F3-4D5C-BB7E-20715BD7521A}"/>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76622" y="1415752"/>
            <a:ext cx="2076243" cy="1929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descr="Icon&#10;&#10;Description automatically generated">
            <a:extLst>
              <a:ext uri="{FF2B5EF4-FFF2-40B4-BE49-F238E27FC236}">
                <a16:creationId xmlns:a16="http://schemas.microsoft.com/office/drawing/2014/main" id="{8A50D8E4-E53D-4875-94F4-4E50EA6D9D2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87831" y="4506999"/>
            <a:ext cx="1220402" cy="1426589"/>
          </a:xfrm>
          <a:prstGeom prst="rect">
            <a:avLst/>
          </a:prstGeom>
        </p:spPr>
      </p:pic>
      <p:pic>
        <p:nvPicPr>
          <p:cNvPr id="4" name="Picture 3" descr="A close-up of a hand&#10;&#10;Description automatically generated with low confidence">
            <a:extLst>
              <a:ext uri="{FF2B5EF4-FFF2-40B4-BE49-F238E27FC236}">
                <a16:creationId xmlns:a16="http://schemas.microsoft.com/office/drawing/2014/main" id="{98C67B80-13E9-418E-8A43-5FD3E757718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41384" y="2020190"/>
            <a:ext cx="1481687" cy="1489835"/>
          </a:xfrm>
          <a:prstGeom prst="rect">
            <a:avLst/>
          </a:prstGeom>
        </p:spPr>
      </p:pic>
    </p:spTree>
    <p:extLst>
      <p:ext uri="{BB962C8B-B14F-4D97-AF65-F5344CB8AC3E}">
        <p14:creationId xmlns:p14="http://schemas.microsoft.com/office/powerpoint/2010/main" val="6128500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218685" y="26506"/>
            <a:ext cx="980352" cy="980352"/>
          </a:xfrm>
          <a:prstGeom prst="rect">
            <a:avLst/>
          </a:prstGeom>
        </p:spPr>
      </p:pic>
      <p:sp>
        <p:nvSpPr>
          <p:cNvPr id="6" name="TextBox 5">
            <a:extLst>
              <a:ext uri="{FF2B5EF4-FFF2-40B4-BE49-F238E27FC236}">
                <a16:creationId xmlns:a16="http://schemas.microsoft.com/office/drawing/2014/main" id="{BF2B7B30-8B81-418A-B1D5-006904F415B6}"/>
              </a:ext>
            </a:extLst>
          </p:cNvPr>
          <p:cNvSpPr txBox="1"/>
          <p:nvPr/>
        </p:nvSpPr>
        <p:spPr>
          <a:xfrm>
            <a:off x="6310037" y="1155528"/>
            <a:ext cx="5824235" cy="5632311"/>
          </a:xfrm>
          <a:prstGeom prst="rect">
            <a:avLst/>
          </a:prstGeom>
          <a:noFill/>
          <a:ln w="28575">
            <a:solidFill>
              <a:srgbClr val="002060"/>
            </a:solidFill>
          </a:ln>
        </p:spPr>
        <p:txBody>
          <a:bodyPr wrap="square" rtlCol="0">
            <a:spAutoFit/>
          </a:bodyPr>
          <a:lstStyle/>
          <a:p>
            <a:pPr lvl="0"/>
            <a:r>
              <a:rPr lang="en-GB" sz="2000" dirty="0">
                <a:solidFill>
                  <a:srgbClr val="002060"/>
                </a:solidFill>
                <a:latin typeface="Century Gothic" panose="020B0502020202020204" pitchFamily="34" charset="0"/>
              </a:rPr>
              <a:t>Adèle </a:t>
            </a:r>
            <a:r>
              <a:rPr lang="en-GB" sz="2000" dirty="0">
                <a:solidFill>
                  <a:srgbClr val="00B050"/>
                </a:solidFill>
                <a:latin typeface="Century Gothic" panose="020B0502020202020204" pitchFamily="34" charset="0"/>
              </a:rPr>
              <a:t>eat</a:t>
            </a:r>
            <a:r>
              <a:rPr kumimoji="0" lang="en-GB" sz="2000" b="0"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a ‘cake of the Kings</a:t>
            </a:r>
            <a:r>
              <a:rPr lang="en-GB" sz="2000" dirty="0">
                <a:solidFill>
                  <a:srgbClr val="7030A0"/>
                </a:solidFill>
                <a:latin typeface="Century Gothic" panose="020B0502020202020204" pitchFamily="34" charset="0"/>
              </a:rPr>
              <a:t>’</a:t>
            </a:r>
            <a:r>
              <a:rPr kumimoji="0" lang="en-GB" sz="2000" b="0"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It is </a:t>
            </a:r>
            <a:r>
              <a:rPr lang="en-GB" sz="2000" b="1" dirty="0">
                <a:solidFill>
                  <a:srgbClr val="002060"/>
                </a:solidFill>
                <a:latin typeface="Century Gothic" panose="020B0502020202020204" pitchFamily="34" charset="0"/>
              </a:rPr>
              <a:t>for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Epiphany and the arrival of the three kings:  Balthazar, Gaspard and Melchior in Bethlehem.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It is a</a:t>
            </a:r>
            <a:r>
              <a:rPr kumimoji="0" lang="en-GB" sz="2000" b="0"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 tradition.</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a:solidFill>
                  <a:srgbClr val="002060"/>
                </a:solidFill>
                <a:latin typeface="Century Gothic" panose="020B0502020202020204" pitchFamily="34" charset="0"/>
              </a:rPr>
              <a:t>In France,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a:t>
            </a:r>
            <a:r>
              <a:rPr kumimoji="0" lang="en-GB" sz="2000" b="0"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January,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a:t>
            </a:r>
            <a:r>
              <a:rPr lang="en-GB" sz="2000" b="0" dirty="0">
                <a:solidFill>
                  <a:srgbClr val="002060"/>
                </a:solidFill>
                <a:latin typeface="Century Gothic" panose="020B0502020202020204" pitchFamily="34" charset="0"/>
              </a:rPr>
              <a:t>re are ‘galettes’ in the north and ‘crowns’ in the south.</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2000" dirty="0">
                <a:solidFill>
                  <a:srgbClr val="002060"/>
                </a:solidFill>
                <a:latin typeface="Century Gothic" panose="020B0502020202020204" pitchFamily="34" charset="0"/>
              </a:rPr>
              <a:t> </a:t>
            </a:r>
            <a:br>
              <a:rPr lang="en-GB" sz="2000" dirty="0">
                <a:solidFill>
                  <a:srgbClr val="002060"/>
                </a:solidFill>
                <a:latin typeface="Century Gothic" panose="020B0502020202020204" pitchFamily="34" charset="0"/>
              </a:rPr>
            </a:br>
            <a:br>
              <a:rPr lang="en-GB" sz="2000" dirty="0">
                <a:solidFill>
                  <a:srgbClr val="002060"/>
                </a:solidFill>
                <a:latin typeface="Century Gothic" panose="020B0502020202020204" pitchFamily="34" charset="0"/>
              </a:rPr>
            </a:b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Each cake</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contains a lucky charm (or figurine) and a crown!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For ‘</a:t>
            </a:r>
            <a:r>
              <a:rPr lang="en-GB" sz="2000" i="1" dirty="0">
                <a:solidFill>
                  <a:srgbClr val="002060"/>
                </a:solidFill>
                <a:latin typeface="Century Gothic" panose="020B0502020202020204" pitchFamily="34" charset="0"/>
              </a:rPr>
              <a:t>La Fête des </a:t>
            </a:r>
            <a:r>
              <a:rPr lang="en-GB" sz="2000" i="1" dirty="0" err="1">
                <a:solidFill>
                  <a:srgbClr val="002060"/>
                </a:solidFill>
                <a:latin typeface="Century Gothic" panose="020B0502020202020204" pitchFamily="34" charset="0"/>
              </a:rPr>
              <a:t>Rois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2000" b="1" dirty="0">
                <a:solidFill>
                  <a:srgbClr val="002060"/>
                </a:solidFill>
                <a:latin typeface="Century Gothic" panose="020B0502020202020204" pitchFamily="34" charset="0"/>
              </a:rPr>
              <a:t>a child </a:t>
            </a:r>
            <a:r>
              <a:rPr lang="en-GB" sz="2000" dirty="0">
                <a:solidFill>
                  <a:srgbClr val="002060"/>
                </a:solidFill>
                <a:latin typeface="Century Gothic" panose="020B0502020202020204" pitchFamily="34" charset="0"/>
              </a:rPr>
              <a:t>goes under </a:t>
            </a:r>
            <a:r>
              <a:rPr lang="en-GB" sz="2000" b="1" dirty="0">
                <a:solidFill>
                  <a:srgbClr val="002060"/>
                </a:solidFill>
                <a:latin typeface="Century Gothic" panose="020B0502020202020204" pitchFamily="34" charset="0"/>
              </a:rPr>
              <a:t>the table </a:t>
            </a:r>
            <a:r>
              <a:rPr lang="en-GB" sz="2000" dirty="0">
                <a:solidFill>
                  <a:srgbClr val="002060"/>
                </a:solidFill>
                <a:latin typeface="Century Gothic" panose="020B0502020202020204" pitchFamily="34" charset="0"/>
              </a:rPr>
              <a:t>and decides who has their slice of galette.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It is </a:t>
            </a:r>
            <a:r>
              <a:rPr lang="en-GB" sz="2000" b="1" dirty="0">
                <a:solidFill>
                  <a:srgbClr val="002060"/>
                </a:solidFill>
                <a:latin typeface="Century Gothic" panose="020B0502020202020204" pitchFamily="34" charset="0"/>
              </a:rPr>
              <a:t>the</a:t>
            </a:r>
            <a:r>
              <a:rPr kumimoji="0" lang="en-GB" sz="2000" b="0"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 tradition.</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On the 6</a:t>
            </a:r>
            <a:r>
              <a:rPr kumimoji="0" lang="en-GB" sz="2000" b="0" i="0" u="none" strike="noStrike" kern="1200" cap="none" spc="0" normalizeH="0" baseline="30000" noProof="0" dirty="0">
                <a:ln>
                  <a:noFill/>
                </a:ln>
                <a:solidFill>
                  <a:srgbClr val="002060"/>
                </a:solidFill>
                <a:effectLst/>
                <a:uLnTx/>
                <a:uFillTx/>
                <a:latin typeface="Century Gothic" panose="020B0502020202020204" pitchFamily="34" charset="0"/>
                <a:ea typeface="+mn-ea"/>
                <a:cs typeface="+mn-cs"/>
              </a:rPr>
              <a:t>th</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January, Adèle </a:t>
            </a:r>
            <a:r>
              <a:rPr lang="en-GB" sz="2000" dirty="0">
                <a:solidFill>
                  <a:srgbClr val="00B050"/>
                </a:solidFill>
                <a:latin typeface="Century Gothic" panose="020B0502020202020204" pitchFamily="34" charset="0"/>
              </a:rPr>
              <a:t>find</a:t>
            </a:r>
            <a:r>
              <a:rPr kumimoji="0" lang="en-GB" sz="2000" b="0"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the </a:t>
            </a:r>
            <a:r>
              <a:rPr lang="en-GB" sz="2000" dirty="0">
                <a:solidFill>
                  <a:srgbClr val="002060"/>
                </a:solidFill>
                <a:latin typeface="Century Gothic" panose="020B0502020202020204" pitchFamily="34" charset="0"/>
              </a:rPr>
              <a:t>lucky charm</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wears the crown. She is very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pleased</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sym typeface="Wingdings" panose="05000000000000000000" pitchFamily="2" charset="2"/>
              </a:rPr>
              <a:t></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 name="Title 1">
            <a:extLst>
              <a:ext uri="{FF2B5EF4-FFF2-40B4-BE49-F238E27FC236}">
                <a16:creationId xmlns:a16="http://schemas.microsoft.com/office/drawing/2014/main" id="{0D6D7A61-E9C4-4C77-A590-6DE3A4D6B0CD}"/>
              </a:ext>
            </a:extLst>
          </p:cNvPr>
          <p:cNvSpPr txBox="1">
            <a:spLocks/>
          </p:cNvSpPr>
          <p:nvPr/>
        </p:nvSpPr>
        <p:spPr>
          <a:xfrm>
            <a:off x="286176" y="372576"/>
            <a:ext cx="5380530" cy="607912"/>
          </a:xfrm>
          <a:prstGeom prst="rect">
            <a:avLst/>
          </a:prstGeom>
        </p:spPr>
        <p:txBody>
          <a:bodyPr spcFirstLastPara="1" vert="horz" wrap="square" lIns="0" tIns="0" rIns="0" bIns="0" rtlCol="0" anchor="t" anchorCtr="0">
            <a:normAutofit/>
          </a:bodyPr>
          <a:lstStyle>
            <a:lvl1pPr lvl="0" algn="l" defTabSz="914400" rtl="0" eaLnBrk="1" latinLnBrk="0" hangingPunct="1">
              <a:lnSpc>
                <a:spcPct val="90000"/>
              </a:lnSpc>
              <a:spcBef>
                <a:spcPts val="0"/>
              </a:spcBef>
              <a:spcAft>
                <a:spcPts val="0"/>
              </a:spcAft>
              <a:buSzPts val="4400"/>
              <a:buNone/>
              <a:defRPr sz="4400" kern="1200">
                <a:solidFill>
                  <a:schemeClr val="tx1"/>
                </a:solidFill>
                <a:latin typeface="+mj-lt"/>
                <a:ea typeface="+mj-ea"/>
                <a:cs typeface="+mj-cs"/>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pPr marL="0" marR="0" lvl="0" indent="0" algn="l" defTabSz="914400" rtl="0" eaLnBrk="1" fontAlgn="auto" latinLnBrk="0" hangingPunct="1">
              <a:lnSpc>
                <a:spcPct val="90000"/>
              </a:lnSpc>
              <a:spcBef>
                <a:spcPts val="0"/>
              </a:spcBef>
              <a:spcAft>
                <a:spcPts val="0"/>
              </a:spcAft>
              <a:buClrTx/>
              <a:buSzPts val="4400"/>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Les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Rois</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a:t>
            </a:r>
            <a:r>
              <a:rPr lang="en-GB" sz="3200" b="1" dirty="0">
                <a:solidFill>
                  <a:srgbClr val="002060"/>
                </a:solidFill>
                <a:latin typeface="Century Gothic" panose="020B0502020202020204" pitchFamily="34" charset="0"/>
              </a:rPr>
              <a:t>ma</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ges</a:t>
            </a:r>
            <a:endPar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pic>
        <p:nvPicPr>
          <p:cNvPr id="8" name="Picture 2" descr="Biblia, Dibujos Animados, Comic, Personajes De Cómic">
            <a:extLst>
              <a:ext uri="{FF2B5EF4-FFF2-40B4-BE49-F238E27FC236}">
                <a16:creationId xmlns:a16="http://schemas.microsoft.com/office/drawing/2014/main" id="{171C3785-DE4A-4849-A8DF-C652E55EEE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8712" y="62571"/>
            <a:ext cx="1019782" cy="69366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4E78F211-F7B9-4B07-8CF0-14FE2F5EE427}"/>
              </a:ext>
            </a:extLst>
          </p:cNvPr>
          <p:cNvSpPr txBox="1"/>
          <p:nvPr/>
        </p:nvSpPr>
        <p:spPr>
          <a:xfrm>
            <a:off x="272475" y="1392021"/>
            <a:ext cx="5961340" cy="5324535"/>
          </a:xfrm>
          <a:prstGeom prst="rect">
            <a:avLst/>
          </a:prstGeom>
          <a:noFill/>
          <a:ln w="28575">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Adèle </a:t>
            </a:r>
            <a:r>
              <a:rPr kumimoji="0" lang="en-GB" sz="2000" b="0" i="0" u="none" strike="noStrike" kern="1200" cap="none" spc="0" normalizeH="0" baseline="0" noProof="0" dirty="0">
                <a:ln>
                  <a:noFill/>
                </a:ln>
                <a:solidFill>
                  <a:srgbClr val="00B050"/>
                </a:solidFill>
                <a:effectLst/>
                <a:uLnTx/>
                <a:uFillTx/>
                <a:latin typeface="Century Gothic" panose="020B0502020202020204" pitchFamily="34" charset="0"/>
                <a:ea typeface="+mn-ea"/>
                <a:cs typeface="+mn-cs"/>
              </a:rPr>
              <a:t>mange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7030A0"/>
                </a:solidFill>
                <a:effectLst/>
                <a:uLnTx/>
                <a:uFillTx/>
                <a:latin typeface="Century Gothic" panose="020B0502020202020204" pitchFamily="34" charset="0"/>
                <a:ea typeface="+mn-ea"/>
                <a:cs typeface="+mn-cs"/>
              </a:rPr>
              <a:t>une</a:t>
            </a:r>
            <a:r>
              <a:rPr kumimoji="0" lang="en-GB" sz="2000" b="0"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 galette des </a:t>
            </a:r>
            <a:r>
              <a:rPr kumimoji="0" lang="en-GB" sz="2000" b="0" i="0" u="none" strike="noStrike" kern="1200" cap="none" spc="0" normalizeH="0" baseline="0" noProof="0" dirty="0" err="1">
                <a:ln>
                  <a:noFill/>
                </a:ln>
                <a:solidFill>
                  <a:srgbClr val="7030A0"/>
                </a:solidFill>
                <a:effectLst/>
                <a:uLnTx/>
                <a:uFillTx/>
                <a:latin typeface="Century Gothic" panose="020B0502020202020204" pitchFamily="34" charset="0"/>
                <a:ea typeface="+mn-ea"/>
                <a:cs typeface="+mn-cs"/>
              </a:rPr>
              <a:t>Rois</a:t>
            </a:r>
            <a:r>
              <a:rPr kumimoji="0" lang="en-GB" sz="2000" b="0"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pour</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l’Épiphanie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l’arrivée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des trois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Rois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2000" dirty="0">
                <a:solidFill>
                  <a:srgbClr val="002060"/>
                </a:solidFill>
                <a:latin typeface="Century Gothic" panose="020B0502020202020204" pitchFamily="34" charset="0"/>
              </a:rPr>
              <a:t>m</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ages : Balthazar, Gaspard et Melchior à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Bethl</a:t>
            </a:r>
            <a:r>
              <a:rPr lang="en-GB" sz="2000" dirty="0" err="1">
                <a:solidFill>
                  <a:srgbClr val="002060"/>
                </a:solidFill>
                <a:latin typeface="Century Gothic" panose="020B0502020202020204" pitchFamily="34" charset="0"/>
              </a:rPr>
              <a:t>éem</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000" b="0"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 tradition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France, </a:t>
            </a:r>
            <a:r>
              <a:rPr lang="en-GB" sz="2000" dirty="0" err="1">
                <a:solidFill>
                  <a:srgbClr val="002060"/>
                </a:solidFill>
                <a:latin typeface="Century Gothic" panose="020B0502020202020204" pitchFamily="34" charset="0"/>
              </a:rPr>
              <a:t>en</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2000" dirty="0">
                <a:solidFill>
                  <a:srgbClr val="002060"/>
                </a:solidFill>
                <a:latin typeface="Century Gothic" panose="020B0502020202020204" pitchFamily="34" charset="0"/>
              </a:rPr>
              <a:t>j</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anvier</a:t>
            </a:r>
            <a:r>
              <a:rPr lang="en-GB" sz="2000" dirty="0">
                <a:solidFill>
                  <a:srgbClr val="002060"/>
                </a:solidFill>
                <a:latin typeface="Century Gothic" panose="020B0502020202020204" pitchFamily="34" charset="0"/>
              </a:rPr>
              <a:t>, il y a des galettes dans le </a:t>
            </a:r>
            <a:r>
              <a:rPr lang="en-GB" sz="2000" dirty="0" err="1">
                <a:solidFill>
                  <a:srgbClr val="002060"/>
                </a:solidFill>
                <a:latin typeface="Century Gothic" panose="020B0502020202020204" pitchFamily="34" charset="0"/>
              </a:rPr>
              <a:t>nord</a:t>
            </a:r>
            <a:r>
              <a:rPr lang="en-GB" sz="2000" dirty="0">
                <a:solidFill>
                  <a:srgbClr val="002060"/>
                </a:solidFill>
                <a:latin typeface="Century Gothic" panose="020B0502020202020204" pitchFamily="34" charset="0"/>
              </a:rPr>
              <a:t> et des couronnes dans le </a:t>
            </a:r>
            <a:r>
              <a:rPr lang="en-GB" sz="2000" dirty="0" err="1">
                <a:solidFill>
                  <a:srgbClr val="002060"/>
                </a:solidFill>
                <a:latin typeface="Century Gothic" panose="020B0502020202020204" pitchFamily="34" charset="0"/>
              </a:rPr>
              <a:t>sud</a:t>
            </a:r>
            <a:r>
              <a:rPr lang="en-GB" sz="2000" dirty="0">
                <a:solidFill>
                  <a:srgbClr val="002060"/>
                </a:solidFill>
                <a:latin typeface="Century Gothic" panose="020B0502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Chaque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gâteau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contient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fève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ou</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figurine)et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couronne ! </a:t>
            </a:r>
            <a:br>
              <a:rPr lang="en-GB" sz="2000" dirty="0">
                <a:solidFill>
                  <a:srgbClr val="002060"/>
                </a:solidFill>
                <a:latin typeface="Century Gothic" panose="020B0502020202020204" pitchFamily="34" charset="0"/>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a:p>
            <a:pPr>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Pour ‘ </a:t>
            </a: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 Fête des </a:t>
            </a:r>
            <a:r>
              <a:rPr kumimoji="0" lang="en-GB" sz="2000" b="0"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Rois</a:t>
            </a:r>
            <a:r>
              <a:rPr kumimoji="0" lang="en-GB" sz="2000" b="1" i="1"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t>
            </a:r>
            <a:r>
              <a:rPr lang="en-GB" sz="2000" b="1" i="1" dirty="0">
                <a:solidFill>
                  <a:srgbClr val="002060"/>
                </a:solidFill>
                <a:latin typeface="Century Gothic" panose="020B0502020202020204" pitchFamily="34" charset="0"/>
              </a:rPr>
              <a:t>, </a:t>
            </a:r>
            <a:r>
              <a:rPr lang="en-GB" sz="2000" b="1" dirty="0">
                <a:solidFill>
                  <a:srgbClr val="002060"/>
                </a:solidFill>
                <a:latin typeface="Century Gothic" panose="020B0502020202020204" pitchFamily="34" charset="0"/>
              </a:rPr>
              <a:t>un enfant </a:t>
            </a:r>
            <a:r>
              <a:rPr lang="en-GB" sz="2000" dirty="0" err="1">
                <a:solidFill>
                  <a:srgbClr val="002060"/>
                </a:solidFill>
                <a:latin typeface="Century Gothic" panose="020B0502020202020204" pitchFamily="34" charset="0"/>
              </a:rPr>
              <a:t>va</a:t>
            </a:r>
            <a:r>
              <a:rPr lang="en-GB" sz="2000" dirty="0">
                <a:solidFill>
                  <a:srgbClr val="002060"/>
                </a:solidFill>
                <a:latin typeface="Century Gothic" panose="020B0502020202020204" pitchFamily="34" charset="0"/>
              </a:rPr>
              <a:t> sous</a:t>
            </a:r>
            <a:r>
              <a:rPr lang="en-GB" sz="2000" b="1" dirty="0">
                <a:solidFill>
                  <a:srgbClr val="002060"/>
                </a:solidFill>
                <a:latin typeface="Century Gothic" panose="020B0502020202020204" pitchFamily="34" charset="0"/>
              </a:rPr>
              <a:t> </a:t>
            </a:r>
            <a:br>
              <a:rPr lang="en-GB" sz="2000" b="1" dirty="0">
                <a:solidFill>
                  <a:srgbClr val="002060"/>
                </a:solidFill>
                <a:latin typeface="Century Gothic" panose="020B0502020202020204" pitchFamily="34" charset="0"/>
              </a:rPr>
            </a:br>
            <a:r>
              <a:rPr lang="en-GB" sz="2000" b="1" dirty="0">
                <a:solidFill>
                  <a:srgbClr val="002060"/>
                </a:solidFill>
                <a:latin typeface="Century Gothic" panose="020B0502020202020204" pitchFamily="34" charset="0"/>
              </a:rPr>
              <a:t>la table    </a:t>
            </a:r>
            <a:r>
              <a:rPr lang="en-GB" sz="2000" dirty="0">
                <a:solidFill>
                  <a:srgbClr val="002060"/>
                </a:solidFill>
                <a:latin typeface="Century Gothic" panose="020B0502020202020204" pitchFamily="34" charset="0"/>
              </a:rPr>
              <a:t>et </a:t>
            </a:r>
            <a:r>
              <a:rPr lang="en-GB" sz="2000" dirty="0" err="1">
                <a:solidFill>
                  <a:srgbClr val="002060"/>
                </a:solidFill>
                <a:latin typeface="Century Gothic" panose="020B0502020202020204" pitchFamily="34" charset="0"/>
              </a:rPr>
              <a:t>dé</a:t>
            </a:r>
            <a:r>
              <a:rPr kumimoji="0" lang="en-GB" sz="200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cide</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qui a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sa</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part de galette. </a:t>
            </a:r>
          </a:p>
          <a:p>
            <a:pPr>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lang="en-GB" sz="2000" b="1" dirty="0">
                <a:solidFill>
                  <a:srgbClr val="002060"/>
                </a:solidFill>
                <a:latin typeface="Century Gothic" panose="020B0502020202020204" pitchFamily="34" charset="0"/>
              </a:rPr>
              <a:t>la</a:t>
            </a:r>
            <a:r>
              <a:rPr kumimoji="0" lang="en-GB" sz="2000" b="0" i="0" u="none" strike="noStrike" kern="1200" cap="none" spc="0" normalizeH="0" baseline="0" noProof="0" dirty="0">
                <a:ln>
                  <a:noFill/>
                </a:ln>
                <a:solidFill>
                  <a:srgbClr val="7030A0"/>
                </a:solidFill>
                <a:effectLst/>
                <a:uLnTx/>
                <a:uFillTx/>
                <a:latin typeface="Century Gothic" panose="020B0502020202020204" pitchFamily="34" charset="0"/>
                <a:ea typeface="+mn-ea"/>
                <a:cs typeface="+mn-cs"/>
              </a:rPr>
              <a:t>   tradition</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a:p>
            <a:pPr>
              <a:defRPr/>
            </a:pP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 6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janvier</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Adèle </a:t>
            </a:r>
            <a:r>
              <a:rPr lang="en-GB" sz="2000" dirty="0" err="1">
                <a:solidFill>
                  <a:srgbClr val="00B050"/>
                </a:solidFill>
                <a:latin typeface="Century Gothic" panose="020B0502020202020204" pitchFamily="34" charset="0"/>
              </a:rPr>
              <a:t>trouve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fève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Elle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porte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la couronne. Elle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très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contente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0" name="TextBox 9">
            <a:extLst>
              <a:ext uri="{FF2B5EF4-FFF2-40B4-BE49-F238E27FC236}">
                <a16:creationId xmlns:a16="http://schemas.microsoft.com/office/drawing/2014/main" id="{4D069CE2-A939-4677-A5E4-4B1735C4F1CE}"/>
              </a:ext>
            </a:extLst>
          </p:cNvPr>
          <p:cNvSpPr txBox="1"/>
          <p:nvPr/>
        </p:nvSpPr>
        <p:spPr>
          <a:xfrm>
            <a:off x="241801" y="923080"/>
            <a:ext cx="462819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Lis et complete le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texte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11" name="Speech Bubble: Rectangle with Corners Rounded 10">
            <a:extLst>
              <a:ext uri="{FF2B5EF4-FFF2-40B4-BE49-F238E27FC236}">
                <a16:creationId xmlns:a16="http://schemas.microsoft.com/office/drawing/2014/main" id="{F9A1700F-66B6-4BCE-BDFA-E0C806C9E21F}"/>
              </a:ext>
            </a:extLst>
          </p:cNvPr>
          <p:cNvSpPr/>
          <p:nvPr/>
        </p:nvSpPr>
        <p:spPr>
          <a:xfrm>
            <a:off x="6525296" y="53012"/>
            <a:ext cx="4244156" cy="927340"/>
          </a:xfrm>
          <a:prstGeom prst="wedgeRoundRectCallout">
            <a:avLst>
              <a:gd name="adj1" fmla="val 33181"/>
              <a:gd name="adj2" fmla="val 6993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In English, we often say “the three Wise Men”, whereas the French name means</a:t>
            </a:r>
            <a:r>
              <a:rPr kumimoji="0" lang="en-GB" sz="1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‘magic kings’.</a:t>
            </a:r>
            <a:endParaRPr kumimoji="0" lang="en-GB" sz="1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 name="Rectangle: Rounded Corners 4">
            <a:extLst>
              <a:ext uri="{FF2B5EF4-FFF2-40B4-BE49-F238E27FC236}">
                <a16:creationId xmlns:a16="http://schemas.microsoft.com/office/drawing/2014/main" id="{05FBBEFC-9BBB-43B6-A74E-D38D97E01BC8}"/>
              </a:ext>
            </a:extLst>
          </p:cNvPr>
          <p:cNvSpPr/>
          <p:nvPr/>
        </p:nvSpPr>
        <p:spPr>
          <a:xfrm>
            <a:off x="5542633" y="1438187"/>
            <a:ext cx="580913" cy="35617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a:t>
            </a:r>
          </a:p>
        </p:txBody>
      </p:sp>
      <p:sp>
        <p:nvSpPr>
          <p:cNvPr id="22" name="Rectangle: Rounded Corners 21">
            <a:extLst>
              <a:ext uri="{FF2B5EF4-FFF2-40B4-BE49-F238E27FC236}">
                <a16:creationId xmlns:a16="http://schemas.microsoft.com/office/drawing/2014/main" id="{581F341B-B6D1-4C2E-A1FE-988BC80F3792}"/>
              </a:ext>
            </a:extLst>
          </p:cNvPr>
          <p:cNvSpPr/>
          <p:nvPr/>
        </p:nvSpPr>
        <p:spPr>
          <a:xfrm>
            <a:off x="301942" y="2380084"/>
            <a:ext cx="774164" cy="35617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a:t>
            </a:r>
          </a:p>
        </p:txBody>
      </p:sp>
      <p:sp>
        <p:nvSpPr>
          <p:cNvPr id="23" name="Rectangle: Rounded Corners 22">
            <a:extLst>
              <a:ext uri="{FF2B5EF4-FFF2-40B4-BE49-F238E27FC236}">
                <a16:creationId xmlns:a16="http://schemas.microsoft.com/office/drawing/2014/main" id="{39D498A3-A1FD-432B-AD3A-43658FE2CE5E}"/>
              </a:ext>
            </a:extLst>
          </p:cNvPr>
          <p:cNvSpPr/>
          <p:nvPr/>
        </p:nvSpPr>
        <p:spPr>
          <a:xfrm>
            <a:off x="347964" y="3849052"/>
            <a:ext cx="1072670" cy="34106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a:t>
            </a:r>
          </a:p>
        </p:txBody>
      </p:sp>
      <p:sp>
        <p:nvSpPr>
          <p:cNvPr id="24" name="Rectangle: Rounded Corners 23">
            <a:extLst>
              <a:ext uri="{FF2B5EF4-FFF2-40B4-BE49-F238E27FC236}">
                <a16:creationId xmlns:a16="http://schemas.microsoft.com/office/drawing/2014/main" id="{4A4223C1-36DC-4643-934B-8577BAF238BC}"/>
              </a:ext>
            </a:extLst>
          </p:cNvPr>
          <p:cNvSpPr/>
          <p:nvPr/>
        </p:nvSpPr>
        <p:spPr>
          <a:xfrm>
            <a:off x="3093409" y="6307337"/>
            <a:ext cx="1421586" cy="35617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______</a:t>
            </a:r>
          </a:p>
        </p:txBody>
      </p:sp>
      <p:sp>
        <p:nvSpPr>
          <p:cNvPr id="25" name="Rectangle: Rounded Corners 24">
            <a:extLst>
              <a:ext uri="{FF2B5EF4-FFF2-40B4-BE49-F238E27FC236}">
                <a16:creationId xmlns:a16="http://schemas.microsoft.com/office/drawing/2014/main" id="{A66A1BA0-29EB-4CA0-8467-701BB1D84E3B}"/>
              </a:ext>
            </a:extLst>
          </p:cNvPr>
          <p:cNvSpPr/>
          <p:nvPr/>
        </p:nvSpPr>
        <p:spPr>
          <a:xfrm>
            <a:off x="4480269" y="5934920"/>
            <a:ext cx="637924" cy="35617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a:t>
            </a:r>
          </a:p>
        </p:txBody>
      </p:sp>
      <p:sp>
        <p:nvSpPr>
          <p:cNvPr id="26" name="Rectangle: Rounded Corners 25">
            <a:extLst>
              <a:ext uri="{FF2B5EF4-FFF2-40B4-BE49-F238E27FC236}">
                <a16:creationId xmlns:a16="http://schemas.microsoft.com/office/drawing/2014/main" id="{A026D201-562D-40FB-94CD-02D3F2008CEF}"/>
              </a:ext>
            </a:extLst>
          </p:cNvPr>
          <p:cNvSpPr/>
          <p:nvPr/>
        </p:nvSpPr>
        <p:spPr>
          <a:xfrm>
            <a:off x="322954" y="5392730"/>
            <a:ext cx="1072670" cy="34106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_____ _</a:t>
            </a:r>
          </a:p>
        </p:txBody>
      </p:sp>
      <p:sp>
        <p:nvSpPr>
          <p:cNvPr id="27" name="Rectangle: Rounded Corners 26">
            <a:extLst>
              <a:ext uri="{FF2B5EF4-FFF2-40B4-BE49-F238E27FC236}">
                <a16:creationId xmlns:a16="http://schemas.microsoft.com/office/drawing/2014/main" id="{CFC532BD-0924-4261-A68A-2EC7AD9BF005}"/>
              </a:ext>
            </a:extLst>
          </p:cNvPr>
          <p:cNvSpPr/>
          <p:nvPr/>
        </p:nvSpPr>
        <p:spPr>
          <a:xfrm>
            <a:off x="673259" y="2971410"/>
            <a:ext cx="919058" cy="27461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a:t>
            </a:r>
          </a:p>
        </p:txBody>
      </p:sp>
      <p:sp>
        <p:nvSpPr>
          <p:cNvPr id="17" name="Rectangle: Rounded Corners 16">
            <a:extLst>
              <a:ext uri="{FF2B5EF4-FFF2-40B4-BE49-F238E27FC236}">
                <a16:creationId xmlns:a16="http://schemas.microsoft.com/office/drawing/2014/main" id="{E3983B4F-FB93-485A-A8FA-A0BBF724046D}"/>
              </a:ext>
            </a:extLst>
          </p:cNvPr>
          <p:cNvSpPr/>
          <p:nvPr/>
        </p:nvSpPr>
        <p:spPr>
          <a:xfrm>
            <a:off x="1415338" y="3883444"/>
            <a:ext cx="919058" cy="27461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____</a:t>
            </a:r>
          </a:p>
        </p:txBody>
      </p:sp>
      <p:sp>
        <p:nvSpPr>
          <p:cNvPr id="18" name="Rectangle: Rounded Corners 17">
            <a:extLst>
              <a:ext uri="{FF2B5EF4-FFF2-40B4-BE49-F238E27FC236}">
                <a16:creationId xmlns:a16="http://schemas.microsoft.com/office/drawing/2014/main" id="{4CC6563F-D4EA-4D78-8CEF-1F1D65971662}"/>
              </a:ext>
            </a:extLst>
          </p:cNvPr>
          <p:cNvSpPr/>
          <p:nvPr/>
        </p:nvSpPr>
        <p:spPr>
          <a:xfrm>
            <a:off x="322954" y="4712497"/>
            <a:ext cx="637924" cy="35617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a:t>
            </a:r>
          </a:p>
        </p:txBody>
      </p:sp>
      <p:sp>
        <p:nvSpPr>
          <p:cNvPr id="19" name="Rectangle: Rounded Corners 18">
            <a:extLst>
              <a:ext uri="{FF2B5EF4-FFF2-40B4-BE49-F238E27FC236}">
                <a16:creationId xmlns:a16="http://schemas.microsoft.com/office/drawing/2014/main" id="{A7742BE7-2D5D-4C1A-B510-A99198CD7D23}"/>
              </a:ext>
            </a:extLst>
          </p:cNvPr>
          <p:cNvSpPr/>
          <p:nvPr/>
        </p:nvSpPr>
        <p:spPr>
          <a:xfrm>
            <a:off x="970110" y="2364962"/>
            <a:ext cx="637924" cy="35617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a:t>
            </a:r>
          </a:p>
        </p:txBody>
      </p:sp>
      <p:sp>
        <p:nvSpPr>
          <p:cNvPr id="20" name="Rectangle: Rounded Corners 19">
            <a:extLst>
              <a:ext uri="{FF2B5EF4-FFF2-40B4-BE49-F238E27FC236}">
                <a16:creationId xmlns:a16="http://schemas.microsoft.com/office/drawing/2014/main" id="{3B499AD4-261E-4D68-9C8E-454910D3143D}"/>
              </a:ext>
            </a:extLst>
          </p:cNvPr>
          <p:cNvSpPr/>
          <p:nvPr/>
        </p:nvSpPr>
        <p:spPr>
          <a:xfrm>
            <a:off x="3253145" y="4757460"/>
            <a:ext cx="1215736" cy="35617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 _____</a:t>
            </a:r>
          </a:p>
        </p:txBody>
      </p:sp>
      <p:sp>
        <p:nvSpPr>
          <p:cNvPr id="21" name="Rectangle: Rounded Corners 20">
            <a:extLst>
              <a:ext uri="{FF2B5EF4-FFF2-40B4-BE49-F238E27FC236}">
                <a16:creationId xmlns:a16="http://schemas.microsoft.com/office/drawing/2014/main" id="{5D56DF06-E551-4CC2-A993-3A142A0E183A}"/>
              </a:ext>
            </a:extLst>
          </p:cNvPr>
          <p:cNvSpPr/>
          <p:nvPr/>
        </p:nvSpPr>
        <p:spPr>
          <a:xfrm>
            <a:off x="322954" y="5091022"/>
            <a:ext cx="1215736" cy="35617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rgbClr val="002060"/>
                </a:solidFill>
              </a:rPr>
              <a:t>__ _____</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542545" y="1017048"/>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28" name="Google Shape;134;p2">
            <a:hlinkClick r:id="" action="ppaction://noaction">
              <a:snd r:embed="rId5" name="Adele mange P1.wav"/>
            </a:hlinkClick>
            <a:extLst>
              <a:ext uri="{FF2B5EF4-FFF2-40B4-BE49-F238E27FC236}">
                <a16:creationId xmlns:a16="http://schemas.microsoft.com/office/drawing/2014/main" id="{CC160C68-CBD6-4802-B360-DFD8794BAAD2}"/>
              </a:ext>
            </a:extLst>
          </p:cNvPr>
          <p:cNvPicPr preferRelativeResize="0"/>
          <p:nvPr/>
        </p:nvPicPr>
        <p:blipFill rotWithShape="1">
          <a:blip r:embed="rId6">
            <a:alphaModFix/>
          </a:blip>
          <a:srcRect/>
          <a:stretch/>
        </p:blipFill>
        <p:spPr>
          <a:xfrm>
            <a:off x="5884420" y="1243208"/>
            <a:ext cx="377532" cy="369235"/>
          </a:xfrm>
          <a:prstGeom prst="rect">
            <a:avLst/>
          </a:prstGeom>
          <a:noFill/>
          <a:ln>
            <a:noFill/>
          </a:ln>
          <a:effectLst>
            <a:outerShdw blurRad="50800" dist="38100" dir="5400000" algn="t" rotWithShape="0">
              <a:prstClr val="black">
                <a:alpha val="40000"/>
              </a:prstClr>
            </a:outerShdw>
          </a:effectLst>
        </p:spPr>
      </p:pic>
      <p:pic>
        <p:nvPicPr>
          <p:cNvPr id="30" name="Google Shape;134;p2">
            <a:hlinkClick r:id="" action="ppaction://noaction">
              <a:snd r:embed="rId7" name="p2.wav"/>
            </a:hlinkClick>
            <a:extLst>
              <a:ext uri="{FF2B5EF4-FFF2-40B4-BE49-F238E27FC236}">
                <a16:creationId xmlns:a16="http://schemas.microsoft.com/office/drawing/2014/main" id="{6BC4F706-DC2C-47C2-8343-04A9A566A56D}"/>
              </a:ext>
            </a:extLst>
          </p:cNvPr>
          <p:cNvPicPr preferRelativeResize="0"/>
          <p:nvPr/>
        </p:nvPicPr>
        <p:blipFill rotWithShape="1">
          <a:blip r:embed="rId6">
            <a:alphaModFix/>
          </a:blip>
          <a:srcRect/>
          <a:stretch/>
        </p:blipFill>
        <p:spPr>
          <a:xfrm>
            <a:off x="5833089" y="3246022"/>
            <a:ext cx="377532" cy="369235"/>
          </a:xfrm>
          <a:prstGeom prst="rect">
            <a:avLst/>
          </a:prstGeom>
          <a:noFill/>
          <a:ln>
            <a:noFill/>
          </a:ln>
          <a:effectLst>
            <a:outerShdw blurRad="50800" dist="38100" dir="5400000" algn="t" rotWithShape="0">
              <a:prstClr val="black">
                <a:alpha val="40000"/>
              </a:prstClr>
            </a:outerShdw>
          </a:effectLst>
        </p:spPr>
      </p:pic>
      <p:pic>
        <p:nvPicPr>
          <p:cNvPr id="31" name="Google Shape;134;p2">
            <a:hlinkClick r:id="" action="ppaction://noaction">
              <a:snd r:embed="rId8" name="p3.wav"/>
            </a:hlinkClick>
            <a:extLst>
              <a:ext uri="{FF2B5EF4-FFF2-40B4-BE49-F238E27FC236}">
                <a16:creationId xmlns:a16="http://schemas.microsoft.com/office/drawing/2014/main" id="{DA2D660D-F67A-4DD8-9519-1E01AF7E1FF5}"/>
              </a:ext>
            </a:extLst>
          </p:cNvPr>
          <p:cNvPicPr preferRelativeResize="0"/>
          <p:nvPr/>
        </p:nvPicPr>
        <p:blipFill rotWithShape="1">
          <a:blip r:embed="rId6">
            <a:alphaModFix/>
          </a:blip>
          <a:srcRect/>
          <a:stretch/>
        </p:blipFill>
        <p:spPr>
          <a:xfrm>
            <a:off x="5833089" y="3971683"/>
            <a:ext cx="377532" cy="369235"/>
          </a:xfrm>
          <a:prstGeom prst="rect">
            <a:avLst/>
          </a:prstGeom>
          <a:noFill/>
          <a:ln>
            <a:noFill/>
          </a:ln>
          <a:effectLst>
            <a:outerShdw blurRad="50800" dist="38100" dir="5400000" algn="t" rotWithShape="0">
              <a:prstClr val="black">
                <a:alpha val="40000"/>
              </a:prstClr>
            </a:outerShdw>
          </a:effectLst>
        </p:spPr>
      </p:pic>
      <p:pic>
        <p:nvPicPr>
          <p:cNvPr id="32" name="Google Shape;134;p2">
            <a:hlinkClick r:id="" action="ppaction://noaction">
              <a:snd r:embed="rId9" name="P4.wav"/>
            </a:hlinkClick>
            <a:extLst>
              <a:ext uri="{FF2B5EF4-FFF2-40B4-BE49-F238E27FC236}">
                <a16:creationId xmlns:a16="http://schemas.microsoft.com/office/drawing/2014/main" id="{CF8FE476-12BB-467A-9E72-AEB3DA37E003}"/>
              </a:ext>
            </a:extLst>
          </p:cNvPr>
          <p:cNvPicPr preferRelativeResize="0"/>
          <p:nvPr/>
        </p:nvPicPr>
        <p:blipFill rotWithShape="1">
          <a:blip r:embed="rId6">
            <a:alphaModFix/>
          </a:blip>
          <a:srcRect/>
          <a:stretch/>
        </p:blipFill>
        <p:spPr>
          <a:xfrm>
            <a:off x="5833089" y="4890583"/>
            <a:ext cx="377532" cy="369235"/>
          </a:xfrm>
          <a:prstGeom prst="rect">
            <a:avLst/>
          </a:prstGeom>
          <a:noFill/>
          <a:ln>
            <a:noFill/>
          </a:ln>
          <a:effectLst>
            <a:outerShdw blurRad="50800" dist="38100" dir="5400000" algn="t" rotWithShape="0">
              <a:prstClr val="black">
                <a:alpha val="40000"/>
              </a:prstClr>
            </a:outerShdw>
          </a:effectLst>
        </p:spPr>
      </p:pic>
      <p:pic>
        <p:nvPicPr>
          <p:cNvPr id="33" name="Google Shape;134;p2">
            <a:hlinkClick r:id="" action="ppaction://noaction">
              <a:snd r:embed="rId10" name="p5.wav"/>
            </a:hlinkClick>
            <a:extLst>
              <a:ext uri="{FF2B5EF4-FFF2-40B4-BE49-F238E27FC236}">
                <a16:creationId xmlns:a16="http://schemas.microsoft.com/office/drawing/2014/main" id="{62CC8BE2-B33A-4FC5-A84D-D0B7655B5F68}"/>
              </a:ext>
            </a:extLst>
          </p:cNvPr>
          <p:cNvPicPr preferRelativeResize="0"/>
          <p:nvPr/>
        </p:nvPicPr>
        <p:blipFill rotWithShape="1">
          <a:blip r:embed="rId6">
            <a:alphaModFix/>
          </a:blip>
          <a:srcRect/>
          <a:stretch/>
        </p:blipFill>
        <p:spPr>
          <a:xfrm>
            <a:off x="5853497" y="6347321"/>
            <a:ext cx="377532" cy="369235"/>
          </a:xfrm>
          <a:prstGeom prst="rect">
            <a:avLst/>
          </a:prstGeom>
          <a:noFill/>
          <a:ln>
            <a:no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325738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5"/>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4"/>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28"/>
                                        </p:tgtEl>
                                        <p:attrNameLst>
                                          <p:attrName>style.visibility</p:attrName>
                                        </p:attrNameLst>
                                      </p:cBhvr>
                                      <p:to>
                                        <p:strVal val="visible"/>
                                      </p:to>
                                    </p:set>
                                    <p:anim calcmode="lin" valueType="num">
                                      <p:cBhvr additive="base">
                                        <p:cTn id="59" dur="500"/>
                                        <p:tgtEl>
                                          <p:spTgt spid="28"/>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nodeType="clickEffect">
                                  <p:stCondLst>
                                    <p:cond delay="0"/>
                                  </p:stCondLst>
                                  <p:childTnLst>
                                    <p:set>
                                      <p:cBhvr>
                                        <p:cTn id="63" dur="1" fill="hold">
                                          <p:stCondLst>
                                            <p:cond delay="0"/>
                                          </p:stCondLst>
                                        </p:cTn>
                                        <p:tgtEl>
                                          <p:spTgt spid="30"/>
                                        </p:tgtEl>
                                        <p:attrNameLst>
                                          <p:attrName>style.visibility</p:attrName>
                                        </p:attrNameLst>
                                      </p:cBhvr>
                                      <p:to>
                                        <p:strVal val="visible"/>
                                      </p:to>
                                    </p:set>
                                    <p:anim calcmode="lin" valueType="num">
                                      <p:cBhvr additive="base">
                                        <p:cTn id="64" dur="500"/>
                                        <p:tgtEl>
                                          <p:spTgt spid="30"/>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31"/>
                                        </p:tgtEl>
                                        <p:attrNameLst>
                                          <p:attrName>style.visibility</p:attrName>
                                        </p:attrNameLst>
                                      </p:cBhvr>
                                      <p:to>
                                        <p:strVal val="visible"/>
                                      </p:to>
                                    </p:set>
                                    <p:anim calcmode="lin" valueType="num">
                                      <p:cBhvr additive="base">
                                        <p:cTn id="69" dur="500"/>
                                        <p:tgtEl>
                                          <p:spTgt spid="31"/>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2" presetClass="entr" presetSubtype="4" fill="hold" nodeType="clickEffect">
                                  <p:stCondLst>
                                    <p:cond delay="0"/>
                                  </p:stCondLst>
                                  <p:childTnLst>
                                    <p:set>
                                      <p:cBhvr>
                                        <p:cTn id="73" dur="1" fill="hold">
                                          <p:stCondLst>
                                            <p:cond delay="0"/>
                                          </p:stCondLst>
                                        </p:cTn>
                                        <p:tgtEl>
                                          <p:spTgt spid="32"/>
                                        </p:tgtEl>
                                        <p:attrNameLst>
                                          <p:attrName>style.visibility</p:attrName>
                                        </p:attrNameLst>
                                      </p:cBhvr>
                                      <p:to>
                                        <p:strVal val="visible"/>
                                      </p:to>
                                    </p:set>
                                    <p:anim calcmode="lin" valueType="num">
                                      <p:cBhvr additive="base">
                                        <p:cTn id="74" dur="500"/>
                                        <p:tgtEl>
                                          <p:spTgt spid="32"/>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33"/>
                                        </p:tgtEl>
                                        <p:attrNameLst>
                                          <p:attrName>style.visibility</p:attrName>
                                        </p:attrNameLst>
                                      </p:cBhvr>
                                      <p:to>
                                        <p:strVal val="visible"/>
                                      </p:to>
                                    </p:set>
                                    <p:anim calcmode="lin" valueType="num">
                                      <p:cBhvr additive="base">
                                        <p:cTn id="79" dur="500"/>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22" grpId="0" animBg="1"/>
      <p:bldP spid="23" grpId="0" animBg="1"/>
      <p:bldP spid="24" grpId="0" animBg="1"/>
      <p:bldP spid="25" grpId="0" animBg="1"/>
      <p:bldP spid="26" grpId="0" animBg="1"/>
      <p:bldP spid="27" grpId="0" animBg="1"/>
      <p:bldP spid="17" grpId="0" animBg="1"/>
      <p:bldP spid="18" grpId="0" animBg="1"/>
      <p:bldP spid="19" grpId="0" animBg="1"/>
      <p:bldP spid="20"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7" name="Title 1">
            <a:extLst>
              <a:ext uri="{FF2B5EF4-FFF2-40B4-BE49-F238E27FC236}">
                <a16:creationId xmlns:a16="http://schemas.microsoft.com/office/drawing/2014/main" id="{0D6D7A61-E9C4-4C77-A590-6DE3A4D6B0CD}"/>
              </a:ext>
            </a:extLst>
          </p:cNvPr>
          <p:cNvSpPr txBox="1">
            <a:spLocks/>
          </p:cNvSpPr>
          <p:nvPr/>
        </p:nvSpPr>
        <p:spPr>
          <a:xfrm>
            <a:off x="286176" y="372576"/>
            <a:ext cx="5380530" cy="607912"/>
          </a:xfrm>
          <a:prstGeom prst="rect">
            <a:avLst/>
          </a:prstGeom>
        </p:spPr>
        <p:txBody>
          <a:bodyPr spcFirstLastPara="1" vert="horz" wrap="square" lIns="0" tIns="0" rIns="0" bIns="0" rtlCol="0" anchor="t" anchorCtr="0">
            <a:normAutofit/>
          </a:bodyPr>
          <a:lstStyle>
            <a:lvl1pPr lvl="0" algn="l" defTabSz="914400" rtl="0" eaLnBrk="1" latinLnBrk="0" hangingPunct="1">
              <a:lnSpc>
                <a:spcPct val="90000"/>
              </a:lnSpc>
              <a:spcBef>
                <a:spcPts val="0"/>
              </a:spcBef>
              <a:spcAft>
                <a:spcPts val="0"/>
              </a:spcAft>
              <a:buSzPts val="4400"/>
              <a:buNone/>
              <a:defRPr sz="4400" kern="1200">
                <a:solidFill>
                  <a:schemeClr val="tx1"/>
                </a:solidFill>
                <a:latin typeface="+mj-lt"/>
                <a:ea typeface="+mj-ea"/>
                <a:cs typeface="+mj-cs"/>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pPr marL="0" marR="0" lvl="0" indent="0" algn="l" defTabSz="914400" rtl="0" eaLnBrk="1" fontAlgn="auto" latinLnBrk="0" hangingPunct="1">
              <a:lnSpc>
                <a:spcPct val="90000"/>
              </a:lnSpc>
              <a:spcBef>
                <a:spcPts val="0"/>
              </a:spcBef>
              <a:spcAft>
                <a:spcPts val="0"/>
              </a:spcAft>
              <a:buClrTx/>
              <a:buSzPts val="4400"/>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Les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Rois</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mages</a:t>
            </a:r>
          </a:p>
        </p:txBody>
      </p:sp>
      <p:pic>
        <p:nvPicPr>
          <p:cNvPr id="8" name="Picture 2" descr="Biblia, Dibujos Animados, Comic, Personajes De Cómic">
            <a:extLst>
              <a:ext uri="{FF2B5EF4-FFF2-40B4-BE49-F238E27FC236}">
                <a16:creationId xmlns:a16="http://schemas.microsoft.com/office/drawing/2014/main" id="{171C3785-DE4A-4849-A8DF-C652E55EEE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8712" y="62571"/>
            <a:ext cx="1019782" cy="693664"/>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0CE6E5CA-B3D7-4DBF-A507-B8A2FBE7033D}"/>
              </a:ext>
            </a:extLst>
          </p:cNvPr>
          <p:cNvSpPr txBox="1"/>
          <p:nvPr/>
        </p:nvSpPr>
        <p:spPr>
          <a:xfrm>
            <a:off x="0" y="1033981"/>
            <a:ext cx="73500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 </a:t>
            </a:r>
            <a:r>
              <a:rPr lang="en-GB" sz="2400" dirty="0">
                <a:solidFill>
                  <a:srgbClr val="002060"/>
                </a:solidFill>
                <a:latin typeface="Century Gothic" panose="020B0502020202020204" pitchFamily="34" charset="0"/>
              </a:rPr>
              <a:t>Put the pictures in order according to the text</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pic>
        <p:nvPicPr>
          <p:cNvPr id="32" name="Picture 2" descr="Biblia, Dibujos Animados, Comic, Personajes De Cómic">
            <a:extLst>
              <a:ext uri="{FF2B5EF4-FFF2-40B4-BE49-F238E27FC236}">
                <a16:creationId xmlns:a16="http://schemas.microsoft.com/office/drawing/2014/main" id="{710F6702-0D91-4BC4-9BC6-3203E84971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65456" y="5486448"/>
            <a:ext cx="1468567" cy="998931"/>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a:extLst>
              <a:ext uri="{FF2B5EF4-FFF2-40B4-BE49-F238E27FC236}">
                <a16:creationId xmlns:a16="http://schemas.microsoft.com/office/drawing/2014/main" id="{A1CB7712-307F-4818-AC43-F359D1053D63}"/>
              </a:ext>
            </a:extLst>
          </p:cNvPr>
          <p:cNvSpPr txBox="1"/>
          <p:nvPr/>
        </p:nvSpPr>
        <p:spPr>
          <a:xfrm>
            <a:off x="7428114" y="1641735"/>
            <a:ext cx="1767407" cy="461665"/>
          </a:xfrm>
          <a:prstGeom prst="rect">
            <a:avLst/>
          </a:prstGeom>
          <a:noFill/>
        </p:spPr>
        <p:txBody>
          <a:bodyPr wrap="square">
            <a:spAutoFit/>
          </a:bodyPr>
          <a:lstStyle/>
          <a:p>
            <a:pPr algn="ctr"/>
            <a:r>
              <a:rPr lang="en-GB" sz="2400" b="1" dirty="0">
                <a:solidFill>
                  <a:srgbClr val="002060"/>
                </a:solidFill>
                <a:latin typeface="Century Gothic" panose="020B0502020202020204" pitchFamily="34" charset="0"/>
              </a:rPr>
              <a:t>[A]</a:t>
            </a:r>
            <a:endParaRPr lang="en-GB" sz="2400" dirty="0">
              <a:solidFill>
                <a:prstClr val="black"/>
              </a:solidFill>
              <a:latin typeface="Calibri" panose="020F0502020204030204"/>
            </a:endParaRPr>
          </a:p>
        </p:txBody>
      </p:sp>
      <p:sp>
        <p:nvSpPr>
          <p:cNvPr id="34" name="TextBox 33">
            <a:extLst>
              <a:ext uri="{FF2B5EF4-FFF2-40B4-BE49-F238E27FC236}">
                <a16:creationId xmlns:a16="http://schemas.microsoft.com/office/drawing/2014/main" id="{6FBA9230-3FB6-4D2A-A51B-D2E1E2F8E367}"/>
              </a:ext>
            </a:extLst>
          </p:cNvPr>
          <p:cNvSpPr txBox="1"/>
          <p:nvPr/>
        </p:nvSpPr>
        <p:spPr>
          <a:xfrm flipH="1">
            <a:off x="6674521" y="2750103"/>
            <a:ext cx="764432" cy="461665"/>
          </a:xfrm>
          <a:prstGeom prst="rect">
            <a:avLst/>
          </a:prstGeom>
          <a:noFill/>
        </p:spPr>
        <p:txBody>
          <a:bodyPr wrap="square">
            <a:spAutoFit/>
          </a:bodyPr>
          <a:lstStyle/>
          <a:p>
            <a:pPr algn="ctr"/>
            <a:r>
              <a:rPr lang="en-GB" sz="2400" b="1" dirty="0">
                <a:solidFill>
                  <a:srgbClr val="002060"/>
                </a:solidFill>
                <a:latin typeface="Century Gothic" panose="020B0502020202020204" pitchFamily="34" charset="0"/>
              </a:rPr>
              <a:t>[B]</a:t>
            </a:r>
            <a:endParaRPr lang="en-GB" sz="2400" dirty="0">
              <a:solidFill>
                <a:prstClr val="black"/>
              </a:solidFill>
              <a:latin typeface="Calibri" panose="020F0502020204030204"/>
            </a:endParaRPr>
          </a:p>
        </p:txBody>
      </p:sp>
      <p:sp>
        <p:nvSpPr>
          <p:cNvPr id="35" name="TextBox 34">
            <a:extLst>
              <a:ext uri="{FF2B5EF4-FFF2-40B4-BE49-F238E27FC236}">
                <a16:creationId xmlns:a16="http://schemas.microsoft.com/office/drawing/2014/main" id="{884F1FE7-70E5-4F11-A1AF-0FAEFBCDCF1D}"/>
              </a:ext>
            </a:extLst>
          </p:cNvPr>
          <p:cNvSpPr txBox="1"/>
          <p:nvPr/>
        </p:nvSpPr>
        <p:spPr>
          <a:xfrm>
            <a:off x="6396241" y="4571467"/>
            <a:ext cx="1767407" cy="461665"/>
          </a:xfrm>
          <a:prstGeom prst="rect">
            <a:avLst/>
          </a:prstGeom>
          <a:noFill/>
        </p:spPr>
        <p:txBody>
          <a:bodyPr wrap="square">
            <a:spAutoFit/>
          </a:bodyPr>
          <a:lstStyle/>
          <a:p>
            <a:pPr algn="ctr"/>
            <a:r>
              <a:rPr lang="en-GB" sz="2400" b="1" dirty="0">
                <a:solidFill>
                  <a:srgbClr val="002060"/>
                </a:solidFill>
                <a:latin typeface="Century Gothic" panose="020B0502020202020204" pitchFamily="34" charset="0"/>
              </a:rPr>
              <a:t>[C]</a:t>
            </a:r>
            <a:endParaRPr lang="en-GB" sz="2400" dirty="0">
              <a:solidFill>
                <a:prstClr val="black"/>
              </a:solidFill>
              <a:latin typeface="Calibri" panose="020F0502020204030204"/>
            </a:endParaRPr>
          </a:p>
        </p:txBody>
      </p:sp>
      <p:sp>
        <p:nvSpPr>
          <p:cNvPr id="36" name="TextBox 35">
            <a:extLst>
              <a:ext uri="{FF2B5EF4-FFF2-40B4-BE49-F238E27FC236}">
                <a16:creationId xmlns:a16="http://schemas.microsoft.com/office/drawing/2014/main" id="{8E1B291E-B098-4780-BA52-2518969FFA92}"/>
              </a:ext>
            </a:extLst>
          </p:cNvPr>
          <p:cNvSpPr txBox="1"/>
          <p:nvPr/>
        </p:nvSpPr>
        <p:spPr>
          <a:xfrm>
            <a:off x="6540621" y="6088643"/>
            <a:ext cx="1767407" cy="461665"/>
          </a:xfrm>
          <a:prstGeom prst="rect">
            <a:avLst/>
          </a:prstGeom>
          <a:noFill/>
        </p:spPr>
        <p:txBody>
          <a:bodyPr wrap="square">
            <a:spAutoFit/>
          </a:bodyPr>
          <a:lstStyle/>
          <a:p>
            <a:pPr algn="ctr"/>
            <a:r>
              <a:rPr lang="en-GB" sz="2400" b="1" dirty="0">
                <a:solidFill>
                  <a:srgbClr val="002060"/>
                </a:solidFill>
                <a:latin typeface="Century Gothic" panose="020B0502020202020204" pitchFamily="34" charset="0"/>
              </a:rPr>
              <a:t>[D]</a:t>
            </a:r>
            <a:endParaRPr lang="en-GB" sz="2400" dirty="0">
              <a:solidFill>
                <a:prstClr val="black"/>
              </a:solidFill>
              <a:latin typeface="Calibri" panose="020F0502020204030204"/>
            </a:endParaRPr>
          </a:p>
        </p:txBody>
      </p:sp>
      <p:sp>
        <p:nvSpPr>
          <p:cNvPr id="37" name="TextBox 36">
            <a:extLst>
              <a:ext uri="{FF2B5EF4-FFF2-40B4-BE49-F238E27FC236}">
                <a16:creationId xmlns:a16="http://schemas.microsoft.com/office/drawing/2014/main" id="{7FDAEA1B-4120-424B-BB18-98A0B98488AE}"/>
              </a:ext>
            </a:extLst>
          </p:cNvPr>
          <p:cNvSpPr txBox="1"/>
          <p:nvPr/>
        </p:nvSpPr>
        <p:spPr>
          <a:xfrm>
            <a:off x="9427124" y="3250544"/>
            <a:ext cx="1767407" cy="461665"/>
          </a:xfrm>
          <a:prstGeom prst="rect">
            <a:avLst/>
          </a:prstGeom>
          <a:noFill/>
        </p:spPr>
        <p:txBody>
          <a:bodyPr wrap="square">
            <a:spAutoFit/>
          </a:bodyPr>
          <a:lstStyle/>
          <a:p>
            <a:pPr algn="ctr"/>
            <a:r>
              <a:rPr lang="en-GB" sz="2400" b="1" dirty="0">
                <a:solidFill>
                  <a:srgbClr val="002060"/>
                </a:solidFill>
                <a:latin typeface="Century Gothic" panose="020B0502020202020204" pitchFamily="34" charset="0"/>
              </a:rPr>
              <a:t>[E]</a:t>
            </a:r>
            <a:endParaRPr lang="en-GB" sz="2400" dirty="0">
              <a:solidFill>
                <a:prstClr val="black"/>
              </a:solidFill>
              <a:latin typeface="Calibri" panose="020F0502020204030204"/>
            </a:endParaRPr>
          </a:p>
        </p:txBody>
      </p:sp>
      <p:sp>
        <p:nvSpPr>
          <p:cNvPr id="38" name="TextBox 37">
            <a:extLst>
              <a:ext uri="{FF2B5EF4-FFF2-40B4-BE49-F238E27FC236}">
                <a16:creationId xmlns:a16="http://schemas.microsoft.com/office/drawing/2014/main" id="{C1CA27DD-31D9-474C-A7FD-5EA547847E90}"/>
              </a:ext>
            </a:extLst>
          </p:cNvPr>
          <p:cNvSpPr txBox="1"/>
          <p:nvPr/>
        </p:nvSpPr>
        <p:spPr>
          <a:xfrm>
            <a:off x="9430438" y="4608139"/>
            <a:ext cx="1767407" cy="461665"/>
          </a:xfrm>
          <a:prstGeom prst="rect">
            <a:avLst/>
          </a:prstGeom>
          <a:noFill/>
        </p:spPr>
        <p:txBody>
          <a:bodyPr wrap="square">
            <a:spAutoFit/>
          </a:bodyPr>
          <a:lstStyle/>
          <a:p>
            <a:pPr algn="ctr"/>
            <a:r>
              <a:rPr lang="en-GB" sz="2400" b="1" dirty="0">
                <a:solidFill>
                  <a:srgbClr val="002060"/>
                </a:solidFill>
                <a:latin typeface="Century Gothic" panose="020B0502020202020204" pitchFamily="34" charset="0"/>
              </a:rPr>
              <a:t>[F]</a:t>
            </a:r>
            <a:endParaRPr lang="en-GB" sz="2400" dirty="0">
              <a:solidFill>
                <a:prstClr val="black"/>
              </a:solidFill>
              <a:latin typeface="Calibri" panose="020F0502020204030204"/>
            </a:endParaRPr>
          </a:p>
        </p:txBody>
      </p:sp>
      <p:sp>
        <p:nvSpPr>
          <p:cNvPr id="39" name="TextBox 38">
            <a:extLst>
              <a:ext uri="{FF2B5EF4-FFF2-40B4-BE49-F238E27FC236}">
                <a16:creationId xmlns:a16="http://schemas.microsoft.com/office/drawing/2014/main" id="{D7FAF994-AE77-4B5E-861B-A7C36353CC08}"/>
              </a:ext>
            </a:extLst>
          </p:cNvPr>
          <p:cNvSpPr txBox="1"/>
          <p:nvPr/>
        </p:nvSpPr>
        <p:spPr>
          <a:xfrm>
            <a:off x="9554168" y="6039453"/>
            <a:ext cx="1767407" cy="461665"/>
          </a:xfrm>
          <a:prstGeom prst="rect">
            <a:avLst/>
          </a:prstGeom>
          <a:noFill/>
        </p:spPr>
        <p:txBody>
          <a:bodyPr wrap="square">
            <a:spAutoFit/>
          </a:bodyPr>
          <a:lstStyle/>
          <a:p>
            <a:pPr algn="ctr"/>
            <a:r>
              <a:rPr lang="en-GB" sz="2400" b="1" dirty="0">
                <a:solidFill>
                  <a:srgbClr val="002060"/>
                </a:solidFill>
                <a:latin typeface="Century Gothic" panose="020B0502020202020204" pitchFamily="34" charset="0"/>
              </a:rPr>
              <a:t>[G]</a:t>
            </a:r>
            <a:endParaRPr lang="en-GB" sz="2400" dirty="0">
              <a:solidFill>
                <a:prstClr val="black"/>
              </a:solidFill>
              <a:latin typeface="Calibri" panose="020F0502020204030204"/>
            </a:endParaRPr>
          </a:p>
        </p:txBody>
      </p:sp>
      <p:sp>
        <p:nvSpPr>
          <p:cNvPr id="40" name="TextBox 39">
            <a:extLst>
              <a:ext uri="{FF2B5EF4-FFF2-40B4-BE49-F238E27FC236}">
                <a16:creationId xmlns:a16="http://schemas.microsoft.com/office/drawing/2014/main" id="{437ECCD8-BE7F-41A5-ACE6-DBC806F70F6B}"/>
              </a:ext>
            </a:extLst>
          </p:cNvPr>
          <p:cNvSpPr txBox="1"/>
          <p:nvPr/>
        </p:nvSpPr>
        <p:spPr>
          <a:xfrm>
            <a:off x="6422108" y="4571467"/>
            <a:ext cx="594518" cy="461665"/>
          </a:xfrm>
          <a:prstGeom prst="rect">
            <a:avLst/>
          </a:prstGeom>
          <a:solidFill>
            <a:srgbClr val="AFDC7E"/>
          </a:solidFill>
        </p:spPr>
        <p:txBody>
          <a:bodyPr wrap="square">
            <a:spAutoFit/>
          </a:bodyPr>
          <a:lstStyle/>
          <a:p>
            <a:pPr algn="ctr"/>
            <a:r>
              <a:rPr lang="en-GB" sz="2400" b="1" dirty="0">
                <a:solidFill>
                  <a:srgbClr val="002060"/>
                </a:solidFill>
                <a:latin typeface="Century Gothic" panose="020B0502020202020204" pitchFamily="34" charset="0"/>
              </a:rPr>
              <a:t>[1]</a:t>
            </a:r>
            <a:endParaRPr lang="en-GB" sz="2400" dirty="0">
              <a:solidFill>
                <a:prstClr val="black"/>
              </a:solidFill>
              <a:latin typeface="Calibri" panose="020F0502020204030204"/>
            </a:endParaRPr>
          </a:p>
        </p:txBody>
      </p:sp>
      <p:sp>
        <p:nvSpPr>
          <p:cNvPr id="41" name="TextBox 40">
            <a:extLst>
              <a:ext uri="{FF2B5EF4-FFF2-40B4-BE49-F238E27FC236}">
                <a16:creationId xmlns:a16="http://schemas.microsoft.com/office/drawing/2014/main" id="{43DDA286-7661-4931-B412-C347986EF54D}"/>
              </a:ext>
            </a:extLst>
          </p:cNvPr>
          <p:cNvSpPr txBox="1"/>
          <p:nvPr/>
        </p:nvSpPr>
        <p:spPr>
          <a:xfrm>
            <a:off x="6413846" y="6057451"/>
            <a:ext cx="594518" cy="461665"/>
          </a:xfrm>
          <a:prstGeom prst="rect">
            <a:avLst/>
          </a:prstGeom>
          <a:solidFill>
            <a:srgbClr val="AFDC7E"/>
          </a:solidFill>
        </p:spPr>
        <p:txBody>
          <a:bodyPr wrap="square">
            <a:spAutoFit/>
          </a:bodyPr>
          <a:lstStyle/>
          <a:p>
            <a:pPr algn="ctr"/>
            <a:r>
              <a:rPr lang="en-GB" sz="2400" b="1" dirty="0">
                <a:solidFill>
                  <a:srgbClr val="002060"/>
                </a:solidFill>
                <a:latin typeface="Century Gothic" panose="020B0502020202020204" pitchFamily="34" charset="0"/>
              </a:rPr>
              <a:t>[2]</a:t>
            </a:r>
            <a:endParaRPr lang="en-GB" sz="2400" dirty="0">
              <a:solidFill>
                <a:prstClr val="black"/>
              </a:solidFill>
              <a:latin typeface="Calibri" panose="020F0502020204030204"/>
            </a:endParaRPr>
          </a:p>
        </p:txBody>
      </p:sp>
      <p:sp>
        <p:nvSpPr>
          <p:cNvPr id="42" name="TextBox 41">
            <a:extLst>
              <a:ext uri="{FF2B5EF4-FFF2-40B4-BE49-F238E27FC236}">
                <a16:creationId xmlns:a16="http://schemas.microsoft.com/office/drawing/2014/main" id="{DB75D3DF-58F3-4178-B98F-82230BCA9748}"/>
              </a:ext>
            </a:extLst>
          </p:cNvPr>
          <p:cNvSpPr txBox="1"/>
          <p:nvPr/>
        </p:nvSpPr>
        <p:spPr>
          <a:xfrm>
            <a:off x="6422108" y="3261099"/>
            <a:ext cx="594518" cy="461665"/>
          </a:xfrm>
          <a:prstGeom prst="rect">
            <a:avLst/>
          </a:prstGeom>
          <a:solidFill>
            <a:srgbClr val="AFDC7E"/>
          </a:solidFill>
        </p:spPr>
        <p:txBody>
          <a:bodyPr wrap="square">
            <a:spAutoFit/>
          </a:bodyPr>
          <a:lstStyle/>
          <a:p>
            <a:pPr algn="ctr"/>
            <a:r>
              <a:rPr lang="en-GB" sz="2400" b="1" dirty="0">
                <a:solidFill>
                  <a:srgbClr val="002060"/>
                </a:solidFill>
                <a:latin typeface="Century Gothic" panose="020B0502020202020204" pitchFamily="34" charset="0"/>
              </a:rPr>
              <a:t>[4]</a:t>
            </a:r>
            <a:endParaRPr lang="en-GB" sz="2400" dirty="0">
              <a:solidFill>
                <a:prstClr val="black"/>
              </a:solidFill>
              <a:latin typeface="Calibri" panose="020F0502020204030204"/>
            </a:endParaRPr>
          </a:p>
        </p:txBody>
      </p:sp>
      <p:sp>
        <p:nvSpPr>
          <p:cNvPr id="45" name="TextBox 44">
            <a:extLst>
              <a:ext uri="{FF2B5EF4-FFF2-40B4-BE49-F238E27FC236}">
                <a16:creationId xmlns:a16="http://schemas.microsoft.com/office/drawing/2014/main" id="{88EB826E-6EA9-4A31-A182-DD1BC9F0BAA3}"/>
              </a:ext>
            </a:extLst>
          </p:cNvPr>
          <p:cNvSpPr txBox="1"/>
          <p:nvPr/>
        </p:nvSpPr>
        <p:spPr>
          <a:xfrm>
            <a:off x="9554168" y="6046896"/>
            <a:ext cx="594518" cy="461665"/>
          </a:xfrm>
          <a:prstGeom prst="rect">
            <a:avLst/>
          </a:prstGeom>
          <a:solidFill>
            <a:srgbClr val="AFDC7E"/>
          </a:solidFill>
        </p:spPr>
        <p:txBody>
          <a:bodyPr wrap="square">
            <a:spAutoFit/>
          </a:bodyPr>
          <a:lstStyle/>
          <a:p>
            <a:pPr algn="ctr"/>
            <a:r>
              <a:rPr lang="en-GB" sz="2400" b="1" dirty="0">
                <a:solidFill>
                  <a:srgbClr val="002060"/>
                </a:solidFill>
                <a:latin typeface="Century Gothic" panose="020B0502020202020204" pitchFamily="34" charset="0"/>
              </a:rPr>
              <a:t>[3]</a:t>
            </a:r>
            <a:endParaRPr lang="en-GB" sz="2400" dirty="0">
              <a:solidFill>
                <a:prstClr val="black"/>
              </a:solidFill>
              <a:latin typeface="Calibri" panose="020F0502020204030204"/>
            </a:endParaRPr>
          </a:p>
        </p:txBody>
      </p:sp>
      <p:sp>
        <p:nvSpPr>
          <p:cNvPr id="46" name="TextBox 45">
            <a:extLst>
              <a:ext uri="{FF2B5EF4-FFF2-40B4-BE49-F238E27FC236}">
                <a16:creationId xmlns:a16="http://schemas.microsoft.com/office/drawing/2014/main" id="{3C21137F-ADCD-4744-90E9-175134CDA463}"/>
              </a:ext>
            </a:extLst>
          </p:cNvPr>
          <p:cNvSpPr txBox="1"/>
          <p:nvPr/>
        </p:nvSpPr>
        <p:spPr>
          <a:xfrm>
            <a:off x="7447945" y="1667568"/>
            <a:ext cx="594518" cy="461665"/>
          </a:xfrm>
          <a:prstGeom prst="rect">
            <a:avLst/>
          </a:prstGeom>
          <a:solidFill>
            <a:srgbClr val="AFDC7E"/>
          </a:solidFill>
        </p:spPr>
        <p:txBody>
          <a:bodyPr wrap="square">
            <a:spAutoFit/>
          </a:bodyPr>
          <a:lstStyle/>
          <a:p>
            <a:pPr algn="ctr"/>
            <a:r>
              <a:rPr lang="en-GB" sz="2400" b="1" dirty="0">
                <a:solidFill>
                  <a:srgbClr val="002060"/>
                </a:solidFill>
                <a:latin typeface="Century Gothic" panose="020B0502020202020204" pitchFamily="34" charset="0"/>
              </a:rPr>
              <a:t>[5]</a:t>
            </a:r>
            <a:endParaRPr lang="en-GB" sz="2400" dirty="0">
              <a:solidFill>
                <a:prstClr val="black"/>
              </a:solidFill>
              <a:latin typeface="Calibri" panose="020F0502020204030204"/>
            </a:endParaRPr>
          </a:p>
        </p:txBody>
      </p:sp>
      <p:sp>
        <p:nvSpPr>
          <p:cNvPr id="47" name="TextBox 46">
            <a:extLst>
              <a:ext uri="{FF2B5EF4-FFF2-40B4-BE49-F238E27FC236}">
                <a16:creationId xmlns:a16="http://schemas.microsoft.com/office/drawing/2014/main" id="{8517EC32-64B5-460F-A47C-F3B5E938286C}"/>
              </a:ext>
            </a:extLst>
          </p:cNvPr>
          <p:cNvSpPr txBox="1"/>
          <p:nvPr/>
        </p:nvSpPr>
        <p:spPr>
          <a:xfrm>
            <a:off x="9517545" y="4578928"/>
            <a:ext cx="594518" cy="461665"/>
          </a:xfrm>
          <a:prstGeom prst="rect">
            <a:avLst/>
          </a:prstGeom>
          <a:solidFill>
            <a:srgbClr val="AFDC7E"/>
          </a:solidFill>
        </p:spPr>
        <p:txBody>
          <a:bodyPr wrap="square">
            <a:spAutoFit/>
          </a:bodyPr>
          <a:lstStyle/>
          <a:p>
            <a:pPr algn="ctr"/>
            <a:r>
              <a:rPr lang="en-GB" sz="2400" b="1" dirty="0">
                <a:solidFill>
                  <a:srgbClr val="002060"/>
                </a:solidFill>
                <a:latin typeface="Century Gothic" panose="020B0502020202020204" pitchFamily="34" charset="0"/>
              </a:rPr>
              <a:t>[6]</a:t>
            </a:r>
            <a:endParaRPr lang="en-GB" sz="2400" dirty="0">
              <a:solidFill>
                <a:prstClr val="black"/>
              </a:solidFill>
              <a:latin typeface="Calibri" panose="020F0502020204030204"/>
            </a:endParaRPr>
          </a:p>
        </p:txBody>
      </p:sp>
      <p:sp>
        <p:nvSpPr>
          <p:cNvPr id="48" name="TextBox 47">
            <a:extLst>
              <a:ext uri="{FF2B5EF4-FFF2-40B4-BE49-F238E27FC236}">
                <a16:creationId xmlns:a16="http://schemas.microsoft.com/office/drawing/2014/main" id="{F3FC8F2F-0545-4D43-B81E-97035FF10D15}"/>
              </a:ext>
            </a:extLst>
          </p:cNvPr>
          <p:cNvSpPr txBox="1"/>
          <p:nvPr/>
        </p:nvSpPr>
        <p:spPr>
          <a:xfrm>
            <a:off x="9517545" y="3261099"/>
            <a:ext cx="594518" cy="461665"/>
          </a:xfrm>
          <a:prstGeom prst="rect">
            <a:avLst/>
          </a:prstGeom>
          <a:solidFill>
            <a:srgbClr val="AFDC7E"/>
          </a:solidFill>
        </p:spPr>
        <p:txBody>
          <a:bodyPr wrap="square">
            <a:spAutoFit/>
          </a:bodyPr>
          <a:lstStyle/>
          <a:p>
            <a:pPr algn="ctr"/>
            <a:r>
              <a:rPr lang="en-GB" sz="2400" b="1" dirty="0">
                <a:solidFill>
                  <a:srgbClr val="002060"/>
                </a:solidFill>
                <a:latin typeface="Century Gothic" panose="020B0502020202020204" pitchFamily="34" charset="0"/>
              </a:rPr>
              <a:t>[7]</a:t>
            </a:r>
            <a:endParaRPr lang="en-GB" sz="2400" dirty="0">
              <a:solidFill>
                <a:prstClr val="black"/>
              </a:solidFill>
              <a:latin typeface="Calibri" panose="020F0502020204030204"/>
            </a:endParaRPr>
          </a:p>
        </p:txBody>
      </p:sp>
      <p:pic>
        <p:nvPicPr>
          <p:cNvPr id="4" name="Picture 3">
            <a:extLst>
              <a:ext uri="{FF2B5EF4-FFF2-40B4-BE49-F238E27FC236}">
                <a16:creationId xmlns:a16="http://schemas.microsoft.com/office/drawing/2014/main" id="{B943DC4F-31AE-44F9-9AB5-70A7B1F74A2D}"/>
              </a:ext>
            </a:extLst>
          </p:cNvPr>
          <p:cNvPicPr>
            <a:picLocks noChangeAspect="1"/>
          </p:cNvPicPr>
          <p:nvPr/>
        </p:nvPicPr>
        <p:blipFill rotWithShape="1">
          <a:blip r:embed="rId7">
            <a:extLst>
              <a:ext uri="{28A0092B-C50C-407E-A947-70E740481C1C}">
                <a14:useLocalDpi xmlns:a14="http://schemas.microsoft.com/office/drawing/2010/main" val="0"/>
              </a:ext>
            </a:extLst>
          </a:blip>
          <a:srcRect b="69329"/>
          <a:stretch/>
        </p:blipFill>
        <p:spPr>
          <a:xfrm>
            <a:off x="10566635" y="2873387"/>
            <a:ext cx="1233878" cy="844010"/>
          </a:xfrm>
          <a:prstGeom prst="rect">
            <a:avLst/>
          </a:prstGeom>
        </p:spPr>
      </p:pic>
      <p:pic>
        <p:nvPicPr>
          <p:cNvPr id="13" name="Picture 12" descr="A picture containing map&#10;&#10;Description automatically generated">
            <a:extLst>
              <a:ext uri="{FF2B5EF4-FFF2-40B4-BE49-F238E27FC236}">
                <a16:creationId xmlns:a16="http://schemas.microsoft.com/office/drawing/2014/main" id="{A4F6CE95-A326-4D76-AB19-3EB78734DDB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63239" y="5588338"/>
            <a:ext cx="1276697" cy="1107136"/>
          </a:xfrm>
          <a:prstGeom prst="rect">
            <a:avLst/>
          </a:prstGeom>
        </p:spPr>
      </p:pic>
      <p:sp>
        <p:nvSpPr>
          <p:cNvPr id="16" name="TextBox 15">
            <a:extLst>
              <a:ext uri="{FF2B5EF4-FFF2-40B4-BE49-F238E27FC236}">
                <a16:creationId xmlns:a16="http://schemas.microsoft.com/office/drawing/2014/main" id="{CE0A5CCC-02FD-4BE5-A9CC-B5024B0EC674}"/>
              </a:ext>
            </a:extLst>
          </p:cNvPr>
          <p:cNvSpPr txBox="1"/>
          <p:nvPr/>
        </p:nvSpPr>
        <p:spPr>
          <a:xfrm>
            <a:off x="8842786" y="62571"/>
            <a:ext cx="2155770" cy="400110"/>
          </a:xfrm>
          <a:prstGeom prst="rect">
            <a:avLst/>
          </a:prstGeom>
          <a:solidFill>
            <a:srgbClr val="92D050"/>
          </a:solidFill>
        </p:spPr>
        <p:txBody>
          <a:bodyPr wrap="square" rtlCol="0">
            <a:spAutoFit/>
          </a:bodyPr>
          <a:lstStyle/>
          <a:p>
            <a:pPr algn="ctr"/>
            <a:r>
              <a:rPr lang="en-GB" sz="2000" dirty="0" err="1">
                <a:solidFill>
                  <a:srgbClr val="002060"/>
                </a:solidFill>
                <a:latin typeface="Century Gothic" panose="020B0502020202020204" pitchFamily="34" charset="0"/>
              </a:rPr>
              <a:t>maison</a:t>
            </a:r>
            <a:r>
              <a:rPr lang="en-GB" sz="2000" dirty="0">
                <a:solidFill>
                  <a:srgbClr val="002060"/>
                </a:solidFill>
                <a:latin typeface="Century Gothic" panose="020B0502020202020204" pitchFamily="34" charset="0"/>
              </a:rPr>
              <a:t> - house</a:t>
            </a:r>
          </a:p>
        </p:txBody>
      </p:sp>
      <p:sp>
        <p:nvSpPr>
          <p:cNvPr id="50" name="TextBox 49">
            <a:extLst>
              <a:ext uri="{FF2B5EF4-FFF2-40B4-BE49-F238E27FC236}">
                <a16:creationId xmlns:a16="http://schemas.microsoft.com/office/drawing/2014/main" id="{A8F15DF7-021C-47FA-B04B-EA63A45F5B4A}"/>
              </a:ext>
            </a:extLst>
          </p:cNvPr>
          <p:cNvSpPr txBox="1"/>
          <p:nvPr/>
        </p:nvSpPr>
        <p:spPr>
          <a:xfrm>
            <a:off x="272005" y="1491390"/>
            <a:ext cx="5961340" cy="5324535"/>
          </a:xfrm>
          <a:prstGeom prst="rect">
            <a:avLst/>
          </a:prstGeom>
          <a:noFill/>
          <a:ln w="28575">
            <a:solidFill>
              <a:srgbClr val="002060"/>
            </a:solidFill>
          </a:ln>
        </p:spPr>
        <p:txBody>
          <a:bodyPr wrap="square" rtlCol="0">
            <a:spAutoFit/>
          </a:bodyPr>
          <a:lstStyle/>
          <a:p>
            <a:pPr lvl="0">
              <a:defRPr/>
            </a:pPr>
            <a:r>
              <a:rPr lang="en-GB" sz="2000" dirty="0">
                <a:solidFill>
                  <a:srgbClr val="002060"/>
                </a:solidFill>
                <a:latin typeface="Century Gothic" panose="020B0502020202020204" pitchFamily="34" charset="0"/>
              </a:rPr>
              <a:t>Adèle mange </a:t>
            </a:r>
            <a:r>
              <a:rPr lang="en-GB" sz="2000" dirty="0" err="1">
                <a:solidFill>
                  <a:srgbClr val="002060"/>
                </a:solidFill>
                <a:latin typeface="Century Gothic" panose="020B0502020202020204" pitchFamily="34" charset="0"/>
              </a:rPr>
              <a:t>une</a:t>
            </a:r>
            <a:r>
              <a:rPr lang="en-GB" sz="2000" dirty="0">
                <a:solidFill>
                  <a:srgbClr val="002060"/>
                </a:solidFill>
                <a:latin typeface="Century Gothic" panose="020B0502020202020204" pitchFamily="34" charset="0"/>
              </a:rPr>
              <a:t> galette des </a:t>
            </a:r>
            <a:r>
              <a:rPr lang="en-GB" sz="2000" dirty="0" err="1">
                <a:solidFill>
                  <a:srgbClr val="002060"/>
                </a:solidFill>
                <a:latin typeface="Century Gothic" panose="020B0502020202020204" pitchFamily="34" charset="0"/>
              </a:rPr>
              <a:t>Rois</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C’est</a:t>
            </a:r>
            <a:r>
              <a:rPr lang="en-GB" sz="2000" dirty="0">
                <a:solidFill>
                  <a:srgbClr val="002060"/>
                </a:solidFill>
                <a:latin typeface="Century Gothic" panose="020B0502020202020204" pitchFamily="34" charset="0"/>
              </a:rPr>
              <a:t> pour </a:t>
            </a:r>
            <a:r>
              <a:rPr lang="en-GB" sz="2000" dirty="0" err="1">
                <a:solidFill>
                  <a:srgbClr val="002060"/>
                </a:solidFill>
                <a:latin typeface="Century Gothic" panose="020B0502020202020204" pitchFamily="34" charset="0"/>
              </a:rPr>
              <a:t>l’Épiphanie</a:t>
            </a:r>
            <a:r>
              <a:rPr lang="en-GB" sz="2000" dirty="0">
                <a:solidFill>
                  <a:srgbClr val="002060"/>
                </a:solidFill>
                <a:latin typeface="Century Gothic" panose="020B0502020202020204" pitchFamily="34" charset="0"/>
              </a:rPr>
              <a:t> et </a:t>
            </a:r>
            <a:r>
              <a:rPr lang="en-GB" sz="2000" dirty="0" err="1">
                <a:solidFill>
                  <a:srgbClr val="002060"/>
                </a:solidFill>
                <a:latin typeface="Century Gothic" panose="020B0502020202020204" pitchFamily="34" charset="0"/>
              </a:rPr>
              <a:t>l’arrivée</a:t>
            </a:r>
            <a:r>
              <a:rPr lang="en-GB" sz="2000" dirty="0">
                <a:solidFill>
                  <a:srgbClr val="002060"/>
                </a:solidFill>
                <a:latin typeface="Century Gothic" panose="020B0502020202020204" pitchFamily="34" charset="0"/>
              </a:rPr>
              <a:t> des trois </a:t>
            </a:r>
            <a:r>
              <a:rPr lang="en-GB" sz="2000" dirty="0" err="1">
                <a:solidFill>
                  <a:srgbClr val="002060"/>
                </a:solidFill>
                <a:latin typeface="Century Gothic" panose="020B0502020202020204" pitchFamily="34" charset="0"/>
              </a:rPr>
              <a:t>Rois</a:t>
            </a:r>
            <a:r>
              <a:rPr lang="en-GB" sz="2000" dirty="0">
                <a:solidFill>
                  <a:srgbClr val="002060"/>
                </a:solidFill>
                <a:latin typeface="Century Gothic" panose="020B0502020202020204" pitchFamily="34" charset="0"/>
              </a:rPr>
              <a:t> mages: Balthazar, Gaspard et Melchior à </a:t>
            </a:r>
            <a:r>
              <a:rPr lang="en-GB" sz="2000" dirty="0" err="1">
                <a:solidFill>
                  <a:srgbClr val="002060"/>
                </a:solidFill>
                <a:latin typeface="Century Gothic" panose="020B0502020202020204" pitchFamily="34" charset="0"/>
              </a:rPr>
              <a:t>Bethléem</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C’est</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une</a:t>
            </a:r>
            <a:r>
              <a:rPr lang="en-GB" sz="2000" dirty="0">
                <a:solidFill>
                  <a:srgbClr val="002060"/>
                </a:solidFill>
                <a:latin typeface="Century Gothic" panose="020B0502020202020204" pitchFamily="34" charset="0"/>
              </a:rPr>
              <a:t> tradition.</a:t>
            </a:r>
          </a:p>
          <a:p>
            <a:pPr lvl="0">
              <a:defRPr/>
            </a:pPr>
            <a:endParaRPr lang="en-GB" sz="2000" dirty="0">
              <a:solidFill>
                <a:srgbClr val="002060"/>
              </a:solidFill>
              <a:latin typeface="Century Gothic" panose="020B0502020202020204" pitchFamily="34" charset="0"/>
            </a:endParaRPr>
          </a:p>
          <a:p>
            <a:pPr lvl="0">
              <a:defRPr/>
            </a:pPr>
            <a:r>
              <a:rPr lang="en-GB" sz="2000" dirty="0" err="1">
                <a:solidFill>
                  <a:srgbClr val="002060"/>
                </a:solidFill>
                <a:latin typeface="Century Gothic" panose="020B0502020202020204" pitchFamily="34" charset="0"/>
              </a:rPr>
              <a:t>En</a:t>
            </a:r>
            <a:r>
              <a:rPr lang="en-GB" sz="2000" dirty="0">
                <a:solidFill>
                  <a:srgbClr val="002060"/>
                </a:solidFill>
                <a:latin typeface="Century Gothic" panose="020B0502020202020204" pitchFamily="34" charset="0"/>
              </a:rPr>
              <a:t> France, </a:t>
            </a:r>
            <a:r>
              <a:rPr lang="en-GB" sz="2000" dirty="0" err="1">
                <a:solidFill>
                  <a:srgbClr val="002060"/>
                </a:solidFill>
                <a:latin typeface="Century Gothic" panose="020B0502020202020204" pitchFamily="34" charset="0"/>
              </a:rPr>
              <a:t>en</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janvier</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il</a:t>
            </a:r>
            <a:r>
              <a:rPr lang="en-GB" sz="2000" dirty="0">
                <a:solidFill>
                  <a:srgbClr val="002060"/>
                </a:solidFill>
                <a:latin typeface="Century Gothic" panose="020B0502020202020204" pitchFamily="34" charset="0"/>
              </a:rPr>
              <a:t> y a des galettes dans le </a:t>
            </a:r>
            <a:r>
              <a:rPr lang="en-GB" sz="2000" dirty="0" err="1">
                <a:solidFill>
                  <a:srgbClr val="002060"/>
                </a:solidFill>
                <a:latin typeface="Century Gothic" panose="020B0502020202020204" pitchFamily="34" charset="0"/>
              </a:rPr>
              <a:t>nord</a:t>
            </a:r>
            <a:r>
              <a:rPr lang="en-GB" sz="2000" dirty="0">
                <a:solidFill>
                  <a:srgbClr val="002060"/>
                </a:solidFill>
                <a:latin typeface="Century Gothic" panose="020B0502020202020204" pitchFamily="34" charset="0"/>
              </a:rPr>
              <a:t> et des couronnes dans le </a:t>
            </a:r>
            <a:r>
              <a:rPr lang="en-GB" sz="2000" dirty="0" err="1">
                <a:solidFill>
                  <a:srgbClr val="002060"/>
                </a:solidFill>
                <a:latin typeface="Century Gothic" panose="020B0502020202020204" pitchFamily="34" charset="0"/>
              </a:rPr>
              <a:t>sud</a:t>
            </a:r>
            <a:r>
              <a:rPr lang="en-GB" sz="2000" dirty="0">
                <a:solidFill>
                  <a:srgbClr val="002060"/>
                </a:solidFill>
                <a:latin typeface="Century Gothic" panose="020B0502020202020204" pitchFamily="34" charset="0"/>
              </a:rPr>
              <a:t>.</a:t>
            </a:r>
          </a:p>
          <a:p>
            <a:pPr lvl="0">
              <a:defRPr/>
            </a:pPr>
            <a:endParaRPr lang="en-GB" sz="2000" dirty="0">
              <a:solidFill>
                <a:srgbClr val="002060"/>
              </a:solidFill>
              <a:latin typeface="Century Gothic" panose="020B0502020202020204" pitchFamily="34" charset="0"/>
            </a:endParaRPr>
          </a:p>
          <a:p>
            <a:pPr lvl="0">
              <a:defRPr/>
            </a:pPr>
            <a:r>
              <a:rPr lang="en-GB" sz="2000" dirty="0" err="1">
                <a:solidFill>
                  <a:srgbClr val="002060"/>
                </a:solidFill>
                <a:latin typeface="Century Gothic" panose="020B0502020202020204" pitchFamily="34" charset="0"/>
              </a:rPr>
              <a:t>Chaque</a:t>
            </a:r>
            <a:r>
              <a:rPr lang="en-GB" sz="2000" dirty="0">
                <a:solidFill>
                  <a:srgbClr val="002060"/>
                </a:solidFill>
                <a:latin typeface="Century Gothic" panose="020B0502020202020204" pitchFamily="34" charset="0"/>
              </a:rPr>
              <a:t> gâteau </a:t>
            </a:r>
            <a:r>
              <a:rPr lang="en-GB" sz="2000" dirty="0" err="1">
                <a:solidFill>
                  <a:srgbClr val="002060"/>
                </a:solidFill>
                <a:latin typeface="Century Gothic" panose="020B0502020202020204" pitchFamily="34" charset="0"/>
              </a:rPr>
              <a:t>contient</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une</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fève</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ou</a:t>
            </a:r>
            <a:r>
              <a:rPr lang="en-GB" sz="2000" dirty="0">
                <a:solidFill>
                  <a:srgbClr val="002060"/>
                </a:solidFill>
                <a:latin typeface="Century Gothic" panose="020B0502020202020204" pitchFamily="34" charset="0"/>
              </a:rPr>
              <a:t> figurine)et </a:t>
            </a:r>
            <a:r>
              <a:rPr lang="en-GB" sz="2000" dirty="0" err="1">
                <a:solidFill>
                  <a:srgbClr val="002060"/>
                </a:solidFill>
                <a:latin typeface="Century Gothic" panose="020B0502020202020204" pitchFamily="34" charset="0"/>
              </a:rPr>
              <a:t>une</a:t>
            </a:r>
            <a:r>
              <a:rPr lang="en-GB" sz="2000" dirty="0">
                <a:solidFill>
                  <a:srgbClr val="002060"/>
                </a:solidFill>
                <a:latin typeface="Century Gothic" panose="020B0502020202020204" pitchFamily="34" charset="0"/>
              </a:rPr>
              <a:t> couronne ! </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 </a:t>
            </a:r>
          </a:p>
          <a:p>
            <a:pPr>
              <a:defRPr/>
            </a:pPr>
            <a:r>
              <a:rPr lang="en-GB" sz="2000" dirty="0">
                <a:solidFill>
                  <a:srgbClr val="002060"/>
                </a:solidFill>
                <a:latin typeface="Century Gothic" panose="020B0502020202020204" pitchFamily="34" charset="0"/>
              </a:rPr>
              <a:t>Pour ‘ </a:t>
            </a:r>
            <a:r>
              <a:rPr lang="en-GB" sz="2000" i="1" dirty="0">
                <a:solidFill>
                  <a:srgbClr val="002060"/>
                </a:solidFill>
                <a:latin typeface="Century Gothic" panose="020B0502020202020204" pitchFamily="34" charset="0"/>
              </a:rPr>
              <a:t>La Fête des </a:t>
            </a:r>
            <a:r>
              <a:rPr lang="en-GB" sz="2000" i="1" dirty="0" err="1">
                <a:solidFill>
                  <a:srgbClr val="002060"/>
                </a:solidFill>
                <a:latin typeface="Century Gothic" panose="020B0502020202020204" pitchFamily="34" charset="0"/>
              </a:rPr>
              <a:t>Rois</a:t>
            </a:r>
            <a:r>
              <a:rPr lang="en-GB" sz="2000" i="1" dirty="0">
                <a:solidFill>
                  <a:srgbClr val="002060"/>
                </a:solidFill>
                <a:latin typeface="Century Gothic" panose="020B0502020202020204" pitchFamily="34" charset="0"/>
              </a:rPr>
              <a:t>’, </a:t>
            </a:r>
            <a:r>
              <a:rPr lang="en-GB" sz="2000" dirty="0">
                <a:solidFill>
                  <a:srgbClr val="002060"/>
                </a:solidFill>
                <a:latin typeface="Century Gothic" panose="020B0502020202020204" pitchFamily="34" charset="0"/>
              </a:rPr>
              <a:t>un enfant </a:t>
            </a:r>
            <a:r>
              <a:rPr lang="en-GB" sz="2000" dirty="0" err="1">
                <a:solidFill>
                  <a:srgbClr val="002060"/>
                </a:solidFill>
                <a:latin typeface="Century Gothic" panose="020B0502020202020204" pitchFamily="34" charset="0"/>
              </a:rPr>
              <a:t>va</a:t>
            </a:r>
            <a:r>
              <a:rPr lang="en-GB" sz="2000" dirty="0">
                <a:solidFill>
                  <a:srgbClr val="002060"/>
                </a:solidFill>
                <a:latin typeface="Century Gothic" panose="020B0502020202020204" pitchFamily="34" charset="0"/>
              </a:rPr>
              <a:t> sous </a:t>
            </a:r>
            <a:br>
              <a:rPr lang="en-GB" sz="2000" dirty="0">
                <a:solidFill>
                  <a:srgbClr val="002060"/>
                </a:solidFill>
                <a:latin typeface="Century Gothic" panose="020B0502020202020204" pitchFamily="34" charset="0"/>
              </a:rPr>
            </a:br>
            <a:r>
              <a:rPr lang="en-GB" sz="2000" dirty="0">
                <a:solidFill>
                  <a:srgbClr val="002060"/>
                </a:solidFill>
                <a:latin typeface="Century Gothic" panose="020B0502020202020204" pitchFamily="34" charset="0"/>
              </a:rPr>
              <a:t>la table et </a:t>
            </a:r>
            <a:r>
              <a:rPr lang="en-GB" sz="2000" dirty="0" err="1">
                <a:solidFill>
                  <a:srgbClr val="002060"/>
                </a:solidFill>
                <a:latin typeface="Century Gothic" panose="020B0502020202020204" pitchFamily="34" charset="0"/>
              </a:rPr>
              <a:t>décide</a:t>
            </a:r>
            <a:r>
              <a:rPr lang="en-GB" sz="2000" dirty="0">
                <a:solidFill>
                  <a:srgbClr val="002060"/>
                </a:solidFill>
                <a:latin typeface="Century Gothic" panose="020B0502020202020204" pitchFamily="34" charset="0"/>
              </a:rPr>
              <a:t> qui a </a:t>
            </a:r>
            <a:r>
              <a:rPr lang="en-GB" sz="2000" dirty="0" err="1">
                <a:solidFill>
                  <a:srgbClr val="002060"/>
                </a:solidFill>
                <a:latin typeface="Century Gothic" panose="020B0502020202020204" pitchFamily="34" charset="0"/>
              </a:rPr>
              <a:t>sa</a:t>
            </a:r>
            <a:r>
              <a:rPr lang="en-GB" sz="2000" dirty="0">
                <a:solidFill>
                  <a:srgbClr val="002060"/>
                </a:solidFill>
                <a:latin typeface="Century Gothic" panose="020B0502020202020204" pitchFamily="34" charset="0"/>
              </a:rPr>
              <a:t> part de galette. </a:t>
            </a:r>
          </a:p>
          <a:p>
            <a:pPr>
              <a:defRPr/>
            </a:pPr>
            <a:r>
              <a:rPr lang="en-GB" sz="2000" dirty="0" err="1">
                <a:solidFill>
                  <a:srgbClr val="002060"/>
                </a:solidFill>
                <a:latin typeface="Century Gothic" panose="020B0502020202020204" pitchFamily="34" charset="0"/>
              </a:rPr>
              <a:t>C’est</a:t>
            </a:r>
            <a:r>
              <a:rPr lang="en-GB" sz="2000" dirty="0">
                <a:solidFill>
                  <a:srgbClr val="002060"/>
                </a:solidFill>
                <a:latin typeface="Century Gothic" panose="020B0502020202020204" pitchFamily="34" charset="0"/>
              </a:rPr>
              <a:t> la tradition.</a:t>
            </a:r>
          </a:p>
          <a:p>
            <a:pPr>
              <a:defRPr/>
            </a:pPr>
            <a:endParaRPr lang="en-GB" sz="2000" dirty="0">
              <a:solidFill>
                <a:srgbClr val="002060"/>
              </a:solidFill>
              <a:latin typeface="Century Gothic" panose="020B0502020202020204" pitchFamily="34" charset="0"/>
            </a:endParaRPr>
          </a:p>
          <a:p>
            <a:pPr lvl="0">
              <a:defRPr/>
            </a:pPr>
            <a:r>
              <a:rPr lang="en-GB" sz="2000" dirty="0">
                <a:solidFill>
                  <a:srgbClr val="002060"/>
                </a:solidFill>
                <a:latin typeface="Century Gothic" panose="020B0502020202020204" pitchFamily="34" charset="0"/>
              </a:rPr>
              <a:t>Le 6 </a:t>
            </a:r>
            <a:r>
              <a:rPr lang="en-GB" sz="2000" dirty="0" err="1">
                <a:solidFill>
                  <a:srgbClr val="002060"/>
                </a:solidFill>
                <a:latin typeface="Century Gothic" panose="020B0502020202020204" pitchFamily="34" charset="0"/>
              </a:rPr>
              <a:t>janvier</a:t>
            </a:r>
            <a:r>
              <a:rPr lang="en-GB" sz="2000" dirty="0">
                <a:solidFill>
                  <a:srgbClr val="002060"/>
                </a:solidFill>
                <a:latin typeface="Century Gothic" panose="020B0502020202020204" pitchFamily="34" charset="0"/>
              </a:rPr>
              <a:t>, Adèle </a:t>
            </a:r>
            <a:r>
              <a:rPr lang="en-GB" sz="2000" dirty="0" err="1">
                <a:solidFill>
                  <a:srgbClr val="002060"/>
                </a:solidFill>
                <a:latin typeface="Century Gothic" panose="020B0502020202020204" pitchFamily="34" charset="0"/>
              </a:rPr>
              <a:t>trouve</a:t>
            </a:r>
            <a:r>
              <a:rPr lang="en-GB" sz="2000" dirty="0">
                <a:solidFill>
                  <a:srgbClr val="002060"/>
                </a:solidFill>
                <a:latin typeface="Century Gothic" panose="020B0502020202020204" pitchFamily="34" charset="0"/>
              </a:rPr>
              <a:t> la </a:t>
            </a:r>
            <a:r>
              <a:rPr lang="en-GB" sz="2000" dirty="0" err="1">
                <a:solidFill>
                  <a:srgbClr val="002060"/>
                </a:solidFill>
                <a:latin typeface="Century Gothic" panose="020B0502020202020204" pitchFamily="34" charset="0"/>
              </a:rPr>
              <a:t>fève</a:t>
            </a:r>
            <a:r>
              <a:rPr lang="en-GB" sz="2000" dirty="0">
                <a:solidFill>
                  <a:srgbClr val="002060"/>
                </a:solidFill>
                <a:latin typeface="Century Gothic" panose="020B0502020202020204" pitchFamily="34" charset="0"/>
              </a:rPr>
              <a:t>. Elle </a:t>
            </a:r>
            <a:r>
              <a:rPr lang="en-GB" sz="2000" dirty="0" err="1">
                <a:solidFill>
                  <a:srgbClr val="002060"/>
                </a:solidFill>
                <a:latin typeface="Century Gothic" panose="020B0502020202020204" pitchFamily="34" charset="0"/>
              </a:rPr>
              <a:t>porte</a:t>
            </a:r>
            <a:r>
              <a:rPr lang="en-GB" sz="2000" dirty="0">
                <a:solidFill>
                  <a:srgbClr val="002060"/>
                </a:solidFill>
                <a:latin typeface="Century Gothic" panose="020B0502020202020204" pitchFamily="34" charset="0"/>
              </a:rPr>
              <a:t> la couronne. Elle </a:t>
            </a:r>
            <a:r>
              <a:rPr lang="en-GB" sz="2000" dirty="0" err="1">
                <a:solidFill>
                  <a:srgbClr val="002060"/>
                </a:solidFill>
                <a:latin typeface="Century Gothic" panose="020B0502020202020204" pitchFamily="34" charset="0"/>
              </a:rPr>
              <a:t>est</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très</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contente</a:t>
            </a:r>
            <a:r>
              <a:rPr lang="en-GB" sz="2000" dirty="0">
                <a:solidFill>
                  <a:srgbClr val="002060"/>
                </a:solidFill>
                <a:latin typeface="Century Gothic" panose="020B0502020202020204" pitchFamily="34" charset="0"/>
              </a:rPr>
              <a:t>.</a:t>
            </a:r>
          </a:p>
        </p:txBody>
      </p:sp>
      <p:pic>
        <p:nvPicPr>
          <p:cNvPr id="1028" name="Picture 4" descr="Calendrier, Classeur, Date, Janvier, Mois, Rouge">
            <a:extLst>
              <a:ext uri="{FF2B5EF4-FFF2-40B4-BE49-F238E27FC236}">
                <a16:creationId xmlns:a16="http://schemas.microsoft.com/office/drawing/2014/main" id="{50895EF3-8B06-4F84-BBB8-9EE849AEA7A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573049" y="3990731"/>
            <a:ext cx="1503537" cy="137204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able, Un Meuble, En Bois">
            <a:extLst>
              <a:ext uri="{FF2B5EF4-FFF2-40B4-BE49-F238E27FC236}">
                <a16:creationId xmlns:a16="http://schemas.microsoft.com/office/drawing/2014/main" id="{64EAA8D7-F19D-4F73-B5D8-94BA358830E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8592107" y="1363410"/>
            <a:ext cx="1328564" cy="110713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ouronne, D'Or, Royal, Brillant">
            <a:extLst>
              <a:ext uri="{FF2B5EF4-FFF2-40B4-BE49-F238E27FC236}">
                <a16:creationId xmlns:a16="http://schemas.microsoft.com/office/drawing/2014/main" id="{62EEAA81-84F7-4780-9A75-FE45C6FD2AF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241267" y="2442935"/>
            <a:ext cx="890690" cy="49241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Shape, circle&#10;&#10;Description automatically generated">
            <a:extLst>
              <a:ext uri="{FF2B5EF4-FFF2-40B4-BE49-F238E27FC236}">
                <a16:creationId xmlns:a16="http://schemas.microsoft.com/office/drawing/2014/main" id="{D1595C03-E6FA-4492-8C11-4741A8047C0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06263" y="4217389"/>
            <a:ext cx="1450296" cy="1042401"/>
          </a:xfrm>
          <a:prstGeom prst="rect">
            <a:avLst/>
          </a:prstGeom>
        </p:spPr>
      </p:pic>
      <p:pic>
        <p:nvPicPr>
          <p:cNvPr id="43" name="Picture 42">
            <a:extLst>
              <a:ext uri="{FF2B5EF4-FFF2-40B4-BE49-F238E27FC236}">
                <a16:creationId xmlns:a16="http://schemas.microsoft.com/office/drawing/2014/main" id="{B136F47E-CE8D-4EFE-9CAF-F678B2A7C58A}"/>
              </a:ext>
            </a:extLst>
          </p:cNvPr>
          <p:cNvPicPr>
            <a:picLocks noChangeAspect="1"/>
          </p:cNvPicPr>
          <p:nvPr/>
        </p:nvPicPr>
        <p:blipFill rotWithShape="1">
          <a:blip r:embed="rId13">
            <a:extLst>
              <a:ext uri="{28A0092B-C50C-407E-A947-70E740481C1C}">
                <a14:useLocalDpi xmlns:a14="http://schemas.microsoft.com/office/drawing/2010/main" val="0"/>
              </a:ext>
            </a:extLst>
          </a:blip>
          <a:srcRect l="19691" t="48223" r="18583" b="21150"/>
          <a:stretch/>
        </p:blipFill>
        <p:spPr>
          <a:xfrm>
            <a:off x="7926196" y="4523519"/>
            <a:ext cx="866895" cy="430139"/>
          </a:xfrm>
          <a:prstGeom prst="rect">
            <a:avLst/>
          </a:prstGeom>
        </p:spPr>
      </p:pic>
      <p:pic>
        <p:nvPicPr>
          <p:cNvPr id="10" name="Picture 9" descr="A picture containing text, device, fan, vector graphics&#10;&#10;Description automatically generated">
            <a:extLst>
              <a:ext uri="{FF2B5EF4-FFF2-40B4-BE49-F238E27FC236}">
                <a16:creationId xmlns:a16="http://schemas.microsoft.com/office/drawing/2014/main" id="{27009FD0-9812-4AC5-A824-5847A11E186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429827" y="5439340"/>
            <a:ext cx="769357" cy="769357"/>
          </a:xfrm>
          <a:prstGeom prst="rect">
            <a:avLst/>
          </a:prstGeom>
        </p:spPr>
      </p:pic>
      <p:pic>
        <p:nvPicPr>
          <p:cNvPr id="44" name="Picture 8" descr="Dibujos Animados, Caracteres, Cómic">
            <a:extLst>
              <a:ext uri="{FF2B5EF4-FFF2-40B4-BE49-F238E27FC236}">
                <a16:creationId xmlns:a16="http://schemas.microsoft.com/office/drawing/2014/main" id="{8785ADB1-E4AA-4DDA-AB84-FDF0658EE460}"/>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l="36806" t="9445" r="43269"/>
          <a:stretch/>
        </p:blipFill>
        <p:spPr bwMode="auto">
          <a:xfrm>
            <a:off x="7545886" y="3033500"/>
            <a:ext cx="334243" cy="759538"/>
          </a:xfrm>
          <a:prstGeom prst="rect">
            <a:avLst/>
          </a:prstGeom>
          <a:noFill/>
          <a:extLst>
            <a:ext uri="{909E8E84-426E-40DD-AFC4-6F175D3DCCD1}">
              <a14:hiddenFill xmlns:a14="http://schemas.microsoft.com/office/drawing/2010/main">
                <a:solidFill>
                  <a:srgbClr val="FFFFFF"/>
                </a:solidFill>
              </a14:hiddenFill>
            </a:ext>
          </a:extLst>
        </p:spPr>
      </p:pic>
      <p:pic>
        <p:nvPicPr>
          <p:cNvPr id="2" name="Adèle mange une galette full">
            <a:hlinkClick r:id="" action="ppaction://media"/>
            <a:extLst>
              <a:ext uri="{FF2B5EF4-FFF2-40B4-BE49-F238E27FC236}">
                <a16:creationId xmlns:a16="http://schemas.microsoft.com/office/drawing/2014/main" id="{0727A650-4FCE-4C87-8424-388EE8E53F08}"/>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8135772" y="111417"/>
            <a:ext cx="609600" cy="609600"/>
          </a:xfrm>
          <a:prstGeom prst="rect">
            <a:avLst/>
          </a:prstGeom>
        </p:spPr>
      </p:pic>
    </p:spTree>
    <p:extLst>
      <p:ext uri="{BB962C8B-B14F-4D97-AF65-F5344CB8AC3E}">
        <p14:creationId xmlns:p14="http://schemas.microsoft.com/office/powerpoint/2010/main" val="3284537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5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fade">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500"/>
                                        <p:tgtEl>
                                          <p:spTgt spid="4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fade">
                                      <p:cBhvr>
                                        <p:cTn id="32" dur="500"/>
                                        <p:tgtEl>
                                          <p:spTgt spid="4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fade">
                                      <p:cBhvr>
                                        <p:cTn id="37" dur="500"/>
                                        <p:tgtEl>
                                          <p:spTgt spid="48"/>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mediacall" presetSubtype="0" fill="hold" nodeType="clickEffect">
                                  <p:stCondLst>
                                    <p:cond delay="0"/>
                                  </p:stCondLst>
                                  <p:childTnLst>
                                    <p:cmd type="call" cmd="playFrom(0.0)">
                                      <p:cBhvr>
                                        <p:cTn id="41" dur="8155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42" fill="hold" display="0">
                  <p:stCondLst>
                    <p:cond delay="indefinite"/>
                  </p:stCondLst>
                  <p:endCondLst>
                    <p:cond evt="onStopAudio" delay="0">
                      <p:tgtEl>
                        <p:sldTgt/>
                      </p:tgtEl>
                    </p:cond>
                  </p:endCondLst>
                </p:cTn>
                <p:tgtEl>
                  <p:spTgt spid="2"/>
                </p:tgtEl>
              </p:cMediaNode>
            </p:audio>
          </p:childTnLst>
        </p:cTn>
      </p:par>
    </p:tnLst>
    <p:bldLst>
      <p:bldP spid="40" grpId="0" animBg="1"/>
      <p:bldP spid="41" grpId="0" animBg="1"/>
      <p:bldP spid="42" grpId="0" animBg="1"/>
      <p:bldP spid="45" grpId="0" animBg="1"/>
      <p:bldP spid="46" grpId="0" animBg="1"/>
      <p:bldP spid="47" grpId="0" animBg="1"/>
      <p:bldP spid="4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3391CA63-394C-494D-812E-C80DB2EF2051}"/>
              </a:ext>
            </a:extLst>
          </p:cNvPr>
          <p:cNvSpPr txBox="1">
            <a:spLocks/>
          </p:cNvSpPr>
          <p:nvPr/>
        </p:nvSpPr>
        <p:spPr>
          <a:xfrm>
            <a:off x="153551" y="177318"/>
            <a:ext cx="5380530" cy="549358"/>
          </a:xfrm>
          <a:prstGeom prst="rect">
            <a:avLst/>
          </a:prstGeom>
        </p:spPr>
        <p:txBody>
          <a:bodyPr spcFirstLastPara="1" vert="horz" wrap="square" lIns="0" tIns="0" rIns="0" bIns="0" rtlCol="0" anchor="t" anchorCtr="0">
            <a:normAutofit/>
          </a:bodyPr>
          <a:lstStyle>
            <a:lvl1pPr lvl="0" algn="l" defTabSz="914400" rtl="0" eaLnBrk="1" latinLnBrk="0" hangingPunct="1">
              <a:lnSpc>
                <a:spcPct val="90000"/>
              </a:lnSpc>
              <a:spcBef>
                <a:spcPts val="0"/>
              </a:spcBef>
              <a:spcAft>
                <a:spcPts val="0"/>
              </a:spcAft>
              <a:buSzPts val="4400"/>
              <a:buNone/>
              <a:defRPr sz="4400" kern="1200">
                <a:solidFill>
                  <a:schemeClr val="tx1"/>
                </a:solidFill>
                <a:latin typeface="+mj-lt"/>
                <a:ea typeface="+mj-ea"/>
                <a:cs typeface="+mj-cs"/>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pPr marL="0" marR="0" lvl="0" indent="0" algn="l" defTabSz="914400" rtl="0" eaLnBrk="1" fontAlgn="auto" latinLnBrk="0" hangingPunct="1">
              <a:lnSpc>
                <a:spcPct val="90000"/>
              </a:lnSpc>
              <a:spcBef>
                <a:spcPts val="0"/>
              </a:spcBef>
              <a:spcAft>
                <a:spcPts val="0"/>
              </a:spcAft>
              <a:buClrTx/>
              <a:buSzPts val="4400"/>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Les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cadeaux</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de No</a:t>
            </a:r>
            <a:r>
              <a:rPr kumimoji="0" lang="az-Cyrl-AZ"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ё</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l</a:t>
            </a:r>
          </a:p>
        </p:txBody>
      </p:sp>
      <p:graphicFrame>
        <p:nvGraphicFramePr>
          <p:cNvPr id="23" name="Table 7">
            <a:extLst>
              <a:ext uri="{FF2B5EF4-FFF2-40B4-BE49-F238E27FC236}">
                <a16:creationId xmlns:a16="http://schemas.microsoft.com/office/drawing/2014/main" id="{3D79A6B4-6422-4888-8252-7BF81C104B62}"/>
              </a:ext>
            </a:extLst>
          </p:cNvPr>
          <p:cNvGraphicFramePr>
            <a:graphicFrameLocks noGrp="1"/>
          </p:cNvGraphicFramePr>
          <p:nvPr>
            <p:extLst>
              <p:ext uri="{D42A27DB-BD31-4B8C-83A1-F6EECF244321}">
                <p14:modId xmlns:p14="http://schemas.microsoft.com/office/powerpoint/2010/main" val="3813352535"/>
              </p:ext>
            </p:extLst>
          </p:nvPr>
        </p:nvGraphicFramePr>
        <p:xfrm>
          <a:off x="916362" y="2420639"/>
          <a:ext cx="5990074" cy="2677476"/>
        </p:xfrm>
        <a:graphic>
          <a:graphicData uri="http://schemas.openxmlformats.org/drawingml/2006/table">
            <a:tbl>
              <a:tblPr firstRow="1" bandRow="1">
                <a:tableStyleId>{5940675A-B579-460E-94D1-54222C63F5DA}</a:tableStyleId>
              </a:tblPr>
              <a:tblGrid>
                <a:gridCol w="4189849">
                  <a:extLst>
                    <a:ext uri="{9D8B030D-6E8A-4147-A177-3AD203B41FA5}">
                      <a16:colId xmlns:a16="http://schemas.microsoft.com/office/drawing/2014/main" val="2528770982"/>
                    </a:ext>
                  </a:extLst>
                </a:gridCol>
                <a:gridCol w="1800225">
                  <a:extLst>
                    <a:ext uri="{9D8B030D-6E8A-4147-A177-3AD203B41FA5}">
                      <a16:colId xmlns:a16="http://schemas.microsoft.com/office/drawing/2014/main" val="3602762388"/>
                    </a:ext>
                  </a:extLst>
                </a:gridCol>
              </a:tblGrid>
              <a:tr h="446246">
                <a:tc>
                  <a:txBody>
                    <a:bodyPr/>
                    <a:lstStyle/>
                    <a:p>
                      <a:r>
                        <a:rPr lang="en-GB" sz="2000" dirty="0">
                          <a:solidFill>
                            <a:srgbClr val="002060"/>
                          </a:solidFill>
                          <a:latin typeface="Century Gothic" panose="020B0502020202020204" pitchFamily="34" charset="0"/>
                        </a:rPr>
                        <a:t>____ __________ pour </a:t>
                      </a:r>
                      <a:r>
                        <a:rPr lang="en-GB" sz="2000" b="1" dirty="0">
                          <a:solidFill>
                            <a:srgbClr val="002060"/>
                          </a:solidFill>
                          <a:latin typeface="Century Gothic" panose="020B0502020202020204" pitchFamily="34" charset="0"/>
                        </a:rPr>
                        <a:t>Sacha</a:t>
                      </a:r>
                      <a:r>
                        <a:rPr lang="en-GB" sz="2000" b="0" dirty="0">
                          <a:solidFill>
                            <a:srgbClr val="002060"/>
                          </a:solidFill>
                          <a:latin typeface="Century Gothic" panose="020B0502020202020204" pitchFamily="34" charset="0"/>
                        </a:rPr>
                        <a:t>.</a:t>
                      </a:r>
                    </a:p>
                  </a:txBody>
                  <a:tcPr anchor="b">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nchor="b">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250451974"/>
                  </a:ext>
                </a:extLst>
              </a:tr>
              <a:tr h="446246">
                <a:tc>
                  <a:txBody>
                    <a:bodyPr/>
                    <a:lstStyle/>
                    <a:p>
                      <a:r>
                        <a:rPr lang="en-GB" sz="2000" dirty="0">
                          <a:solidFill>
                            <a:srgbClr val="002060"/>
                          </a:solidFill>
                          <a:latin typeface="Century Gothic" panose="020B0502020202020204" pitchFamily="34" charset="0"/>
                        </a:rPr>
                        <a:t>____ __________ pour </a:t>
                      </a:r>
                      <a:r>
                        <a:rPr lang="en-GB" sz="2000" b="1" dirty="0" err="1">
                          <a:solidFill>
                            <a:srgbClr val="002060"/>
                          </a:solidFill>
                          <a:latin typeface="Century Gothic" panose="020B0502020202020204" pitchFamily="34" charset="0"/>
                        </a:rPr>
                        <a:t>Fanchon</a:t>
                      </a:r>
                      <a:r>
                        <a:rPr lang="en-GB" sz="2000" dirty="0">
                          <a:solidFill>
                            <a:srgbClr val="002060"/>
                          </a:solidFill>
                          <a:latin typeface="Century Gothic" panose="020B0502020202020204" pitchFamily="34" charset="0"/>
                        </a:rPr>
                        <a:t>.</a:t>
                      </a:r>
                    </a:p>
                  </a:txBody>
                  <a:tcPr anchor="b">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nchor="b">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13467334"/>
                  </a:ext>
                </a:extLst>
              </a:tr>
              <a:tr h="4462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____ __________ pour </a:t>
                      </a:r>
                      <a:r>
                        <a:rPr lang="en-GB" sz="2000" b="1" dirty="0">
                          <a:solidFill>
                            <a:srgbClr val="002060"/>
                          </a:solidFill>
                          <a:latin typeface="Century Gothic" panose="020B0502020202020204" pitchFamily="34" charset="0"/>
                        </a:rPr>
                        <a:t>Marceau</a:t>
                      </a:r>
                      <a:r>
                        <a:rPr lang="en-GB" sz="2000" dirty="0">
                          <a:solidFill>
                            <a:srgbClr val="002060"/>
                          </a:solidFill>
                          <a:latin typeface="Century Gothic" panose="020B0502020202020204" pitchFamily="34" charset="0"/>
                        </a:rPr>
                        <a:t>. </a:t>
                      </a:r>
                    </a:p>
                  </a:txBody>
                  <a:tcPr anchor="b">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nchor="b">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124020705"/>
                  </a:ext>
                </a:extLst>
              </a:tr>
              <a:tr h="4462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____ __________ pour </a:t>
                      </a:r>
                      <a:r>
                        <a:rPr lang="en-GB" sz="2000" b="1" dirty="0">
                          <a:solidFill>
                            <a:srgbClr val="002060"/>
                          </a:solidFill>
                          <a:latin typeface="Century Gothic" panose="020B0502020202020204" pitchFamily="34" charset="0"/>
                        </a:rPr>
                        <a:t>Amal</a:t>
                      </a:r>
                      <a:r>
                        <a:rPr lang="en-GB" sz="2000" dirty="0">
                          <a:solidFill>
                            <a:srgbClr val="002060"/>
                          </a:solidFill>
                          <a:latin typeface="Century Gothic" panose="020B0502020202020204" pitchFamily="34" charset="0"/>
                        </a:rPr>
                        <a:t>.</a:t>
                      </a:r>
                    </a:p>
                  </a:txBody>
                  <a:tcPr anchor="b">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nchor="b">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724805081"/>
                  </a:ext>
                </a:extLst>
              </a:tr>
              <a:tr h="4462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____ __________ pour </a:t>
                      </a:r>
                      <a:r>
                        <a:rPr lang="en-GB" sz="2000" b="1" dirty="0">
                          <a:solidFill>
                            <a:srgbClr val="002060"/>
                          </a:solidFill>
                          <a:latin typeface="Century Gothic" panose="020B0502020202020204" pitchFamily="34" charset="0"/>
                        </a:rPr>
                        <a:t>Jacques</a:t>
                      </a:r>
                      <a:r>
                        <a:rPr lang="en-GB" sz="2000" dirty="0">
                          <a:solidFill>
                            <a:srgbClr val="002060"/>
                          </a:solidFill>
                          <a:latin typeface="Century Gothic" panose="020B0502020202020204" pitchFamily="34" charset="0"/>
                        </a:rPr>
                        <a:t>.</a:t>
                      </a:r>
                    </a:p>
                  </a:txBody>
                  <a:tcPr anchor="b">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nchor="b">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867480046"/>
                  </a:ext>
                </a:extLst>
              </a:tr>
              <a:tr h="4462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____ __________ pour </a:t>
                      </a:r>
                      <a:r>
                        <a:rPr lang="en-GB" sz="2000" b="1" dirty="0">
                          <a:solidFill>
                            <a:srgbClr val="002060"/>
                          </a:solidFill>
                          <a:latin typeface="Century Gothic" panose="020B0502020202020204" pitchFamily="34" charset="0"/>
                        </a:rPr>
                        <a:t>Didier</a:t>
                      </a:r>
                    </a:p>
                  </a:txBody>
                  <a:tcPr anchor="b">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nchor="b">
                    <a:lnL w="19050" cap="flat" cmpd="sng" algn="ctr">
                      <a:solidFill>
                        <a:srgbClr val="002060"/>
                      </a:solidFill>
                      <a:prstDash val="solid"/>
                      <a:round/>
                      <a:headEnd type="none" w="med" len="med"/>
                      <a:tailEnd type="none" w="med" len="med"/>
                    </a:lnL>
                    <a:lnR w="19050" cap="flat" cmpd="sng" algn="ctr">
                      <a:solidFill>
                        <a:srgbClr val="002060"/>
                      </a:solidFill>
                      <a:prstDash val="solid"/>
                      <a:round/>
                      <a:headEnd type="none" w="med" len="med"/>
                      <a:tailEnd type="none" w="med" len="med"/>
                    </a:lnR>
                    <a:lnT w="19050" cap="flat" cmpd="sng" algn="ctr">
                      <a:solidFill>
                        <a:srgbClr val="002060"/>
                      </a:solidFill>
                      <a:prstDash val="solid"/>
                      <a:round/>
                      <a:headEnd type="none" w="med" len="med"/>
                      <a:tailEnd type="none" w="med" len="med"/>
                    </a:lnT>
                    <a:lnB w="190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323715653"/>
                  </a:ext>
                </a:extLst>
              </a:tr>
            </a:tbl>
          </a:graphicData>
        </a:graphic>
      </p:graphicFrame>
      <p:sp>
        <p:nvSpPr>
          <p:cNvPr id="25" name="TextBox 24">
            <a:extLst>
              <a:ext uri="{FF2B5EF4-FFF2-40B4-BE49-F238E27FC236}">
                <a16:creationId xmlns:a16="http://schemas.microsoft.com/office/drawing/2014/main" id="{B6DE9E23-EBC5-438E-978C-11B541EA3E29}"/>
              </a:ext>
            </a:extLst>
          </p:cNvPr>
          <p:cNvSpPr txBox="1"/>
          <p:nvPr/>
        </p:nvSpPr>
        <p:spPr>
          <a:xfrm>
            <a:off x="7554961" y="6057338"/>
            <a:ext cx="227337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Modern Love" panose="04090805081005020601" pitchFamily="82" charset="0"/>
              </a:rPr>
              <a:t>Le Père Noël </a:t>
            </a:r>
            <a:endParaRPr kumimoji="0" lang="en-GB" sz="2800" b="0" i="0" u="none" strike="noStrike" kern="1200" cap="none" spc="0" normalizeH="0" baseline="0" noProof="0" dirty="0">
              <a:ln>
                <a:noFill/>
              </a:ln>
              <a:solidFill>
                <a:srgbClr val="002060"/>
              </a:solidFill>
              <a:effectLst/>
              <a:uLnTx/>
              <a:uFillTx/>
              <a:latin typeface="Modern Love" panose="04090805081005020601" pitchFamily="82" charset="0"/>
              <a:ea typeface="+mn-ea"/>
              <a:cs typeface="+mn-cs"/>
            </a:endParaRPr>
          </a:p>
        </p:txBody>
      </p:sp>
      <p:sp>
        <p:nvSpPr>
          <p:cNvPr id="27" name="TextBox 26">
            <a:extLst>
              <a:ext uri="{FF2B5EF4-FFF2-40B4-BE49-F238E27FC236}">
                <a16:creationId xmlns:a16="http://schemas.microsoft.com/office/drawing/2014/main" id="{E4D1C868-172F-4963-8ECE-116987996AEB}"/>
              </a:ext>
            </a:extLst>
          </p:cNvPr>
          <p:cNvSpPr txBox="1"/>
          <p:nvPr/>
        </p:nvSpPr>
        <p:spPr>
          <a:xfrm>
            <a:off x="162759" y="625533"/>
            <a:ext cx="5544056"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dirty="0">
                <a:solidFill>
                  <a:srgbClr val="002060"/>
                </a:solidFill>
                <a:latin typeface="Century Gothic" panose="020B0502020202020204" pitchFamily="34" charset="0"/>
              </a:rPr>
              <a:t>Father Christmas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prepares to deliver presents to French children.</a:t>
            </a:r>
          </a:p>
        </p:txBody>
      </p:sp>
      <p:sp>
        <p:nvSpPr>
          <p:cNvPr id="28" name="TextBox 27">
            <a:extLst>
              <a:ext uri="{FF2B5EF4-FFF2-40B4-BE49-F238E27FC236}">
                <a16:creationId xmlns:a16="http://schemas.microsoft.com/office/drawing/2014/main" id="{87D0004B-84F3-4813-A5B6-7F3598C78C55}"/>
              </a:ext>
            </a:extLst>
          </p:cNvPr>
          <p:cNvSpPr txBox="1"/>
          <p:nvPr/>
        </p:nvSpPr>
        <p:spPr>
          <a:xfrm>
            <a:off x="153551" y="1404724"/>
            <a:ext cx="6700936"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Pronounce the presents. </a:t>
            </a:r>
            <a:b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b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Which present is for which child</a:t>
            </a:r>
            <a:r>
              <a:rPr lang="en-GB" sz="2400" dirty="0">
                <a:solidFill>
                  <a:srgbClr val="002060"/>
                </a:solidFill>
                <a:latin typeface="Century Gothic" panose="020B0502020202020204" pitchFamily="34" charset="0"/>
              </a:rPr>
              <a: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4" name="TextBox 33">
            <a:extLst>
              <a:ext uri="{FF2B5EF4-FFF2-40B4-BE49-F238E27FC236}">
                <a16:creationId xmlns:a16="http://schemas.microsoft.com/office/drawing/2014/main" id="{B12FBBC2-A7F5-49A1-B1F9-6591177284E1}"/>
              </a:ext>
            </a:extLst>
          </p:cNvPr>
          <p:cNvSpPr txBox="1"/>
          <p:nvPr/>
        </p:nvSpPr>
        <p:spPr>
          <a:xfrm>
            <a:off x="5217991" y="2441626"/>
            <a:ext cx="156152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solidFill>
                  <a:srgbClr val="92D050"/>
                </a:solidFill>
                <a:latin typeface="Century Gothic" panose="020B0502020202020204" pitchFamily="34" charset="0"/>
              </a:rPr>
              <a:t>septembre</a:t>
            </a:r>
            <a:endParaRPr kumimoji="0" lang="en-GB" sz="20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44" name="TextBox 43">
            <a:extLst>
              <a:ext uri="{FF2B5EF4-FFF2-40B4-BE49-F238E27FC236}">
                <a16:creationId xmlns:a16="http://schemas.microsoft.com/office/drawing/2014/main" id="{9CD57994-B39C-48D9-8062-766DF21E678F}"/>
              </a:ext>
            </a:extLst>
          </p:cNvPr>
          <p:cNvSpPr txBox="1"/>
          <p:nvPr/>
        </p:nvSpPr>
        <p:spPr>
          <a:xfrm>
            <a:off x="5270291" y="2924966"/>
            <a:ext cx="137572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err="1">
                <a:solidFill>
                  <a:srgbClr val="92D050"/>
                </a:solidFill>
                <a:latin typeface="Century Gothic" panose="020B0502020202020204" pitchFamily="34" charset="0"/>
              </a:rPr>
              <a:t>février</a:t>
            </a:r>
            <a:endParaRPr kumimoji="0" lang="en-GB" sz="20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45" name="TextBox 44">
            <a:extLst>
              <a:ext uri="{FF2B5EF4-FFF2-40B4-BE49-F238E27FC236}">
                <a16:creationId xmlns:a16="http://schemas.microsoft.com/office/drawing/2014/main" id="{6D89AFF3-BF54-4C7C-B4A5-449F4C08706E}"/>
              </a:ext>
            </a:extLst>
          </p:cNvPr>
          <p:cNvSpPr txBox="1"/>
          <p:nvPr/>
        </p:nvSpPr>
        <p:spPr>
          <a:xfrm>
            <a:off x="5259555" y="3351204"/>
            <a:ext cx="156152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92D050"/>
                </a:solidFill>
                <a:latin typeface="Century Gothic" panose="020B0502020202020204" pitchFamily="34" charset="0"/>
              </a:rPr>
              <a:t>mars /</a:t>
            </a:r>
            <a:r>
              <a:rPr lang="en-US" sz="2000" b="1" dirty="0" err="1">
                <a:solidFill>
                  <a:srgbClr val="92D050"/>
                </a:solidFill>
                <a:latin typeface="Century Gothic" panose="020B0502020202020204" pitchFamily="34" charset="0"/>
              </a:rPr>
              <a:t>mai</a:t>
            </a:r>
            <a:r>
              <a:rPr lang="en-US" sz="2000" b="1" dirty="0">
                <a:solidFill>
                  <a:srgbClr val="92D050"/>
                </a:solidFill>
                <a:latin typeface="Century Gothic" panose="020B0502020202020204" pitchFamily="34" charset="0"/>
              </a:rPr>
              <a:t> </a:t>
            </a:r>
            <a:endParaRPr kumimoji="0" lang="en-GB" sz="20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46" name="TextBox 45">
            <a:extLst>
              <a:ext uri="{FF2B5EF4-FFF2-40B4-BE49-F238E27FC236}">
                <a16:creationId xmlns:a16="http://schemas.microsoft.com/office/drawing/2014/main" id="{C32DAB75-6B21-4CE4-96B1-3A446951647A}"/>
              </a:ext>
            </a:extLst>
          </p:cNvPr>
          <p:cNvSpPr txBox="1"/>
          <p:nvPr/>
        </p:nvSpPr>
        <p:spPr>
          <a:xfrm>
            <a:off x="5259556" y="3801894"/>
            <a:ext cx="1375723"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err="1">
                <a:solidFill>
                  <a:srgbClr val="92D050"/>
                </a:solidFill>
                <a:latin typeface="Century Gothic" panose="020B0502020202020204" pitchFamily="34" charset="0"/>
              </a:rPr>
              <a:t>avril</a:t>
            </a:r>
            <a:endParaRPr kumimoji="0" lang="en-GB" sz="20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47" name="TextBox 46">
            <a:extLst>
              <a:ext uri="{FF2B5EF4-FFF2-40B4-BE49-F238E27FC236}">
                <a16:creationId xmlns:a16="http://schemas.microsoft.com/office/drawing/2014/main" id="{E2AC62E0-EF1A-423F-BBC9-263CE58269FD}"/>
              </a:ext>
            </a:extLst>
          </p:cNvPr>
          <p:cNvSpPr txBox="1"/>
          <p:nvPr/>
        </p:nvSpPr>
        <p:spPr>
          <a:xfrm>
            <a:off x="5259554" y="4205028"/>
            <a:ext cx="151996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err="1">
                <a:solidFill>
                  <a:srgbClr val="92D050"/>
                </a:solidFill>
                <a:latin typeface="Century Gothic" panose="020B0502020202020204" pitchFamily="34" charset="0"/>
              </a:rPr>
              <a:t>juin</a:t>
            </a:r>
            <a:r>
              <a:rPr lang="en-US" sz="2000" b="1" dirty="0">
                <a:solidFill>
                  <a:srgbClr val="92D050"/>
                </a:solidFill>
                <a:latin typeface="Century Gothic" panose="020B0502020202020204" pitchFamily="34" charset="0"/>
              </a:rPr>
              <a:t> / </a:t>
            </a:r>
            <a:r>
              <a:rPr lang="en-US" sz="2000" b="1" dirty="0" err="1">
                <a:solidFill>
                  <a:srgbClr val="92D050"/>
                </a:solidFill>
                <a:latin typeface="Century Gothic" panose="020B0502020202020204" pitchFamily="34" charset="0"/>
              </a:rPr>
              <a:t>juillet</a:t>
            </a:r>
            <a:endParaRPr kumimoji="0" lang="en-GB" sz="20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49" name="TextBox 48">
            <a:extLst>
              <a:ext uri="{FF2B5EF4-FFF2-40B4-BE49-F238E27FC236}">
                <a16:creationId xmlns:a16="http://schemas.microsoft.com/office/drawing/2014/main" id="{5E58F9CB-E131-4EF1-8D30-2A661945A887}"/>
              </a:ext>
            </a:extLst>
          </p:cNvPr>
          <p:cNvSpPr txBox="1"/>
          <p:nvPr/>
        </p:nvSpPr>
        <p:spPr>
          <a:xfrm>
            <a:off x="5259556" y="4694981"/>
            <a:ext cx="1561527"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err="1">
                <a:solidFill>
                  <a:srgbClr val="92D050"/>
                </a:solidFill>
                <a:latin typeface="Century Gothic" panose="020B0502020202020204" pitchFamily="34" charset="0"/>
              </a:rPr>
              <a:t>décembre</a:t>
            </a:r>
            <a:endParaRPr kumimoji="0" lang="en-GB" sz="20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50" name="TextBox 49">
            <a:extLst>
              <a:ext uri="{FF2B5EF4-FFF2-40B4-BE49-F238E27FC236}">
                <a16:creationId xmlns:a16="http://schemas.microsoft.com/office/drawing/2014/main" id="{887F1CBB-DA81-4C2C-89ED-E8E230CD05C4}"/>
              </a:ext>
            </a:extLst>
          </p:cNvPr>
          <p:cNvSpPr txBox="1"/>
          <p:nvPr/>
        </p:nvSpPr>
        <p:spPr>
          <a:xfrm>
            <a:off x="968611" y="2425610"/>
            <a:ext cx="188017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Un chat</a:t>
            </a:r>
          </a:p>
        </p:txBody>
      </p:sp>
      <p:sp>
        <p:nvSpPr>
          <p:cNvPr id="51" name="TextBox 50">
            <a:extLst>
              <a:ext uri="{FF2B5EF4-FFF2-40B4-BE49-F238E27FC236}">
                <a16:creationId xmlns:a16="http://schemas.microsoft.com/office/drawing/2014/main" id="{1FDF2232-E0AA-47BE-8C5D-BBC2E10BADDF}"/>
              </a:ext>
            </a:extLst>
          </p:cNvPr>
          <p:cNvSpPr txBox="1"/>
          <p:nvPr/>
        </p:nvSpPr>
        <p:spPr>
          <a:xfrm>
            <a:off x="929369" y="2864971"/>
            <a:ext cx="188017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Un crayon</a:t>
            </a:r>
          </a:p>
        </p:txBody>
      </p:sp>
      <p:sp>
        <p:nvSpPr>
          <p:cNvPr id="52" name="TextBox 51">
            <a:extLst>
              <a:ext uri="{FF2B5EF4-FFF2-40B4-BE49-F238E27FC236}">
                <a16:creationId xmlns:a16="http://schemas.microsoft.com/office/drawing/2014/main" id="{E31CFF26-1233-4F0F-B04B-1D30C7BE16E5}"/>
              </a:ext>
            </a:extLst>
          </p:cNvPr>
          <p:cNvSpPr txBox="1"/>
          <p:nvPr/>
        </p:nvSpPr>
        <p:spPr>
          <a:xfrm>
            <a:off x="916362" y="3327833"/>
            <a:ext cx="188017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Une moto</a:t>
            </a:r>
          </a:p>
        </p:txBody>
      </p:sp>
      <p:sp>
        <p:nvSpPr>
          <p:cNvPr id="59" name="TextBox 58">
            <a:extLst>
              <a:ext uri="{FF2B5EF4-FFF2-40B4-BE49-F238E27FC236}">
                <a16:creationId xmlns:a16="http://schemas.microsoft.com/office/drawing/2014/main" id="{9A1D82B6-1B07-42CD-BD43-C8298B796395}"/>
              </a:ext>
            </a:extLst>
          </p:cNvPr>
          <p:cNvSpPr txBox="1"/>
          <p:nvPr/>
        </p:nvSpPr>
        <p:spPr>
          <a:xfrm>
            <a:off x="929369" y="3772387"/>
            <a:ext cx="188017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Un animal</a:t>
            </a:r>
          </a:p>
        </p:txBody>
      </p:sp>
      <p:sp>
        <p:nvSpPr>
          <p:cNvPr id="60" name="TextBox 59">
            <a:extLst>
              <a:ext uri="{FF2B5EF4-FFF2-40B4-BE49-F238E27FC236}">
                <a16:creationId xmlns:a16="http://schemas.microsoft.com/office/drawing/2014/main" id="{4EBAC98A-0E00-428B-B68B-6821BA8990E9}"/>
              </a:ext>
            </a:extLst>
          </p:cNvPr>
          <p:cNvSpPr txBox="1"/>
          <p:nvPr/>
        </p:nvSpPr>
        <p:spPr>
          <a:xfrm>
            <a:off x="930130" y="4205028"/>
            <a:ext cx="188017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Un sac</a:t>
            </a:r>
          </a:p>
        </p:txBody>
      </p:sp>
      <p:sp>
        <p:nvSpPr>
          <p:cNvPr id="61" name="TextBox 60">
            <a:extLst>
              <a:ext uri="{FF2B5EF4-FFF2-40B4-BE49-F238E27FC236}">
                <a16:creationId xmlns:a16="http://schemas.microsoft.com/office/drawing/2014/main" id="{49995017-A031-4E54-A654-096B0167E848}"/>
              </a:ext>
            </a:extLst>
          </p:cNvPr>
          <p:cNvSpPr txBox="1"/>
          <p:nvPr/>
        </p:nvSpPr>
        <p:spPr>
          <a:xfrm>
            <a:off x="929369" y="4670201"/>
            <a:ext cx="1880175"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Un cahier</a:t>
            </a:r>
          </a:p>
        </p:txBody>
      </p:sp>
      <p:sp>
        <p:nvSpPr>
          <p:cNvPr id="62" name="TextBox 61">
            <a:extLst>
              <a:ext uri="{FF2B5EF4-FFF2-40B4-BE49-F238E27FC236}">
                <a16:creationId xmlns:a16="http://schemas.microsoft.com/office/drawing/2014/main" id="{0627F7D6-BC16-463F-91C6-88CD1198C9DA}"/>
              </a:ext>
            </a:extLst>
          </p:cNvPr>
          <p:cNvSpPr txBox="1"/>
          <p:nvPr/>
        </p:nvSpPr>
        <p:spPr>
          <a:xfrm>
            <a:off x="7359095" y="1708291"/>
            <a:ext cx="4832905"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B</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Regarde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C’est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quel</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mois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3" name="TextBox 62">
            <a:extLst>
              <a:ext uri="{FF2B5EF4-FFF2-40B4-BE49-F238E27FC236}">
                <a16:creationId xmlns:a16="http://schemas.microsoft.com/office/drawing/2014/main" id="{58E65EF4-DB6F-41E9-A8F1-A22EE2228487}"/>
              </a:ext>
            </a:extLst>
          </p:cNvPr>
          <p:cNvSpPr txBox="1"/>
          <p:nvPr/>
        </p:nvSpPr>
        <p:spPr>
          <a:xfrm>
            <a:off x="7459820" y="2161353"/>
            <a:ext cx="4478672" cy="3477875"/>
          </a:xfrm>
          <a:prstGeom prst="rect">
            <a:avLst/>
          </a:prstGeom>
          <a:solidFill>
            <a:schemeClr val="accent5">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French children normally address their letters to Father Christmas before the 25</a:t>
            </a:r>
            <a:r>
              <a:rPr kumimoji="0" lang="en-GB" sz="2000" b="0" i="0" u="none" strike="noStrike" kern="1200" cap="none" spc="0" normalizeH="0" baseline="30000" noProof="0" dirty="0">
                <a:ln>
                  <a:noFill/>
                </a:ln>
                <a:solidFill>
                  <a:srgbClr val="002060"/>
                </a:solidFill>
                <a:effectLst/>
                <a:uLnTx/>
                <a:uFillTx/>
                <a:latin typeface="Century Gothic" panose="020B0502020202020204" pitchFamily="34" charset="0"/>
                <a:ea typeface="+mn-ea"/>
                <a:cs typeface="+mn-cs"/>
              </a:rPr>
              <a:t>th</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December. Here, the P</a:t>
            </a:r>
            <a:r>
              <a:rPr lang="en-GB" sz="2000" dirty="0">
                <a:solidFill>
                  <a:srgbClr val="002060"/>
                </a:solidFill>
                <a:latin typeface="Century Gothic" panose="020B0502020202020204" pitchFamily="34" charset="0"/>
              </a:rPr>
              <a:t>è</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Noë</a:t>
            </a:r>
            <a:r>
              <a:rPr lang="en-GB" sz="2000" dirty="0">
                <a:solidFill>
                  <a:srgbClr val="002060"/>
                </a:solidFill>
                <a:latin typeface="Century Gothic" panose="020B0502020202020204" pitchFamily="34" charset="0"/>
              </a:rPr>
              <a:t>l decided to match the first letter of each of the children’s names with their birthday month.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What are the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corresponding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 French</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Century Gothic" panose="020B0502020202020204" pitchFamily="34" charset="0"/>
              </a:rPr>
              <a:t> months? </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70" name="TextBox 69">
            <a:extLst>
              <a:ext uri="{FF2B5EF4-FFF2-40B4-BE49-F238E27FC236}">
                <a16:creationId xmlns:a16="http://schemas.microsoft.com/office/drawing/2014/main" id="{805E0C9F-310A-47A6-B934-A0D654914621}"/>
              </a:ext>
            </a:extLst>
          </p:cNvPr>
          <p:cNvSpPr txBox="1"/>
          <p:nvPr/>
        </p:nvSpPr>
        <p:spPr>
          <a:xfrm>
            <a:off x="1889341" y="5528556"/>
            <a:ext cx="3455973" cy="800219"/>
          </a:xfrm>
          <a:prstGeom prst="rect">
            <a:avLst/>
          </a:prstGeom>
          <a:solidFill>
            <a:schemeClr val="accent5">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300" dirty="0">
                <a:solidFill>
                  <a:srgbClr val="002060"/>
                </a:solidFill>
                <a:latin typeface="Century Gothic" panose="020B0502020202020204" pitchFamily="34" charset="0"/>
              </a:rPr>
              <a:t>Father Christmas </a:t>
            </a:r>
            <a:r>
              <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travels by </a:t>
            </a:r>
            <a:r>
              <a:rPr lang="en-GB" sz="2300" dirty="0">
                <a:solidFill>
                  <a:srgbClr val="002060"/>
                </a:solidFill>
                <a:latin typeface="Century Gothic" panose="020B0502020202020204" pitchFamily="34" charset="0"/>
              </a:rPr>
              <a:t>sleigh</a:t>
            </a:r>
            <a:r>
              <a:rPr kumimoji="0" lang="en-GB" sz="23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48" name="Title 2">
            <a:extLst>
              <a:ext uri="{FF2B5EF4-FFF2-40B4-BE49-F238E27FC236}">
                <a16:creationId xmlns:a16="http://schemas.microsoft.com/office/drawing/2014/main" id="{CFB43690-683E-4AF8-A5FC-0E3EA6254D85}"/>
              </a:ext>
            </a:extLst>
          </p:cNvPr>
          <p:cNvSpPr txBox="1">
            <a:spLocks/>
          </p:cNvSpPr>
          <p:nvPr/>
        </p:nvSpPr>
        <p:spPr>
          <a:xfrm>
            <a:off x="11138681" y="1132247"/>
            <a:ext cx="966950" cy="374973"/>
          </a:xfrm>
          <a:prstGeom prst="rect">
            <a:avLst/>
          </a:prstGeom>
          <a:solidFill>
            <a:srgbClr val="FF0066"/>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prstClr val="black"/>
              </a:buClr>
              <a:buSzPts val="1800"/>
              <a:buFont typeface="Calibri"/>
              <a:buNone/>
              <a:tabLst/>
              <a:defRPr/>
            </a:pPr>
            <a:endParaRPr kumimoji="0" lang="en-GB" sz="2000" b="1" i="0" u="none" strike="noStrike" kern="0" cap="none" spc="0" normalizeH="0" baseline="0" noProof="0" dirty="0">
              <a:ln>
                <a:noFill/>
              </a:ln>
              <a:solidFill>
                <a:prstClr val="white"/>
              </a:solidFill>
              <a:effectLst/>
              <a:uLnTx/>
              <a:uFillTx/>
              <a:latin typeface="Century Gothic" panose="020B0502020202020204" pitchFamily="34" charset="0"/>
              <a:cs typeface="Calibri"/>
              <a:sym typeface="Calibri"/>
            </a:endParaRPr>
          </a:p>
        </p:txBody>
      </p:sp>
      <p:pic>
        <p:nvPicPr>
          <p:cNvPr id="53" name="Picture 52" descr="Icon&#10;&#10;Description automatically generated">
            <a:extLst>
              <a:ext uri="{FF2B5EF4-FFF2-40B4-BE49-F238E27FC236}">
                <a16:creationId xmlns:a16="http://schemas.microsoft.com/office/drawing/2014/main" id="{FD1C5EDF-4528-40CD-9710-EEC63A5705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sp>
        <p:nvSpPr>
          <p:cNvPr id="4" name="Title 3">
            <a:extLst>
              <a:ext uri="{FF2B5EF4-FFF2-40B4-BE49-F238E27FC236}">
                <a16:creationId xmlns:a16="http://schemas.microsoft.com/office/drawing/2014/main" id="{9CF592B8-ACC7-4FB2-BE66-215305F4971A}"/>
              </a:ext>
            </a:extLst>
          </p:cNvPr>
          <p:cNvSpPr>
            <a:spLocks noGrp="1"/>
          </p:cNvSpPr>
          <p:nvPr>
            <p:ph type="title"/>
          </p:nvPr>
        </p:nvSpPr>
        <p:spPr>
          <a:xfrm>
            <a:off x="11209405" y="1136720"/>
            <a:ext cx="886205" cy="374033"/>
          </a:xfrm>
        </p:spPr>
        <p:txBody>
          <a:bodyPr>
            <a:normAutofit fontScale="90000"/>
          </a:bodyPr>
          <a:lstStyle/>
          <a:p>
            <a:r>
              <a:rPr lang="en-GB" sz="2000" b="1" kern="0" dirty="0" err="1">
                <a:solidFill>
                  <a:prstClr val="white"/>
                </a:solidFill>
                <a:latin typeface="Century Gothic" panose="020B0502020202020204" pitchFamily="34" charset="0"/>
                <a:cs typeface="Calibri"/>
                <a:sym typeface="Calibri"/>
              </a:rPr>
              <a:t>parler</a:t>
            </a:r>
            <a:endParaRPr lang="en-GB" sz="2000" dirty="0"/>
          </a:p>
        </p:txBody>
      </p:sp>
      <p:graphicFrame>
        <p:nvGraphicFramePr>
          <p:cNvPr id="5" name="Table 5">
            <a:extLst>
              <a:ext uri="{FF2B5EF4-FFF2-40B4-BE49-F238E27FC236}">
                <a16:creationId xmlns:a16="http://schemas.microsoft.com/office/drawing/2014/main" id="{32C9D3FE-CC63-47EE-B3E9-3B68676CF175}"/>
              </a:ext>
            </a:extLst>
          </p:cNvPr>
          <p:cNvGraphicFramePr>
            <a:graphicFrameLocks noGrp="1"/>
          </p:cNvGraphicFramePr>
          <p:nvPr>
            <p:extLst>
              <p:ext uri="{D42A27DB-BD31-4B8C-83A1-F6EECF244321}">
                <p14:modId xmlns:p14="http://schemas.microsoft.com/office/powerpoint/2010/main" val="1224227882"/>
              </p:ext>
            </p:extLst>
          </p:nvPr>
        </p:nvGraphicFramePr>
        <p:xfrm>
          <a:off x="5629658" y="177318"/>
          <a:ext cx="5336289" cy="1284028"/>
        </p:xfrm>
        <a:graphic>
          <a:graphicData uri="http://schemas.openxmlformats.org/drawingml/2006/table">
            <a:tbl>
              <a:tblPr firstRow="1" bandRow="1">
                <a:tableStyleId>{5940675A-B579-460E-94D1-54222C63F5DA}</a:tableStyleId>
              </a:tblPr>
              <a:tblGrid>
                <a:gridCol w="1778763">
                  <a:extLst>
                    <a:ext uri="{9D8B030D-6E8A-4147-A177-3AD203B41FA5}">
                      <a16:colId xmlns:a16="http://schemas.microsoft.com/office/drawing/2014/main" val="316921034"/>
                    </a:ext>
                  </a:extLst>
                </a:gridCol>
                <a:gridCol w="1778763">
                  <a:extLst>
                    <a:ext uri="{9D8B030D-6E8A-4147-A177-3AD203B41FA5}">
                      <a16:colId xmlns:a16="http://schemas.microsoft.com/office/drawing/2014/main" val="2899280791"/>
                    </a:ext>
                  </a:extLst>
                </a:gridCol>
                <a:gridCol w="1778763">
                  <a:extLst>
                    <a:ext uri="{9D8B030D-6E8A-4147-A177-3AD203B41FA5}">
                      <a16:colId xmlns:a16="http://schemas.microsoft.com/office/drawing/2014/main" val="1364100926"/>
                    </a:ext>
                  </a:extLst>
                </a:gridCol>
              </a:tblGrid>
              <a:tr h="642014">
                <a:tc>
                  <a:txBody>
                    <a:bodyPr/>
                    <a:lstStyle/>
                    <a:p>
                      <a:pPr algn="ctr"/>
                      <a:r>
                        <a:rPr lang="en-GB" sz="2000" dirty="0">
                          <a:latin typeface="Century Gothic" panose="020B0502020202020204" pitchFamily="34" charset="0"/>
                        </a:rPr>
                        <a:t>un chat</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solidFill>
                      <a:srgbClr val="FFF7FF"/>
                    </a:solidFill>
                  </a:tcPr>
                </a:tc>
                <a:tc>
                  <a:txBody>
                    <a:bodyPr/>
                    <a:lstStyle/>
                    <a:p>
                      <a:pPr algn="ctr"/>
                      <a:r>
                        <a:rPr lang="en-GB" sz="2000" dirty="0">
                          <a:latin typeface="Century Gothic" panose="020B0502020202020204" pitchFamily="34" charset="0"/>
                        </a:rPr>
                        <a:t>un animal</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solidFill>
                      <a:srgbClr val="FFF7FF"/>
                    </a:solidFill>
                  </a:tcPr>
                </a:tc>
                <a:tc>
                  <a:txBody>
                    <a:bodyPr/>
                    <a:lstStyle/>
                    <a:p>
                      <a:pPr algn="ctr"/>
                      <a:r>
                        <a:rPr lang="en-GB" sz="2000" dirty="0" err="1">
                          <a:latin typeface="Century Gothic" panose="020B0502020202020204" pitchFamily="34" charset="0"/>
                        </a:rPr>
                        <a:t>une</a:t>
                      </a:r>
                      <a:r>
                        <a:rPr lang="en-GB" sz="2000" dirty="0">
                          <a:latin typeface="Century Gothic" panose="020B0502020202020204" pitchFamily="34" charset="0"/>
                        </a:rPr>
                        <a:t> moto</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solidFill>
                      <a:srgbClr val="FFF7FF"/>
                    </a:solidFill>
                  </a:tcPr>
                </a:tc>
                <a:extLst>
                  <a:ext uri="{0D108BD9-81ED-4DB2-BD59-A6C34878D82A}">
                    <a16:rowId xmlns:a16="http://schemas.microsoft.com/office/drawing/2014/main" val="2406771669"/>
                  </a:ext>
                </a:extLst>
              </a:tr>
              <a:tr h="642014">
                <a:tc>
                  <a:txBody>
                    <a:bodyPr/>
                    <a:lstStyle/>
                    <a:p>
                      <a:pPr algn="ctr"/>
                      <a:r>
                        <a:rPr lang="en-GB" sz="2000" dirty="0">
                          <a:latin typeface="Century Gothic" panose="020B0502020202020204" pitchFamily="34" charset="0"/>
                        </a:rPr>
                        <a:t>un sac</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solidFill>
                      <a:srgbClr val="FFF7FF"/>
                    </a:solidFill>
                  </a:tcPr>
                </a:tc>
                <a:tc>
                  <a:txBody>
                    <a:bodyPr/>
                    <a:lstStyle/>
                    <a:p>
                      <a:pPr algn="ctr"/>
                      <a:r>
                        <a:rPr lang="en-GB" sz="2000" dirty="0">
                          <a:latin typeface="Century Gothic" panose="020B0502020202020204" pitchFamily="34" charset="0"/>
                        </a:rPr>
                        <a:t>un cahier</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solidFill>
                      <a:srgbClr val="FFF7FF"/>
                    </a:solidFill>
                  </a:tcPr>
                </a:tc>
                <a:tc>
                  <a:txBody>
                    <a:bodyPr/>
                    <a:lstStyle/>
                    <a:p>
                      <a:pPr algn="ctr"/>
                      <a:r>
                        <a:rPr lang="en-GB" sz="2000" dirty="0">
                          <a:latin typeface="Century Gothic" panose="020B0502020202020204" pitchFamily="34" charset="0"/>
                        </a:rPr>
                        <a:t>un crayon</a:t>
                      </a:r>
                    </a:p>
                  </a:txBody>
                  <a:tcPr anchor="ctr">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solidFill>
                      <a:srgbClr val="FFF7FF"/>
                    </a:solidFill>
                  </a:tcPr>
                </a:tc>
                <a:extLst>
                  <a:ext uri="{0D108BD9-81ED-4DB2-BD59-A6C34878D82A}">
                    <a16:rowId xmlns:a16="http://schemas.microsoft.com/office/drawing/2014/main" val="845089767"/>
                  </a:ext>
                </a:extLst>
              </a:tr>
            </a:tbl>
          </a:graphicData>
        </a:graphic>
      </p:graphicFrame>
      <p:sp>
        <p:nvSpPr>
          <p:cNvPr id="39" name="TextBox 38">
            <a:extLst>
              <a:ext uri="{FF2B5EF4-FFF2-40B4-BE49-F238E27FC236}">
                <a16:creationId xmlns:a16="http://schemas.microsoft.com/office/drawing/2014/main" id="{479140CB-766E-47DA-BBCE-990ED4E74920}"/>
              </a:ext>
            </a:extLst>
          </p:cNvPr>
          <p:cNvSpPr txBox="1"/>
          <p:nvPr/>
        </p:nvSpPr>
        <p:spPr>
          <a:xfrm>
            <a:off x="144936" y="6377529"/>
            <a:ext cx="227979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Modern Love" panose="04090805081005020601" pitchFamily="82" charset="0"/>
              </a:rPr>
              <a:t>un </a:t>
            </a:r>
            <a:r>
              <a:rPr lang="en-GB" sz="2800" dirty="0" err="1">
                <a:solidFill>
                  <a:srgbClr val="002060"/>
                </a:solidFill>
                <a:latin typeface="Modern Love" panose="04090805081005020601" pitchFamily="82" charset="0"/>
              </a:rPr>
              <a:t>traîneau</a:t>
            </a:r>
            <a:endParaRPr kumimoji="0" lang="en-GB" sz="2800" b="0" i="0" u="none" strike="noStrike" kern="1200" cap="none" spc="0" normalizeH="0" baseline="0" noProof="0" dirty="0">
              <a:ln>
                <a:noFill/>
              </a:ln>
              <a:solidFill>
                <a:srgbClr val="002060"/>
              </a:solidFill>
              <a:effectLst/>
              <a:uLnTx/>
              <a:uFillTx/>
              <a:latin typeface="Modern Love" panose="04090805081005020601" pitchFamily="82" charset="0"/>
              <a:ea typeface="+mn-ea"/>
              <a:cs typeface="+mn-cs"/>
            </a:endParaRPr>
          </a:p>
        </p:txBody>
      </p:sp>
      <p:pic>
        <p:nvPicPr>
          <p:cNvPr id="1026" name="Picture 2" descr="Père Noël, Homme, Noel, Le Père Noël, Noël, Barbe">
            <a:extLst>
              <a:ext uri="{FF2B5EF4-FFF2-40B4-BE49-F238E27FC236}">
                <a16:creationId xmlns:a16="http://schemas.microsoft.com/office/drawing/2014/main" id="{70F8D7F9-CF9C-4AFE-8DF6-9229FF11EC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66909" y="3906979"/>
            <a:ext cx="3329447" cy="2939449"/>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55">
            <a:extLst>
              <a:ext uri="{FF2B5EF4-FFF2-40B4-BE49-F238E27FC236}">
                <a16:creationId xmlns:a16="http://schemas.microsoft.com/office/drawing/2014/main" id="{26FDA8E4-EDC2-4F03-99A1-19C56F76FE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35443" y="4652061"/>
            <a:ext cx="802594" cy="503502"/>
          </a:xfrm>
          <a:prstGeom prst="rect">
            <a:avLst/>
          </a:prstGeom>
        </p:spPr>
      </p:pic>
      <p:pic>
        <p:nvPicPr>
          <p:cNvPr id="67" name="Picture 66" descr="A picture containing text, sign, clipart&#10;&#10;Description automatically generated">
            <a:extLst>
              <a:ext uri="{FF2B5EF4-FFF2-40B4-BE49-F238E27FC236}">
                <a16:creationId xmlns:a16="http://schemas.microsoft.com/office/drawing/2014/main" id="{886CBA3E-D33E-4218-979C-536632757B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86092" y="5220377"/>
            <a:ext cx="304800" cy="381000"/>
          </a:xfrm>
          <a:prstGeom prst="rect">
            <a:avLst/>
          </a:prstGeom>
        </p:spPr>
      </p:pic>
      <p:pic>
        <p:nvPicPr>
          <p:cNvPr id="58" name="Picture 57" descr="A picture containing text&#10;&#10;Description automatically generated">
            <a:extLst>
              <a:ext uri="{FF2B5EF4-FFF2-40B4-BE49-F238E27FC236}">
                <a16:creationId xmlns:a16="http://schemas.microsoft.com/office/drawing/2014/main" id="{5772EDC8-63D9-4287-8E7A-BEEB1D10653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401951" y="5670136"/>
            <a:ext cx="442925" cy="503503"/>
          </a:xfrm>
          <a:prstGeom prst="rect">
            <a:avLst/>
          </a:prstGeom>
        </p:spPr>
      </p:pic>
      <p:pic>
        <p:nvPicPr>
          <p:cNvPr id="54" name="Picture 53">
            <a:extLst>
              <a:ext uri="{FF2B5EF4-FFF2-40B4-BE49-F238E27FC236}">
                <a16:creationId xmlns:a16="http://schemas.microsoft.com/office/drawing/2014/main" id="{CFFED70A-CE91-4FC9-9604-ED8C2CE869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54445" y="4745900"/>
            <a:ext cx="567143" cy="537899"/>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F16FD22F-797C-41F3-982C-9429C39AD64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677552">
            <a:off x="10743878" y="5466203"/>
            <a:ext cx="819788" cy="351359"/>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6DED6455-CD99-41BC-B4F5-89D66CA3B15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254313" y="5130667"/>
            <a:ext cx="419744" cy="549358"/>
          </a:xfrm>
          <a:prstGeom prst="rect">
            <a:avLst/>
          </a:prstGeom>
        </p:spPr>
      </p:pic>
      <p:pic>
        <p:nvPicPr>
          <p:cNvPr id="1028" name="Picture 4" descr="Noël, Cadeaux De Noël, Traîneaux">
            <a:extLst>
              <a:ext uri="{FF2B5EF4-FFF2-40B4-BE49-F238E27FC236}">
                <a16:creationId xmlns:a16="http://schemas.microsoft.com/office/drawing/2014/main" id="{52DC8575-DBE6-4A50-B454-3787E9EADC2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039" y="5070225"/>
            <a:ext cx="1895579" cy="1407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9380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500"/>
                                        <p:tgtEl>
                                          <p:spTgt spid="5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fade">
                                      <p:cBhvr>
                                        <p:cTn id="17" dur="500"/>
                                        <p:tgtEl>
                                          <p:spTgt spid="5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9"/>
                                        </p:tgtEl>
                                        <p:attrNameLst>
                                          <p:attrName>style.visibility</p:attrName>
                                        </p:attrNameLst>
                                      </p:cBhvr>
                                      <p:to>
                                        <p:strVal val="visible"/>
                                      </p:to>
                                    </p:set>
                                    <p:animEffect transition="in" filter="fade">
                                      <p:cBhvr>
                                        <p:cTn id="22" dur="500"/>
                                        <p:tgtEl>
                                          <p:spTgt spid="5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0"/>
                                        </p:tgtEl>
                                        <p:attrNameLst>
                                          <p:attrName>style.visibility</p:attrName>
                                        </p:attrNameLst>
                                      </p:cBhvr>
                                      <p:to>
                                        <p:strVal val="visible"/>
                                      </p:to>
                                    </p:set>
                                    <p:animEffect transition="in" filter="fade">
                                      <p:cBhvr>
                                        <p:cTn id="27" dur="500"/>
                                        <p:tgtEl>
                                          <p:spTgt spid="6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1"/>
                                        </p:tgtEl>
                                        <p:attrNameLst>
                                          <p:attrName>style.visibility</p:attrName>
                                        </p:attrNameLst>
                                      </p:cBhvr>
                                      <p:to>
                                        <p:strVal val="visible"/>
                                      </p:to>
                                    </p:set>
                                    <p:animEffect transition="in" filter="fade">
                                      <p:cBhvr>
                                        <p:cTn id="32" dur="500"/>
                                        <p:tgtEl>
                                          <p:spTgt spid="6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500"/>
                                        <p:tgtEl>
                                          <p:spTgt spid="3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4"/>
                                        </p:tgtEl>
                                        <p:attrNameLst>
                                          <p:attrName>style.visibility</p:attrName>
                                        </p:attrNameLst>
                                      </p:cBhvr>
                                      <p:to>
                                        <p:strVal val="visible"/>
                                      </p:to>
                                    </p:set>
                                    <p:animEffect transition="in" filter="fade">
                                      <p:cBhvr>
                                        <p:cTn id="42" dur="500"/>
                                        <p:tgtEl>
                                          <p:spTgt spid="4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fade">
                                      <p:cBhvr>
                                        <p:cTn id="47" dur="500"/>
                                        <p:tgtEl>
                                          <p:spTgt spid="4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46"/>
                                        </p:tgtEl>
                                        <p:attrNameLst>
                                          <p:attrName>style.visibility</p:attrName>
                                        </p:attrNameLst>
                                      </p:cBhvr>
                                      <p:to>
                                        <p:strVal val="visible"/>
                                      </p:to>
                                    </p:set>
                                    <p:animEffect transition="in" filter="fade">
                                      <p:cBhvr>
                                        <p:cTn id="52" dur="500"/>
                                        <p:tgtEl>
                                          <p:spTgt spid="4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47"/>
                                        </p:tgtEl>
                                        <p:attrNameLst>
                                          <p:attrName>style.visibility</p:attrName>
                                        </p:attrNameLst>
                                      </p:cBhvr>
                                      <p:to>
                                        <p:strVal val="visible"/>
                                      </p:to>
                                    </p:set>
                                    <p:animEffect transition="in" filter="fade">
                                      <p:cBhvr>
                                        <p:cTn id="57" dur="500"/>
                                        <p:tgtEl>
                                          <p:spTgt spid="47"/>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49"/>
                                        </p:tgtEl>
                                        <p:attrNameLst>
                                          <p:attrName>style.visibility</p:attrName>
                                        </p:attrNameLst>
                                      </p:cBhvr>
                                      <p:to>
                                        <p:strVal val="visible"/>
                                      </p:to>
                                    </p:set>
                                    <p:animEffect transition="in" filter="fade">
                                      <p:cBhvr>
                                        <p:cTn id="6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44" grpId="0"/>
      <p:bldP spid="45" grpId="0"/>
      <p:bldP spid="46" grpId="0"/>
      <p:bldP spid="47" grpId="0"/>
      <p:bldP spid="49" grpId="0"/>
      <p:bldP spid="50" grpId="0"/>
      <p:bldP spid="51" grpId="0"/>
      <p:bldP spid="52" grpId="0"/>
      <p:bldP spid="59" grpId="0"/>
      <p:bldP spid="60" grpId="0"/>
      <p:bldP spid="61" grpId="0"/>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3204</TotalTime>
  <Words>3013</Words>
  <Application>Microsoft Office PowerPoint</Application>
  <PresentationFormat>Widescreen</PresentationFormat>
  <Paragraphs>587</Paragraphs>
  <Slides>17</Slides>
  <Notes>17</Notes>
  <HiddenSlides>0</HiddenSlides>
  <MMClips>1</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17</vt:i4>
      </vt:variant>
    </vt:vector>
  </HeadingPairs>
  <TitlesOfParts>
    <vt:vector size="31" baseType="lpstr">
      <vt:lpstr>Arial</vt:lpstr>
      <vt:lpstr>Bookshelf Symbol 7</vt:lpstr>
      <vt:lpstr>Calibri</vt:lpstr>
      <vt:lpstr>Calibri Light</vt:lpstr>
      <vt:lpstr>Century Gothic</vt:lpstr>
      <vt:lpstr>docs-Century Gothic</vt:lpstr>
      <vt:lpstr>Modern Love</vt:lpstr>
      <vt:lpstr>Montserrat Medium</vt:lpstr>
      <vt:lpstr>Symbol</vt:lpstr>
      <vt:lpstr>Wingdings</vt:lpstr>
      <vt:lpstr>1_Office Theme</vt:lpstr>
      <vt:lpstr>3_Office Theme</vt:lpstr>
      <vt:lpstr>Office Theme</vt:lpstr>
      <vt:lpstr>2_Office Theme</vt:lpstr>
      <vt:lpstr>Saying what I and others have</vt:lpstr>
      <vt:lpstr>prononcer</vt:lpstr>
      <vt:lpstr>prononcer</vt:lpstr>
      <vt:lpstr>prononcer</vt:lpstr>
      <vt:lpstr>prononcer</vt:lpstr>
      <vt:lpstr>prononcer</vt:lpstr>
      <vt:lpstr>lire</vt:lpstr>
      <vt:lpstr>lire</vt:lpstr>
      <vt:lpstr>parler</vt:lpstr>
      <vt:lpstr>lire</vt:lpstr>
      <vt:lpstr>parler</vt:lpstr>
      <vt:lpstr>parler</vt:lpstr>
      <vt:lpstr>Au revoir !</vt:lpstr>
      <vt:lpstr>PowerPoint Presentation</vt:lpstr>
      <vt:lpstr>handout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I and others have</dc:title>
  <dc:creator>Rachel Hawkes</dc:creator>
  <cp:lastModifiedBy>Rachel Hawkes</cp:lastModifiedBy>
  <cp:revision>52</cp:revision>
  <dcterms:created xsi:type="dcterms:W3CDTF">2021-11-23T13:41:04Z</dcterms:created>
  <dcterms:modified xsi:type="dcterms:W3CDTF">2023-10-29T15:38:28Z</dcterms:modified>
</cp:coreProperties>
</file>