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23"/>
  </p:notesMasterIdLst>
  <p:sldIdLst>
    <p:sldId id="339" r:id="rId3"/>
    <p:sldId id="378" r:id="rId4"/>
    <p:sldId id="512" r:id="rId5"/>
    <p:sldId id="513" r:id="rId6"/>
    <p:sldId id="514" r:id="rId7"/>
    <p:sldId id="515" r:id="rId8"/>
    <p:sldId id="516" r:id="rId9"/>
    <p:sldId id="517" r:id="rId10"/>
    <p:sldId id="518" r:id="rId11"/>
    <p:sldId id="519" r:id="rId12"/>
    <p:sldId id="520" r:id="rId13"/>
    <p:sldId id="521" r:id="rId14"/>
    <p:sldId id="522" r:id="rId15"/>
    <p:sldId id="523" r:id="rId16"/>
    <p:sldId id="524" r:id="rId17"/>
    <p:sldId id="525" r:id="rId18"/>
    <p:sldId id="526" r:id="rId19"/>
    <p:sldId id="410" r:id="rId20"/>
    <p:sldId id="292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016" autoAdjust="0"/>
  </p:normalViewPr>
  <p:slideViewPr>
    <p:cSldViewPr snapToGrid="0">
      <p:cViewPr varScale="1">
        <p:scale>
          <a:sx n="94" d="100"/>
          <a:sy n="94" d="100"/>
        </p:scale>
        <p:origin x="109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A7EE-902B-453D-BFFD-1D9B00542736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3E6-4D5A-4BDE-9512-B80FC379B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revisit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[u] </a:t>
            </a:r>
            <a:r>
              <a:rPr lang="fr-FR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tu [112] salut! [2205] amusant [4695] utiliser [345] nous [31] bonjour! [1972] douze [1664] jouer [219] jour [78]</a:t>
            </a:r>
            <a:endParaRPr lang="en-GB" sz="12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en-GB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jour [78] </a:t>
            </a:r>
            <a:r>
              <a:rPr lang="en-GB" sz="1200" b="1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chaque</a:t>
            </a:r>
            <a:r>
              <a:rPr lang="en-GB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[151] </a:t>
            </a:r>
            <a:r>
              <a:rPr lang="en-GB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days of the week</a:t>
            </a:r>
            <a:br>
              <a:rPr lang="en-GB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avoir [8] j’ai, il a, elle a, quoi [297] animal [1002] chien [1744] chat [3138] photo [1412] ou [33] 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Ça va ? [54/53] bien [47] mal [277] Oui [284] Non [75] Au revoir [4/1274]</a:t>
            </a:r>
            <a:endParaRPr lang="en-GB" sz="1200" b="0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2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[4/4]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940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(7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spoken production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aujourd’hui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the days of the week from memory.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1. Click to bring up the present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again for the day, then the English prompt.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Elicit the French from all pupils, chorally.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Repeat steps 1-3 for the next six slides.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days are not in week order to remove the sequential support of recalling the words in order.</a:t>
            </a: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3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2/7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046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3/7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514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4/7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871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5/7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094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6/7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70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7/7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382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recap the meaning of quoi and how to use it in an intonation question.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the English meanings of the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a, quoi.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the dialogue out, filling in the missing words from memory.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reveal the written answers.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each speech bubble to hear the pairs of lines.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(three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present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Note: [u] was previously introduced with other vowel sounds.  It is recapped here to provide a contrast with SSC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which is introduced for the first time.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[u]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words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Note that pupils now already know all of these except ‘utiliser’.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tu</a:t>
            </a:r>
            <a:r>
              <a:rPr lang="en-US" dirty="0"/>
              <a:t> – pointing away to an imaginary person in front of you.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then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nous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elicit the pronunciation of the four cluster words.  Note that pupils already know Bonjour !, jour is a new word for this week. 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Douze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jouer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will be learnt as vocabulary next term.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gesture for </a:t>
            </a:r>
            <a:r>
              <a:rPr lang="en-GB" sz="1200" b="0" i="1" strike="noStrike" spc="-1" dirty="0">
                <a:latin typeface="Arial"/>
              </a:rPr>
              <a:t>nous</a:t>
            </a:r>
            <a:r>
              <a:rPr lang="en-GB" sz="1200" b="0" strike="noStrike" spc="-1" dirty="0">
                <a:latin typeface="Arial"/>
              </a:rPr>
              <a:t> – spreading arms out in front palms down, do a sweeping motion (similar to a </a:t>
            </a:r>
            <a:r>
              <a:rPr lang="en-GB" sz="1200" b="0" strike="noStrike" spc="-1" dirty="0" err="1">
                <a:latin typeface="Arial"/>
              </a:rPr>
              <a:t>breastroke</a:t>
            </a:r>
            <a:r>
              <a:rPr lang="en-GB" sz="1200" b="0" strike="noStrike" spc="-1" dirty="0">
                <a:latin typeface="Arial"/>
              </a:rPr>
              <a:t> in swimming), motioning inclusivity ‘we’.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60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[u]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Remind pupils of these two source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Practise the difference in sound and mouth shape between the two.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i</a:t>
            </a:r>
            <a:r>
              <a:rPr lang="en-GB" sz="1200" b="0" strike="noStrike" spc="-1" dirty="0">
                <a:latin typeface="Arial"/>
              </a:rPr>
              <a:t>) </a:t>
            </a: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tu</a:t>
            </a:r>
            <a:r>
              <a:rPr lang="en-US" dirty="0"/>
              <a:t> – pointing away to an imaginary person in front of you.</a:t>
            </a:r>
          </a:p>
          <a:p>
            <a:pPr>
              <a:lnSpc>
                <a:spcPct val="100000"/>
              </a:lnSpc>
            </a:pPr>
            <a:r>
              <a:rPr lang="en-GB" sz="1200" b="0" strike="noStrike" spc="-1" dirty="0">
                <a:latin typeface="Arial"/>
              </a:rPr>
              <a:t>ii) gesture for </a:t>
            </a:r>
            <a:r>
              <a:rPr lang="en-GB" sz="1200" b="0" i="1" strike="noStrike" spc="-1" dirty="0">
                <a:latin typeface="Arial"/>
              </a:rPr>
              <a:t>nous</a:t>
            </a:r>
            <a:r>
              <a:rPr lang="en-GB" sz="1200" b="0" strike="noStrike" spc="-1" dirty="0">
                <a:latin typeface="Arial"/>
              </a:rPr>
              <a:t> – spreading arms out in front palms down, do a sweeping motion (similar to a </a:t>
            </a:r>
            <a:r>
              <a:rPr lang="en-GB" sz="1200" b="0" strike="noStrike" spc="-1" dirty="0" err="1">
                <a:latin typeface="Arial"/>
              </a:rPr>
              <a:t>breastroke</a:t>
            </a:r>
            <a:r>
              <a:rPr lang="en-GB" sz="1200" b="0" strike="noStrike" spc="-1" dirty="0">
                <a:latin typeface="Arial"/>
              </a:rPr>
              <a:t> in swimming), motioning inclusivity ‘we’.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French and English cognate words with the SSC [u] and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Students work in pairs to practise pronunciation.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circle the start and finish points.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Student A says the word in English, Student B repeats it in French.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arrow to next word.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steps 3-4 for 10 words.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the words to hear their French pronunciation by a native speaker.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on next slide with students taking opposite roles.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453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French and English cognate words with the SSC [u] and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Students work in pairs to practise pronunciation.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circle the start and finish points.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Student A says the word in English, Student B repeats it in French.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to bring up arrow to next word.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steps 3-4 for 10 words.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the words to hear their French pronunciation by a native speaker.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on next slide with students taking opposite roles.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24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revisit days of the week and practise the SSC [u],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], [au],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], [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] and SFC in a story.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Pierre has decided to write a story for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Eugénie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(Lea’s sister) using his dream as inspiration.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read the story aloud, line by line, as per the animations.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on each text box to hear each line pronounced by a native speaker.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[2/4]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54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[3/4]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00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0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4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5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6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6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5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12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154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03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26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4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11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7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363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264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30.wav"/><Relationship Id="rId3" Type="http://schemas.openxmlformats.org/officeDocument/2006/relationships/image" Target="../media/image22.gif"/><Relationship Id="rId7" Type="http://schemas.openxmlformats.org/officeDocument/2006/relationships/image" Target="../media/image27.gif"/><Relationship Id="rId12" Type="http://schemas.openxmlformats.org/officeDocument/2006/relationships/image" Target="../media/image3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34.gif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audio" Target="../media/audio38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9.wav"/><Relationship Id="rId7" Type="http://schemas.openxmlformats.org/officeDocument/2006/relationships/image" Target="../media/image15.sv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36.png"/><Relationship Id="rId10" Type="http://schemas.openxmlformats.org/officeDocument/2006/relationships/image" Target="../media/image20.png"/><Relationship Id="rId4" Type="http://schemas.openxmlformats.org/officeDocument/2006/relationships/audio" Target="../media/audio40.wav"/><Relationship Id="rId9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41.wav"/><Relationship Id="rId3" Type="http://schemas.openxmlformats.org/officeDocument/2006/relationships/audio" Target="../media/audio42.wav"/><Relationship Id="rId7" Type="http://schemas.openxmlformats.org/officeDocument/2006/relationships/image" Target="../media/image15.sv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audio" Target="../media/audio43.wav"/><Relationship Id="rId9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4.wav"/><Relationship Id="rId7" Type="http://schemas.openxmlformats.org/officeDocument/2006/relationships/image" Target="../media/image15.sv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36.png"/><Relationship Id="rId10" Type="http://schemas.openxmlformats.org/officeDocument/2006/relationships/image" Target="../media/image20.png"/><Relationship Id="rId4" Type="http://schemas.openxmlformats.org/officeDocument/2006/relationships/audio" Target="../media/audio45.wav"/><Relationship Id="rId9" Type="http://schemas.openxmlformats.org/officeDocument/2006/relationships/image" Target="../media/image34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6.wav"/><Relationship Id="rId7" Type="http://schemas.openxmlformats.org/officeDocument/2006/relationships/image" Target="../media/image15.sv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36.png"/><Relationship Id="rId10" Type="http://schemas.openxmlformats.org/officeDocument/2006/relationships/image" Target="../media/image20.png"/><Relationship Id="rId4" Type="http://schemas.openxmlformats.org/officeDocument/2006/relationships/audio" Target="../media/audio47.wav"/><Relationship Id="rId9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48.wav"/><Relationship Id="rId7" Type="http://schemas.openxmlformats.org/officeDocument/2006/relationships/image" Target="../media/image15.sv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36.png"/><Relationship Id="rId10" Type="http://schemas.openxmlformats.org/officeDocument/2006/relationships/image" Target="../media/image20.png"/><Relationship Id="rId4" Type="http://schemas.openxmlformats.org/officeDocument/2006/relationships/audio" Target="../media/audio49.wav"/><Relationship Id="rId9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0.wav"/><Relationship Id="rId7" Type="http://schemas.openxmlformats.org/officeDocument/2006/relationships/image" Target="../media/image15.sv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36.png"/><Relationship Id="rId10" Type="http://schemas.openxmlformats.org/officeDocument/2006/relationships/image" Target="../media/image20.png"/><Relationship Id="rId4" Type="http://schemas.openxmlformats.org/officeDocument/2006/relationships/audio" Target="../media/audio51.wav"/><Relationship Id="rId9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52.wav"/><Relationship Id="rId7" Type="http://schemas.openxmlformats.org/officeDocument/2006/relationships/image" Target="../media/image15.svg"/><Relationship Id="rId12" Type="http://schemas.openxmlformats.org/officeDocument/2006/relationships/audio" Target="../media/audio4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11" Type="http://schemas.openxmlformats.org/officeDocument/2006/relationships/image" Target="../media/image21.svg"/><Relationship Id="rId5" Type="http://schemas.openxmlformats.org/officeDocument/2006/relationships/image" Target="../media/image36.png"/><Relationship Id="rId10" Type="http://schemas.openxmlformats.org/officeDocument/2006/relationships/image" Target="../media/image20.png"/><Relationship Id="rId4" Type="http://schemas.openxmlformats.org/officeDocument/2006/relationships/audio" Target="../media/audio53.wav"/><Relationship Id="rId9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5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7.wav"/><Relationship Id="rId5" Type="http://schemas.openxmlformats.org/officeDocument/2006/relationships/audio" Target="../media/audio56.wav"/><Relationship Id="rId10" Type="http://schemas.openxmlformats.org/officeDocument/2006/relationships/image" Target="../media/image40.png"/><Relationship Id="rId4" Type="http://schemas.openxmlformats.org/officeDocument/2006/relationships/audio" Target="../media/audio55.wav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13" Type="http://schemas.openxmlformats.org/officeDocument/2006/relationships/audio" Target="../media/audio65.wav"/><Relationship Id="rId3" Type="http://schemas.openxmlformats.org/officeDocument/2006/relationships/audio" Target="../media/audio58.wav"/><Relationship Id="rId7" Type="http://schemas.openxmlformats.org/officeDocument/2006/relationships/audio" Target="../media/audio59.wav"/><Relationship Id="rId12" Type="http://schemas.openxmlformats.org/officeDocument/2006/relationships/audio" Target="../media/audio64.wav"/><Relationship Id="rId2" Type="http://schemas.openxmlformats.org/officeDocument/2006/relationships/notesSlide" Target="../notesSlides/notesSlide19.xml"/><Relationship Id="rId16" Type="http://schemas.openxmlformats.org/officeDocument/2006/relationships/audio" Target="../media/audio66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gif"/><Relationship Id="rId11" Type="http://schemas.openxmlformats.org/officeDocument/2006/relationships/audio" Target="../media/audio63.wav"/><Relationship Id="rId5" Type="http://schemas.openxmlformats.org/officeDocument/2006/relationships/image" Target="../media/image22.gif"/><Relationship Id="rId15" Type="http://schemas.openxmlformats.org/officeDocument/2006/relationships/image" Target="../media/image21.svg"/><Relationship Id="rId10" Type="http://schemas.openxmlformats.org/officeDocument/2006/relationships/audio" Target="../media/audio62.wav"/><Relationship Id="rId4" Type="http://schemas.openxmlformats.org/officeDocument/2006/relationships/image" Target="../media/image41.png"/><Relationship Id="rId9" Type="http://schemas.openxmlformats.org/officeDocument/2006/relationships/audio" Target="../media/audio61.wav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.png"/><Relationship Id="rId18" Type="http://schemas.openxmlformats.org/officeDocument/2006/relationships/image" Target="../media/image8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17" Type="http://schemas.openxmlformats.org/officeDocument/2006/relationships/image" Target="../media/image7.png"/><Relationship Id="rId2" Type="http://schemas.openxmlformats.org/officeDocument/2006/relationships/video" Target="../media/media1.mkv"/><Relationship Id="rId16" Type="http://schemas.openxmlformats.org/officeDocument/2006/relationships/image" Target="../media/image6.gif"/><Relationship Id="rId20" Type="http://schemas.openxmlformats.org/officeDocument/2006/relationships/image" Target="../media/image10.png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audio" Target="../media/audio5.wav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audio" Target="../media/audio4.wav"/><Relationship Id="rId19" Type="http://schemas.openxmlformats.org/officeDocument/2006/relationships/image" Target="../media/image9.png"/><Relationship Id="rId4" Type="http://schemas.openxmlformats.org/officeDocument/2006/relationships/video" Target="../media/media2.mkv"/><Relationship Id="rId9" Type="http://schemas.openxmlformats.org/officeDocument/2006/relationships/audio" Target="../media/audio3.wav"/><Relationship Id="rId1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3.png"/><Relationship Id="rId18" Type="http://schemas.openxmlformats.org/officeDocument/2006/relationships/image" Target="../media/image15.svg"/><Relationship Id="rId3" Type="http://schemas.microsoft.com/office/2007/relationships/media" Target="../media/media4.mkv"/><Relationship Id="rId21" Type="http://schemas.openxmlformats.org/officeDocument/2006/relationships/image" Target="../media/image18.png"/><Relationship Id="rId7" Type="http://schemas.openxmlformats.org/officeDocument/2006/relationships/audio" Target="../media/audio7.wav"/><Relationship Id="rId12" Type="http://schemas.openxmlformats.org/officeDocument/2006/relationships/audio" Target="../media/audio12.wav"/><Relationship Id="rId17" Type="http://schemas.openxmlformats.org/officeDocument/2006/relationships/image" Target="../media/image14.png"/><Relationship Id="rId2" Type="http://schemas.openxmlformats.org/officeDocument/2006/relationships/video" Target="../media/media3.mk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3.mkv"/><Relationship Id="rId6" Type="http://schemas.openxmlformats.org/officeDocument/2006/relationships/notesSlide" Target="../notesSlides/notesSlide3.xml"/><Relationship Id="rId11" Type="http://schemas.openxmlformats.org/officeDocument/2006/relationships/audio" Target="../media/audio11.wav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2.png"/><Relationship Id="rId10" Type="http://schemas.openxmlformats.org/officeDocument/2006/relationships/audio" Target="../media/audio10.wav"/><Relationship Id="rId19" Type="http://schemas.openxmlformats.org/officeDocument/2006/relationships/image" Target="../media/image16.png"/><Relationship Id="rId4" Type="http://schemas.openxmlformats.org/officeDocument/2006/relationships/video" Target="../media/media4.mkv"/><Relationship Id="rId9" Type="http://schemas.openxmlformats.org/officeDocument/2006/relationships/audio" Target="../media/audio9.wav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8.png"/><Relationship Id="rId3" Type="http://schemas.microsoft.com/office/2007/relationships/media" Target="../media/media4.mkv"/><Relationship Id="rId7" Type="http://schemas.openxmlformats.org/officeDocument/2006/relationships/audio" Target="../media/audio1.wav"/><Relationship Id="rId12" Type="http://schemas.openxmlformats.org/officeDocument/2006/relationships/image" Target="../media/image10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7.png"/><Relationship Id="rId10" Type="http://schemas.openxmlformats.org/officeDocument/2006/relationships/audio" Target="../media/audio8.wav"/><Relationship Id="rId4" Type="http://schemas.openxmlformats.org/officeDocument/2006/relationships/video" Target="../media/media4.mkv"/><Relationship Id="rId9" Type="http://schemas.openxmlformats.org/officeDocument/2006/relationships/audio" Target="../media/audio2.wav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0.wav"/><Relationship Id="rId18" Type="http://schemas.openxmlformats.org/officeDocument/2006/relationships/audio" Target="../media/audio25.wav"/><Relationship Id="rId3" Type="http://schemas.openxmlformats.org/officeDocument/2006/relationships/image" Target="../media/image3.png"/><Relationship Id="rId21" Type="http://schemas.openxmlformats.org/officeDocument/2006/relationships/audio" Target="../media/audio28.wav"/><Relationship Id="rId7" Type="http://schemas.openxmlformats.org/officeDocument/2006/relationships/audio" Target="../media/audio15.wav"/><Relationship Id="rId12" Type="http://schemas.openxmlformats.org/officeDocument/2006/relationships/audio" Target="../media/audio11.wav"/><Relationship Id="rId17" Type="http://schemas.openxmlformats.org/officeDocument/2006/relationships/audio" Target="../media/audio24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3.wav"/><Relationship Id="rId20" Type="http://schemas.openxmlformats.org/officeDocument/2006/relationships/audio" Target="../media/audio27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24" Type="http://schemas.openxmlformats.org/officeDocument/2006/relationships/audio" Target="../media/audio29.wav"/><Relationship Id="rId5" Type="http://schemas.openxmlformats.org/officeDocument/2006/relationships/audio" Target="../media/audio13.wav"/><Relationship Id="rId15" Type="http://schemas.openxmlformats.org/officeDocument/2006/relationships/audio" Target="../media/audio22.wav"/><Relationship Id="rId23" Type="http://schemas.openxmlformats.org/officeDocument/2006/relationships/image" Target="../media/image21.svg"/><Relationship Id="rId10" Type="http://schemas.openxmlformats.org/officeDocument/2006/relationships/audio" Target="../media/audio18.wav"/><Relationship Id="rId19" Type="http://schemas.openxmlformats.org/officeDocument/2006/relationships/audio" Target="../media/audio26.wav"/><Relationship Id="rId4" Type="http://schemas.openxmlformats.org/officeDocument/2006/relationships/image" Target="../media/image19.png"/><Relationship Id="rId9" Type="http://schemas.openxmlformats.org/officeDocument/2006/relationships/audio" Target="../media/audio17.wav"/><Relationship Id="rId14" Type="http://schemas.openxmlformats.org/officeDocument/2006/relationships/audio" Target="../media/audio21.wav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audio" Target="../media/audio21.wav"/><Relationship Id="rId18" Type="http://schemas.openxmlformats.org/officeDocument/2006/relationships/audio" Target="../media/audio26.wav"/><Relationship Id="rId3" Type="http://schemas.openxmlformats.org/officeDocument/2006/relationships/image" Target="../media/image3.png"/><Relationship Id="rId21" Type="http://schemas.openxmlformats.org/officeDocument/2006/relationships/audio" Target="../media/audio28.wav"/><Relationship Id="rId7" Type="http://schemas.openxmlformats.org/officeDocument/2006/relationships/audio" Target="../media/audio16.wav"/><Relationship Id="rId12" Type="http://schemas.openxmlformats.org/officeDocument/2006/relationships/audio" Target="../media/audio20.wav"/><Relationship Id="rId17" Type="http://schemas.openxmlformats.org/officeDocument/2006/relationships/audio" Target="../media/audio25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4.wav"/><Relationship Id="rId20" Type="http://schemas.openxmlformats.org/officeDocument/2006/relationships/audio" Target="../media/audio14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22.wav"/><Relationship Id="rId11" Type="http://schemas.openxmlformats.org/officeDocument/2006/relationships/audio" Target="../media/audio11.wav"/><Relationship Id="rId24" Type="http://schemas.openxmlformats.org/officeDocument/2006/relationships/audio" Target="../media/audio29.wav"/><Relationship Id="rId5" Type="http://schemas.openxmlformats.org/officeDocument/2006/relationships/audio" Target="../media/audio13.wav"/><Relationship Id="rId15" Type="http://schemas.openxmlformats.org/officeDocument/2006/relationships/audio" Target="../media/audio23.wav"/><Relationship Id="rId23" Type="http://schemas.openxmlformats.org/officeDocument/2006/relationships/image" Target="../media/image21.svg"/><Relationship Id="rId10" Type="http://schemas.openxmlformats.org/officeDocument/2006/relationships/audio" Target="../media/audio19.wav"/><Relationship Id="rId19" Type="http://schemas.openxmlformats.org/officeDocument/2006/relationships/audio" Target="../media/audio15.wav"/><Relationship Id="rId4" Type="http://schemas.openxmlformats.org/officeDocument/2006/relationships/image" Target="../media/image19.png"/><Relationship Id="rId9" Type="http://schemas.openxmlformats.org/officeDocument/2006/relationships/audio" Target="../media/audio18.wav"/><Relationship Id="rId14" Type="http://schemas.openxmlformats.org/officeDocument/2006/relationships/audio" Target="../media/audio27.wav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3" Type="http://schemas.openxmlformats.org/officeDocument/2006/relationships/image" Target="../media/image22.gif"/><Relationship Id="rId7" Type="http://schemas.openxmlformats.org/officeDocument/2006/relationships/image" Target="../media/image24.png"/><Relationship Id="rId12" Type="http://schemas.openxmlformats.org/officeDocument/2006/relationships/audio" Target="../media/audio3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30.wav"/><Relationship Id="rId11" Type="http://schemas.openxmlformats.org/officeDocument/2006/relationships/audio" Target="../media/audio31.wav"/><Relationship Id="rId5" Type="http://schemas.microsoft.com/office/2007/relationships/hdphoto" Target="../media/hdphoto1.wdp"/><Relationship Id="rId15" Type="http://schemas.openxmlformats.org/officeDocument/2006/relationships/image" Target="../media/image21.svg"/><Relationship Id="rId10" Type="http://schemas.openxmlformats.org/officeDocument/2006/relationships/image" Target="../media/image27.gif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audio" Target="../media/audio30.wav"/><Relationship Id="rId3" Type="http://schemas.openxmlformats.org/officeDocument/2006/relationships/image" Target="../media/image22.gif"/><Relationship Id="rId7" Type="http://schemas.openxmlformats.org/officeDocument/2006/relationships/image" Target="../media/image27.gif"/><Relationship Id="rId12" Type="http://schemas.openxmlformats.org/officeDocument/2006/relationships/image" Target="../media/image3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29.gif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audio" Target="../media/audio3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33.gif"/><Relationship Id="rId3" Type="http://schemas.openxmlformats.org/officeDocument/2006/relationships/image" Target="../media/image22.gif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31.gif"/><Relationship Id="rId5" Type="http://schemas.microsoft.com/office/2007/relationships/hdphoto" Target="../media/hdphoto1.wdp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openxmlformats.org/officeDocument/2006/relationships/audio" Target="../media/audio36.wav"/><Relationship Id="rId14" Type="http://schemas.openxmlformats.org/officeDocument/2006/relationships/audio" Target="../media/audio3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4959318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« Avoir » : j’ai, il/elle a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c’est quoi ? intonation + </a:t>
            </a:r>
            <a:r>
              <a:rPr kumimoji="0" lang="fr-FR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wh-word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</a:t>
            </a:r>
            <a:r>
              <a:rPr kumimoji="0" lang="fr-FR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ch</a:t>
            </a: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]</a:t>
            </a:r>
          </a:p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1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+mn-cs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201634-4A3C-405D-9D0D-1739CCC528F3}"/>
              </a:ext>
            </a:extLst>
          </p:cNvPr>
          <p:cNvSpPr/>
          <p:nvPr/>
        </p:nvSpPr>
        <p:spPr>
          <a:xfrm>
            <a:off x="-4439" y="1526146"/>
            <a:ext cx="4350240" cy="304241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4329F1-C08E-40C2-BECE-31752AAFC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21" y="1720531"/>
            <a:ext cx="4318412" cy="2330711"/>
          </a:xfrm>
          <a:prstGeom prst="rect">
            <a:avLst/>
          </a:prstGeom>
        </p:spPr>
      </p:pic>
      <p:sp>
        <p:nvSpPr>
          <p:cNvPr id="9" name="CustomShape 6">
            <a:extLst>
              <a:ext uri="{FF2B5EF4-FFF2-40B4-BE49-F238E27FC236}">
                <a16:creationId xmlns:a16="http://schemas.microsoft.com/office/drawing/2014/main" id="{39F8F0BF-381A-42DA-B967-9EA27825D369}"/>
              </a:ext>
            </a:extLst>
          </p:cNvPr>
          <p:cNvSpPr/>
          <p:nvPr/>
        </p:nvSpPr>
        <p:spPr>
          <a:xfrm>
            <a:off x="60849" y="3987960"/>
            <a:ext cx="4449581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Une histoire pour Eugénie</a:t>
            </a:r>
            <a:endParaRPr kumimoji="0" lang="en-GB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4E2D2-5C2B-46C3-9015-5FF8C3BD6FF1}"/>
              </a:ext>
            </a:extLst>
          </p:cNvPr>
          <p:cNvSpPr txBox="1"/>
          <p:nvPr/>
        </p:nvSpPr>
        <p:spPr>
          <a:xfrm>
            <a:off x="9755660" y="6441328"/>
            <a:ext cx="245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1C20A43-2DD3-4D2F-B349-D1BB27B14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9807404" y="19971"/>
            <a:ext cx="1584954" cy="130620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dream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inspiration for the story.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4D43085-1824-4CBB-85AB-C71AE90A3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54" y="1030788"/>
            <a:ext cx="1374399" cy="2203939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8" name="5_8.wav"/>
            </a:hlinkClick>
            <a:extLst>
              <a:ext uri="{FF2B5EF4-FFF2-40B4-BE49-F238E27FC236}">
                <a16:creationId xmlns:a16="http://schemas.microsoft.com/office/drawing/2014/main" id="{B6458304-F737-484D-A912-2859E44992E5}"/>
              </a:ext>
            </a:extLst>
          </p:cNvPr>
          <p:cNvSpPr txBox="1"/>
          <p:nvPr/>
        </p:nvSpPr>
        <p:spPr>
          <a:xfrm>
            <a:off x="6262636" y="1532085"/>
            <a:ext cx="4419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dimanche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FA04FE-F13C-43BD-9465-9A09011413BB}"/>
              </a:ext>
            </a:extLst>
          </p:cNvPr>
          <p:cNvSpPr txBox="1"/>
          <p:nvPr/>
        </p:nvSpPr>
        <p:spPr>
          <a:xfrm>
            <a:off x="6262636" y="2032358"/>
            <a:ext cx="4247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Elle a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une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b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ou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gie pour Amélie.</a:t>
            </a:r>
          </a:p>
        </p:txBody>
      </p:sp>
      <p:sp>
        <p:nvSpPr>
          <p:cNvPr id="37" name="TextBox 36">
            <a:hlinkClick r:id="" action="ppaction://noaction">
              <a:snd r:embed="rId9" name="5_7.wav"/>
            </a:hlinkClick>
            <a:extLst>
              <a:ext uri="{FF2B5EF4-FFF2-40B4-BE49-F238E27FC236}">
                <a16:creationId xmlns:a16="http://schemas.microsoft.com/office/drawing/2014/main" id="{6B5E4665-E3BA-4DEA-97BD-2ED35C82DBD4}"/>
              </a:ext>
            </a:extLst>
          </p:cNvPr>
          <p:cNvSpPr txBox="1"/>
          <p:nvPr/>
        </p:nvSpPr>
        <p:spPr>
          <a:xfrm>
            <a:off x="1937938" y="1509138"/>
            <a:ext cx="399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samedi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3022F-51FF-408C-A5CE-F6DE04FEF0A0}"/>
              </a:ext>
            </a:extLst>
          </p:cNvPr>
          <p:cNvSpPr txBox="1"/>
          <p:nvPr/>
        </p:nvSpPr>
        <p:spPr>
          <a:xfrm>
            <a:off x="1937938" y="1981346"/>
            <a:ext cx="3991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Elle a deux cha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ts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pour Thoma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s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23" name="Picture 10" descr="Cajas De Regalo, Regalo, Regalo De Navidad, Corazón">
            <a:extLst>
              <a:ext uri="{FF2B5EF4-FFF2-40B4-BE49-F238E27FC236}">
                <a16:creationId xmlns:a16="http://schemas.microsoft.com/office/drawing/2014/main" id="{1137D02F-7216-4C37-BD4F-76A0D16EB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4" y="2824747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ajas De Regalo, Regalo, Regalo De Navidad, Corazón">
            <a:extLst>
              <a:ext uri="{FF2B5EF4-FFF2-40B4-BE49-F238E27FC236}">
                <a16:creationId xmlns:a16="http://schemas.microsoft.com/office/drawing/2014/main" id="{E2B53494-29C6-4DEB-9BC1-E86972FA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93" y="2824747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41E625C-FEC9-4358-9CD1-41488CEEF3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07" y="3527307"/>
            <a:ext cx="2320535" cy="204486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DC9DAD2-7A18-4EF4-9041-CA1C4864D5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49" y="3554739"/>
            <a:ext cx="1608363" cy="1921598"/>
          </a:xfrm>
          <a:prstGeom prst="rect">
            <a:avLst/>
          </a:prstGeom>
        </p:spPr>
      </p:pic>
      <p:sp>
        <p:nvSpPr>
          <p:cNvPr id="17" name="CustomShape 6">
            <a:hlinkClick r:id="" action="ppaction://noaction">
              <a:snd r:embed="rId13" name="Add_RW12_7.1.wav"/>
            </a:hlinkClick>
            <a:extLst>
              <a:ext uri="{FF2B5EF4-FFF2-40B4-BE49-F238E27FC236}">
                <a16:creationId xmlns:a16="http://schemas.microsoft.com/office/drawing/2014/main" id="{982C366B-9439-45BC-98DD-80D805F51E0D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écrit une histoire pour Eugénie.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33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Mon</a:t>
              </a:r>
            </a:p>
          </p:txBody>
        </p:sp>
      </p:grpSp>
      <p:pic>
        <p:nvPicPr>
          <p:cNvPr id="14" name="Picture 10" descr="Cajas De Regalo, Regalo, Regalo De Navidad, Corazón">
            <a:extLst>
              <a:ext uri="{FF2B5EF4-FFF2-40B4-BE49-F238E27FC236}">
                <a16:creationId xmlns:a16="http://schemas.microsoft.com/office/drawing/2014/main" id="{E1FC6924-4DD9-444E-BEE4-9BDC5419C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52" y="2143677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wheel&#10;&#10;Description automatically generated">
            <a:extLst>
              <a:ext uri="{FF2B5EF4-FFF2-40B4-BE49-F238E27FC236}">
                <a16:creationId xmlns:a16="http://schemas.microsoft.com/office/drawing/2014/main" id="{36F18E29-25CC-4022-B1CA-EDC16AEE13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007" y="2763163"/>
            <a:ext cx="1924042" cy="2241446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Monday!</a:t>
            </a: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2671BDFB-B47F-4A85-9DE8-8F086B2CC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FDC8782B-85B4-4A79-B48B-1E732931FC97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0" name="CustomShape 7">
            <a:hlinkClick r:id="" action="ppaction://noaction">
              <a:snd r:embed="rId12" name="11_title.wav"/>
            </a:hlinkClick>
            <a:extLst>
              <a:ext uri="{FF2B5EF4-FFF2-40B4-BE49-F238E27FC236}">
                <a16:creationId xmlns:a16="http://schemas.microsoft.com/office/drawing/2014/main" id="{F409BF56-0E7B-4A90-8507-1CD2F5EA477E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85583431-721E-40A8-BFA3-EFD43A776C74}"/>
              </a:ext>
            </a:extLst>
          </p:cNvPr>
          <p:cNvSpPr/>
          <p:nvPr/>
        </p:nvSpPr>
        <p:spPr>
          <a:xfrm>
            <a:off x="6833371" y="760617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lundi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79105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Thu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Thursday!</a:t>
            </a:r>
          </a:p>
        </p:txBody>
      </p:sp>
      <p:pic>
        <p:nvPicPr>
          <p:cNvPr id="18" name="Picture 10" descr="Cajas De Regalo, Regalo, Regalo De Navidad, Corazón">
            <a:extLst>
              <a:ext uri="{FF2B5EF4-FFF2-40B4-BE49-F238E27FC236}">
                <a16:creationId xmlns:a16="http://schemas.microsoft.com/office/drawing/2014/main" id="{87FE3403-AF1C-49CC-B776-4B355FEF9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54" y="2193220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20FDD7F3-B53B-431B-9E3D-EC365269DA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704">
            <a:off x="2092272" y="2749190"/>
            <a:ext cx="1345014" cy="2300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0D32B3-31A2-40B8-A05E-3ADCBA6928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86" y="3507365"/>
            <a:ext cx="672099" cy="784226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6E95D7C3-3507-4818-A533-FD0C90A1A3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33899EA-2E03-4711-9608-0311D96B8FD8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2" name="CustomShape 7">
            <a:hlinkClick r:id="" action="ppaction://noaction">
              <a:snd r:embed="rId13" name="11_title.wav"/>
            </a:hlinkClick>
            <a:extLst>
              <a:ext uri="{FF2B5EF4-FFF2-40B4-BE49-F238E27FC236}">
                <a16:creationId xmlns:a16="http://schemas.microsoft.com/office/drawing/2014/main" id="{AC83836C-6FD0-489A-A8D5-EAAD0A84A014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8A166053-1211-45BB-9AD1-DBA8947DA14B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jeudi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0207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Sat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Saturday!</a:t>
            </a:r>
          </a:p>
        </p:txBody>
      </p:sp>
      <p:pic>
        <p:nvPicPr>
          <p:cNvPr id="14" name="Picture 10" descr="Cajas De Regalo, Regalo, Regalo De Navidad, Corazón">
            <a:extLst>
              <a:ext uri="{FF2B5EF4-FFF2-40B4-BE49-F238E27FC236}">
                <a16:creationId xmlns:a16="http://schemas.microsoft.com/office/drawing/2014/main" id="{898249C8-C433-47CD-A8C4-069943CC5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052" y="2157090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E725F34-65B8-4DE6-A74A-35721318F5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366" y="2859650"/>
            <a:ext cx="2320535" cy="2044860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55558A87-81AB-45DA-8BF6-6991FE6830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C841E5E-096D-49F7-ADB4-FF879A813500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0" name="CustomShape 7">
            <a:hlinkClick r:id="" action="ppaction://noaction">
              <a:snd r:embed="rId12" name="11_title.wav"/>
            </a:hlinkClick>
            <a:extLst>
              <a:ext uri="{FF2B5EF4-FFF2-40B4-BE49-F238E27FC236}">
                <a16:creationId xmlns:a16="http://schemas.microsoft.com/office/drawing/2014/main" id="{1969558F-234A-4D73-98CD-2E199E393386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C733AFC-E437-4098-8798-2F55032AFB65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samedi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26350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Tue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Tuesday!</a:t>
            </a:r>
          </a:p>
        </p:txBody>
      </p:sp>
      <p:pic>
        <p:nvPicPr>
          <p:cNvPr id="18" name="Picture 10" descr="Cajas De Regalo, Regalo, Regalo De Navidad, Corazón">
            <a:extLst>
              <a:ext uri="{FF2B5EF4-FFF2-40B4-BE49-F238E27FC236}">
                <a16:creationId xmlns:a16="http://schemas.microsoft.com/office/drawing/2014/main" id="{6BC21152-0F0E-4799-A095-B1B2E45D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811" y="2171795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9DBEB979-FC4E-4F62-A675-CB443D217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54" y="3003658"/>
            <a:ext cx="2730569" cy="1961707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59766590-69FF-44F1-B778-C5E118FF78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981103D-DC03-4424-A5B8-65719002D522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CustomShape 7">
            <a:hlinkClick r:id="" action="ppaction://noaction">
              <a:snd r:embed="rId12" name="11_title.wav"/>
            </a:hlinkClick>
            <a:extLst>
              <a:ext uri="{FF2B5EF4-FFF2-40B4-BE49-F238E27FC236}">
                <a16:creationId xmlns:a16="http://schemas.microsoft.com/office/drawing/2014/main" id="{61D3CD2F-E690-4CD2-98CF-3B0D70095FE1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A3607F9-73A9-4E3E-8123-69578371BFC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mardi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5597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Fri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Friday!</a:t>
            </a:r>
          </a:p>
        </p:txBody>
      </p:sp>
      <p:pic>
        <p:nvPicPr>
          <p:cNvPr id="14" name="Picture 10" descr="Cajas De Regalo, Regalo, Regalo De Navidad, Corazón">
            <a:extLst>
              <a:ext uri="{FF2B5EF4-FFF2-40B4-BE49-F238E27FC236}">
                <a16:creationId xmlns:a16="http://schemas.microsoft.com/office/drawing/2014/main" id="{7690BF49-2D2D-496D-A7A8-06667577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48" y="2142576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AA1FD41-4884-4310-AC55-E9EFDB9ADE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30" y="2833691"/>
            <a:ext cx="1781788" cy="2125523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AC36508A-7AC9-4257-8785-063FC8A05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BAC91A3-04BF-4FC9-A618-94063A51A4B0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CustomShape 7">
            <a:hlinkClick r:id="" action="ppaction://noaction">
              <a:snd r:embed="rId12" name="11_title.wav"/>
            </a:hlinkClick>
            <a:extLst>
              <a:ext uri="{FF2B5EF4-FFF2-40B4-BE49-F238E27FC236}">
                <a16:creationId xmlns:a16="http://schemas.microsoft.com/office/drawing/2014/main" id="{57326366-6027-422C-887B-2AAED85C4B6A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1A62FE2-D1C3-4A68-AF0A-DCD3A85B287E}"/>
              </a:ext>
            </a:extLst>
          </p:cNvPr>
          <p:cNvSpPr/>
          <p:nvPr/>
        </p:nvSpPr>
        <p:spPr>
          <a:xfrm>
            <a:off x="6833371" y="773461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vendredi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23222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Sun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Sunday!</a:t>
            </a:r>
          </a:p>
        </p:txBody>
      </p:sp>
      <p:pic>
        <p:nvPicPr>
          <p:cNvPr id="18" name="Picture 10" descr="Cajas De Regalo, Regalo, Regalo De Navidad, Corazón">
            <a:extLst>
              <a:ext uri="{FF2B5EF4-FFF2-40B4-BE49-F238E27FC236}">
                <a16:creationId xmlns:a16="http://schemas.microsoft.com/office/drawing/2014/main" id="{61236343-308C-4331-A4F7-C9E02F40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09" y="2128061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D71B33CE-4B6D-4F73-B9D7-2F95A7731E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424" y="2858053"/>
            <a:ext cx="1608363" cy="1921598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05F935F-8EAE-471D-8E13-E0D6372CEF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09F13447-C44A-4D1A-907D-85D8D851E47F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CustomShape 7">
            <a:hlinkClick r:id="" action="ppaction://noaction">
              <a:snd r:embed="rId12" name="11_title.wav"/>
            </a:hlinkClick>
            <a:extLst>
              <a:ext uri="{FF2B5EF4-FFF2-40B4-BE49-F238E27FC236}">
                <a16:creationId xmlns:a16="http://schemas.microsoft.com/office/drawing/2014/main" id="{11C6F706-4476-44DF-A872-187448BD5A5D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441F130-9324-4F1F-B4EB-87D938FF16E4}"/>
              </a:ext>
            </a:extLst>
          </p:cNvPr>
          <p:cNvSpPr/>
          <p:nvPr/>
        </p:nvSpPr>
        <p:spPr>
          <a:xfrm>
            <a:off x="6833371" y="773461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dimanche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90097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B67CBD3-B14E-440F-A71C-785BD36CAC6F}"/>
              </a:ext>
            </a:extLst>
          </p:cNvPr>
          <p:cNvGrpSpPr/>
          <p:nvPr/>
        </p:nvGrpSpPr>
        <p:grpSpPr>
          <a:xfrm>
            <a:off x="7440694" y="2697703"/>
            <a:ext cx="2429019" cy="2429019"/>
            <a:chOff x="1504352" y="4088809"/>
            <a:chExt cx="1662602" cy="1662602"/>
          </a:xfrm>
        </p:grpSpPr>
        <p:pic>
          <p:nvPicPr>
            <p:cNvPr id="12" name="Graphic 11" descr="Flip calendar">
              <a:extLst>
                <a:ext uri="{FF2B5EF4-FFF2-40B4-BE49-F238E27FC236}">
                  <a16:creationId xmlns:a16="http://schemas.microsoft.com/office/drawing/2014/main" id="{ED2FB4DB-73E4-4042-AB54-8B510DB0D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850F57B-CA1F-407B-9272-04AF6FFAF62C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484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Wed</a:t>
              </a:r>
            </a:p>
          </p:txBody>
        </p:sp>
      </p:grp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A230DAC-545E-4271-B6C1-F8C57191D12C}"/>
              </a:ext>
            </a:extLst>
          </p:cNvPr>
          <p:cNvSpPr/>
          <p:nvPr/>
        </p:nvSpPr>
        <p:spPr>
          <a:xfrm>
            <a:off x="6833371" y="778402"/>
            <a:ext cx="3294742" cy="1709124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Today it’s Wednesday!</a:t>
            </a:r>
          </a:p>
        </p:txBody>
      </p:sp>
      <p:pic>
        <p:nvPicPr>
          <p:cNvPr id="14" name="Picture 10" descr="Cajas De Regalo, Regalo, Regalo De Navidad, Corazón">
            <a:extLst>
              <a:ext uri="{FF2B5EF4-FFF2-40B4-BE49-F238E27FC236}">
                <a16:creationId xmlns:a16="http://schemas.microsoft.com/office/drawing/2014/main" id="{B5AD3D05-D95B-4A35-80E0-8E0166ACA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891" y="2142576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BD76C4BF-5DDE-4709-AEC5-FF5DDCC9FC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48" y="2546241"/>
            <a:ext cx="2622995" cy="2365551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FF0E7AA7-C92D-45D0-8AD2-1122BFCC92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747" y="-21310"/>
            <a:ext cx="1010643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2CF1D5B-E715-42DD-AFB3-1BD7679C2ABB}"/>
              </a:ext>
            </a:extLst>
          </p:cNvPr>
          <p:cNvSpPr/>
          <p:nvPr/>
        </p:nvSpPr>
        <p:spPr>
          <a:xfrm>
            <a:off x="1090909" y="125423"/>
            <a:ext cx="3235627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21" name="CustomShape 7">
            <a:hlinkClick r:id="" action="ppaction://noaction">
              <a:snd r:embed="rId12" name="11_title.wav"/>
            </a:hlinkClick>
            <a:extLst>
              <a:ext uri="{FF2B5EF4-FFF2-40B4-BE49-F238E27FC236}">
                <a16:creationId xmlns:a16="http://schemas.microsoft.com/office/drawing/2014/main" id="{DA6BB416-DF56-47DB-B491-2CCFE3107850}"/>
              </a:ext>
            </a:extLst>
          </p:cNvPr>
          <p:cNvSpPr/>
          <p:nvPr/>
        </p:nvSpPr>
        <p:spPr>
          <a:xfrm>
            <a:off x="1087498" y="86352"/>
            <a:ext cx="326093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quel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jour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B495148-515A-47AB-B000-761D35669117}"/>
              </a:ext>
            </a:extLst>
          </p:cNvPr>
          <p:cNvSpPr/>
          <p:nvPr/>
        </p:nvSpPr>
        <p:spPr>
          <a:xfrm>
            <a:off x="6833371" y="773461"/>
            <a:ext cx="3294742" cy="1709124"/>
          </a:xfrm>
          <a:prstGeom prst="wedgeRoundRectCallou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Aujourd’hui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mercredi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86985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606588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Questions with </a:t>
            </a:r>
            <a:r>
              <a:rPr lang="en-GB" sz="3600" b="1" i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quoi</a:t>
            </a:r>
            <a:endParaRPr lang="en-GB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76795" y="2371562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ask a ‘what’ question, use ‘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quoi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’ at the end: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753708" y="1618742"/>
            <a:ext cx="2303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lundi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26" name="Google Shape;181;p8">
            <a:extLst>
              <a:ext uri="{FF2B5EF4-FFF2-40B4-BE49-F238E27FC236}">
                <a16:creationId xmlns:a16="http://schemas.microsoft.com/office/drawing/2014/main" id="{95B74AEE-F4E4-4970-8EDF-ACBEA5C48A0D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463877" y="4398440"/>
            <a:ext cx="984416" cy="723404"/>
          </a:xfrm>
          <a:prstGeom prst="rect">
            <a:avLst/>
          </a:prstGeom>
          <a:ln>
            <a:noFill/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4688729" y="1647749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it Monday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1" name="Google Shape;182;p8">
            <a:extLst>
              <a:ext uri="{FF2B5EF4-FFF2-40B4-BE49-F238E27FC236}">
                <a16:creationId xmlns:a16="http://schemas.microsoft.com/office/drawing/2014/main" id="{0C7D9742-41F1-4B6D-99B3-B33D5571AC00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404966" y="5363222"/>
            <a:ext cx="1043327" cy="723404"/>
          </a:xfrm>
          <a:prstGeom prst="rect">
            <a:avLst/>
          </a:prstGeom>
          <a:ln>
            <a:noFill/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14EB4138-8F2C-4C68-94A8-7E885A6E52DF}"/>
              </a:ext>
            </a:extLst>
          </p:cNvPr>
          <p:cNvSpPr/>
          <p:nvPr/>
        </p:nvSpPr>
        <p:spPr>
          <a:xfrm>
            <a:off x="1654596" y="4472126"/>
            <a:ext cx="1893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 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5913818-0E67-4CE0-9F83-51772DAB98C5}"/>
              </a:ext>
            </a:extLst>
          </p:cNvPr>
          <p:cNvSpPr/>
          <p:nvPr/>
        </p:nvSpPr>
        <p:spPr>
          <a:xfrm>
            <a:off x="4744994" y="4546258"/>
            <a:ext cx="3751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he have?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45269EF-6DE9-4E3A-83EF-390E6556FAF2}"/>
              </a:ext>
            </a:extLst>
          </p:cNvPr>
          <p:cNvSpPr/>
          <p:nvPr/>
        </p:nvSpPr>
        <p:spPr>
          <a:xfrm>
            <a:off x="1654596" y="5463314"/>
            <a:ext cx="2268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 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quoi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0" name="Google Shape;183;p8">
            <a:extLst>
              <a:ext uri="{FF2B5EF4-FFF2-40B4-BE49-F238E27FC236}">
                <a16:creationId xmlns:a16="http://schemas.microsoft.com/office/drawing/2014/main" id="{3E2D4C5F-AC4C-4238-B0A5-502F995B2E6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4130" y="4480436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183;p8">
            <a:extLst>
              <a:ext uri="{FF2B5EF4-FFF2-40B4-BE49-F238E27FC236}">
                <a16:creationId xmlns:a16="http://schemas.microsoft.com/office/drawing/2014/main" id="{2124F9C8-9F84-4CC4-BB40-9D4C5B8E262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329438" y="5431689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00056" y="655529"/>
            <a:ext cx="97801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ask a ‘yes/no’ question, make your voice go up at the end of a statement: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3E16DA1-1C44-4CBB-9871-6C4E25AED20A}"/>
              </a:ext>
            </a:extLst>
          </p:cNvPr>
          <p:cNvSpPr/>
          <p:nvPr/>
        </p:nvSpPr>
        <p:spPr>
          <a:xfrm>
            <a:off x="4688729" y="3027008"/>
            <a:ext cx="19319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it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A1C793-C741-4850-AEB1-7C98772910D7}"/>
              </a:ext>
            </a:extLst>
          </p:cNvPr>
          <p:cNvSpPr/>
          <p:nvPr/>
        </p:nvSpPr>
        <p:spPr>
          <a:xfrm>
            <a:off x="74005" y="3807737"/>
            <a:ext cx="4892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To ask a ‘what’ s/he has: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2F0835-C453-491C-9FC0-AA1AB9305C36}"/>
              </a:ext>
            </a:extLst>
          </p:cNvPr>
          <p:cNvSpPr/>
          <p:nvPr/>
        </p:nvSpPr>
        <p:spPr>
          <a:xfrm>
            <a:off x="4800075" y="5493608"/>
            <a:ext cx="3924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 she have?</a:t>
            </a:r>
            <a:endParaRPr kumimoji="0" lang="en-GB" sz="28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8" name="Google Shape;183;p8">
            <a:extLst>
              <a:ext uri="{FF2B5EF4-FFF2-40B4-BE49-F238E27FC236}">
                <a16:creationId xmlns:a16="http://schemas.microsoft.com/office/drawing/2014/main" id="{12426377-6B1B-4E05-8A5A-0383F168B89F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58664" y="3035783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274357" y="1672376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BCBC216-8D86-4409-8F25-E2942B3C6532}"/>
              </a:ext>
            </a:extLst>
          </p:cNvPr>
          <p:cNvSpPr/>
          <p:nvPr/>
        </p:nvSpPr>
        <p:spPr>
          <a:xfrm>
            <a:off x="6931427" y="3054228"/>
            <a:ext cx="302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(literally, it is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?)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97A7A89-3106-4CB0-A7FA-A71B4516B4C1}"/>
              </a:ext>
            </a:extLst>
          </p:cNvPr>
          <p:cNvSpPr/>
          <p:nvPr/>
        </p:nvSpPr>
        <p:spPr>
          <a:xfrm>
            <a:off x="8600748" y="4502903"/>
            <a:ext cx="358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(literally, he has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3E3D1E6-FB3C-4215-AF3B-6EE53520BD0E}"/>
              </a:ext>
            </a:extLst>
          </p:cNvPr>
          <p:cNvSpPr/>
          <p:nvPr/>
        </p:nvSpPr>
        <p:spPr>
          <a:xfrm>
            <a:off x="8600748" y="5494091"/>
            <a:ext cx="37032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(literally, she has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DE02B13-41C6-4851-BE6D-55CED7EF1C1C}"/>
              </a:ext>
            </a:extLst>
          </p:cNvPr>
          <p:cNvSpPr txBox="1"/>
          <p:nvPr/>
        </p:nvSpPr>
        <p:spPr>
          <a:xfrm>
            <a:off x="753708" y="3012709"/>
            <a:ext cx="30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quoi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3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'est_lund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 (2)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l_a_q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lle_a_qu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34" grpId="0"/>
      <p:bldP spid="72" grpId="0"/>
      <p:bldP spid="73" grpId="0"/>
      <p:bldP spid="74" grpId="0"/>
      <p:bldP spid="43" grpId="0"/>
      <p:bldP spid="45" grpId="0"/>
      <p:bldP spid="46" grpId="0"/>
      <p:bldP spid="47" grpId="0"/>
      <p:bldP spid="50" grpId="0"/>
      <p:bldP spid="54" grpId="0"/>
      <p:bldP spid="56" grpId="0"/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Add_RW12_19.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pose des questions à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Eugénie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chemeClr val="accent3">
              <a:lumMod val="75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4AD4C50-16E6-4006-B948-C855718CB7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46065FA-A2EF-491D-B2D0-059B2F08D6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185591" y="1552236"/>
            <a:ext cx="634610" cy="456480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40FA4C2-9AEA-4192-BD97-9E1B3AA99A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191142" y="2055453"/>
            <a:ext cx="574855" cy="415499"/>
          </a:xfrm>
          <a:prstGeom prst="rect">
            <a:avLst/>
          </a:prstGeom>
        </p:spPr>
      </p:pic>
      <p:sp>
        <p:nvSpPr>
          <p:cNvPr id="2" name="Rectangle 1">
            <a:hlinkClick r:id="" action="ppaction://noaction">
              <a:snd r:embed="rId7" name="7.1.wav"/>
            </a:hlinkClick>
            <a:extLst>
              <a:ext uri="{FF2B5EF4-FFF2-40B4-BE49-F238E27FC236}">
                <a16:creationId xmlns:a16="http://schemas.microsoft.com/office/drawing/2014/main" id="{3083BAAB-306B-4AC4-B385-0A569A01FBD4}"/>
              </a:ext>
            </a:extLst>
          </p:cNvPr>
          <p:cNvSpPr/>
          <p:nvPr/>
        </p:nvSpPr>
        <p:spPr>
          <a:xfrm>
            <a:off x="992938" y="1639955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Julien,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chien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B9509A-0115-4370-B01E-7FA26A6DC8F7}"/>
              </a:ext>
            </a:extLst>
          </p:cNvPr>
          <p:cNvSpPr/>
          <p:nvPr/>
        </p:nvSpPr>
        <p:spPr>
          <a:xfrm>
            <a:off x="2317459" y="172009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AB4939-FBDB-458B-BD7F-3AE1EDE0ABD0}"/>
              </a:ext>
            </a:extLst>
          </p:cNvPr>
          <p:cNvSpPr/>
          <p:nvPr/>
        </p:nvSpPr>
        <p:spPr>
          <a:xfrm>
            <a:off x="2636774" y="172009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21005A-EA5C-4C50-A692-6CBC2011DAB6}"/>
              </a:ext>
            </a:extLst>
          </p:cNvPr>
          <p:cNvSpPr/>
          <p:nvPr/>
        </p:nvSpPr>
        <p:spPr>
          <a:xfrm>
            <a:off x="3023372" y="1734606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AEA393-E541-4764-AACE-3546E6ECF9DD}"/>
              </a:ext>
            </a:extLst>
          </p:cNvPr>
          <p:cNvSpPr/>
          <p:nvPr/>
        </p:nvSpPr>
        <p:spPr>
          <a:xfrm>
            <a:off x="1349593" y="203582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F9E5E8-A8AF-4824-8952-91D1954AC5F5}"/>
              </a:ext>
            </a:extLst>
          </p:cNvPr>
          <p:cNvSpPr/>
          <p:nvPr/>
        </p:nvSpPr>
        <p:spPr>
          <a:xfrm>
            <a:off x="1649009" y="2035823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175CEB3-733E-4DE4-9BF0-4FE9AFB608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185591" y="3518922"/>
            <a:ext cx="634610" cy="456480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B88EBA81-8C0C-4BD3-9595-8581857BC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191142" y="4022139"/>
            <a:ext cx="574855" cy="415499"/>
          </a:xfrm>
          <a:prstGeom prst="rect">
            <a:avLst/>
          </a:prstGeom>
        </p:spPr>
      </p:pic>
      <p:sp>
        <p:nvSpPr>
          <p:cNvPr id="17" name="Rectangle 16">
            <a:hlinkClick r:id="" action="ppaction://noaction">
              <a:snd r:embed="rId8" name="7.2.wav"/>
            </a:hlinkClick>
            <a:extLst>
              <a:ext uri="{FF2B5EF4-FFF2-40B4-BE49-F238E27FC236}">
                <a16:creationId xmlns:a16="http://schemas.microsoft.com/office/drawing/2014/main" id="{0DA8E9E2-F3DF-4155-8B14-0B90124FC385}"/>
              </a:ext>
            </a:extLst>
          </p:cNvPr>
          <p:cNvSpPr/>
          <p:nvPr/>
        </p:nvSpPr>
        <p:spPr>
          <a:xfrm>
            <a:off x="992938" y="3606641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Lilou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hibou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2391A9-99A2-4C65-968D-4BD08B159757}"/>
              </a:ext>
            </a:extLst>
          </p:cNvPr>
          <p:cNvSpPr/>
          <p:nvPr/>
        </p:nvSpPr>
        <p:spPr>
          <a:xfrm>
            <a:off x="2164468" y="3683992"/>
            <a:ext cx="604389" cy="3381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4243F34-B401-42A3-9459-5D21DAE7F0E9}"/>
              </a:ext>
            </a:extLst>
          </p:cNvPr>
          <p:cNvSpPr/>
          <p:nvPr/>
        </p:nvSpPr>
        <p:spPr>
          <a:xfrm>
            <a:off x="2834266" y="368399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8A1B7B6-C744-4BD8-B83C-AC2D67BA43A8}"/>
              </a:ext>
            </a:extLst>
          </p:cNvPr>
          <p:cNvSpPr/>
          <p:nvPr/>
        </p:nvSpPr>
        <p:spPr>
          <a:xfrm>
            <a:off x="3211351" y="3695199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44B1AE4-960B-4C7A-B05A-741159A26AFD}"/>
              </a:ext>
            </a:extLst>
          </p:cNvPr>
          <p:cNvSpPr/>
          <p:nvPr/>
        </p:nvSpPr>
        <p:spPr>
          <a:xfrm>
            <a:off x="1338749" y="4025003"/>
            <a:ext cx="634610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96D77A4-A91C-4C72-8E4F-4A5E5FB4CACD}"/>
              </a:ext>
            </a:extLst>
          </p:cNvPr>
          <p:cNvSpPr/>
          <p:nvPr/>
        </p:nvSpPr>
        <p:spPr>
          <a:xfrm>
            <a:off x="1998144" y="407202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pic>
        <p:nvPicPr>
          <p:cNvPr id="23" name="Picture 2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553402F-2DBB-4D89-9814-0A21611D21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172737" y="5547947"/>
            <a:ext cx="634610" cy="456480"/>
          </a:xfrm>
          <a:prstGeom prst="rect">
            <a:avLst/>
          </a:prstGeom>
        </p:spPr>
      </p:pic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4C04FE9F-F4FF-43EA-98D0-8462FF7220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178288" y="6051164"/>
            <a:ext cx="574855" cy="415499"/>
          </a:xfrm>
          <a:prstGeom prst="rect">
            <a:avLst/>
          </a:prstGeom>
        </p:spPr>
      </p:pic>
      <p:pic>
        <p:nvPicPr>
          <p:cNvPr id="31" name="Picture 3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2039692-E3BA-4784-A161-F979A1498F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5851925" y="904231"/>
            <a:ext cx="634610" cy="456480"/>
          </a:xfrm>
          <a:prstGeom prst="rect">
            <a:avLst/>
          </a:prstGeom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BB9F834E-7BA1-4807-82A6-953CE6AFFF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5857476" y="1407448"/>
            <a:ext cx="574855" cy="415499"/>
          </a:xfrm>
          <a:prstGeom prst="rect">
            <a:avLst/>
          </a:prstGeom>
        </p:spPr>
      </p:pic>
      <p:sp>
        <p:nvSpPr>
          <p:cNvPr id="34" name="Rectangle 33">
            <a:hlinkClick r:id="" action="ppaction://noaction">
              <a:snd r:embed="rId9" name="7.4.wav"/>
            </a:hlinkClick>
            <a:extLst>
              <a:ext uri="{FF2B5EF4-FFF2-40B4-BE49-F238E27FC236}">
                <a16:creationId xmlns:a16="http://schemas.microsoft.com/office/drawing/2014/main" id="{8DF818CF-1DBB-4176-8EC9-A410467B9851}"/>
              </a:ext>
            </a:extLst>
          </p:cNvPr>
          <p:cNvSpPr/>
          <p:nvPr/>
        </p:nvSpPr>
        <p:spPr>
          <a:xfrm>
            <a:off x="6659272" y="991950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Gavroche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cloche.</a:t>
            </a:r>
            <a:endParaRPr lang="en-GB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2BE5C-DD2D-4783-9866-1BABF2B4BA87}"/>
              </a:ext>
            </a:extLst>
          </p:cNvPr>
          <p:cNvSpPr/>
          <p:nvPr/>
        </p:nvSpPr>
        <p:spPr>
          <a:xfrm>
            <a:off x="8647143" y="1101706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AEF55B6C-665B-4423-A685-C02686CD19CA}"/>
              </a:ext>
            </a:extLst>
          </p:cNvPr>
          <p:cNvSpPr/>
          <p:nvPr/>
        </p:nvSpPr>
        <p:spPr>
          <a:xfrm>
            <a:off x="8966458" y="1098295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CCFB737-B0DE-4782-91EC-F719B9F02250}"/>
              </a:ext>
            </a:extLst>
          </p:cNvPr>
          <p:cNvSpPr/>
          <p:nvPr/>
        </p:nvSpPr>
        <p:spPr>
          <a:xfrm>
            <a:off x="9338782" y="1101707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4E670C-771E-41B2-BD86-49F93C96EC34}"/>
              </a:ext>
            </a:extLst>
          </p:cNvPr>
          <p:cNvSpPr/>
          <p:nvPr/>
        </p:nvSpPr>
        <p:spPr>
          <a:xfrm>
            <a:off x="7015927" y="1387817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B732158-3E14-4544-AAE7-0CDD45E9C5C2}"/>
              </a:ext>
            </a:extLst>
          </p:cNvPr>
          <p:cNvSpPr/>
          <p:nvPr/>
        </p:nvSpPr>
        <p:spPr>
          <a:xfrm>
            <a:off x="7315343" y="1387818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pic>
        <p:nvPicPr>
          <p:cNvPr id="40" name="Picture 3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80466B-013D-45FA-9173-6961ACB68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5851925" y="2513926"/>
            <a:ext cx="634610" cy="456480"/>
          </a:xfrm>
          <a:prstGeom prst="rect">
            <a:avLst/>
          </a:prstGeom>
        </p:spPr>
      </p:pic>
      <p:pic>
        <p:nvPicPr>
          <p:cNvPr id="41" name="Picture 40" descr="A picture containing logo&#10;&#10;Description automatically generated">
            <a:extLst>
              <a:ext uri="{FF2B5EF4-FFF2-40B4-BE49-F238E27FC236}">
                <a16:creationId xmlns:a16="http://schemas.microsoft.com/office/drawing/2014/main" id="{4CF0AB77-2279-4A24-9DB8-85AA9BECBB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5857476" y="3017143"/>
            <a:ext cx="574855" cy="415499"/>
          </a:xfrm>
          <a:prstGeom prst="rect">
            <a:avLst/>
          </a:prstGeom>
        </p:spPr>
      </p:pic>
      <p:sp>
        <p:nvSpPr>
          <p:cNvPr id="42" name="Rectangle 41">
            <a:hlinkClick r:id="" action="ppaction://noaction">
              <a:snd r:embed="rId10" name="7.5.wav"/>
            </a:hlinkClick>
            <a:extLst>
              <a:ext uri="{FF2B5EF4-FFF2-40B4-BE49-F238E27FC236}">
                <a16:creationId xmlns:a16="http://schemas.microsoft.com/office/drawing/2014/main" id="{F8105273-9FDD-4FE7-A860-CC6375BE1A8F}"/>
              </a:ext>
            </a:extLst>
          </p:cNvPr>
          <p:cNvSpPr/>
          <p:nvPr/>
        </p:nvSpPr>
        <p:spPr>
          <a:xfrm>
            <a:off x="6659272" y="2601645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Thomas,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deux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chats.</a:t>
            </a:r>
            <a:endParaRPr lang="en-GB" sz="2400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1E102B7-7154-4667-AC77-96E75121B968}"/>
              </a:ext>
            </a:extLst>
          </p:cNvPr>
          <p:cNvSpPr/>
          <p:nvPr/>
        </p:nvSpPr>
        <p:spPr>
          <a:xfrm>
            <a:off x="8303107" y="2681781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EB0DE38-9380-4405-A7C2-53B68D1605BB}"/>
              </a:ext>
            </a:extLst>
          </p:cNvPr>
          <p:cNvSpPr/>
          <p:nvPr/>
        </p:nvSpPr>
        <p:spPr>
          <a:xfrm>
            <a:off x="8654244" y="2685411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17F74BA-CDBB-4614-8656-A97EFC33E928}"/>
              </a:ext>
            </a:extLst>
          </p:cNvPr>
          <p:cNvSpPr/>
          <p:nvPr/>
        </p:nvSpPr>
        <p:spPr>
          <a:xfrm>
            <a:off x="9026758" y="2689465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886FDB0-4AB7-4FEF-B3BE-CD52CCC0990F}"/>
              </a:ext>
            </a:extLst>
          </p:cNvPr>
          <p:cNvSpPr/>
          <p:nvPr/>
        </p:nvSpPr>
        <p:spPr>
          <a:xfrm>
            <a:off x="7015927" y="299751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4BDC59A1-49DB-4B99-98DE-8818D5558AEB}"/>
              </a:ext>
            </a:extLst>
          </p:cNvPr>
          <p:cNvSpPr/>
          <p:nvPr/>
        </p:nvSpPr>
        <p:spPr>
          <a:xfrm>
            <a:off x="7315343" y="2997513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pic>
        <p:nvPicPr>
          <p:cNvPr id="48" name="Picture 4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EB69AD4-12B6-4549-BD8D-7D9690131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5851925" y="4129295"/>
            <a:ext cx="634610" cy="456480"/>
          </a:xfrm>
          <a:prstGeom prst="rect">
            <a:avLst/>
          </a:prstGeom>
        </p:spPr>
      </p:pic>
      <p:pic>
        <p:nvPicPr>
          <p:cNvPr id="49" name="Picture 48" descr="A picture containing logo&#10;&#10;Description automatically generated">
            <a:extLst>
              <a:ext uri="{FF2B5EF4-FFF2-40B4-BE49-F238E27FC236}">
                <a16:creationId xmlns:a16="http://schemas.microsoft.com/office/drawing/2014/main" id="{06D21209-D25C-494B-9972-9DED725AEB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5857476" y="4632512"/>
            <a:ext cx="574855" cy="415499"/>
          </a:xfrm>
          <a:prstGeom prst="rect">
            <a:avLst/>
          </a:prstGeom>
        </p:spPr>
      </p:pic>
      <p:pic>
        <p:nvPicPr>
          <p:cNvPr id="56" name="Picture 5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BA2DD99-60F4-4E8E-B086-9D73F2448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0"/>
          <a:stretch/>
        </p:blipFill>
        <p:spPr>
          <a:xfrm>
            <a:off x="5851925" y="5844046"/>
            <a:ext cx="634610" cy="456480"/>
          </a:xfrm>
          <a:prstGeom prst="rect">
            <a:avLst/>
          </a:prstGeom>
        </p:spPr>
      </p:pic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A8E7456C-6884-45CD-860B-E692D53120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26"/>
          <a:stretch/>
        </p:blipFill>
        <p:spPr>
          <a:xfrm flipH="1">
            <a:off x="5857476" y="6347263"/>
            <a:ext cx="574855" cy="415499"/>
          </a:xfrm>
          <a:prstGeom prst="rect">
            <a:avLst/>
          </a:prstGeom>
        </p:spPr>
      </p:pic>
      <p:sp>
        <p:nvSpPr>
          <p:cNvPr id="58" name="Rectangle 57">
            <a:hlinkClick r:id="" action="ppaction://noaction">
              <a:snd r:embed="rId11" name="7.7.wav"/>
            </a:hlinkClick>
            <a:extLst>
              <a:ext uri="{FF2B5EF4-FFF2-40B4-BE49-F238E27FC236}">
                <a16:creationId xmlns:a16="http://schemas.microsoft.com/office/drawing/2014/main" id="{C9E27B29-57B1-41AC-BC1F-8B548CB8D888}"/>
              </a:ext>
            </a:extLst>
          </p:cNvPr>
          <p:cNvSpPr/>
          <p:nvPr/>
        </p:nvSpPr>
        <p:spPr>
          <a:xfrm>
            <a:off x="6659272" y="5931765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Hercule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véhicule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0D41B780-77B0-49E7-B0A2-C5333DF939E3}"/>
              </a:ext>
            </a:extLst>
          </p:cNvPr>
          <p:cNvSpPr/>
          <p:nvPr/>
        </p:nvSpPr>
        <p:spPr>
          <a:xfrm>
            <a:off x="8275566" y="6022567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9F19BE-6886-43CC-BDA7-C1D7CF2AF020}"/>
              </a:ext>
            </a:extLst>
          </p:cNvPr>
          <p:cNvSpPr/>
          <p:nvPr/>
        </p:nvSpPr>
        <p:spPr>
          <a:xfrm>
            <a:off x="8639864" y="6011901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A93BF5F-4A4F-4A22-9DCA-73FDC4139908}"/>
              </a:ext>
            </a:extLst>
          </p:cNvPr>
          <p:cNvSpPr/>
          <p:nvPr/>
        </p:nvSpPr>
        <p:spPr>
          <a:xfrm>
            <a:off x="9026819" y="6022567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179F775-59B4-4D60-9DF9-DA443072D4BF}"/>
              </a:ext>
            </a:extLst>
          </p:cNvPr>
          <p:cNvSpPr/>
          <p:nvPr/>
        </p:nvSpPr>
        <p:spPr>
          <a:xfrm>
            <a:off x="7015927" y="632763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12D1495-54CE-4C8E-A161-69C2D1B0D757}"/>
              </a:ext>
            </a:extLst>
          </p:cNvPr>
          <p:cNvSpPr/>
          <p:nvPr/>
        </p:nvSpPr>
        <p:spPr>
          <a:xfrm>
            <a:off x="7315343" y="6327633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64" name="Rectangle 63">
            <a:hlinkClick r:id="" action="ppaction://noaction">
              <a:snd r:embed="rId12" name="7.3.wav"/>
            </a:hlinkClick>
            <a:extLst>
              <a:ext uri="{FF2B5EF4-FFF2-40B4-BE49-F238E27FC236}">
                <a16:creationId xmlns:a16="http://schemas.microsoft.com/office/drawing/2014/main" id="{2F6FFFF0-F880-4C68-A7A4-6537DE99847C}"/>
              </a:ext>
            </a:extLst>
          </p:cNvPr>
          <p:cNvSpPr/>
          <p:nvPr/>
        </p:nvSpPr>
        <p:spPr>
          <a:xfrm>
            <a:off x="989940" y="5596403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Margot,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 piano.</a:t>
            </a:r>
            <a:endParaRPr lang="en-GB" sz="2400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143505D-C5B2-4325-9A68-ED8D9058D454}"/>
              </a:ext>
            </a:extLst>
          </p:cNvPr>
          <p:cNvSpPr/>
          <p:nvPr/>
        </p:nvSpPr>
        <p:spPr>
          <a:xfrm>
            <a:off x="2589714" y="5655650"/>
            <a:ext cx="604389" cy="3381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0D718B1-4682-4305-B680-22A20BA2FFE9}"/>
              </a:ext>
            </a:extLst>
          </p:cNvPr>
          <p:cNvSpPr/>
          <p:nvPr/>
        </p:nvSpPr>
        <p:spPr>
          <a:xfrm>
            <a:off x="3264708" y="5666857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BDF169B-784C-434A-87E0-6B17B69E92FC}"/>
              </a:ext>
            </a:extLst>
          </p:cNvPr>
          <p:cNvSpPr/>
          <p:nvPr/>
        </p:nvSpPr>
        <p:spPr>
          <a:xfrm>
            <a:off x="3710607" y="5687180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F2F2735-C4EB-4611-B2D1-7D6928426E7A}"/>
              </a:ext>
            </a:extLst>
          </p:cNvPr>
          <p:cNvSpPr/>
          <p:nvPr/>
        </p:nvSpPr>
        <p:spPr>
          <a:xfrm>
            <a:off x="1335751" y="6014765"/>
            <a:ext cx="634610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C0F295-BA07-4A5D-9643-058A3F6AEAF9}"/>
              </a:ext>
            </a:extLst>
          </p:cNvPr>
          <p:cNvSpPr/>
          <p:nvPr/>
        </p:nvSpPr>
        <p:spPr>
          <a:xfrm>
            <a:off x="1995146" y="6061784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70" name="Rectangle 69">
            <a:hlinkClick r:id="" action="ppaction://noaction">
              <a:snd r:embed="rId13" name="7.6.wav"/>
            </a:hlinkClick>
            <a:extLst>
              <a:ext uri="{FF2B5EF4-FFF2-40B4-BE49-F238E27FC236}">
                <a16:creationId xmlns:a16="http://schemas.microsoft.com/office/drawing/2014/main" id="{840D5A24-F989-473D-9AAC-EE3B457B7DF2}"/>
              </a:ext>
            </a:extLst>
          </p:cNvPr>
          <p:cNvSpPr/>
          <p:nvPr/>
        </p:nvSpPr>
        <p:spPr>
          <a:xfrm>
            <a:off x="6659272" y="4202671"/>
            <a:ext cx="3803939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Amélie,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b="1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quoi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b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  a 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</a:t>
            </a:r>
            <a:r>
              <a:rPr lang="es-ES_tradnl" sz="24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bougie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2400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9124A191-70D1-4C66-8BDC-F54965D0519C}"/>
              </a:ext>
            </a:extLst>
          </p:cNvPr>
          <p:cNvSpPr/>
          <p:nvPr/>
        </p:nvSpPr>
        <p:spPr>
          <a:xfrm>
            <a:off x="8259046" y="4261918"/>
            <a:ext cx="604389" cy="33814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F6472A9-A069-49B3-BCD9-BF4FF6D4A018}"/>
              </a:ext>
            </a:extLst>
          </p:cNvPr>
          <p:cNvSpPr/>
          <p:nvPr/>
        </p:nvSpPr>
        <p:spPr>
          <a:xfrm>
            <a:off x="8934040" y="4280809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7111B5E-A6F0-4ECD-AD1B-8EC2CE96DC23}"/>
              </a:ext>
            </a:extLst>
          </p:cNvPr>
          <p:cNvSpPr/>
          <p:nvPr/>
        </p:nvSpPr>
        <p:spPr>
          <a:xfrm>
            <a:off x="9311501" y="4292654"/>
            <a:ext cx="745344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9DCEBDA-EE34-44A9-9DFD-4FEC436C1579}"/>
              </a:ext>
            </a:extLst>
          </p:cNvPr>
          <p:cNvSpPr/>
          <p:nvPr/>
        </p:nvSpPr>
        <p:spPr>
          <a:xfrm>
            <a:off x="7005083" y="4621033"/>
            <a:ext cx="634610" cy="4154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___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3A5BCE41-2C34-4EC9-AE27-F1B43F265603}"/>
              </a:ext>
            </a:extLst>
          </p:cNvPr>
          <p:cNvSpPr/>
          <p:nvPr/>
        </p:nvSpPr>
        <p:spPr>
          <a:xfrm>
            <a:off x="7664478" y="4668052"/>
            <a:ext cx="319315" cy="31573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_</a:t>
            </a:r>
          </a:p>
        </p:txBody>
      </p:sp>
      <p:pic>
        <p:nvPicPr>
          <p:cNvPr id="76" name="Graphic 75" descr="Teacher">
            <a:extLst>
              <a:ext uri="{FF2B5EF4-FFF2-40B4-BE49-F238E27FC236}">
                <a16:creationId xmlns:a16="http://schemas.microsoft.com/office/drawing/2014/main" id="{76D369C7-C86C-426E-AE43-B8CD2D11C6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7079" y="258120"/>
            <a:ext cx="1010643" cy="914400"/>
          </a:xfrm>
          <a:prstGeom prst="rect">
            <a:avLst/>
          </a:prstGeom>
        </p:spPr>
      </p:pic>
      <p:sp>
        <p:nvSpPr>
          <p:cNvPr id="77" name="Speech Bubble: Rectangle with Corners Rounded 76">
            <a:extLst>
              <a:ext uri="{FF2B5EF4-FFF2-40B4-BE49-F238E27FC236}">
                <a16:creationId xmlns:a16="http://schemas.microsoft.com/office/drawing/2014/main" id="{1B5A78A3-6FA5-4F09-AE2B-DCCCA3C74F4E}"/>
              </a:ext>
            </a:extLst>
          </p:cNvPr>
          <p:cNvSpPr/>
          <p:nvPr/>
        </p:nvSpPr>
        <p:spPr>
          <a:xfrm>
            <a:off x="1095256" y="440899"/>
            <a:ext cx="6396131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78" name="CustomShape 7">
            <a:hlinkClick r:id="" action="ppaction://noaction">
              <a:snd r:embed="rId16" name="19_i.wav"/>
            </a:hlinkClick>
            <a:extLst>
              <a:ext uri="{FF2B5EF4-FFF2-40B4-BE49-F238E27FC236}">
                <a16:creationId xmlns:a16="http://schemas.microsoft.com/office/drawing/2014/main" id="{1840F08E-9435-431B-9891-7403F39A1996}"/>
              </a:ext>
            </a:extLst>
          </p:cNvPr>
          <p:cNvSpPr/>
          <p:nvPr/>
        </p:nvSpPr>
        <p:spPr>
          <a:xfrm>
            <a:off x="1078183" y="452773"/>
            <a:ext cx="7764579" cy="7469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Complète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les mots de la conversation.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69950" y="1226848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7" descr="cosmos">
            <a:extLst>
              <a:ext uri="{FF2B5EF4-FFF2-40B4-BE49-F238E27FC236}">
                <a16:creationId xmlns:a16="http://schemas.microsoft.com/office/drawing/2014/main" id="{4250B110-9CC1-478A-974D-26D0067CB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176" y="1530167"/>
            <a:ext cx="2633025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864883" y="317173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niver</a:t>
            </a:r>
            <a:r>
              <a:rPr lang="en-GB" sz="4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155151" y="326846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Sal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40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 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958860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san</a:t>
            </a:r>
            <a:r>
              <a:rPr lang="en-GB" sz="4000" dirty="0" err="1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11129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tiliser</a:t>
            </a:r>
          </a:p>
        </p:txBody>
      </p:sp>
      <p:pic>
        <p:nvPicPr>
          <p:cNvPr id="5" name="Picture 4" descr="A picture containing light&#10;&#10;Description automatically generated">
            <a:extLst>
              <a:ext uri="{FF2B5EF4-FFF2-40B4-BE49-F238E27FC236}">
                <a16:creationId xmlns:a16="http://schemas.microsoft.com/office/drawing/2014/main" id="{18BA7180-4679-4EA5-A235-77BC4A941A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77" y="5073901"/>
            <a:ext cx="1960949" cy="60582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3D03AB1-16A6-4F84-A7EA-4B6CEAAA607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165" y="4322637"/>
            <a:ext cx="1594708" cy="1357086"/>
          </a:xfrm>
          <a:prstGeom prst="rect">
            <a:avLst/>
          </a:prstGeom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D3DED0-C9D4-4BCF-9934-9224BEBA088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5" t="12827" r="46482" b="71433"/>
          <a:stretch/>
        </p:blipFill>
        <p:spPr>
          <a:xfrm>
            <a:off x="8899661" y="2124677"/>
            <a:ext cx="1196906" cy="1131336"/>
          </a:xfrm>
          <a:prstGeom prst="rect">
            <a:avLst/>
          </a:prstGeom>
        </p:spPr>
      </p:pic>
      <p:pic>
        <p:nvPicPr>
          <p:cNvPr id="18" name="tu">
            <a:hlinkClick r:id="" action="ppaction://media"/>
            <a:extLst>
              <a:ext uri="{FF2B5EF4-FFF2-40B4-BE49-F238E27FC236}">
                <a16:creationId xmlns:a16="http://schemas.microsoft.com/office/drawing/2014/main" id="{B937E5DB-6F04-4174-B7BE-F5A381A19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95642" y="4739217"/>
            <a:ext cx="2301460" cy="1726095"/>
          </a:xfrm>
          <a:prstGeom prst="rect">
            <a:avLst/>
          </a:prstGeom>
        </p:spPr>
      </p:pic>
      <p:pic>
        <p:nvPicPr>
          <p:cNvPr id="19" name="u">
            <a:hlinkClick r:id="" action="ppaction://media"/>
            <a:extLst>
              <a:ext uri="{FF2B5EF4-FFF2-40B4-BE49-F238E27FC236}">
                <a16:creationId xmlns:a16="http://schemas.microsoft.com/office/drawing/2014/main" id="{BB6008B4-49A5-4DD4-B23A-E9FEF12796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18370" y="95123"/>
            <a:ext cx="2164479" cy="1623359"/>
          </a:xfrm>
          <a:prstGeom prst="rect">
            <a:avLst/>
          </a:prstGeom>
        </p:spPr>
      </p:pic>
      <p:pic>
        <p:nvPicPr>
          <p:cNvPr id="23" name="Picture 2" descr="boy pointing to a girl">
            <a:extLst>
              <a:ext uri="{FF2B5EF4-FFF2-40B4-BE49-F238E27FC236}">
                <a16:creationId xmlns:a16="http://schemas.microsoft.com/office/drawing/2014/main" id="{440C63ED-2D42-4E81-BA16-856638381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53" y="2759361"/>
            <a:ext cx="1960949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2154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8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niv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niv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6977" y="-151126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3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A54D5820-2361-4FF6-9579-872FBF036D1D}"/>
              </a:ext>
            </a:extLst>
          </p:cNvPr>
          <p:cNvSpPr/>
          <p:nvPr/>
        </p:nvSpPr>
        <p:spPr>
          <a:xfrm>
            <a:off x="2843872" y="977457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431797-1977-4CA3-9864-627F9C2843A0}"/>
              </a:ext>
            </a:extLst>
          </p:cNvPr>
          <p:cNvSpPr txBox="1"/>
          <p:nvPr/>
        </p:nvSpPr>
        <p:spPr>
          <a:xfrm>
            <a:off x="836080" y="3229559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Bonj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r !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F2D1C3-4BDC-43D3-820E-239E6C86FE30}"/>
              </a:ext>
            </a:extLst>
          </p:cNvPr>
          <p:cNvSpPr txBox="1"/>
          <p:nvPr/>
        </p:nvSpPr>
        <p:spPr>
          <a:xfrm>
            <a:off x="8111293" y="327660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ze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00860-70E8-49F9-ACC9-B797FAA17EC4}"/>
              </a:ext>
            </a:extLst>
          </p:cNvPr>
          <p:cNvSpPr txBox="1"/>
          <p:nvPr/>
        </p:nvSpPr>
        <p:spPr>
          <a:xfrm>
            <a:off x="958860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4000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4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884CA6-7533-4765-B579-E0E82851274C}"/>
              </a:ext>
            </a:extLst>
          </p:cNvPr>
          <p:cNvSpPr txBox="1"/>
          <p:nvPr/>
        </p:nvSpPr>
        <p:spPr>
          <a:xfrm>
            <a:off x="8111293" y="578069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</a:t>
            </a:r>
            <a:r>
              <a:rPr lang="en-GB" sz="4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10D4205-05CF-4FFE-998D-BD3EFAE614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89" y="1795430"/>
            <a:ext cx="2436699" cy="142965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A421616-6A21-4293-BD06-A374DFBCB0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260" y="2094875"/>
            <a:ext cx="1421384" cy="1092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DE24A8-E33F-4700-BFBD-D9238C9377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8353">
            <a:off x="8221596" y="4664510"/>
            <a:ext cx="2975318" cy="111251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8DEF597-C8AC-4335-8328-6830B40EDA77}"/>
              </a:ext>
            </a:extLst>
          </p:cNvPr>
          <p:cNvGrpSpPr/>
          <p:nvPr/>
        </p:nvGrpSpPr>
        <p:grpSpPr>
          <a:xfrm>
            <a:off x="1504352" y="4088809"/>
            <a:ext cx="1662602" cy="1662602"/>
            <a:chOff x="1504352" y="4088809"/>
            <a:chExt cx="1662602" cy="1662602"/>
          </a:xfrm>
        </p:grpSpPr>
        <p:pic>
          <p:nvPicPr>
            <p:cNvPr id="18" name="Graphic 17" descr="Flip calendar">
              <a:extLst>
                <a:ext uri="{FF2B5EF4-FFF2-40B4-BE49-F238E27FC236}">
                  <a16:creationId xmlns:a16="http://schemas.microsoft.com/office/drawing/2014/main" id="{9C559444-8FDA-4DE6-B75C-B5007971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04352" y="4088809"/>
              <a:ext cx="1662602" cy="166260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583A44-C9BB-48C3-8341-2C6F1808340D}"/>
                </a:ext>
              </a:extLst>
            </p:cNvPr>
            <p:cNvSpPr txBox="1"/>
            <p:nvPr/>
          </p:nvSpPr>
          <p:spPr>
            <a:xfrm>
              <a:off x="1849888" y="4870255"/>
              <a:ext cx="9715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Mon</a:t>
              </a:r>
            </a:p>
          </p:txBody>
        </p:sp>
      </p:grpSp>
      <p:pic>
        <p:nvPicPr>
          <p:cNvPr id="21" name="ou">
            <a:hlinkClick r:id="" action="ppaction://media"/>
            <a:extLst>
              <a:ext uri="{FF2B5EF4-FFF2-40B4-BE49-F238E27FC236}">
                <a16:creationId xmlns:a16="http://schemas.microsoft.com/office/drawing/2014/main" id="{C116B699-6A70-43C6-8C8E-D86BEE223C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35653" y="179838"/>
            <a:ext cx="1850580" cy="1387935"/>
          </a:xfrm>
          <a:prstGeom prst="rect">
            <a:avLst/>
          </a:prstGeom>
        </p:spPr>
      </p:pic>
      <p:pic>
        <p:nvPicPr>
          <p:cNvPr id="22" name="nous">
            <a:hlinkClick r:id="" action="ppaction://media"/>
            <a:extLst>
              <a:ext uri="{FF2B5EF4-FFF2-40B4-BE49-F238E27FC236}">
                <a16:creationId xmlns:a16="http://schemas.microsoft.com/office/drawing/2014/main" id="{65A26FBD-CC0B-4820-B9C1-DC6C7DBB09D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460916" y="4485139"/>
            <a:ext cx="2706424" cy="2029818"/>
          </a:xfrm>
          <a:prstGeom prst="rect">
            <a:avLst/>
          </a:prstGeom>
        </p:spPr>
      </p:pic>
      <p:pic>
        <p:nvPicPr>
          <p:cNvPr id="26" name="Picture 25" descr="group of children">
            <a:extLst>
              <a:ext uri="{FF2B5EF4-FFF2-40B4-BE49-F238E27FC236}">
                <a16:creationId xmlns:a16="http://schemas.microsoft.com/office/drawing/2014/main" id="{0F795AF2-6B94-49EA-B08C-02B153CA9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97" y="2821377"/>
            <a:ext cx="1765661" cy="142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5039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njo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ustomShape 1"/>
          <p:cNvSpPr/>
          <p:nvPr/>
        </p:nvSpPr>
        <p:spPr>
          <a:xfrm>
            <a:off x="6397691" y="252571"/>
            <a:ext cx="23286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13528" y="2272960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115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1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14136" y="239840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CustomShape 2">
            <a:extLst>
              <a:ext uri="{FF2B5EF4-FFF2-40B4-BE49-F238E27FC236}">
                <a16:creationId xmlns:a16="http://schemas.microsoft.com/office/drawing/2014/main" id="{A54D5820-2361-4FF6-9579-872FBF036D1D}"/>
              </a:ext>
            </a:extLst>
          </p:cNvPr>
          <p:cNvSpPr/>
          <p:nvPr/>
        </p:nvSpPr>
        <p:spPr>
          <a:xfrm>
            <a:off x="4591772" y="2285691"/>
            <a:ext cx="594051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n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115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" name="Picture 2" descr="boy pointing to a girl">
            <a:extLst>
              <a:ext uri="{FF2B5EF4-FFF2-40B4-BE49-F238E27FC236}">
                <a16:creationId xmlns:a16="http://schemas.microsoft.com/office/drawing/2014/main" id="{8DA7EE95-1855-49AA-BB8F-79CC89614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36" y="4645531"/>
            <a:ext cx="1960949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group of children">
            <a:extLst>
              <a:ext uri="{FF2B5EF4-FFF2-40B4-BE49-F238E27FC236}">
                <a16:creationId xmlns:a16="http://schemas.microsoft.com/office/drawing/2014/main" id="{A4B54E31-FCCF-4C37-AE2E-C2D390BF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699" y="4274286"/>
            <a:ext cx="2567668" cy="207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u">
            <a:hlinkClick r:id="" action="ppaction://media"/>
            <a:extLst>
              <a:ext uri="{FF2B5EF4-FFF2-40B4-BE49-F238E27FC236}">
                <a16:creationId xmlns:a16="http://schemas.microsoft.com/office/drawing/2014/main" id="{508EE25A-2FC9-4695-849C-07D9B145C3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06013" y="2362898"/>
            <a:ext cx="2301460" cy="1726095"/>
          </a:xfrm>
          <a:prstGeom prst="rect">
            <a:avLst/>
          </a:prstGeom>
        </p:spPr>
      </p:pic>
      <p:pic>
        <p:nvPicPr>
          <p:cNvPr id="12" name="nous">
            <a:hlinkClick r:id="" action="ppaction://media"/>
            <a:extLst>
              <a:ext uri="{FF2B5EF4-FFF2-40B4-BE49-F238E27FC236}">
                <a16:creationId xmlns:a16="http://schemas.microsoft.com/office/drawing/2014/main" id="{B1317157-E5FF-40AE-B415-A2CD618A4B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402891" y="2272960"/>
            <a:ext cx="2706424" cy="202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010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o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275;p6">
            <a:extLst>
              <a:ext uri="{FF2B5EF4-FFF2-40B4-BE49-F238E27FC236}">
                <a16:creationId xmlns:a16="http://schemas.microsoft.com/office/drawing/2014/main" id="{B2CA7029-FF8A-4010-B7EF-E08184E596FD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218946" y="1512920"/>
            <a:ext cx="11754107" cy="5041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80;p6">
            <a:hlinkClick r:id="" action="ppaction://noaction">
              <a:snd r:embed="rId5" name="4_15.wav"/>
            </a:hlinkClick>
            <a:extLst>
              <a:ext uri="{FF2B5EF4-FFF2-40B4-BE49-F238E27FC236}">
                <a16:creationId xmlns:a16="http://schemas.microsoft.com/office/drawing/2014/main" id="{F5DD86F1-6AA1-4078-8307-A1C792B681B9}"/>
              </a:ext>
            </a:extLst>
          </p:cNvPr>
          <p:cNvSpPr txBox="1"/>
          <p:nvPr/>
        </p:nvSpPr>
        <p:spPr>
          <a:xfrm>
            <a:off x="3142739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81;p6">
            <a:hlinkClick r:id="" action="ppaction://noaction">
              <a:snd r:embed="rId6" name="4_13.wav"/>
            </a:hlinkClick>
            <a:extLst>
              <a:ext uri="{FF2B5EF4-FFF2-40B4-BE49-F238E27FC236}">
                <a16:creationId xmlns:a16="http://schemas.microsoft.com/office/drawing/2014/main" id="{0F4145B3-61AD-4B62-A94D-FCDF28243B12}"/>
              </a:ext>
            </a:extLst>
          </p:cNvPr>
          <p:cNvSpPr txBox="1"/>
          <p:nvPr/>
        </p:nvSpPr>
        <p:spPr>
          <a:xfrm>
            <a:off x="6285478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282;p6">
            <a:hlinkClick r:id="" action="ppaction://noaction">
              <a:snd r:embed="rId7" name="4_3.wav"/>
            </a:hlinkClick>
            <a:extLst>
              <a:ext uri="{FF2B5EF4-FFF2-40B4-BE49-F238E27FC236}">
                <a16:creationId xmlns:a16="http://schemas.microsoft.com/office/drawing/2014/main" id="{D1484789-394D-4B54-97E8-4D40BC728F33}"/>
              </a:ext>
            </a:extLst>
          </p:cNvPr>
          <p:cNvSpPr txBox="1"/>
          <p:nvPr/>
        </p:nvSpPr>
        <p:spPr>
          <a:xfrm>
            <a:off x="3142739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283;p6">
            <a:hlinkClick r:id="" action="ppaction://noaction">
              <a:snd r:embed="rId8" name="4_12.wav"/>
            </a:hlinkClick>
            <a:extLst>
              <a:ext uri="{FF2B5EF4-FFF2-40B4-BE49-F238E27FC236}">
                <a16:creationId xmlns:a16="http://schemas.microsoft.com/office/drawing/2014/main" id="{56C36A6A-35AD-41A0-A907-BA2DB5DC3867}"/>
              </a:ext>
            </a:extLst>
          </p:cNvPr>
          <p:cNvSpPr txBox="1"/>
          <p:nvPr/>
        </p:nvSpPr>
        <p:spPr>
          <a:xfrm>
            <a:off x="6285478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ref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284;p6">
            <a:hlinkClick r:id="" action="ppaction://noaction">
              <a:snd r:embed="rId9" name="4_1.wav"/>
            </a:hlinkClick>
            <a:extLst>
              <a:ext uri="{FF2B5EF4-FFF2-40B4-BE49-F238E27FC236}">
                <a16:creationId xmlns:a16="http://schemas.microsoft.com/office/drawing/2014/main" id="{040FCAD1-CDED-4254-862C-B562E9FCA3B0}"/>
              </a:ext>
            </a:extLst>
          </p:cNvPr>
          <p:cNvSpPr txBox="1"/>
          <p:nvPr/>
        </p:nvSpPr>
        <p:spPr>
          <a:xfrm>
            <a:off x="6285478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rage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85;p6">
            <a:hlinkClick r:id="" action="ppaction://noaction">
              <a:snd r:embed="rId10" name="4_8.wav"/>
            </a:hlinkClick>
            <a:extLst>
              <a:ext uri="{FF2B5EF4-FFF2-40B4-BE49-F238E27FC236}">
                <a16:creationId xmlns:a16="http://schemas.microsoft.com/office/drawing/2014/main" id="{0ABF5791-38F8-430A-8D22-13E8D7A38019}"/>
              </a:ext>
            </a:extLst>
          </p:cNvPr>
          <p:cNvSpPr txBox="1"/>
          <p:nvPr/>
        </p:nvSpPr>
        <p:spPr>
          <a:xfrm>
            <a:off x="6285478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4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24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US" sz="24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86;p6">
            <a:hlinkClick r:id="" action="ppaction://noaction">
              <a:snd r:embed="rId11" name="4_14.wav"/>
            </a:hlinkClick>
            <a:extLst>
              <a:ext uri="{FF2B5EF4-FFF2-40B4-BE49-F238E27FC236}">
                <a16:creationId xmlns:a16="http://schemas.microsoft.com/office/drawing/2014/main" id="{50516483-A8B9-4984-8737-7F8ACDC5AC44}"/>
              </a:ext>
            </a:extLst>
          </p:cNvPr>
          <p:cNvSpPr txBox="1"/>
          <p:nvPr/>
        </p:nvSpPr>
        <p:spPr>
          <a:xfrm>
            <a:off x="3142739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87;p6">
            <a:hlinkClick r:id="" action="ppaction://noaction">
              <a:snd r:embed="rId12" name="4_4.wav"/>
            </a:hlinkClick>
            <a:extLst>
              <a:ext uri="{FF2B5EF4-FFF2-40B4-BE49-F238E27FC236}">
                <a16:creationId xmlns:a16="http://schemas.microsoft.com/office/drawing/2014/main" id="{A3829428-C338-48E8-863F-3E3BBDC32EE4}"/>
              </a:ext>
            </a:extLst>
          </p:cNvPr>
          <p:cNvSpPr txBox="1"/>
          <p:nvPr/>
        </p:nvSpPr>
        <p:spPr>
          <a:xfrm>
            <a:off x="6285478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88;p6">
            <a:hlinkClick r:id="" action="ppaction://noaction">
              <a:snd r:embed="rId5" name="4_15.wav"/>
            </a:hlinkClick>
            <a:extLst>
              <a:ext uri="{FF2B5EF4-FFF2-40B4-BE49-F238E27FC236}">
                <a16:creationId xmlns:a16="http://schemas.microsoft.com/office/drawing/2014/main" id="{9E47D287-564C-4C77-8032-3EFB333CEF3E}"/>
              </a:ext>
            </a:extLst>
          </p:cNvPr>
          <p:cNvSpPr txBox="1"/>
          <p:nvPr/>
        </p:nvSpPr>
        <p:spPr>
          <a:xfrm>
            <a:off x="9428217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89;p6">
            <a:hlinkClick r:id="" action="ppaction://noaction">
              <a:snd r:embed="rId13" name="4_11.wav"/>
            </a:hlinkClick>
            <a:extLst>
              <a:ext uri="{FF2B5EF4-FFF2-40B4-BE49-F238E27FC236}">
                <a16:creationId xmlns:a16="http://schemas.microsoft.com/office/drawing/2014/main" id="{95260BD2-321C-475E-BA88-813CBC828131}"/>
              </a:ext>
            </a:extLst>
          </p:cNvPr>
          <p:cNvSpPr txBox="1"/>
          <p:nvPr/>
        </p:nvSpPr>
        <p:spPr>
          <a:xfrm>
            <a:off x="9428217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1;p6">
            <a:hlinkClick r:id="" action="ppaction://noaction">
              <a:snd r:embed="rId14" name="4_2.wav"/>
            </a:hlinkClick>
            <a:extLst>
              <a:ext uri="{FF2B5EF4-FFF2-40B4-BE49-F238E27FC236}">
                <a16:creationId xmlns:a16="http://schemas.microsoft.com/office/drawing/2014/main" id="{A60A8D93-9433-4612-9B84-48097A64B3A1}"/>
              </a:ext>
            </a:extLst>
          </p:cNvPr>
          <p:cNvSpPr txBox="1"/>
          <p:nvPr/>
        </p:nvSpPr>
        <p:spPr>
          <a:xfrm>
            <a:off x="0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US" sz="24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US" sz="2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93;p6">
            <a:hlinkClick r:id="" action="ppaction://noaction">
              <a:snd r:embed="rId15" name="4_16.wav"/>
            </a:hlinkClick>
            <a:extLst>
              <a:ext uri="{FF2B5EF4-FFF2-40B4-BE49-F238E27FC236}">
                <a16:creationId xmlns:a16="http://schemas.microsoft.com/office/drawing/2014/main" id="{5021686E-A909-46B3-92A6-8BC7ABA53C40}"/>
              </a:ext>
            </a:extLst>
          </p:cNvPr>
          <p:cNvSpPr txBox="1"/>
          <p:nvPr/>
        </p:nvSpPr>
        <p:spPr>
          <a:xfrm>
            <a:off x="3142739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pide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94;p6">
            <a:hlinkClick r:id="" action="ppaction://noaction">
              <a:snd r:embed="rId16" name="4_7.wav"/>
            </a:hlinkClick>
            <a:extLst>
              <a:ext uri="{FF2B5EF4-FFF2-40B4-BE49-F238E27FC236}">
                <a16:creationId xmlns:a16="http://schemas.microsoft.com/office/drawing/2014/main" id="{3B6E861B-797F-4765-BED4-037D1BA5EAEC}"/>
              </a:ext>
            </a:extLst>
          </p:cNvPr>
          <p:cNvSpPr txBox="1"/>
          <p:nvPr/>
        </p:nvSpPr>
        <p:spPr>
          <a:xfrm>
            <a:off x="9211195" y="2715063"/>
            <a:ext cx="26987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95;p6">
            <a:hlinkClick r:id="" action="ppaction://noaction">
              <a:snd r:embed="rId17" name="4_5.wav"/>
            </a:hlinkClick>
            <a:extLst>
              <a:ext uri="{FF2B5EF4-FFF2-40B4-BE49-F238E27FC236}">
                <a16:creationId xmlns:a16="http://schemas.microsoft.com/office/drawing/2014/main" id="{51C16FE6-3F7C-4FDA-A8EC-C506AC5F9ABD}"/>
              </a:ext>
            </a:extLst>
          </p:cNvPr>
          <p:cNvSpPr txBox="1"/>
          <p:nvPr/>
        </p:nvSpPr>
        <p:spPr>
          <a:xfrm>
            <a:off x="0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vement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96;p6">
            <a:hlinkClick r:id="" action="ppaction://noaction">
              <a:snd r:embed="rId16" name="4_7.wav"/>
            </a:hlinkClick>
            <a:extLst>
              <a:ext uri="{FF2B5EF4-FFF2-40B4-BE49-F238E27FC236}">
                <a16:creationId xmlns:a16="http://schemas.microsoft.com/office/drawing/2014/main" id="{5AC1C77D-83A2-4BDB-9303-E43B184045E9}"/>
              </a:ext>
            </a:extLst>
          </p:cNvPr>
          <p:cNvSpPr txBox="1"/>
          <p:nvPr/>
        </p:nvSpPr>
        <p:spPr>
          <a:xfrm>
            <a:off x="0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98;p6">
            <a:hlinkClick r:id="" action="ppaction://noaction">
              <a:snd r:embed="rId18" name="4_9.wav"/>
            </a:hlinkClick>
            <a:extLst>
              <a:ext uri="{FF2B5EF4-FFF2-40B4-BE49-F238E27FC236}">
                <a16:creationId xmlns:a16="http://schemas.microsoft.com/office/drawing/2014/main" id="{2FA42ACB-1C03-4B12-99AC-8E7B48DD56FA}"/>
              </a:ext>
            </a:extLst>
          </p:cNvPr>
          <p:cNvSpPr txBox="1"/>
          <p:nvPr/>
        </p:nvSpPr>
        <p:spPr>
          <a:xfrm>
            <a:off x="9428217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blic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99;p6">
            <a:hlinkClick r:id="" action="ppaction://noaction">
              <a:snd r:embed="rId19" name="4_6.wav"/>
            </a:hlinkClick>
            <a:extLst>
              <a:ext uri="{FF2B5EF4-FFF2-40B4-BE49-F238E27FC236}">
                <a16:creationId xmlns:a16="http://schemas.microsoft.com/office/drawing/2014/main" id="{42ECDA8E-963D-46B3-80A7-FC794324A688}"/>
              </a:ext>
            </a:extLst>
          </p:cNvPr>
          <p:cNvSpPr txBox="1"/>
          <p:nvPr/>
        </p:nvSpPr>
        <p:spPr>
          <a:xfrm>
            <a:off x="9428217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Google Shape;300;p6">
            <a:extLst>
              <a:ext uri="{FF2B5EF4-FFF2-40B4-BE49-F238E27FC236}">
                <a16:creationId xmlns:a16="http://schemas.microsoft.com/office/drawing/2014/main" id="{2295538D-96DA-4B48-B05E-EE9701CB86DA}"/>
              </a:ext>
            </a:extLst>
          </p:cNvPr>
          <p:cNvSpPr/>
          <p:nvPr/>
        </p:nvSpPr>
        <p:spPr>
          <a:xfrm>
            <a:off x="218946" y="1678988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3" name="Google Shape;301;p6">
            <a:extLst>
              <a:ext uri="{FF2B5EF4-FFF2-40B4-BE49-F238E27FC236}">
                <a16:creationId xmlns:a16="http://schemas.microsoft.com/office/drawing/2014/main" id="{5680CD40-666B-4CF3-8C47-813CE64EF99E}"/>
              </a:ext>
            </a:extLst>
          </p:cNvPr>
          <p:cNvCxnSpPr/>
          <p:nvPr/>
        </p:nvCxnSpPr>
        <p:spPr>
          <a:xfrm rot="-5400000" flipH="1">
            <a:off x="1967890" y="2075679"/>
            <a:ext cx="1791600" cy="1738500"/>
          </a:xfrm>
          <a:prstGeom prst="curvedConnector3">
            <a:avLst>
              <a:gd name="adj1" fmla="val 50002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4" name="Google Shape;302;p6">
            <a:extLst>
              <a:ext uri="{FF2B5EF4-FFF2-40B4-BE49-F238E27FC236}">
                <a16:creationId xmlns:a16="http://schemas.microsoft.com/office/drawing/2014/main" id="{BDB21694-E7BA-4897-8A22-ABB38FFA4D7F}"/>
              </a:ext>
            </a:extLst>
          </p:cNvPr>
          <p:cNvCxnSpPr/>
          <p:nvPr/>
        </p:nvCxnSpPr>
        <p:spPr>
          <a:xfrm rot="-5400000">
            <a:off x="4706136" y="3507881"/>
            <a:ext cx="663000" cy="600"/>
          </a:xfrm>
          <a:prstGeom prst="curvedConnector3">
            <a:avLst>
              <a:gd name="adj1" fmla="val 49996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" name="Google Shape;303;p6">
            <a:extLst>
              <a:ext uri="{FF2B5EF4-FFF2-40B4-BE49-F238E27FC236}">
                <a16:creationId xmlns:a16="http://schemas.microsoft.com/office/drawing/2014/main" id="{1CC319B8-CEFC-4AAC-94A1-23883BE12C81}"/>
              </a:ext>
            </a:extLst>
          </p:cNvPr>
          <p:cNvCxnSpPr/>
          <p:nvPr/>
        </p:nvCxnSpPr>
        <p:spPr>
          <a:xfrm>
            <a:off x="5272372" y="2944973"/>
            <a:ext cx="4322100" cy="1045500"/>
          </a:xfrm>
          <a:prstGeom prst="curvedConnector3">
            <a:avLst>
              <a:gd name="adj1" fmla="val 49999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6" name="Google Shape;304;p6">
            <a:extLst>
              <a:ext uri="{FF2B5EF4-FFF2-40B4-BE49-F238E27FC236}">
                <a16:creationId xmlns:a16="http://schemas.microsoft.com/office/drawing/2014/main" id="{D2002545-F77D-4A88-8833-884ACAC22581}"/>
              </a:ext>
            </a:extLst>
          </p:cNvPr>
          <p:cNvCxnSpPr/>
          <p:nvPr/>
        </p:nvCxnSpPr>
        <p:spPr>
          <a:xfrm rot="5400000">
            <a:off x="10448301" y="5039136"/>
            <a:ext cx="2157600" cy="147000"/>
          </a:xfrm>
          <a:prstGeom prst="curvedConnector3">
            <a:avLst>
              <a:gd name="adj1" fmla="val 99341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" name="Google Shape;305;p6">
            <a:extLst>
              <a:ext uri="{FF2B5EF4-FFF2-40B4-BE49-F238E27FC236}">
                <a16:creationId xmlns:a16="http://schemas.microsoft.com/office/drawing/2014/main" id="{6433B7E2-160B-435B-B0DC-FA9B85D5C86C}"/>
              </a:ext>
            </a:extLst>
          </p:cNvPr>
          <p:cNvCxnSpPr/>
          <p:nvPr/>
        </p:nvCxnSpPr>
        <p:spPr>
          <a:xfrm flipH="1">
            <a:off x="8228476" y="6120569"/>
            <a:ext cx="1571400" cy="600"/>
          </a:xfrm>
          <a:prstGeom prst="curvedConnector3">
            <a:avLst>
              <a:gd name="adj1" fmla="val 49999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" name="Google Shape;306;p6">
            <a:extLst>
              <a:ext uri="{FF2B5EF4-FFF2-40B4-BE49-F238E27FC236}">
                <a16:creationId xmlns:a16="http://schemas.microsoft.com/office/drawing/2014/main" id="{3D3C08E1-3BDC-443E-8076-DB9677837123}"/>
              </a:ext>
            </a:extLst>
          </p:cNvPr>
          <p:cNvCxnSpPr/>
          <p:nvPr/>
        </p:nvCxnSpPr>
        <p:spPr>
          <a:xfrm rot="10800000">
            <a:off x="387802" y="6169125"/>
            <a:ext cx="6846300" cy="122400"/>
          </a:xfrm>
          <a:prstGeom prst="curvedConnector3">
            <a:avLst>
              <a:gd name="adj1" fmla="val 10502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9" name="Google Shape;307;p6">
            <a:extLst>
              <a:ext uri="{FF2B5EF4-FFF2-40B4-BE49-F238E27FC236}">
                <a16:creationId xmlns:a16="http://schemas.microsoft.com/office/drawing/2014/main" id="{3B9ABBAA-9E1B-4197-A5B6-480ABE0D5521}"/>
              </a:ext>
            </a:extLst>
          </p:cNvPr>
          <p:cNvCxnSpPr/>
          <p:nvPr/>
        </p:nvCxnSpPr>
        <p:spPr>
          <a:xfrm rot="10800000" flipH="1">
            <a:off x="2210937" y="4033769"/>
            <a:ext cx="4363800" cy="2086800"/>
          </a:xfrm>
          <a:prstGeom prst="curvedConnector3">
            <a:avLst>
              <a:gd name="adj1" fmla="val 22793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" name="Google Shape;308;p6">
            <a:extLst>
              <a:ext uri="{FF2B5EF4-FFF2-40B4-BE49-F238E27FC236}">
                <a16:creationId xmlns:a16="http://schemas.microsoft.com/office/drawing/2014/main" id="{A1CBC3E7-653D-4AEC-A510-10C519357CE0}"/>
              </a:ext>
            </a:extLst>
          </p:cNvPr>
          <p:cNvCxnSpPr/>
          <p:nvPr/>
        </p:nvCxnSpPr>
        <p:spPr>
          <a:xfrm rot="5400000" flipH="1">
            <a:off x="7305643" y="2837427"/>
            <a:ext cx="2113200" cy="267300"/>
          </a:xfrm>
          <a:prstGeom prst="curvedConnector3">
            <a:avLst>
              <a:gd name="adj1" fmla="val 9973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1" name="Google Shape;309;p6">
            <a:extLst>
              <a:ext uri="{FF2B5EF4-FFF2-40B4-BE49-F238E27FC236}">
                <a16:creationId xmlns:a16="http://schemas.microsoft.com/office/drawing/2014/main" id="{6BC1D9E0-7DD6-43A4-A6CF-25C55F9C8CF5}"/>
              </a:ext>
            </a:extLst>
          </p:cNvPr>
          <p:cNvCxnSpPr/>
          <p:nvPr/>
        </p:nvCxnSpPr>
        <p:spPr>
          <a:xfrm flipH="1">
            <a:off x="2025378" y="1914599"/>
            <a:ext cx="4763700" cy="2070900"/>
          </a:xfrm>
          <a:prstGeom prst="curvedConnector3">
            <a:avLst>
              <a:gd name="adj1" fmla="val 69769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" name="Google Shape;300;p6">
            <a:extLst>
              <a:ext uri="{FF2B5EF4-FFF2-40B4-BE49-F238E27FC236}">
                <a16:creationId xmlns:a16="http://schemas.microsoft.com/office/drawing/2014/main" id="{D30AC5E2-7721-4253-8AD7-D3DBD623E023}"/>
              </a:ext>
            </a:extLst>
          </p:cNvPr>
          <p:cNvSpPr/>
          <p:nvPr/>
        </p:nvSpPr>
        <p:spPr>
          <a:xfrm>
            <a:off x="225841" y="3743921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90;p6">
            <a:hlinkClick r:id="" action="ppaction://noaction">
              <a:snd r:embed="rId9" name="4_1.wav"/>
            </a:hlinkClick>
            <a:extLst>
              <a:ext uri="{FF2B5EF4-FFF2-40B4-BE49-F238E27FC236}">
                <a16:creationId xmlns:a16="http://schemas.microsoft.com/office/drawing/2014/main" id="{0980CEAF-B245-4637-997C-DD5B6C827B9F}"/>
              </a:ext>
            </a:extLst>
          </p:cNvPr>
          <p:cNvSpPr txBox="1"/>
          <p:nvPr/>
        </p:nvSpPr>
        <p:spPr>
          <a:xfrm>
            <a:off x="-1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rage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92;p6">
            <a:hlinkClick r:id="" action="ppaction://noaction">
              <a:snd r:embed="rId20" name="4_10.wav"/>
            </a:hlinkClick>
            <a:extLst>
              <a:ext uri="{FF2B5EF4-FFF2-40B4-BE49-F238E27FC236}">
                <a16:creationId xmlns:a16="http://schemas.microsoft.com/office/drawing/2014/main" id="{9B98B834-7701-487F-9622-EE2127EDF64E}"/>
              </a:ext>
            </a:extLst>
          </p:cNvPr>
          <p:cNvSpPr txBox="1"/>
          <p:nvPr/>
        </p:nvSpPr>
        <p:spPr>
          <a:xfrm>
            <a:off x="0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97;p6">
            <a:hlinkClick r:id="" action="ppaction://noaction">
              <a:snd r:embed="rId18" name="4_9.wav"/>
            </a:hlinkClick>
            <a:extLst>
              <a:ext uri="{FF2B5EF4-FFF2-40B4-BE49-F238E27FC236}">
                <a16:creationId xmlns:a16="http://schemas.microsoft.com/office/drawing/2014/main" id="{14134EF0-A74E-4275-98FF-6632AB299285}"/>
              </a:ext>
            </a:extLst>
          </p:cNvPr>
          <p:cNvSpPr txBox="1"/>
          <p:nvPr/>
        </p:nvSpPr>
        <p:spPr>
          <a:xfrm>
            <a:off x="3142739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blic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" name="TextBox 42">
            <a:hlinkClick r:id="" action="ppaction://noaction">
              <a:snd r:embed="rId21" name="p_i.wav"/>
            </a:hlinkClick>
            <a:extLst>
              <a:ext uri="{FF2B5EF4-FFF2-40B4-BE49-F238E27FC236}">
                <a16:creationId xmlns:a16="http://schemas.microsoft.com/office/drawing/2014/main" id="{01519674-48D9-4EF0-97B4-400939B20930}"/>
              </a:ext>
            </a:extLst>
          </p:cNvPr>
          <p:cNvSpPr txBox="1"/>
          <p:nvPr/>
        </p:nvSpPr>
        <p:spPr>
          <a:xfrm>
            <a:off x="254804" y="114148"/>
            <a:ext cx="712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 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compliquée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[1/2]</a:t>
            </a: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158AADD1-22F5-4744-B02C-B6BDA15DA0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8946" y="657179"/>
            <a:ext cx="1010643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03CE201F-D766-43FA-A302-EEDF1190C93F}"/>
              </a:ext>
            </a:extLst>
          </p:cNvPr>
          <p:cNvSpPr/>
          <p:nvPr/>
        </p:nvSpPr>
        <p:spPr>
          <a:xfrm>
            <a:off x="1211108" y="803912"/>
            <a:ext cx="3478458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6" name="CustomShape 7">
            <a:hlinkClick r:id="" action="ppaction://noaction">
              <a:snd r:embed="rId24" name="p_ii.wav"/>
            </a:hlinkClick>
            <a:extLst>
              <a:ext uri="{FF2B5EF4-FFF2-40B4-BE49-F238E27FC236}">
                <a16:creationId xmlns:a16="http://schemas.microsoft.com/office/drawing/2014/main" id="{CD2C6B80-6B68-4C7D-896E-D5F5F609D583}"/>
              </a:ext>
            </a:extLst>
          </p:cNvPr>
          <p:cNvSpPr/>
          <p:nvPr/>
        </p:nvSpPr>
        <p:spPr>
          <a:xfrm>
            <a:off x="1185804" y="800080"/>
            <a:ext cx="375195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les mots.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822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275;p6">
            <a:extLst>
              <a:ext uri="{FF2B5EF4-FFF2-40B4-BE49-F238E27FC236}">
                <a16:creationId xmlns:a16="http://schemas.microsoft.com/office/drawing/2014/main" id="{B2CA7029-FF8A-4010-B7EF-E08184E596FD}"/>
              </a:ext>
            </a:extLst>
          </p:cNvPr>
          <p:cNvPicPr preferRelativeResize="0"/>
          <p:nvPr/>
        </p:nvPicPr>
        <p:blipFill rotWithShape="1">
          <a:blip r:embed="rId4">
            <a:alphaModFix amt="70000"/>
          </a:blip>
          <a:srcRect/>
          <a:stretch/>
        </p:blipFill>
        <p:spPr>
          <a:xfrm>
            <a:off x="218946" y="1512920"/>
            <a:ext cx="11754107" cy="50418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80;p6">
            <a:hlinkClick r:id="" action="ppaction://noaction">
              <a:snd r:embed="rId5" name="4_15.wav"/>
            </a:hlinkClick>
            <a:extLst>
              <a:ext uri="{FF2B5EF4-FFF2-40B4-BE49-F238E27FC236}">
                <a16:creationId xmlns:a16="http://schemas.microsoft.com/office/drawing/2014/main" id="{F5DD86F1-6AA1-4078-8307-A1C792B681B9}"/>
              </a:ext>
            </a:extLst>
          </p:cNvPr>
          <p:cNvSpPr txBox="1"/>
          <p:nvPr/>
        </p:nvSpPr>
        <p:spPr>
          <a:xfrm>
            <a:off x="3142739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81;p6">
            <a:hlinkClick r:id="" action="ppaction://noaction">
              <a:snd r:embed="rId6" name="4_16.wav"/>
            </a:hlinkClick>
            <a:extLst>
              <a:ext uri="{FF2B5EF4-FFF2-40B4-BE49-F238E27FC236}">
                <a16:creationId xmlns:a16="http://schemas.microsoft.com/office/drawing/2014/main" id="{0F4145B3-61AD-4B62-A94D-FCDF28243B12}"/>
              </a:ext>
            </a:extLst>
          </p:cNvPr>
          <p:cNvSpPr txBox="1"/>
          <p:nvPr/>
        </p:nvSpPr>
        <p:spPr>
          <a:xfrm>
            <a:off x="6285478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pide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283;p6">
            <a:hlinkClick r:id="" action="ppaction://noaction">
              <a:snd r:embed="rId7" name="4_12.wav"/>
            </a:hlinkClick>
            <a:extLst>
              <a:ext uri="{FF2B5EF4-FFF2-40B4-BE49-F238E27FC236}">
                <a16:creationId xmlns:a16="http://schemas.microsoft.com/office/drawing/2014/main" id="{56C36A6A-35AD-41A0-A907-BA2DB5DC3867}"/>
              </a:ext>
            </a:extLst>
          </p:cNvPr>
          <p:cNvSpPr txBox="1"/>
          <p:nvPr/>
        </p:nvSpPr>
        <p:spPr>
          <a:xfrm>
            <a:off x="6285478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ref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284;p6">
            <a:hlinkClick r:id="" action="ppaction://noaction">
              <a:snd r:embed="rId8" name="4_1.wav"/>
            </a:hlinkClick>
            <a:extLst>
              <a:ext uri="{FF2B5EF4-FFF2-40B4-BE49-F238E27FC236}">
                <a16:creationId xmlns:a16="http://schemas.microsoft.com/office/drawing/2014/main" id="{040FCAD1-CDED-4254-862C-B562E9FCA3B0}"/>
              </a:ext>
            </a:extLst>
          </p:cNvPr>
          <p:cNvSpPr txBox="1"/>
          <p:nvPr/>
        </p:nvSpPr>
        <p:spPr>
          <a:xfrm>
            <a:off x="6285478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rage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285;p6">
            <a:hlinkClick r:id="" action="ppaction://noaction">
              <a:snd r:embed="rId9" name="4_8.wav"/>
            </a:hlinkClick>
            <a:extLst>
              <a:ext uri="{FF2B5EF4-FFF2-40B4-BE49-F238E27FC236}">
                <a16:creationId xmlns:a16="http://schemas.microsoft.com/office/drawing/2014/main" id="{0ABF5791-38F8-430A-8D22-13E8D7A38019}"/>
              </a:ext>
            </a:extLst>
          </p:cNvPr>
          <p:cNvSpPr txBox="1"/>
          <p:nvPr/>
        </p:nvSpPr>
        <p:spPr>
          <a:xfrm>
            <a:off x="6285478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4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US" sz="2400" b="1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US" sz="24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86;p6">
            <a:hlinkClick r:id="" action="ppaction://noaction">
              <a:snd r:embed="rId10" name="4_14.wav"/>
            </a:hlinkClick>
            <a:extLst>
              <a:ext uri="{FF2B5EF4-FFF2-40B4-BE49-F238E27FC236}">
                <a16:creationId xmlns:a16="http://schemas.microsoft.com/office/drawing/2014/main" id="{50516483-A8B9-4984-8737-7F8ACDC5AC44}"/>
              </a:ext>
            </a:extLst>
          </p:cNvPr>
          <p:cNvSpPr txBox="1"/>
          <p:nvPr/>
        </p:nvSpPr>
        <p:spPr>
          <a:xfrm>
            <a:off x="3142739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87;p6">
            <a:hlinkClick r:id="" action="ppaction://noaction">
              <a:snd r:embed="rId11" name="4_4.wav"/>
            </a:hlinkClick>
            <a:extLst>
              <a:ext uri="{FF2B5EF4-FFF2-40B4-BE49-F238E27FC236}">
                <a16:creationId xmlns:a16="http://schemas.microsoft.com/office/drawing/2014/main" id="{A3829428-C338-48E8-863F-3E3BBDC32EE4}"/>
              </a:ext>
            </a:extLst>
          </p:cNvPr>
          <p:cNvSpPr txBox="1"/>
          <p:nvPr/>
        </p:nvSpPr>
        <p:spPr>
          <a:xfrm>
            <a:off x="6285478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88;p6">
            <a:hlinkClick r:id="" action="ppaction://noaction">
              <a:snd r:embed="rId5" name="4_15.wav"/>
            </a:hlinkClick>
            <a:extLst>
              <a:ext uri="{FF2B5EF4-FFF2-40B4-BE49-F238E27FC236}">
                <a16:creationId xmlns:a16="http://schemas.microsoft.com/office/drawing/2014/main" id="{9E47D287-564C-4C77-8032-3EFB333CEF3E}"/>
              </a:ext>
            </a:extLst>
          </p:cNvPr>
          <p:cNvSpPr txBox="1"/>
          <p:nvPr/>
        </p:nvSpPr>
        <p:spPr>
          <a:xfrm>
            <a:off x="9428217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89;p6">
            <a:hlinkClick r:id="" action="ppaction://noaction">
              <a:snd r:embed="rId12" name="4_11.wav"/>
            </a:hlinkClick>
            <a:extLst>
              <a:ext uri="{FF2B5EF4-FFF2-40B4-BE49-F238E27FC236}">
                <a16:creationId xmlns:a16="http://schemas.microsoft.com/office/drawing/2014/main" id="{95260BD2-321C-475E-BA88-813CBC828131}"/>
              </a:ext>
            </a:extLst>
          </p:cNvPr>
          <p:cNvSpPr txBox="1"/>
          <p:nvPr/>
        </p:nvSpPr>
        <p:spPr>
          <a:xfrm>
            <a:off x="9428217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nivers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90;p6">
            <a:hlinkClick r:id="" action="ppaction://noaction">
              <a:snd r:embed="rId8" name="4_1.wav"/>
            </a:hlinkClick>
            <a:extLst>
              <a:ext uri="{FF2B5EF4-FFF2-40B4-BE49-F238E27FC236}">
                <a16:creationId xmlns:a16="http://schemas.microsoft.com/office/drawing/2014/main" id="{0980CEAF-B245-4637-997C-DD5B6C827B9F}"/>
              </a:ext>
            </a:extLst>
          </p:cNvPr>
          <p:cNvSpPr txBox="1"/>
          <p:nvPr/>
        </p:nvSpPr>
        <p:spPr>
          <a:xfrm>
            <a:off x="-1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rage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1;p6">
            <a:hlinkClick r:id="" action="ppaction://noaction">
              <a:snd r:embed="rId13" name="4_2.wav"/>
            </a:hlinkClick>
            <a:extLst>
              <a:ext uri="{FF2B5EF4-FFF2-40B4-BE49-F238E27FC236}">
                <a16:creationId xmlns:a16="http://schemas.microsoft.com/office/drawing/2014/main" id="{A60A8D93-9433-4612-9B84-48097A64B3A1}"/>
              </a:ext>
            </a:extLst>
          </p:cNvPr>
          <p:cNvSpPr txBox="1"/>
          <p:nvPr/>
        </p:nvSpPr>
        <p:spPr>
          <a:xfrm>
            <a:off x="0" y="480524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US" sz="24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lang="en-US" sz="24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92;p6">
            <a:hlinkClick r:id="" action="ppaction://noaction">
              <a:snd r:embed="rId14" name="4_10.wav"/>
            </a:hlinkClick>
            <a:extLst>
              <a:ext uri="{FF2B5EF4-FFF2-40B4-BE49-F238E27FC236}">
                <a16:creationId xmlns:a16="http://schemas.microsoft.com/office/drawing/2014/main" id="{9B98B834-7701-487F-9622-EE2127EDF64E}"/>
              </a:ext>
            </a:extLst>
          </p:cNvPr>
          <p:cNvSpPr txBox="1"/>
          <p:nvPr/>
        </p:nvSpPr>
        <p:spPr>
          <a:xfrm>
            <a:off x="0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94;p6">
            <a:hlinkClick r:id="" action="ppaction://noaction">
              <a:snd r:embed="rId15" name="4_7.wav"/>
            </a:hlinkClick>
            <a:extLst>
              <a:ext uri="{FF2B5EF4-FFF2-40B4-BE49-F238E27FC236}">
                <a16:creationId xmlns:a16="http://schemas.microsoft.com/office/drawing/2014/main" id="{3B6E861B-797F-4765-BED4-037D1BA5EAEC}"/>
              </a:ext>
            </a:extLst>
          </p:cNvPr>
          <p:cNvSpPr txBox="1"/>
          <p:nvPr/>
        </p:nvSpPr>
        <p:spPr>
          <a:xfrm>
            <a:off x="9211195" y="2715063"/>
            <a:ext cx="26987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95;p6">
            <a:hlinkClick r:id="" action="ppaction://noaction">
              <a:snd r:embed="rId16" name="4_5.wav"/>
            </a:hlinkClick>
            <a:extLst>
              <a:ext uri="{FF2B5EF4-FFF2-40B4-BE49-F238E27FC236}">
                <a16:creationId xmlns:a16="http://schemas.microsoft.com/office/drawing/2014/main" id="{51C16FE6-3F7C-4FDA-A8EC-C506AC5F9ABD}"/>
              </a:ext>
            </a:extLst>
          </p:cNvPr>
          <p:cNvSpPr txBox="1"/>
          <p:nvPr/>
        </p:nvSpPr>
        <p:spPr>
          <a:xfrm>
            <a:off x="0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vement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96;p6">
            <a:hlinkClick r:id="" action="ppaction://noaction">
              <a:snd r:embed="rId15" name="4_7.wav"/>
            </a:hlinkClick>
            <a:extLst>
              <a:ext uri="{FF2B5EF4-FFF2-40B4-BE49-F238E27FC236}">
                <a16:creationId xmlns:a16="http://schemas.microsoft.com/office/drawing/2014/main" id="{5AC1C77D-83A2-4BDB-9303-E43B184045E9}"/>
              </a:ext>
            </a:extLst>
          </p:cNvPr>
          <p:cNvSpPr txBox="1"/>
          <p:nvPr/>
        </p:nvSpPr>
        <p:spPr>
          <a:xfrm>
            <a:off x="0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" name="Google Shape;297;p6">
            <a:hlinkClick r:id="" action="ppaction://noaction">
              <a:snd r:embed="rId17" name="4_9.wav"/>
            </a:hlinkClick>
            <a:extLst>
              <a:ext uri="{FF2B5EF4-FFF2-40B4-BE49-F238E27FC236}">
                <a16:creationId xmlns:a16="http://schemas.microsoft.com/office/drawing/2014/main" id="{14134EF0-A74E-4275-98FF-6632AB299285}"/>
              </a:ext>
            </a:extLst>
          </p:cNvPr>
          <p:cNvSpPr txBox="1"/>
          <p:nvPr/>
        </p:nvSpPr>
        <p:spPr>
          <a:xfrm>
            <a:off x="3142739" y="376015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blic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" name="Google Shape;299;p6">
            <a:hlinkClick r:id="" action="ppaction://noaction">
              <a:snd r:embed="rId18" name="4_6.wav"/>
            </a:hlinkClick>
            <a:extLst>
              <a:ext uri="{FF2B5EF4-FFF2-40B4-BE49-F238E27FC236}">
                <a16:creationId xmlns:a16="http://schemas.microsoft.com/office/drawing/2014/main" id="{42ECDA8E-963D-46B3-80A7-FC794324A688}"/>
              </a:ext>
            </a:extLst>
          </p:cNvPr>
          <p:cNvSpPr txBox="1"/>
          <p:nvPr/>
        </p:nvSpPr>
        <p:spPr>
          <a:xfrm>
            <a:off x="9428217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gr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28;p7">
            <a:extLst>
              <a:ext uri="{FF2B5EF4-FFF2-40B4-BE49-F238E27FC236}">
                <a16:creationId xmlns:a16="http://schemas.microsoft.com/office/drawing/2014/main" id="{DE67E670-9859-4F7D-B764-B1EE6CE54FA3}"/>
              </a:ext>
            </a:extLst>
          </p:cNvPr>
          <p:cNvCxnSpPr/>
          <p:nvPr/>
        </p:nvCxnSpPr>
        <p:spPr>
          <a:xfrm>
            <a:off x="1805741" y="5105544"/>
            <a:ext cx="1650900" cy="938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4" name="Google Shape;320;p7">
            <a:extLst>
              <a:ext uri="{FF2B5EF4-FFF2-40B4-BE49-F238E27FC236}">
                <a16:creationId xmlns:a16="http://schemas.microsoft.com/office/drawing/2014/main" id="{35948A32-13CD-4890-A7C2-757368450B68}"/>
              </a:ext>
            </a:extLst>
          </p:cNvPr>
          <p:cNvSpPr/>
          <p:nvPr/>
        </p:nvSpPr>
        <p:spPr>
          <a:xfrm>
            <a:off x="3387594" y="5845461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5" name="Google Shape;321;p7">
            <a:extLst>
              <a:ext uri="{FF2B5EF4-FFF2-40B4-BE49-F238E27FC236}">
                <a16:creationId xmlns:a16="http://schemas.microsoft.com/office/drawing/2014/main" id="{33EAAA69-7574-4A82-AB20-11691EECCD12}"/>
              </a:ext>
            </a:extLst>
          </p:cNvPr>
          <p:cNvCxnSpPr/>
          <p:nvPr/>
        </p:nvCxnSpPr>
        <p:spPr>
          <a:xfrm rot="-5400000" flipH="1">
            <a:off x="10286749" y="2462112"/>
            <a:ext cx="658200" cy="600"/>
          </a:xfrm>
          <a:prstGeom prst="curvedConnector3">
            <a:avLst>
              <a:gd name="adj1" fmla="val 5001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6" name="Google Shape;322;p7">
            <a:extLst>
              <a:ext uri="{FF2B5EF4-FFF2-40B4-BE49-F238E27FC236}">
                <a16:creationId xmlns:a16="http://schemas.microsoft.com/office/drawing/2014/main" id="{774DBA06-F6B3-40A6-B85E-849936763231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81258" y="3124736"/>
            <a:ext cx="2591617" cy="1948378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7" name="Google Shape;323;p7">
            <a:extLst>
              <a:ext uri="{FF2B5EF4-FFF2-40B4-BE49-F238E27FC236}">
                <a16:creationId xmlns:a16="http://schemas.microsoft.com/office/drawing/2014/main" id="{FB8A2F72-9DFA-441E-8599-2EEB3B7951E9}"/>
              </a:ext>
            </a:extLst>
          </p:cNvPr>
          <p:cNvCxnSpPr>
            <a:cxnSpLocks/>
          </p:cNvCxnSpPr>
          <p:nvPr/>
        </p:nvCxnSpPr>
        <p:spPr>
          <a:xfrm rot="16200000" flipV="1">
            <a:off x="4328693" y="2249665"/>
            <a:ext cx="2994871" cy="2716888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8" name="Google Shape;324;p7">
            <a:extLst>
              <a:ext uri="{FF2B5EF4-FFF2-40B4-BE49-F238E27FC236}">
                <a16:creationId xmlns:a16="http://schemas.microsoft.com/office/drawing/2014/main" id="{0B3BC0E0-0B6C-4482-9DA7-32203CED608F}"/>
              </a:ext>
            </a:extLst>
          </p:cNvPr>
          <p:cNvCxnSpPr>
            <a:cxnSpLocks/>
          </p:cNvCxnSpPr>
          <p:nvPr/>
        </p:nvCxnSpPr>
        <p:spPr>
          <a:xfrm>
            <a:off x="4760686" y="1944914"/>
            <a:ext cx="2090575" cy="99685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9" name="Google Shape;325;p7">
            <a:extLst>
              <a:ext uri="{FF2B5EF4-FFF2-40B4-BE49-F238E27FC236}">
                <a16:creationId xmlns:a16="http://schemas.microsoft.com/office/drawing/2014/main" id="{31FD9C12-CD5B-4F15-93C9-304A84832421}"/>
              </a:ext>
            </a:extLst>
          </p:cNvPr>
          <p:cNvCxnSpPr>
            <a:cxnSpLocks/>
          </p:cNvCxnSpPr>
          <p:nvPr/>
        </p:nvCxnSpPr>
        <p:spPr>
          <a:xfrm>
            <a:off x="7724319" y="3124736"/>
            <a:ext cx="2624367" cy="190729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0" name="Google Shape;326;p7">
            <a:extLst>
              <a:ext uri="{FF2B5EF4-FFF2-40B4-BE49-F238E27FC236}">
                <a16:creationId xmlns:a16="http://schemas.microsoft.com/office/drawing/2014/main" id="{32BC3F2F-7BD7-49E6-A10A-63E7727F52BE}"/>
              </a:ext>
            </a:extLst>
          </p:cNvPr>
          <p:cNvCxnSpPr>
            <a:cxnSpLocks/>
          </p:cNvCxnSpPr>
          <p:nvPr/>
        </p:nvCxnSpPr>
        <p:spPr>
          <a:xfrm rot="10800000">
            <a:off x="2211049" y="2963514"/>
            <a:ext cx="8021522" cy="2109601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1" name="Google Shape;327;p7">
            <a:extLst>
              <a:ext uri="{FF2B5EF4-FFF2-40B4-BE49-F238E27FC236}">
                <a16:creationId xmlns:a16="http://schemas.microsoft.com/office/drawing/2014/main" id="{6A553806-C182-49CA-BA13-F970086182C2}"/>
              </a:ext>
            </a:extLst>
          </p:cNvPr>
          <p:cNvCxnSpPr>
            <a:cxnSpLocks/>
          </p:cNvCxnSpPr>
          <p:nvPr/>
        </p:nvCxnSpPr>
        <p:spPr>
          <a:xfrm rot="10800000">
            <a:off x="1774251" y="5073715"/>
            <a:ext cx="2013978" cy="127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2" name="Google Shape;329;p7">
            <a:extLst>
              <a:ext uri="{FF2B5EF4-FFF2-40B4-BE49-F238E27FC236}">
                <a16:creationId xmlns:a16="http://schemas.microsoft.com/office/drawing/2014/main" id="{DE13C07D-2E7D-41FE-9CD1-B034763765F3}"/>
              </a:ext>
            </a:extLst>
          </p:cNvPr>
          <p:cNvCxnSpPr>
            <a:cxnSpLocks/>
          </p:cNvCxnSpPr>
          <p:nvPr/>
        </p:nvCxnSpPr>
        <p:spPr>
          <a:xfrm>
            <a:off x="1629622" y="3157926"/>
            <a:ext cx="2289235" cy="18741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6" name="Google Shape;320;p7">
            <a:extLst>
              <a:ext uri="{FF2B5EF4-FFF2-40B4-BE49-F238E27FC236}">
                <a16:creationId xmlns:a16="http://schemas.microsoft.com/office/drawing/2014/main" id="{065BCB15-8220-4780-B153-011AD2FE78BE}"/>
              </a:ext>
            </a:extLst>
          </p:cNvPr>
          <p:cNvSpPr/>
          <p:nvPr/>
        </p:nvSpPr>
        <p:spPr>
          <a:xfrm>
            <a:off x="9673072" y="1649007"/>
            <a:ext cx="1991991" cy="461666"/>
          </a:xfrm>
          <a:prstGeom prst="ellipse">
            <a:avLst/>
          </a:prstGeom>
          <a:noFill/>
          <a:ln w="38100" cap="flat" cmpd="sng">
            <a:solidFill>
              <a:srgbClr val="FF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282;p6">
            <a:hlinkClick r:id="" action="ppaction://noaction">
              <a:snd r:embed="rId19" name="4_3.wav"/>
            </a:hlinkClick>
            <a:extLst>
              <a:ext uri="{FF2B5EF4-FFF2-40B4-BE49-F238E27FC236}">
                <a16:creationId xmlns:a16="http://schemas.microsoft.com/office/drawing/2014/main" id="{D1484789-394D-4B54-97E8-4D40BC728F33}"/>
              </a:ext>
            </a:extLst>
          </p:cNvPr>
          <p:cNvSpPr txBox="1"/>
          <p:nvPr/>
        </p:nvSpPr>
        <p:spPr>
          <a:xfrm>
            <a:off x="3142739" y="271506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98;p6">
            <a:hlinkClick r:id="" action="ppaction://noaction">
              <a:snd r:embed="rId17" name="4_9.wav"/>
            </a:hlinkClick>
            <a:extLst>
              <a:ext uri="{FF2B5EF4-FFF2-40B4-BE49-F238E27FC236}">
                <a16:creationId xmlns:a16="http://schemas.microsoft.com/office/drawing/2014/main" id="{2FA42ACB-1C03-4B12-99AC-8E7B48DD56FA}"/>
              </a:ext>
            </a:extLst>
          </p:cNvPr>
          <p:cNvSpPr txBox="1"/>
          <p:nvPr/>
        </p:nvSpPr>
        <p:spPr>
          <a:xfrm>
            <a:off x="9428217" y="1669973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blic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93;p6">
            <a:hlinkClick r:id="" action="ppaction://noaction">
              <a:snd r:embed="rId20" name="4_13.wav"/>
            </a:hlinkClick>
            <a:extLst>
              <a:ext uri="{FF2B5EF4-FFF2-40B4-BE49-F238E27FC236}">
                <a16:creationId xmlns:a16="http://schemas.microsoft.com/office/drawing/2014/main" id="{5021686E-A909-46B3-92A6-8BC7ABA53C40}"/>
              </a:ext>
            </a:extLst>
          </p:cNvPr>
          <p:cNvSpPr txBox="1"/>
          <p:nvPr/>
        </p:nvSpPr>
        <p:spPr>
          <a:xfrm>
            <a:off x="3142739" y="5850332"/>
            <a:ext cx="248170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per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" name="TextBox 36">
            <a:hlinkClick r:id="" action="ppaction://noaction">
              <a:snd r:embed="rId21" name="p_i.wav"/>
            </a:hlinkClick>
            <a:extLst>
              <a:ext uri="{FF2B5EF4-FFF2-40B4-BE49-F238E27FC236}">
                <a16:creationId xmlns:a16="http://schemas.microsoft.com/office/drawing/2014/main" id="{6D9CF7F3-84F0-4D24-BEB7-EAB08820BA2B}"/>
              </a:ext>
            </a:extLst>
          </p:cNvPr>
          <p:cNvSpPr txBox="1"/>
          <p:nvPr/>
        </p:nvSpPr>
        <p:spPr>
          <a:xfrm>
            <a:off x="254804" y="114148"/>
            <a:ext cx="7123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ne r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compliquée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[2/2]</a:t>
            </a:r>
          </a:p>
        </p:txBody>
      </p:sp>
      <p:pic>
        <p:nvPicPr>
          <p:cNvPr id="38" name="Graphic 37" descr="Teacher">
            <a:extLst>
              <a:ext uri="{FF2B5EF4-FFF2-40B4-BE49-F238E27FC236}">
                <a16:creationId xmlns:a16="http://schemas.microsoft.com/office/drawing/2014/main" id="{3768F0F8-1BD1-4AD3-88D6-139A63D756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8946" y="657179"/>
            <a:ext cx="1010643" cy="914400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EFA6F24B-B0AE-4815-8A7A-6CBD64B95ED6}"/>
              </a:ext>
            </a:extLst>
          </p:cNvPr>
          <p:cNvSpPr/>
          <p:nvPr/>
        </p:nvSpPr>
        <p:spPr>
          <a:xfrm>
            <a:off x="1211108" y="803912"/>
            <a:ext cx="3478458" cy="547644"/>
          </a:xfrm>
          <a:prstGeom prst="wedgeRoundRectCallout">
            <a:avLst>
              <a:gd name="adj1" fmla="val -59992"/>
              <a:gd name="adj2" fmla="val -172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0" name="CustomShape 7">
            <a:hlinkClick r:id="" action="ppaction://noaction">
              <a:snd r:embed="rId24" name="p_ii.wav"/>
            </a:hlinkClick>
            <a:extLst>
              <a:ext uri="{FF2B5EF4-FFF2-40B4-BE49-F238E27FC236}">
                <a16:creationId xmlns:a16="http://schemas.microsoft.com/office/drawing/2014/main" id="{BDF542C5-348E-42B5-ADD3-BF0517F3E923}"/>
              </a:ext>
            </a:extLst>
          </p:cNvPr>
          <p:cNvSpPr/>
          <p:nvPr/>
        </p:nvSpPr>
        <p:spPr>
          <a:xfrm>
            <a:off x="1185804" y="800080"/>
            <a:ext cx="3751955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Prononce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 les mots.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60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33C5AED-E8B6-42E9-A135-EC88D97B98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9807404" y="19971"/>
            <a:ext cx="1584954" cy="130620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6" name="Add_RW12_7.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écrit une histoire pour Eugénie.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pic>
        <p:nvPicPr>
          <p:cNvPr id="102" name="Picture 10" descr="Cajas De Regalo, Regalo, Regalo De Navidad, Corazón">
            <a:extLst>
              <a:ext uri="{FF2B5EF4-FFF2-40B4-BE49-F238E27FC236}">
                <a16:creationId xmlns:a16="http://schemas.microsoft.com/office/drawing/2014/main" id="{AA217C0F-31A6-499C-8899-6135B2051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320" y="3234727"/>
            <a:ext cx="1155746" cy="109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02062E29-F75B-479B-90E9-95D45A8ACF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185" y="4328168"/>
            <a:ext cx="2890501" cy="1528804"/>
          </a:xfrm>
          <a:prstGeom prst="rect">
            <a:avLst/>
          </a:prstGeom>
        </p:spPr>
      </p:pic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dream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inspiration for the story.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4D43085-1824-4CBB-85AB-C71AE90A3E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54" y="1509138"/>
            <a:ext cx="1374399" cy="2203939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11" name="5_2.wav"/>
            </a:hlinkClick>
            <a:extLst>
              <a:ext uri="{FF2B5EF4-FFF2-40B4-BE49-F238E27FC236}">
                <a16:creationId xmlns:a16="http://schemas.microsoft.com/office/drawing/2014/main" id="{B6458304-F737-484D-A912-2859E44992E5}"/>
              </a:ext>
            </a:extLst>
          </p:cNvPr>
          <p:cNvSpPr txBox="1"/>
          <p:nvPr/>
        </p:nvSpPr>
        <p:spPr>
          <a:xfrm>
            <a:off x="6518859" y="1532085"/>
            <a:ext cx="399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lundi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FA04FE-F13C-43BD-9465-9A09011413BB}"/>
              </a:ext>
            </a:extLst>
          </p:cNvPr>
          <p:cNvSpPr txBox="1"/>
          <p:nvPr/>
        </p:nvSpPr>
        <p:spPr>
          <a:xfrm>
            <a:off x="6518859" y="1981346"/>
            <a:ext cx="399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Elle a un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hib</a:t>
            </a:r>
            <a:r>
              <a:rPr lang="en-GB" sz="2800" b="1" dirty="0" err="1">
                <a:solidFill>
                  <a:srgbClr val="FF0066"/>
                </a:solidFill>
                <a:latin typeface="Ink Free" panose="03080402000500000000" pitchFamily="66" charset="0"/>
              </a:rPr>
              <a:t>ou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pour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Lil</a:t>
            </a:r>
            <a:r>
              <a:rPr lang="en-GB" sz="2800" b="1" dirty="0" err="1">
                <a:solidFill>
                  <a:srgbClr val="FF0066"/>
                </a:solidFill>
                <a:latin typeface="Ink Free" panose="03080402000500000000" pitchFamily="66" charset="0"/>
              </a:rPr>
              <a:t>ou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7" name="TextBox 36">
            <a:hlinkClick r:id="" action="ppaction://noaction">
              <a:snd r:embed="rId12" name="5_1.wav"/>
            </a:hlinkClick>
            <a:extLst>
              <a:ext uri="{FF2B5EF4-FFF2-40B4-BE49-F238E27FC236}">
                <a16:creationId xmlns:a16="http://schemas.microsoft.com/office/drawing/2014/main" id="{6B5E4665-E3BA-4DEA-97BD-2ED35C82DBD4}"/>
              </a:ext>
            </a:extLst>
          </p:cNvPr>
          <p:cNvSpPr txBox="1"/>
          <p:nvPr/>
        </p:nvSpPr>
        <p:spPr>
          <a:xfrm>
            <a:off x="1937938" y="1509138"/>
            <a:ext cx="39914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Chaque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jour, Lulu a un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cadeau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pour un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ami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ou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une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amie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40" name="Picture 10" descr="Cajas De Regalo, Regalo, Regalo De Navidad, Corazón">
            <a:extLst>
              <a:ext uri="{FF2B5EF4-FFF2-40B4-BE49-F238E27FC236}">
                <a16:creationId xmlns:a16="http://schemas.microsoft.com/office/drawing/2014/main" id="{29A18A32-5166-472F-B54A-96D4D8682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037" y="2636810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wheel&#10;&#10;Description automatically generated">
            <a:extLst>
              <a:ext uri="{FF2B5EF4-FFF2-40B4-BE49-F238E27FC236}">
                <a16:creationId xmlns:a16="http://schemas.microsoft.com/office/drawing/2014/main" id="{B7DC7F5D-DEA8-4036-9298-C5803DB49B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92" y="3256296"/>
            <a:ext cx="1924042" cy="2241446"/>
          </a:xfrm>
          <a:prstGeom prst="rect">
            <a:avLst/>
          </a:prstGeom>
        </p:spPr>
      </p:pic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D00A325F-0CA8-4786-916C-AD916CA26A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6845" y="709597"/>
            <a:ext cx="1010643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DD2920A-FBF7-4625-8F89-2D69318EDA29}"/>
              </a:ext>
            </a:extLst>
          </p:cNvPr>
          <p:cNvSpPr/>
          <p:nvPr/>
        </p:nvSpPr>
        <p:spPr>
          <a:xfrm>
            <a:off x="1271416" y="889307"/>
            <a:ext cx="612824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8" name="CustomShape 7">
            <a:extLst>
              <a:ext uri="{FF2B5EF4-FFF2-40B4-BE49-F238E27FC236}">
                <a16:creationId xmlns:a16="http://schemas.microsoft.com/office/drawing/2014/main" id="{5BF2B9B1-6B36-4F76-BBCF-78DA32CF108B}"/>
              </a:ext>
            </a:extLst>
          </p:cNvPr>
          <p:cNvSpPr/>
          <p:nvPr/>
        </p:nvSpPr>
        <p:spPr>
          <a:xfrm>
            <a:off x="1237894" y="879349"/>
            <a:ext cx="8628884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Lis le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texte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Puis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,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vérifie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04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1C20A43-2DD3-4D2F-B349-D1BB27B14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9807404" y="19971"/>
            <a:ext cx="1584954" cy="130620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dream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inspiration for the story.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4D43085-1824-4CBB-85AB-C71AE90A3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54" y="1030788"/>
            <a:ext cx="1374399" cy="2203939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8" name="5_4.wav"/>
            </a:hlinkClick>
            <a:extLst>
              <a:ext uri="{FF2B5EF4-FFF2-40B4-BE49-F238E27FC236}">
                <a16:creationId xmlns:a16="http://schemas.microsoft.com/office/drawing/2014/main" id="{B6458304-F737-484D-A912-2859E44992E5}"/>
              </a:ext>
            </a:extLst>
          </p:cNvPr>
          <p:cNvSpPr txBox="1"/>
          <p:nvPr/>
        </p:nvSpPr>
        <p:spPr>
          <a:xfrm>
            <a:off x="6262636" y="1532085"/>
            <a:ext cx="424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mercredi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FA04FE-F13C-43BD-9465-9A09011413BB}"/>
              </a:ext>
            </a:extLst>
          </p:cNvPr>
          <p:cNvSpPr txBox="1"/>
          <p:nvPr/>
        </p:nvSpPr>
        <p:spPr>
          <a:xfrm>
            <a:off x="6262636" y="2032358"/>
            <a:ext cx="4247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Elle a un pian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o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pour Marg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ot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7" name="TextBox 36">
            <a:hlinkClick r:id="" action="ppaction://noaction">
              <a:snd r:embed="rId9" name="5_3.wav"/>
            </a:hlinkClick>
            <a:extLst>
              <a:ext uri="{FF2B5EF4-FFF2-40B4-BE49-F238E27FC236}">
                <a16:creationId xmlns:a16="http://schemas.microsoft.com/office/drawing/2014/main" id="{6B5E4665-E3BA-4DEA-97BD-2ED35C82DBD4}"/>
              </a:ext>
            </a:extLst>
          </p:cNvPr>
          <p:cNvSpPr txBox="1"/>
          <p:nvPr/>
        </p:nvSpPr>
        <p:spPr>
          <a:xfrm>
            <a:off x="1937938" y="1509138"/>
            <a:ext cx="399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mardi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3022F-51FF-408C-A5CE-F6DE04FEF0A0}"/>
              </a:ext>
            </a:extLst>
          </p:cNvPr>
          <p:cNvSpPr txBox="1"/>
          <p:nvPr/>
        </p:nvSpPr>
        <p:spPr>
          <a:xfrm>
            <a:off x="1937938" y="1981346"/>
            <a:ext cx="3991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Elle a un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véhic</a:t>
            </a:r>
            <a:r>
              <a:rPr lang="en-GB" sz="2800" b="1" dirty="0" err="1">
                <a:solidFill>
                  <a:srgbClr val="FF0066"/>
                </a:solidFill>
                <a:latin typeface="Ink Free" panose="03080402000500000000" pitchFamily="66" charset="0"/>
              </a:rPr>
              <a:t>u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le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pour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Herc</a:t>
            </a:r>
            <a:r>
              <a:rPr lang="en-GB" sz="2800" b="1" dirty="0" err="1">
                <a:solidFill>
                  <a:srgbClr val="FF0066"/>
                </a:solidFill>
                <a:latin typeface="Ink Free" panose="03080402000500000000" pitchFamily="66" charset="0"/>
              </a:rPr>
              <a:t>u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le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pic>
        <p:nvPicPr>
          <p:cNvPr id="25" name="Picture 10" descr="Cajas De Regalo, Regalo, Regalo De Navidad, Corazón">
            <a:extLst>
              <a:ext uri="{FF2B5EF4-FFF2-40B4-BE49-F238E27FC236}">
                <a16:creationId xmlns:a16="http://schemas.microsoft.com/office/drawing/2014/main" id="{5CEFCC57-3C16-4FD0-AA28-B2FBF54D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4" y="2824747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1743408-DE8B-46F3-A130-C77934C91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91" y="3228412"/>
            <a:ext cx="2622995" cy="2365551"/>
          </a:xfrm>
          <a:prstGeom prst="rect">
            <a:avLst/>
          </a:prstGeom>
        </p:spPr>
      </p:pic>
      <p:pic>
        <p:nvPicPr>
          <p:cNvPr id="26" name="Picture 10" descr="Cajas De Regalo, Regalo, Regalo De Navidad, Corazón">
            <a:extLst>
              <a:ext uri="{FF2B5EF4-FFF2-40B4-BE49-F238E27FC236}">
                <a16:creationId xmlns:a16="http://schemas.microsoft.com/office/drawing/2014/main" id="{F68C9337-E14D-4978-B9B1-E0A45828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925" y="2885995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transport&#10;&#10;Description automatically generated">
            <a:extLst>
              <a:ext uri="{FF2B5EF4-FFF2-40B4-BE49-F238E27FC236}">
                <a16:creationId xmlns:a16="http://schemas.microsoft.com/office/drawing/2014/main" id="{FFC7C104-C2FC-45DA-9BF1-D4A1014248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468" y="3717858"/>
            <a:ext cx="2730569" cy="1961707"/>
          </a:xfrm>
          <a:prstGeom prst="rect">
            <a:avLst/>
          </a:prstGeom>
        </p:spPr>
      </p:pic>
      <p:sp>
        <p:nvSpPr>
          <p:cNvPr id="17" name="CustomShape 6">
            <a:hlinkClick r:id="" action="ppaction://noaction">
              <a:snd r:embed="rId13" name="Add_RW12_7.1.wav"/>
            </a:hlinkClick>
            <a:extLst>
              <a:ext uri="{FF2B5EF4-FFF2-40B4-BE49-F238E27FC236}">
                <a16:creationId xmlns:a16="http://schemas.microsoft.com/office/drawing/2014/main" id="{85962276-727D-4ECB-9EB4-34CA05C5CAAF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écrit une histoire pour Eugénie.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9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1C20A43-2DD3-4D2F-B349-D1BB27B14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9807404" y="19971"/>
            <a:ext cx="1584954" cy="1306202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A0CF7724-A519-4863-BE0A-0BE1AFBA7EE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EF6"/>
              </a:clrFrom>
              <a:clrTo>
                <a:srgbClr val="FFFE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71" y="980255"/>
            <a:ext cx="10170274" cy="5877745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His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dream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inspiration for the story.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74D43085-1824-4CBB-85AB-C71AE90A3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5954" y="1030788"/>
            <a:ext cx="1374399" cy="2203939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8" name="5_6.wav"/>
            </a:hlinkClick>
            <a:extLst>
              <a:ext uri="{FF2B5EF4-FFF2-40B4-BE49-F238E27FC236}">
                <a16:creationId xmlns:a16="http://schemas.microsoft.com/office/drawing/2014/main" id="{B6458304-F737-484D-A912-2859E44992E5}"/>
              </a:ext>
            </a:extLst>
          </p:cNvPr>
          <p:cNvSpPr txBox="1"/>
          <p:nvPr/>
        </p:nvSpPr>
        <p:spPr>
          <a:xfrm>
            <a:off x="6262636" y="1532085"/>
            <a:ext cx="424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,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vendredi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FA04FE-F13C-43BD-9465-9A09011413BB}"/>
              </a:ext>
            </a:extLst>
          </p:cNvPr>
          <p:cNvSpPr txBox="1"/>
          <p:nvPr/>
        </p:nvSpPr>
        <p:spPr>
          <a:xfrm>
            <a:off x="6262636" y="2032358"/>
            <a:ext cx="4247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Elle a un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ch</a:t>
            </a:r>
            <a:r>
              <a:rPr lang="en-GB" sz="2800" b="1" dirty="0" err="1">
                <a:solidFill>
                  <a:srgbClr val="FF0066"/>
                </a:solidFill>
                <a:latin typeface="Ink Free" panose="03080402000500000000" pitchFamily="66" charset="0"/>
              </a:rPr>
              <a:t>ien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pour Jul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ien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37" name="TextBox 36">
            <a:hlinkClick r:id="" action="ppaction://noaction">
              <a:snd r:embed="rId9" name="5_5.wav"/>
            </a:hlinkClick>
            <a:extLst>
              <a:ext uri="{FF2B5EF4-FFF2-40B4-BE49-F238E27FC236}">
                <a16:creationId xmlns:a16="http://schemas.microsoft.com/office/drawing/2014/main" id="{6B5E4665-E3BA-4DEA-97BD-2ED35C82DBD4}"/>
              </a:ext>
            </a:extLst>
          </p:cNvPr>
          <p:cNvSpPr txBox="1"/>
          <p:nvPr/>
        </p:nvSpPr>
        <p:spPr>
          <a:xfrm>
            <a:off x="1937938" y="1509138"/>
            <a:ext cx="3991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Aujourd’hui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c’est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jeudi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43022F-51FF-408C-A5CE-F6DE04FEF0A0}"/>
              </a:ext>
            </a:extLst>
          </p:cNvPr>
          <p:cNvSpPr txBox="1"/>
          <p:nvPr/>
        </p:nvSpPr>
        <p:spPr>
          <a:xfrm>
            <a:off x="1937938" y="1981346"/>
            <a:ext cx="3991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Elle a </a:t>
            </a:r>
            <a:r>
              <a:rPr lang="en-GB" sz="2800" b="1" dirty="0" err="1">
                <a:solidFill>
                  <a:srgbClr val="002060"/>
                </a:solidFill>
                <a:latin typeface="Ink Free" panose="03080402000500000000" pitchFamily="66" charset="0"/>
              </a:rPr>
              <a:t>une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 clo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ch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e pour Gavro</a:t>
            </a:r>
            <a:r>
              <a:rPr lang="en-GB" sz="2800" b="1" dirty="0">
                <a:solidFill>
                  <a:srgbClr val="FF0066"/>
                </a:solidFill>
                <a:latin typeface="Ink Free" panose="03080402000500000000" pitchFamily="66" charset="0"/>
              </a:rPr>
              <a:t>ch</a:t>
            </a:r>
            <a:r>
              <a:rPr lang="en-GB" sz="2800" b="1" dirty="0">
                <a:solidFill>
                  <a:srgbClr val="002060"/>
                </a:solidFill>
                <a:latin typeface="Ink Free" panose="03080402000500000000" pitchFamily="66" charset="0"/>
              </a:rPr>
              <a:t>e.</a:t>
            </a:r>
          </a:p>
        </p:txBody>
      </p:sp>
      <p:pic>
        <p:nvPicPr>
          <p:cNvPr id="23" name="Picture 10" descr="Cajas De Regalo, Regalo, Regalo De Navidad, Corazón">
            <a:extLst>
              <a:ext uri="{FF2B5EF4-FFF2-40B4-BE49-F238E27FC236}">
                <a16:creationId xmlns:a16="http://schemas.microsoft.com/office/drawing/2014/main" id="{3255CA6B-E244-45B5-974E-E2CD22D04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34" y="2824747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ajas De Regalo, Regalo, Regalo De Navidad, Corazón">
            <a:extLst>
              <a:ext uri="{FF2B5EF4-FFF2-40B4-BE49-F238E27FC236}">
                <a16:creationId xmlns:a16="http://schemas.microsoft.com/office/drawing/2014/main" id="{AA7CC156-52DA-43A2-84A8-AA899BD4E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32" y="2830655"/>
            <a:ext cx="3007953" cy="286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833054D-1AA9-4BC3-AA83-824D930A9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4704">
            <a:off x="2637152" y="3395497"/>
            <a:ext cx="1345014" cy="2300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04589B-FC5C-41B7-9A56-85C3940588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49" y="4255213"/>
            <a:ext cx="672099" cy="784226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45EBBAC-71F4-426C-ACDC-0051BE3F9A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16" y="3515862"/>
            <a:ext cx="1781788" cy="2125523"/>
          </a:xfrm>
          <a:prstGeom prst="rect">
            <a:avLst/>
          </a:prstGeom>
        </p:spPr>
      </p:pic>
      <p:sp>
        <p:nvSpPr>
          <p:cNvPr id="18" name="CustomShape 6">
            <a:hlinkClick r:id="" action="ppaction://noaction">
              <a:snd r:embed="rId14" name="Add_RW12_7.1.wav"/>
            </a:hlinkClick>
            <a:extLst>
              <a:ext uri="{FF2B5EF4-FFF2-40B4-BE49-F238E27FC236}">
                <a16:creationId xmlns:a16="http://schemas.microsoft.com/office/drawing/2014/main" id="{D9A897BD-0977-463A-807E-53D6275BD32D}"/>
              </a:ext>
            </a:extLst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écrit une histoire pour Eugénie.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5177</TotalTime>
  <Words>1901</Words>
  <Application>Microsoft Office PowerPoint</Application>
  <PresentationFormat>Widescreen</PresentationFormat>
  <Paragraphs>355</Paragraphs>
  <Slides>20</Slides>
  <Notes>20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Cavolini</vt:lpstr>
      <vt:lpstr>Century Gothic</vt:lpstr>
      <vt:lpstr>Century Gothic</vt:lpstr>
      <vt:lpstr>Ink Free</vt:lpstr>
      <vt:lpstr>Modern Love</vt:lpstr>
      <vt:lpstr>Symbol</vt:lpstr>
      <vt:lpstr>Wingdings</vt:lpstr>
      <vt:lpstr>1_Office Theme</vt:lpstr>
      <vt:lpstr>3_Office Theme</vt:lpstr>
      <vt:lpstr>Saying what I and others have</vt:lpstr>
      <vt:lpstr>prononcer</vt:lpstr>
      <vt:lpstr>prononcer</vt:lpstr>
      <vt:lpstr>prononcer</vt:lpstr>
      <vt:lpstr>prononcer</vt:lpstr>
      <vt:lpstr>prononcer</vt:lpstr>
      <vt:lpstr>lire</vt:lpstr>
      <vt:lpstr>lire</vt:lpstr>
      <vt:lpstr>lire</vt:lpstr>
      <vt:lpstr>lire</vt:lpstr>
      <vt:lpstr>parler</vt:lpstr>
      <vt:lpstr>parler</vt:lpstr>
      <vt:lpstr>parler</vt:lpstr>
      <vt:lpstr>parler</vt:lpstr>
      <vt:lpstr>parler</vt:lpstr>
      <vt:lpstr>parler</vt:lpstr>
      <vt:lpstr>parler</vt:lpstr>
      <vt:lpstr>Questions with quoi</vt:lpstr>
      <vt:lpstr>écrire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45</cp:revision>
  <dcterms:created xsi:type="dcterms:W3CDTF">2021-10-25T17:33:24Z</dcterms:created>
  <dcterms:modified xsi:type="dcterms:W3CDTF">2023-09-26T12:49:48Z</dcterms:modified>
</cp:coreProperties>
</file>