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3"/>
  </p:notesMasterIdLst>
  <p:sldIdLst>
    <p:sldId id="339" r:id="rId3"/>
    <p:sldId id="378" r:id="rId4"/>
    <p:sldId id="512" r:id="rId5"/>
    <p:sldId id="513" r:id="rId6"/>
    <p:sldId id="527" r:id="rId7"/>
    <p:sldId id="528" r:id="rId8"/>
    <p:sldId id="529" r:id="rId9"/>
    <p:sldId id="530" r:id="rId10"/>
    <p:sldId id="531" r:id="rId11"/>
    <p:sldId id="532" r:id="rId12"/>
    <p:sldId id="520" r:id="rId13"/>
    <p:sldId id="521" r:id="rId14"/>
    <p:sldId id="522" r:id="rId15"/>
    <p:sldId id="523" r:id="rId16"/>
    <p:sldId id="524" r:id="rId17"/>
    <p:sldId id="525" r:id="rId18"/>
    <p:sldId id="526" r:id="rId19"/>
    <p:sldId id="410" r:id="rId20"/>
    <p:sldId id="292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443" autoAdjust="0"/>
  </p:normalViewPr>
  <p:slideViewPr>
    <p:cSldViewPr snapToGrid="0">
      <p:cViewPr varScale="1">
        <p:scale>
          <a:sx n="80" d="100"/>
          <a:sy n="80" d="100"/>
        </p:scale>
        <p:origin x="16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15/07/2023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revisit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 </a:t>
            </a:r>
            <a:r>
              <a:rPr lang="fr-FR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tu [112] salut! [2205] amusant [4695] utiliser [345] nous [31] bonjour! [1972] douze [1664] jouer [219] jour [78]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jour [78] </a:t>
            </a:r>
            <a:r>
              <a:rPr lang="en-GB" sz="12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GB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</a:t>
            </a:r>
            <a: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 [8] j’ai, il a, elle a, quoi [297] animal [1002] chien [1744] chat [3138]  photo [1412] ou [33] 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Ça va ? [54/53] bien [47] mal [277] Oui [284] Non [75] Au revoir [4/1274]</a:t>
            </a: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[4/4]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94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(7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aujourd’hui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the days of the week from memory.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Click to bring up the present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again for the day, then the English prompt.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French from all pupils, chorally.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steps 1-3 for the next six slides.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days are not in week order to remove the sequential support of recalling the words in order.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4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7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94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382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recap the meaning of quoi and how to use it in an intonation question.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a, quoi.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dialogue out, filling in the missing words from memory.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written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each speech bubble to hear the pairs of lines.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(three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present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[u] was previously introduced with other vowel sounds.  It is recapped here to provide a contrast with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which is introduced for the first time.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now already know all of these except ‘utiliser’.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elicit the pronunciation of the four cluster words.  Note that pupils already know Bonjour !, jour is a new word for this week. 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Douze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jouer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will be learnt as vocabulary next term.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pupils of these two source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the difference in sound and mouth shape between the two.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[1/2]</a:t>
            </a:r>
            <a:b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French and English cognate words with the SSC [u] and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circle the start and finish points.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says the word in English, Pupil B repeats it in French.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arrow to next word.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steps 3-4 for 10 words.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their French pronunciation by a native speaker.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on next slide with Pupils taking opposite roles.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5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[2/2]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French and English cognate words with the SSC [u] and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circle the start and finish points.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says the word in English, Pupil B repeats it in French.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arrow to next word.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steps 3-4 for 10 words.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their French pronunciation by a native speaker.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on next slide with pupils taking opposite roles.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2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days of the week and practise the SSC [u],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[au],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SFC in a story.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Pierre has decided to write a story for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Eugénie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(Lea’s sister) using his dream as inspiration.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story aloud, line by line, as per the animations.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each text box to hear each line pronounced by a native speaker.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5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0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image" Target="../media/image16.gif"/><Relationship Id="rId7" Type="http://schemas.openxmlformats.org/officeDocument/2006/relationships/image" Target="../media/image21.gif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8.gif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audio" Target="../media/audio2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image" Target="../media/image3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image" Target="../media/image15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3.wav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1.wav"/><Relationship Id="rId11" Type="http://schemas.openxmlformats.org/officeDocument/2006/relationships/audio" Target="../media/audio8.wav"/><Relationship Id="rId5" Type="http://schemas.openxmlformats.org/officeDocument/2006/relationships/audio" Target="../media/audio1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19" Type="http://schemas.openxmlformats.org/officeDocument/2006/relationships/audio" Target="../media/audio3.wav"/><Relationship Id="rId4" Type="http://schemas.openxmlformats.org/officeDocument/2006/relationships/image" Target="../media/image15.png"/><Relationship Id="rId9" Type="http://schemas.openxmlformats.org/officeDocument/2006/relationships/audio" Target="../media/audio6.wav"/><Relationship Id="rId1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audio" Target="../media/audio18.wav"/><Relationship Id="rId5" Type="http://schemas.microsoft.com/office/2007/relationships/hdphoto" Target="../media/hdphoto1.wdp"/><Relationship Id="rId10" Type="http://schemas.openxmlformats.org/officeDocument/2006/relationships/audio" Target="../media/audio17.wav"/><Relationship Id="rId4" Type="http://schemas.openxmlformats.org/officeDocument/2006/relationships/image" Target="../media/image17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image" Target="../media/image16.gif"/><Relationship Id="rId7" Type="http://schemas.openxmlformats.org/officeDocument/2006/relationships/image" Target="../media/image21.gif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audio" Target="../media/audio2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7.gif"/><Relationship Id="rId3" Type="http://schemas.openxmlformats.org/officeDocument/2006/relationships/image" Target="../media/image16.gif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5.gif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23342" y="488311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j’ai, il/elle a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c’est quoi ? intonation + </a:t>
            </a:r>
            <a:r>
              <a:rPr kumimoji="0" lang="fr-FR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wh-word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[u] [ou]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9279BD-D72B-4F9A-8389-2997F296057F}"/>
              </a:ext>
            </a:extLst>
          </p:cNvPr>
          <p:cNvSpPr/>
          <p:nvPr/>
        </p:nvSpPr>
        <p:spPr>
          <a:xfrm>
            <a:off x="-4439" y="1526146"/>
            <a:ext cx="4350240" cy="304241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1556D7-E13A-4D2D-9921-1E6607D9D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21" y="1720531"/>
            <a:ext cx="4318412" cy="2330711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D94CD856-D4B3-443F-BADA-A77C07D4E6EF}"/>
              </a:ext>
            </a:extLst>
          </p:cNvPr>
          <p:cNvSpPr/>
          <p:nvPr/>
        </p:nvSpPr>
        <p:spPr>
          <a:xfrm>
            <a:off x="60849" y="3987960"/>
            <a:ext cx="444958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Une histoire pour Eugénie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76914-3365-418D-A8E9-9F3117305C62}"/>
              </a:ext>
            </a:extLst>
          </p:cNvPr>
          <p:cNvSpPr txBox="1"/>
          <p:nvPr/>
        </p:nvSpPr>
        <p:spPr>
          <a:xfrm>
            <a:off x="9755660" y="6441328"/>
            <a:ext cx="24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8" name="5_8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41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dimanche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6" y="2032358"/>
            <a:ext cx="424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gie pour Amélie.</a:t>
            </a:r>
          </a:p>
        </p:txBody>
      </p:sp>
      <p:sp>
        <p:nvSpPr>
          <p:cNvPr id="37" name="TextBox 36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samedi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8" y="1981346"/>
            <a:ext cx="399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deux 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Thoma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23" name="Picture 10" descr="Cajas De Regalo, Regalo, Regalo De Navidad, Corazón">
            <a:extLst>
              <a:ext uri="{FF2B5EF4-FFF2-40B4-BE49-F238E27FC236}">
                <a16:creationId xmlns:a16="http://schemas.microsoft.com/office/drawing/2014/main" id="{1137D02F-7216-4C37-BD4F-76A0D16E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4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ajas De Regalo, Regalo, Regalo De Navidad, Corazón">
            <a:extLst>
              <a:ext uri="{FF2B5EF4-FFF2-40B4-BE49-F238E27FC236}">
                <a16:creationId xmlns:a16="http://schemas.microsoft.com/office/drawing/2014/main" id="{E2B53494-29C6-4DEB-9BC1-E86972FA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93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1E625C-FEC9-4358-9CD1-41488CEEF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07" y="3527307"/>
            <a:ext cx="2320535" cy="204486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DC9DAD2-7A18-4EF4-9041-CA1C4864D5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49" y="3554739"/>
            <a:ext cx="1608363" cy="19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6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Mon</a:t>
              </a:r>
            </a:p>
          </p:txBody>
        </p:sp>
      </p:grp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E1FC6924-4DD9-444E-BEE4-9BDC5419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2" y="214367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36F18E29-25CC-4022-B1CA-EDC16AEE1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07" y="2763163"/>
            <a:ext cx="1924042" cy="2241446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Monday!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4229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lundi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7910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Thu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Thursday!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80836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jeudi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87FE3403-AF1C-49CC-B776-4B355FEF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54" y="2193220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20FDD7F3-B53B-431B-9E3D-EC365269D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04">
            <a:off x="2092272" y="2749190"/>
            <a:ext cx="1345014" cy="2300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0D32B3-31A2-40B8-A05E-3ADCBA6928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86" y="3507365"/>
            <a:ext cx="672099" cy="7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Sat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Saturday!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samedi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898249C8-C433-47CD-A8C4-069943CC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2" y="2157090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E725F34-65B8-4DE6-A74A-35721318F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66" y="2859650"/>
            <a:ext cx="2320535" cy="20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Tue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Tuesday!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mardi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6BC21152-0F0E-4799-A095-B1B2E45D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1" y="2171795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9DBEB979-FC4E-4F62-A675-CB443D217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4" y="3003658"/>
            <a:ext cx="2730569" cy="19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Fri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Friday!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vendredi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7690BF49-2D2D-496D-A7A8-06667577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48" y="2142576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A1FD41-4884-4310-AC55-E9EFDB9AD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30" y="2833691"/>
            <a:ext cx="1781788" cy="21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Sun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Sunday!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dimanche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61236343-308C-4331-A4F7-C9E02F40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09" y="2128061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71B33CE-4B6D-4F73-B9D7-2F95A7731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24" y="2858053"/>
            <a:ext cx="1608363" cy="19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Wed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Wednesday!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mercredi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B5AD3D05-D95B-4A35-80E0-8E0166AC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91" y="2142576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D76C4BF-5DDE-4709-AEC5-FF5DDCC9F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8" y="2546241"/>
            <a:ext cx="2622995" cy="23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Questions with </a:t>
            </a:r>
            <a:r>
              <a:rPr lang="en-GB" sz="3600" b="1" i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quoi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76795" y="2371562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a ‘what’ question, use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quoi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at the end: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753708" y="1618742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lundi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3877" y="439844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4688729" y="1647749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it Monday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1" name="Google Shape;182;p8">
            <a:extLst>
              <a:ext uri="{FF2B5EF4-FFF2-40B4-BE49-F238E27FC236}">
                <a16:creationId xmlns:a16="http://schemas.microsoft.com/office/drawing/2014/main" id="{0C7D9742-41F1-4B6D-99B3-B33D5571AC0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04966" y="5363222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4EB4138-8F2C-4C68-94A8-7E885A6E52DF}"/>
              </a:ext>
            </a:extLst>
          </p:cNvPr>
          <p:cNvSpPr/>
          <p:nvPr/>
        </p:nvSpPr>
        <p:spPr>
          <a:xfrm>
            <a:off x="1654596" y="4472126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5913818-0E67-4CE0-9F83-51772DAB98C5}"/>
              </a:ext>
            </a:extLst>
          </p:cNvPr>
          <p:cNvSpPr/>
          <p:nvPr/>
        </p:nvSpPr>
        <p:spPr>
          <a:xfrm>
            <a:off x="4744994" y="4546258"/>
            <a:ext cx="3751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he have?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5269EF-6DE9-4E3A-83EF-390E6556FAF2}"/>
              </a:ext>
            </a:extLst>
          </p:cNvPr>
          <p:cNvSpPr/>
          <p:nvPr/>
        </p:nvSpPr>
        <p:spPr>
          <a:xfrm>
            <a:off x="1654596" y="5463314"/>
            <a:ext cx="2452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0" name="Google Shape;183;p8">
            <a:extLst>
              <a:ext uri="{FF2B5EF4-FFF2-40B4-BE49-F238E27FC236}">
                <a16:creationId xmlns:a16="http://schemas.microsoft.com/office/drawing/2014/main" id="{3E2D4C5F-AC4C-4238-B0A5-502F995B2E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4130" y="4480436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2124F9C8-9F84-4CC4-BB40-9D4C5B8E26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9438" y="5431689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a ‘yes/no’ question, make your voice go up at the end of a statement: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FE7279-880B-4978-A23D-E6DB65B70871}"/>
              </a:ext>
            </a:extLst>
          </p:cNvPr>
          <p:cNvSpPr/>
          <p:nvPr/>
        </p:nvSpPr>
        <p:spPr>
          <a:xfrm>
            <a:off x="769749" y="3027008"/>
            <a:ext cx="226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3E16DA1-1C44-4CBB-9871-6C4E25AED20A}"/>
              </a:ext>
            </a:extLst>
          </p:cNvPr>
          <p:cNvSpPr/>
          <p:nvPr/>
        </p:nvSpPr>
        <p:spPr>
          <a:xfrm>
            <a:off x="4688729" y="3027008"/>
            <a:ext cx="193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it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A1C793-C741-4850-AEB1-7C98772910D7}"/>
              </a:ext>
            </a:extLst>
          </p:cNvPr>
          <p:cNvSpPr/>
          <p:nvPr/>
        </p:nvSpPr>
        <p:spPr>
          <a:xfrm>
            <a:off x="74005" y="3807737"/>
            <a:ext cx="4892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a ‘what’ s/he has: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2F0835-C453-491C-9FC0-AA1AB9305C36}"/>
              </a:ext>
            </a:extLst>
          </p:cNvPr>
          <p:cNvSpPr/>
          <p:nvPr/>
        </p:nvSpPr>
        <p:spPr>
          <a:xfrm>
            <a:off x="4800075" y="5493608"/>
            <a:ext cx="392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she have?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Google Shape;183;p8">
            <a:extLst>
              <a:ext uri="{FF2B5EF4-FFF2-40B4-BE49-F238E27FC236}">
                <a16:creationId xmlns:a16="http://schemas.microsoft.com/office/drawing/2014/main" id="{12426377-6B1B-4E05-8A5A-0383F168B8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8664" y="3035783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4357" y="1672376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CBC216-8D86-4409-8F25-E2942B3C6532}"/>
              </a:ext>
            </a:extLst>
          </p:cNvPr>
          <p:cNvSpPr/>
          <p:nvPr/>
        </p:nvSpPr>
        <p:spPr>
          <a:xfrm>
            <a:off x="6931427" y="3054228"/>
            <a:ext cx="302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it 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97A7A89-3106-4CB0-A7FA-A71B4516B4C1}"/>
              </a:ext>
            </a:extLst>
          </p:cNvPr>
          <p:cNvSpPr/>
          <p:nvPr/>
        </p:nvSpPr>
        <p:spPr>
          <a:xfrm>
            <a:off x="8600748" y="4502903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E3D1E6-FB3C-4215-AF3B-6EE53520BD0E}"/>
              </a:ext>
            </a:extLst>
          </p:cNvPr>
          <p:cNvSpPr/>
          <p:nvPr/>
        </p:nvSpPr>
        <p:spPr>
          <a:xfrm>
            <a:off x="8600748" y="5494091"/>
            <a:ext cx="370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she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72" grpId="0"/>
      <p:bldP spid="73" grpId="0"/>
      <p:bldP spid="74" grpId="0"/>
      <p:bldP spid="43" grpId="0"/>
      <p:bldP spid="44" grpId="0"/>
      <p:bldP spid="45" grpId="0"/>
      <p:bldP spid="46" grpId="0"/>
      <p:bldP spid="47" grpId="0"/>
      <p:bldP spid="50" grpId="0"/>
      <p:bldP spid="54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pose des questions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Eugénie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Complète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la conversation.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6065FA-A2EF-491D-B2D0-059B2F08D6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132532" y="1135676"/>
            <a:ext cx="634610" cy="45648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40FA4C2-9AEA-4192-BD97-9E1B3AA99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138083" y="1638893"/>
            <a:ext cx="574855" cy="415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83BAAB-306B-4AC4-B385-0A569A01FBD4}"/>
              </a:ext>
            </a:extLst>
          </p:cNvPr>
          <p:cNvSpPr/>
          <p:nvPr/>
        </p:nvSpPr>
        <p:spPr>
          <a:xfrm>
            <a:off x="939879" y="1223395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Julien,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B9509A-0115-4370-B01E-7FA26A6DC8F7}"/>
              </a:ext>
            </a:extLst>
          </p:cNvPr>
          <p:cNvSpPr/>
          <p:nvPr/>
        </p:nvSpPr>
        <p:spPr>
          <a:xfrm>
            <a:off x="2264400" y="130353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AB4939-FBDB-458B-BD7F-3AE1EDE0ABD0}"/>
              </a:ext>
            </a:extLst>
          </p:cNvPr>
          <p:cNvSpPr/>
          <p:nvPr/>
        </p:nvSpPr>
        <p:spPr>
          <a:xfrm>
            <a:off x="2583715" y="130353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21005A-EA5C-4C50-A692-6CBC2011DAB6}"/>
              </a:ext>
            </a:extLst>
          </p:cNvPr>
          <p:cNvSpPr/>
          <p:nvPr/>
        </p:nvSpPr>
        <p:spPr>
          <a:xfrm>
            <a:off x="2970313" y="1318046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AEA393-E541-4764-AACE-3546E6ECF9DD}"/>
              </a:ext>
            </a:extLst>
          </p:cNvPr>
          <p:cNvSpPr/>
          <p:nvPr/>
        </p:nvSpPr>
        <p:spPr>
          <a:xfrm>
            <a:off x="1296534" y="161926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F9E5E8-A8AF-4824-8952-91D1954AC5F5}"/>
              </a:ext>
            </a:extLst>
          </p:cNvPr>
          <p:cNvSpPr/>
          <p:nvPr/>
        </p:nvSpPr>
        <p:spPr>
          <a:xfrm>
            <a:off x="1595950" y="161926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75CEB3-733E-4DE4-9BF0-4FE9AFB6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132532" y="3102362"/>
            <a:ext cx="634610" cy="456480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B88EBA81-8C0C-4BD3-9595-8581857BC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138083" y="3605579"/>
            <a:ext cx="574855" cy="4154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A8E9E2-F3DF-4155-8B14-0B90124FC385}"/>
              </a:ext>
            </a:extLst>
          </p:cNvPr>
          <p:cNvSpPr/>
          <p:nvPr/>
        </p:nvSpPr>
        <p:spPr>
          <a:xfrm>
            <a:off x="939879" y="3190081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Lilou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hibou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2391A9-99A2-4C65-968D-4BD08B159757}"/>
              </a:ext>
            </a:extLst>
          </p:cNvPr>
          <p:cNvSpPr/>
          <p:nvPr/>
        </p:nvSpPr>
        <p:spPr>
          <a:xfrm>
            <a:off x="2111409" y="3267432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4243F34-B401-42A3-9459-5D21DAE7F0E9}"/>
              </a:ext>
            </a:extLst>
          </p:cNvPr>
          <p:cNvSpPr/>
          <p:nvPr/>
        </p:nvSpPr>
        <p:spPr>
          <a:xfrm>
            <a:off x="2781207" y="326743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A1B7B6-C744-4BD8-B83C-AC2D67BA43A8}"/>
              </a:ext>
            </a:extLst>
          </p:cNvPr>
          <p:cNvSpPr/>
          <p:nvPr/>
        </p:nvSpPr>
        <p:spPr>
          <a:xfrm>
            <a:off x="3158292" y="3278639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4B1AE4-960B-4C7A-B05A-741159A26AFD}"/>
              </a:ext>
            </a:extLst>
          </p:cNvPr>
          <p:cNvSpPr/>
          <p:nvPr/>
        </p:nvSpPr>
        <p:spPr>
          <a:xfrm>
            <a:off x="1285690" y="3608443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6D77A4-A91C-4C72-8E4F-4A5E5FB4CACD}"/>
              </a:ext>
            </a:extLst>
          </p:cNvPr>
          <p:cNvSpPr/>
          <p:nvPr/>
        </p:nvSpPr>
        <p:spPr>
          <a:xfrm>
            <a:off x="1945085" y="365546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553402F-2DBB-4D89-9814-0A21611D2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119678" y="5131387"/>
            <a:ext cx="634610" cy="456480"/>
          </a:xfrm>
          <a:prstGeom prst="rect">
            <a:avLst/>
          </a:prstGeom>
        </p:spPr>
      </p:pic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4C04FE9F-F4FF-43EA-98D0-8462FF722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125229" y="5634604"/>
            <a:ext cx="574855" cy="415499"/>
          </a:xfrm>
          <a:prstGeom prst="rect">
            <a:avLst/>
          </a:prstGeom>
        </p:spPr>
      </p:pic>
      <p:pic>
        <p:nvPicPr>
          <p:cNvPr id="31" name="Picture 3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039692-E3BA-4784-A161-F979A1498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798866" y="487671"/>
            <a:ext cx="634610" cy="456480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BB9F834E-7BA1-4807-82A6-953CE6A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04417" y="990888"/>
            <a:ext cx="574855" cy="4154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DF818CF-1DBB-4176-8EC9-A410467B9851}"/>
              </a:ext>
            </a:extLst>
          </p:cNvPr>
          <p:cNvSpPr/>
          <p:nvPr/>
        </p:nvSpPr>
        <p:spPr>
          <a:xfrm>
            <a:off x="6606213" y="575390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Gavroche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cloche.</a:t>
            </a:r>
            <a:endParaRPr lang="en-GB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2BE5C-DD2D-4783-9866-1BABF2B4BA87}"/>
              </a:ext>
            </a:extLst>
          </p:cNvPr>
          <p:cNvSpPr/>
          <p:nvPr/>
        </p:nvSpPr>
        <p:spPr>
          <a:xfrm>
            <a:off x="8594084" y="685146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EF55B6C-665B-4423-A685-C02686CD19CA}"/>
              </a:ext>
            </a:extLst>
          </p:cNvPr>
          <p:cNvSpPr/>
          <p:nvPr/>
        </p:nvSpPr>
        <p:spPr>
          <a:xfrm>
            <a:off x="8913399" y="681735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CFB737-B0DE-4782-91EC-F719B9F02250}"/>
              </a:ext>
            </a:extLst>
          </p:cNvPr>
          <p:cNvSpPr/>
          <p:nvPr/>
        </p:nvSpPr>
        <p:spPr>
          <a:xfrm>
            <a:off x="9285723" y="685147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4E670C-771E-41B2-BD86-49F93C96EC34}"/>
              </a:ext>
            </a:extLst>
          </p:cNvPr>
          <p:cNvSpPr/>
          <p:nvPr/>
        </p:nvSpPr>
        <p:spPr>
          <a:xfrm>
            <a:off x="6962868" y="97125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B732158-3E14-4544-AAE7-0CDD45E9C5C2}"/>
              </a:ext>
            </a:extLst>
          </p:cNvPr>
          <p:cNvSpPr/>
          <p:nvPr/>
        </p:nvSpPr>
        <p:spPr>
          <a:xfrm>
            <a:off x="7262284" y="971258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80466B-013D-45FA-9173-6961ACB68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798866" y="2097366"/>
            <a:ext cx="634610" cy="456480"/>
          </a:xfrm>
          <a:prstGeom prst="rect">
            <a:avLst/>
          </a:prstGeom>
        </p:spPr>
      </p:pic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4CF0AB77-2279-4A24-9DB8-85AA9BECB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04417" y="2600583"/>
            <a:ext cx="574855" cy="41549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8105273-9FDD-4FE7-A860-CC6375BE1A8F}"/>
              </a:ext>
            </a:extLst>
          </p:cNvPr>
          <p:cNvSpPr/>
          <p:nvPr/>
        </p:nvSpPr>
        <p:spPr>
          <a:xfrm>
            <a:off x="6606213" y="2185085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Thomas,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chats.</a:t>
            </a:r>
            <a:endParaRPr lang="en-GB" sz="240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1E102B7-7154-4667-AC77-96E75121B968}"/>
              </a:ext>
            </a:extLst>
          </p:cNvPr>
          <p:cNvSpPr/>
          <p:nvPr/>
        </p:nvSpPr>
        <p:spPr>
          <a:xfrm>
            <a:off x="8250048" y="226522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EB0DE38-9380-4405-A7C2-53B68D1605BB}"/>
              </a:ext>
            </a:extLst>
          </p:cNvPr>
          <p:cNvSpPr/>
          <p:nvPr/>
        </p:nvSpPr>
        <p:spPr>
          <a:xfrm>
            <a:off x="8601185" y="226885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7F74BA-CDBB-4614-8656-A97EFC33E928}"/>
              </a:ext>
            </a:extLst>
          </p:cNvPr>
          <p:cNvSpPr/>
          <p:nvPr/>
        </p:nvSpPr>
        <p:spPr>
          <a:xfrm>
            <a:off x="8973699" y="2272905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886FDB0-4AB7-4FEF-B3BE-CD52CCC0990F}"/>
              </a:ext>
            </a:extLst>
          </p:cNvPr>
          <p:cNvSpPr/>
          <p:nvPr/>
        </p:nvSpPr>
        <p:spPr>
          <a:xfrm>
            <a:off x="6962868" y="258095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BDC59A1-49DB-4B99-98DE-8818D5558AEB}"/>
              </a:ext>
            </a:extLst>
          </p:cNvPr>
          <p:cNvSpPr/>
          <p:nvPr/>
        </p:nvSpPr>
        <p:spPr>
          <a:xfrm>
            <a:off x="7262284" y="258095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48" name="Picture 4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B69AD4-12B6-4549-BD8D-7D9690131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798866" y="3712735"/>
            <a:ext cx="634610" cy="456480"/>
          </a:xfrm>
          <a:prstGeom prst="rect">
            <a:avLst/>
          </a:prstGeom>
        </p:spPr>
      </p:pic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06D21209-D25C-494B-9972-9DED725AEB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04417" y="4215952"/>
            <a:ext cx="574855" cy="415499"/>
          </a:xfrm>
          <a:prstGeom prst="rect">
            <a:avLst/>
          </a:prstGeom>
        </p:spPr>
      </p:pic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BA2DD99-60F4-4E8E-B086-9D73F2448B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798866" y="5427486"/>
            <a:ext cx="634610" cy="456480"/>
          </a:xfrm>
          <a:prstGeom prst="rect">
            <a:avLst/>
          </a:prstGeom>
        </p:spPr>
      </p:pic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A8E7456C-6884-45CD-860B-E692D5312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04417" y="5930703"/>
            <a:ext cx="574855" cy="41549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9E27B29-57B1-41AC-BC1F-8B548CB8D888}"/>
              </a:ext>
            </a:extLst>
          </p:cNvPr>
          <p:cNvSpPr/>
          <p:nvPr/>
        </p:nvSpPr>
        <p:spPr>
          <a:xfrm>
            <a:off x="6606213" y="5515205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Hercule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véhicule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D41B780-77B0-49E7-B0A2-C5333DF939E3}"/>
              </a:ext>
            </a:extLst>
          </p:cNvPr>
          <p:cNvSpPr/>
          <p:nvPr/>
        </p:nvSpPr>
        <p:spPr>
          <a:xfrm>
            <a:off x="8222507" y="560600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9F19BE-6886-43CC-BDA7-C1D7CF2AF020}"/>
              </a:ext>
            </a:extLst>
          </p:cNvPr>
          <p:cNvSpPr/>
          <p:nvPr/>
        </p:nvSpPr>
        <p:spPr>
          <a:xfrm>
            <a:off x="8586805" y="559534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A93BF5F-4A4F-4A22-9DCA-73FDC4139908}"/>
              </a:ext>
            </a:extLst>
          </p:cNvPr>
          <p:cNvSpPr/>
          <p:nvPr/>
        </p:nvSpPr>
        <p:spPr>
          <a:xfrm>
            <a:off x="8973760" y="5606007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79F775-59B4-4D60-9DF9-DA443072D4BF}"/>
              </a:ext>
            </a:extLst>
          </p:cNvPr>
          <p:cNvSpPr/>
          <p:nvPr/>
        </p:nvSpPr>
        <p:spPr>
          <a:xfrm>
            <a:off x="6962868" y="591107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12D1495-54CE-4C8E-A161-69C2D1B0D757}"/>
              </a:ext>
            </a:extLst>
          </p:cNvPr>
          <p:cNvSpPr/>
          <p:nvPr/>
        </p:nvSpPr>
        <p:spPr>
          <a:xfrm>
            <a:off x="7262284" y="591107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F6FFFF0-F880-4C68-A7A4-6537DE99847C}"/>
              </a:ext>
            </a:extLst>
          </p:cNvPr>
          <p:cNvSpPr/>
          <p:nvPr/>
        </p:nvSpPr>
        <p:spPr>
          <a:xfrm>
            <a:off x="936881" y="5179843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Margot,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piano.</a:t>
            </a:r>
            <a:endParaRPr lang="en-GB" sz="2400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143505D-C5B2-4325-9A68-ED8D9058D454}"/>
              </a:ext>
            </a:extLst>
          </p:cNvPr>
          <p:cNvSpPr/>
          <p:nvPr/>
        </p:nvSpPr>
        <p:spPr>
          <a:xfrm>
            <a:off x="2536655" y="5239090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D718B1-4682-4305-B680-22A20BA2FFE9}"/>
              </a:ext>
            </a:extLst>
          </p:cNvPr>
          <p:cNvSpPr/>
          <p:nvPr/>
        </p:nvSpPr>
        <p:spPr>
          <a:xfrm>
            <a:off x="3211649" y="525029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BDF169B-784C-434A-87E0-6B17B69E92FC}"/>
              </a:ext>
            </a:extLst>
          </p:cNvPr>
          <p:cNvSpPr/>
          <p:nvPr/>
        </p:nvSpPr>
        <p:spPr>
          <a:xfrm>
            <a:off x="3657548" y="5270620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F2F2735-C4EB-4611-B2D1-7D6928426E7A}"/>
              </a:ext>
            </a:extLst>
          </p:cNvPr>
          <p:cNvSpPr/>
          <p:nvPr/>
        </p:nvSpPr>
        <p:spPr>
          <a:xfrm>
            <a:off x="1282692" y="5598205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C0F295-BA07-4A5D-9643-058A3F6AEAF9}"/>
              </a:ext>
            </a:extLst>
          </p:cNvPr>
          <p:cNvSpPr/>
          <p:nvPr/>
        </p:nvSpPr>
        <p:spPr>
          <a:xfrm>
            <a:off x="1942087" y="5645224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40D5A24-F989-473D-9AAC-EE3B457B7DF2}"/>
              </a:ext>
            </a:extLst>
          </p:cNvPr>
          <p:cNvSpPr/>
          <p:nvPr/>
        </p:nvSpPr>
        <p:spPr>
          <a:xfrm>
            <a:off x="6606213" y="3786111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Amélie,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bougie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124A191-70D1-4C66-8BDC-F54965D0519C}"/>
              </a:ext>
            </a:extLst>
          </p:cNvPr>
          <p:cNvSpPr/>
          <p:nvPr/>
        </p:nvSpPr>
        <p:spPr>
          <a:xfrm>
            <a:off x="8205987" y="3845358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F6472A9-A069-49B3-BCD9-BF4FF6D4A018}"/>
              </a:ext>
            </a:extLst>
          </p:cNvPr>
          <p:cNvSpPr/>
          <p:nvPr/>
        </p:nvSpPr>
        <p:spPr>
          <a:xfrm>
            <a:off x="8880981" y="3864249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7111B5E-A6F0-4ECD-AD1B-8EC2CE96DC23}"/>
              </a:ext>
            </a:extLst>
          </p:cNvPr>
          <p:cNvSpPr/>
          <p:nvPr/>
        </p:nvSpPr>
        <p:spPr>
          <a:xfrm>
            <a:off x="9258442" y="3876094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9DCEBDA-EE34-44A9-9DFD-4FEC436C1579}"/>
              </a:ext>
            </a:extLst>
          </p:cNvPr>
          <p:cNvSpPr/>
          <p:nvPr/>
        </p:nvSpPr>
        <p:spPr>
          <a:xfrm>
            <a:off x="6952024" y="4204473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A5BCE41-2C34-4EC9-AE27-F1B43F265603}"/>
              </a:ext>
            </a:extLst>
          </p:cNvPr>
          <p:cNvSpPr/>
          <p:nvPr/>
        </p:nvSpPr>
        <p:spPr>
          <a:xfrm>
            <a:off x="7611419" y="425149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69950" y="122684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2" descr="boy pointing to a girl">
            <a:extLst>
              <a:ext uri="{FF2B5EF4-FFF2-40B4-BE49-F238E27FC236}">
                <a16:creationId xmlns:a16="http://schemas.microsoft.com/office/drawing/2014/main" id="{8DA7EE95-1855-49AA-BB8F-79CC8961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53" y="2895297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osmos">
            <a:extLst>
              <a:ext uri="{FF2B5EF4-FFF2-40B4-BE49-F238E27FC236}">
                <a16:creationId xmlns:a16="http://schemas.microsoft.com/office/drawing/2014/main" id="{4250B110-9CC1-478A-974D-26D0067C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89" y="1173514"/>
            <a:ext cx="2633025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12331" y="2867330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</a:t>
            </a:r>
            <a:r>
              <a:rPr lang="en-GB" sz="4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11293" y="28996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958860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</a:t>
            </a:r>
            <a:r>
              <a:rPr lang="en-GB" sz="4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tiliser</a:t>
            </a: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18BA7180-4679-4EA5-A235-77BC4A941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77" y="5073901"/>
            <a:ext cx="1960949" cy="6058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D03AB1-16A6-4F84-A7EA-4B6CEAAA6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65" y="4322637"/>
            <a:ext cx="1594708" cy="1357086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D3DED0-C9D4-4BCF-9934-9224BEBA0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 t="12827" r="46482" b="71433"/>
          <a:stretch/>
        </p:blipFill>
        <p:spPr>
          <a:xfrm>
            <a:off x="8894842" y="1717787"/>
            <a:ext cx="1196906" cy="11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6977" y="-151126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54D5820-2361-4FF6-9579-872FBF036D1D}"/>
              </a:ext>
            </a:extLst>
          </p:cNvPr>
          <p:cNvSpPr/>
          <p:nvPr/>
        </p:nvSpPr>
        <p:spPr>
          <a:xfrm>
            <a:off x="2843873" y="195817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group of children">
            <a:extLst>
              <a:ext uri="{FF2B5EF4-FFF2-40B4-BE49-F238E27FC236}">
                <a16:creationId xmlns:a16="http://schemas.microsoft.com/office/drawing/2014/main" id="{A4B54E31-FCCF-4C37-AE2E-C2D390BF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95" y="3654458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31797-1977-4CA3-9864-627F9C2843A0}"/>
              </a:ext>
            </a:extLst>
          </p:cNvPr>
          <p:cNvSpPr txBox="1"/>
          <p:nvPr/>
        </p:nvSpPr>
        <p:spPr>
          <a:xfrm>
            <a:off x="812331" y="2867330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Bonj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r !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2D1C3-4BDC-43D3-820E-239E6C86FE30}"/>
              </a:ext>
            </a:extLst>
          </p:cNvPr>
          <p:cNvSpPr txBox="1"/>
          <p:nvPr/>
        </p:nvSpPr>
        <p:spPr>
          <a:xfrm>
            <a:off x="8111293" y="28996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00860-70E8-49F9-ACC9-B797FAA17EC4}"/>
              </a:ext>
            </a:extLst>
          </p:cNvPr>
          <p:cNvSpPr txBox="1"/>
          <p:nvPr/>
        </p:nvSpPr>
        <p:spPr>
          <a:xfrm>
            <a:off x="958860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84CA6-7533-4765-B579-E0E82851274C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10D4205-05CF-4FFE-998D-BD3EFAE6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0" y="1433201"/>
            <a:ext cx="2436699" cy="142965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421616-6A21-4293-BD06-A374DFBCB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60" y="1717878"/>
            <a:ext cx="1421384" cy="1092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DE24A8-E33F-4700-BFBD-D9238C937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353">
            <a:off x="8221596" y="4664510"/>
            <a:ext cx="2975318" cy="11125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DEF597-C8AC-4335-8328-6830B40EDA77}"/>
              </a:ext>
            </a:extLst>
          </p:cNvPr>
          <p:cNvGrpSpPr/>
          <p:nvPr/>
        </p:nvGrpSpPr>
        <p:grpSpPr>
          <a:xfrm>
            <a:off x="1504352" y="4088809"/>
            <a:ext cx="1662602" cy="1662602"/>
            <a:chOff x="1504352" y="4088809"/>
            <a:chExt cx="1662602" cy="1662602"/>
          </a:xfrm>
        </p:grpSpPr>
        <p:pic>
          <p:nvPicPr>
            <p:cNvPr id="18" name="Graphic 17" descr="Flip calendar">
              <a:extLst>
                <a:ext uri="{FF2B5EF4-FFF2-40B4-BE49-F238E27FC236}">
                  <a16:creationId xmlns:a16="http://schemas.microsoft.com/office/drawing/2014/main" id="{9C559444-8FDA-4DE6-B75C-B5007971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583A44-C9BB-48C3-8341-2C6F1808340D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5039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7185967" y="270866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748305" y="2303986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048913" y="27086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54D5820-2361-4FF6-9579-872FBF036D1D}"/>
              </a:ext>
            </a:extLst>
          </p:cNvPr>
          <p:cNvSpPr/>
          <p:nvPr/>
        </p:nvSpPr>
        <p:spPr>
          <a:xfrm>
            <a:off x="5380048" y="230398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2" descr="boy pointing to a girl">
            <a:extLst>
              <a:ext uri="{FF2B5EF4-FFF2-40B4-BE49-F238E27FC236}">
                <a16:creationId xmlns:a16="http://schemas.microsoft.com/office/drawing/2014/main" id="{8DA7EE95-1855-49AA-BB8F-79CC8961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13" y="4676557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roup of children">
            <a:extLst>
              <a:ext uri="{FF2B5EF4-FFF2-40B4-BE49-F238E27FC236}">
                <a16:creationId xmlns:a16="http://schemas.microsoft.com/office/drawing/2014/main" id="{A4B54E31-FCCF-4C37-AE2E-C2D390BF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5" y="4292581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010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275;p6">
            <a:extLst>
              <a:ext uri="{FF2B5EF4-FFF2-40B4-BE49-F238E27FC236}">
                <a16:creationId xmlns:a16="http://schemas.microsoft.com/office/drawing/2014/main" id="{B2CA7029-FF8A-4010-B7EF-E08184E596FD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218946" y="1512920"/>
            <a:ext cx="11754107" cy="504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0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F5DD86F1-6AA1-4078-8307-A1C792B681B9}"/>
              </a:ext>
            </a:extLst>
          </p:cNvPr>
          <p:cNvSpPr txBox="1"/>
          <p:nvPr/>
        </p:nvSpPr>
        <p:spPr>
          <a:xfrm>
            <a:off x="3142739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81;p6">
            <a:hlinkClick r:id="" action="ppaction://noaction">
              <a:snd r:embed="rId6" name="4_13.wav"/>
            </a:hlinkClick>
            <a:extLst>
              <a:ext uri="{FF2B5EF4-FFF2-40B4-BE49-F238E27FC236}">
                <a16:creationId xmlns:a16="http://schemas.microsoft.com/office/drawing/2014/main" id="{0F4145B3-61AD-4B62-A94D-FCDF28243B12}"/>
              </a:ext>
            </a:extLst>
          </p:cNvPr>
          <p:cNvSpPr txBox="1"/>
          <p:nvPr/>
        </p:nvSpPr>
        <p:spPr>
          <a:xfrm>
            <a:off x="6285478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2;p6">
            <a:hlinkClick r:id="" action="ppaction://noaction">
              <a:snd r:embed="rId7" name="4_3.wav"/>
            </a:hlinkClick>
            <a:extLst>
              <a:ext uri="{FF2B5EF4-FFF2-40B4-BE49-F238E27FC236}">
                <a16:creationId xmlns:a16="http://schemas.microsoft.com/office/drawing/2014/main" id="{D1484789-394D-4B54-97E8-4D40BC728F33}"/>
              </a:ext>
            </a:extLst>
          </p:cNvPr>
          <p:cNvSpPr txBox="1"/>
          <p:nvPr/>
        </p:nvSpPr>
        <p:spPr>
          <a:xfrm>
            <a:off x="3142739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83;p6">
            <a:hlinkClick r:id="" action="ppaction://noaction">
              <a:snd r:embed="rId8" name="4_12.wav"/>
            </a:hlinkClick>
            <a:extLst>
              <a:ext uri="{FF2B5EF4-FFF2-40B4-BE49-F238E27FC236}">
                <a16:creationId xmlns:a16="http://schemas.microsoft.com/office/drawing/2014/main" id="{56C36A6A-35AD-41A0-A907-BA2DB5DC3867}"/>
              </a:ext>
            </a:extLst>
          </p:cNvPr>
          <p:cNvSpPr txBox="1"/>
          <p:nvPr/>
        </p:nvSpPr>
        <p:spPr>
          <a:xfrm>
            <a:off x="6285478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ref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84;p6">
            <a:hlinkClick r:id="" action="ppaction://noaction">
              <a:snd r:embed="rId9" name="4_1.wav"/>
            </a:hlinkClick>
            <a:extLst>
              <a:ext uri="{FF2B5EF4-FFF2-40B4-BE49-F238E27FC236}">
                <a16:creationId xmlns:a16="http://schemas.microsoft.com/office/drawing/2014/main" id="{040FCAD1-CDED-4254-862C-B562E9FCA3B0}"/>
              </a:ext>
            </a:extLst>
          </p:cNvPr>
          <p:cNvSpPr txBox="1"/>
          <p:nvPr/>
        </p:nvSpPr>
        <p:spPr>
          <a:xfrm>
            <a:off x="6285478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85;p6">
            <a:hlinkClick r:id="" action="ppaction://noaction">
              <a:snd r:embed="rId10" name="4_8.wav"/>
            </a:hlinkClick>
            <a:extLst>
              <a:ext uri="{FF2B5EF4-FFF2-40B4-BE49-F238E27FC236}">
                <a16:creationId xmlns:a16="http://schemas.microsoft.com/office/drawing/2014/main" id="{0ABF5791-38F8-430A-8D22-13E8D7A38019}"/>
              </a:ext>
            </a:extLst>
          </p:cNvPr>
          <p:cNvSpPr txBox="1"/>
          <p:nvPr/>
        </p:nvSpPr>
        <p:spPr>
          <a:xfrm>
            <a:off x="6285478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86;p6">
            <a:hlinkClick r:id="" action="ppaction://noaction">
              <a:snd r:embed="rId11" name="4_14.wav"/>
            </a:hlinkClick>
            <a:extLst>
              <a:ext uri="{FF2B5EF4-FFF2-40B4-BE49-F238E27FC236}">
                <a16:creationId xmlns:a16="http://schemas.microsoft.com/office/drawing/2014/main" id="{50516483-A8B9-4984-8737-7F8ACDC5AC44}"/>
              </a:ext>
            </a:extLst>
          </p:cNvPr>
          <p:cNvSpPr txBox="1"/>
          <p:nvPr/>
        </p:nvSpPr>
        <p:spPr>
          <a:xfrm>
            <a:off x="3142739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87;p6">
            <a:hlinkClick r:id="" action="ppaction://noaction">
              <a:snd r:embed="rId12" name="4_4.wav"/>
            </a:hlinkClick>
            <a:extLst>
              <a:ext uri="{FF2B5EF4-FFF2-40B4-BE49-F238E27FC236}">
                <a16:creationId xmlns:a16="http://schemas.microsoft.com/office/drawing/2014/main" id="{A3829428-C338-48E8-863F-3E3BBDC32EE4}"/>
              </a:ext>
            </a:extLst>
          </p:cNvPr>
          <p:cNvSpPr txBox="1"/>
          <p:nvPr/>
        </p:nvSpPr>
        <p:spPr>
          <a:xfrm>
            <a:off x="6285478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88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9E47D287-564C-4C77-8032-3EFB333CEF3E}"/>
              </a:ext>
            </a:extLst>
          </p:cNvPr>
          <p:cNvSpPr txBox="1"/>
          <p:nvPr/>
        </p:nvSpPr>
        <p:spPr>
          <a:xfrm>
            <a:off x="9428217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89;p6">
            <a:hlinkClick r:id="" action="ppaction://noaction">
              <a:snd r:embed="rId13" name="4_11.wav"/>
            </a:hlinkClick>
            <a:extLst>
              <a:ext uri="{FF2B5EF4-FFF2-40B4-BE49-F238E27FC236}">
                <a16:creationId xmlns:a16="http://schemas.microsoft.com/office/drawing/2014/main" id="{95260BD2-321C-475E-BA88-813CBC828131}"/>
              </a:ext>
            </a:extLst>
          </p:cNvPr>
          <p:cNvSpPr txBox="1"/>
          <p:nvPr/>
        </p:nvSpPr>
        <p:spPr>
          <a:xfrm>
            <a:off x="9428217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6">
            <a:hlinkClick r:id="" action="ppaction://noaction">
              <a:snd r:embed="rId14" name="4_2.wav"/>
            </a:hlinkClick>
            <a:extLst>
              <a:ext uri="{FF2B5EF4-FFF2-40B4-BE49-F238E27FC236}">
                <a16:creationId xmlns:a16="http://schemas.microsoft.com/office/drawing/2014/main" id="{A60A8D93-9433-4612-9B84-48097A64B3A1}"/>
              </a:ext>
            </a:extLst>
          </p:cNvPr>
          <p:cNvSpPr txBox="1"/>
          <p:nvPr/>
        </p:nvSpPr>
        <p:spPr>
          <a:xfrm>
            <a:off x="0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3;p6">
            <a:hlinkClick r:id="" action="ppaction://noaction">
              <a:snd r:embed="rId15" name="4_16.wav"/>
            </a:hlinkClick>
            <a:extLst>
              <a:ext uri="{FF2B5EF4-FFF2-40B4-BE49-F238E27FC236}">
                <a16:creationId xmlns:a16="http://schemas.microsoft.com/office/drawing/2014/main" id="{5021686E-A909-46B3-92A6-8BC7ABA53C40}"/>
              </a:ext>
            </a:extLst>
          </p:cNvPr>
          <p:cNvSpPr txBox="1"/>
          <p:nvPr/>
        </p:nvSpPr>
        <p:spPr>
          <a:xfrm>
            <a:off x="3142739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pide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4;p6">
            <a:hlinkClick r:id="" action="ppaction://noaction">
              <a:snd r:embed="rId16" name="4_7.wav"/>
            </a:hlinkClick>
            <a:extLst>
              <a:ext uri="{FF2B5EF4-FFF2-40B4-BE49-F238E27FC236}">
                <a16:creationId xmlns:a16="http://schemas.microsoft.com/office/drawing/2014/main" id="{3B6E861B-797F-4765-BED4-037D1BA5EAEC}"/>
              </a:ext>
            </a:extLst>
          </p:cNvPr>
          <p:cNvSpPr txBox="1"/>
          <p:nvPr/>
        </p:nvSpPr>
        <p:spPr>
          <a:xfrm>
            <a:off x="9211195" y="2715063"/>
            <a:ext cx="2698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95;p6">
            <a:hlinkClick r:id="" action="ppaction://noaction">
              <a:snd r:embed="rId17" name="4_5.wav"/>
            </a:hlinkClick>
            <a:extLst>
              <a:ext uri="{FF2B5EF4-FFF2-40B4-BE49-F238E27FC236}">
                <a16:creationId xmlns:a16="http://schemas.microsoft.com/office/drawing/2014/main" id="{51C16FE6-3F7C-4FDA-A8EC-C506AC5F9ABD}"/>
              </a:ext>
            </a:extLst>
          </p:cNvPr>
          <p:cNvSpPr txBox="1"/>
          <p:nvPr/>
        </p:nvSpPr>
        <p:spPr>
          <a:xfrm>
            <a:off x="0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vement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96;p6">
            <a:hlinkClick r:id="" action="ppaction://noaction">
              <a:snd r:embed="rId16" name="4_7.wav"/>
            </a:hlinkClick>
            <a:extLst>
              <a:ext uri="{FF2B5EF4-FFF2-40B4-BE49-F238E27FC236}">
                <a16:creationId xmlns:a16="http://schemas.microsoft.com/office/drawing/2014/main" id="{5AC1C77D-83A2-4BDB-9303-E43B184045E9}"/>
              </a:ext>
            </a:extLst>
          </p:cNvPr>
          <p:cNvSpPr txBox="1"/>
          <p:nvPr/>
        </p:nvSpPr>
        <p:spPr>
          <a:xfrm>
            <a:off x="0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8;p6">
            <a:hlinkClick r:id="" action="ppaction://noaction">
              <a:snd r:embed="rId18" name="4_9.wav"/>
            </a:hlinkClick>
            <a:extLst>
              <a:ext uri="{FF2B5EF4-FFF2-40B4-BE49-F238E27FC236}">
                <a16:creationId xmlns:a16="http://schemas.microsoft.com/office/drawing/2014/main" id="{2FA42ACB-1C03-4B12-99AC-8E7B48DD56FA}"/>
              </a:ext>
            </a:extLst>
          </p:cNvPr>
          <p:cNvSpPr txBox="1"/>
          <p:nvPr/>
        </p:nvSpPr>
        <p:spPr>
          <a:xfrm>
            <a:off x="9428217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9;p6">
            <a:hlinkClick r:id="" action="ppaction://noaction">
              <a:snd r:embed="rId19" name="4_6.wav"/>
            </a:hlinkClick>
            <a:extLst>
              <a:ext uri="{FF2B5EF4-FFF2-40B4-BE49-F238E27FC236}">
                <a16:creationId xmlns:a16="http://schemas.microsoft.com/office/drawing/2014/main" id="{42ECDA8E-963D-46B3-80A7-FC794324A688}"/>
              </a:ext>
            </a:extLst>
          </p:cNvPr>
          <p:cNvSpPr txBox="1"/>
          <p:nvPr/>
        </p:nvSpPr>
        <p:spPr>
          <a:xfrm>
            <a:off x="9428217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00;p6">
            <a:extLst>
              <a:ext uri="{FF2B5EF4-FFF2-40B4-BE49-F238E27FC236}">
                <a16:creationId xmlns:a16="http://schemas.microsoft.com/office/drawing/2014/main" id="{2295538D-96DA-4B48-B05E-EE9701CB86DA}"/>
              </a:ext>
            </a:extLst>
          </p:cNvPr>
          <p:cNvSpPr/>
          <p:nvPr/>
        </p:nvSpPr>
        <p:spPr>
          <a:xfrm>
            <a:off x="218946" y="1678988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3" name="Google Shape;301;p6">
            <a:extLst>
              <a:ext uri="{FF2B5EF4-FFF2-40B4-BE49-F238E27FC236}">
                <a16:creationId xmlns:a16="http://schemas.microsoft.com/office/drawing/2014/main" id="{5680CD40-666B-4CF3-8C47-813CE64EF99E}"/>
              </a:ext>
            </a:extLst>
          </p:cNvPr>
          <p:cNvCxnSpPr/>
          <p:nvPr/>
        </p:nvCxnSpPr>
        <p:spPr>
          <a:xfrm rot="-5400000" flipH="1">
            <a:off x="1967890" y="2075679"/>
            <a:ext cx="1791600" cy="1738500"/>
          </a:xfrm>
          <a:prstGeom prst="curvedConnector3">
            <a:avLst>
              <a:gd name="adj1" fmla="val 50002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302;p6">
            <a:extLst>
              <a:ext uri="{FF2B5EF4-FFF2-40B4-BE49-F238E27FC236}">
                <a16:creationId xmlns:a16="http://schemas.microsoft.com/office/drawing/2014/main" id="{BDB21694-E7BA-4897-8A22-ABB38FFA4D7F}"/>
              </a:ext>
            </a:extLst>
          </p:cNvPr>
          <p:cNvCxnSpPr/>
          <p:nvPr/>
        </p:nvCxnSpPr>
        <p:spPr>
          <a:xfrm rot="-5400000">
            <a:off x="4706136" y="3507881"/>
            <a:ext cx="663000" cy="600"/>
          </a:xfrm>
          <a:prstGeom prst="curvedConnector3">
            <a:avLst>
              <a:gd name="adj1" fmla="val 49996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303;p6">
            <a:extLst>
              <a:ext uri="{FF2B5EF4-FFF2-40B4-BE49-F238E27FC236}">
                <a16:creationId xmlns:a16="http://schemas.microsoft.com/office/drawing/2014/main" id="{1CC319B8-CEFC-4AAC-94A1-23883BE12C81}"/>
              </a:ext>
            </a:extLst>
          </p:cNvPr>
          <p:cNvCxnSpPr/>
          <p:nvPr/>
        </p:nvCxnSpPr>
        <p:spPr>
          <a:xfrm>
            <a:off x="5272372" y="2944973"/>
            <a:ext cx="4322100" cy="10455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304;p6">
            <a:extLst>
              <a:ext uri="{FF2B5EF4-FFF2-40B4-BE49-F238E27FC236}">
                <a16:creationId xmlns:a16="http://schemas.microsoft.com/office/drawing/2014/main" id="{D2002545-F77D-4A88-8833-884ACAC22581}"/>
              </a:ext>
            </a:extLst>
          </p:cNvPr>
          <p:cNvCxnSpPr/>
          <p:nvPr/>
        </p:nvCxnSpPr>
        <p:spPr>
          <a:xfrm rot="5400000">
            <a:off x="10448301" y="5039136"/>
            <a:ext cx="2157600" cy="147000"/>
          </a:xfrm>
          <a:prstGeom prst="curvedConnector3">
            <a:avLst>
              <a:gd name="adj1" fmla="val 99341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Google Shape;305;p6">
            <a:extLst>
              <a:ext uri="{FF2B5EF4-FFF2-40B4-BE49-F238E27FC236}">
                <a16:creationId xmlns:a16="http://schemas.microsoft.com/office/drawing/2014/main" id="{6433B7E2-160B-435B-B0DC-FA9B85D5C86C}"/>
              </a:ext>
            </a:extLst>
          </p:cNvPr>
          <p:cNvCxnSpPr/>
          <p:nvPr/>
        </p:nvCxnSpPr>
        <p:spPr>
          <a:xfrm flipH="1">
            <a:off x="8228476" y="6120569"/>
            <a:ext cx="1571400" cy="6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306;p6">
            <a:extLst>
              <a:ext uri="{FF2B5EF4-FFF2-40B4-BE49-F238E27FC236}">
                <a16:creationId xmlns:a16="http://schemas.microsoft.com/office/drawing/2014/main" id="{3D3C08E1-3BDC-443E-8076-DB9677837123}"/>
              </a:ext>
            </a:extLst>
          </p:cNvPr>
          <p:cNvCxnSpPr/>
          <p:nvPr/>
        </p:nvCxnSpPr>
        <p:spPr>
          <a:xfrm rot="10800000">
            <a:off x="387802" y="6169125"/>
            <a:ext cx="6846300" cy="122400"/>
          </a:xfrm>
          <a:prstGeom prst="curvedConnector3">
            <a:avLst>
              <a:gd name="adj1" fmla="val 10502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" name="Google Shape;307;p6">
            <a:extLst>
              <a:ext uri="{FF2B5EF4-FFF2-40B4-BE49-F238E27FC236}">
                <a16:creationId xmlns:a16="http://schemas.microsoft.com/office/drawing/2014/main" id="{3B9ABBAA-9E1B-4197-A5B6-480ABE0D5521}"/>
              </a:ext>
            </a:extLst>
          </p:cNvPr>
          <p:cNvCxnSpPr/>
          <p:nvPr/>
        </p:nvCxnSpPr>
        <p:spPr>
          <a:xfrm rot="10800000" flipH="1">
            <a:off x="2210937" y="4033769"/>
            <a:ext cx="4363800" cy="2086800"/>
          </a:xfrm>
          <a:prstGeom prst="curvedConnector3">
            <a:avLst>
              <a:gd name="adj1" fmla="val 22793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08;p6">
            <a:extLst>
              <a:ext uri="{FF2B5EF4-FFF2-40B4-BE49-F238E27FC236}">
                <a16:creationId xmlns:a16="http://schemas.microsoft.com/office/drawing/2014/main" id="{A1CBC3E7-653D-4AEC-A510-10C519357CE0}"/>
              </a:ext>
            </a:extLst>
          </p:cNvPr>
          <p:cNvCxnSpPr/>
          <p:nvPr/>
        </p:nvCxnSpPr>
        <p:spPr>
          <a:xfrm rot="5400000" flipH="1">
            <a:off x="7305643" y="2837427"/>
            <a:ext cx="2113200" cy="267300"/>
          </a:xfrm>
          <a:prstGeom prst="curvedConnector3">
            <a:avLst>
              <a:gd name="adj1" fmla="val 9973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" name="Google Shape;309;p6">
            <a:extLst>
              <a:ext uri="{FF2B5EF4-FFF2-40B4-BE49-F238E27FC236}">
                <a16:creationId xmlns:a16="http://schemas.microsoft.com/office/drawing/2014/main" id="{6BC1D9E0-7DD6-43A4-A6CF-25C55F9C8CF5}"/>
              </a:ext>
            </a:extLst>
          </p:cNvPr>
          <p:cNvCxnSpPr/>
          <p:nvPr/>
        </p:nvCxnSpPr>
        <p:spPr>
          <a:xfrm flipH="1">
            <a:off x="2025378" y="1914599"/>
            <a:ext cx="4763700" cy="2070900"/>
          </a:xfrm>
          <a:prstGeom prst="curvedConnector3">
            <a:avLst>
              <a:gd name="adj1" fmla="val 6976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" name="Google Shape;300;p6">
            <a:extLst>
              <a:ext uri="{FF2B5EF4-FFF2-40B4-BE49-F238E27FC236}">
                <a16:creationId xmlns:a16="http://schemas.microsoft.com/office/drawing/2014/main" id="{D30AC5E2-7721-4253-8AD7-D3DBD623E023}"/>
              </a:ext>
            </a:extLst>
          </p:cNvPr>
          <p:cNvSpPr/>
          <p:nvPr/>
        </p:nvSpPr>
        <p:spPr>
          <a:xfrm>
            <a:off x="225841" y="3743921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10E4B-DC09-4B25-8254-06B772DEA03F}"/>
              </a:ext>
            </a:extLst>
          </p:cNvPr>
          <p:cNvSpPr txBox="1"/>
          <p:nvPr/>
        </p:nvSpPr>
        <p:spPr>
          <a:xfrm>
            <a:off x="254804" y="114148"/>
            <a:ext cx="587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 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compliquée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Google Shape;290;p6">
            <a:hlinkClick r:id="" action="ppaction://noaction">
              <a:snd r:embed="rId9" name="4_1.wav"/>
            </a:hlinkClick>
            <a:extLst>
              <a:ext uri="{FF2B5EF4-FFF2-40B4-BE49-F238E27FC236}">
                <a16:creationId xmlns:a16="http://schemas.microsoft.com/office/drawing/2014/main" id="{0980CEAF-B245-4637-997C-DD5B6C827B9F}"/>
              </a:ext>
            </a:extLst>
          </p:cNvPr>
          <p:cNvSpPr txBox="1"/>
          <p:nvPr/>
        </p:nvSpPr>
        <p:spPr>
          <a:xfrm>
            <a:off x="-1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2;p6">
            <a:hlinkClick r:id="" action="ppaction://noaction">
              <a:snd r:embed="rId20" name="4_10.wav"/>
            </a:hlinkClick>
            <a:extLst>
              <a:ext uri="{FF2B5EF4-FFF2-40B4-BE49-F238E27FC236}">
                <a16:creationId xmlns:a16="http://schemas.microsoft.com/office/drawing/2014/main" id="{9B98B834-7701-487F-9622-EE2127EDF64E}"/>
              </a:ext>
            </a:extLst>
          </p:cNvPr>
          <p:cNvSpPr txBox="1"/>
          <p:nvPr/>
        </p:nvSpPr>
        <p:spPr>
          <a:xfrm>
            <a:off x="0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7;p6">
            <a:hlinkClick r:id="" action="ppaction://noaction">
              <a:snd r:embed="rId18" name="4_9.wav"/>
            </a:hlinkClick>
            <a:extLst>
              <a:ext uri="{FF2B5EF4-FFF2-40B4-BE49-F238E27FC236}">
                <a16:creationId xmlns:a16="http://schemas.microsoft.com/office/drawing/2014/main" id="{14134EF0-A74E-4275-98FF-6632AB299285}"/>
              </a:ext>
            </a:extLst>
          </p:cNvPr>
          <p:cNvSpPr txBox="1"/>
          <p:nvPr/>
        </p:nvSpPr>
        <p:spPr>
          <a:xfrm>
            <a:off x="3142739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90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275;p6">
            <a:extLst>
              <a:ext uri="{FF2B5EF4-FFF2-40B4-BE49-F238E27FC236}">
                <a16:creationId xmlns:a16="http://schemas.microsoft.com/office/drawing/2014/main" id="{B2CA7029-FF8A-4010-B7EF-E08184E596FD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218946" y="1512920"/>
            <a:ext cx="11754107" cy="504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0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F5DD86F1-6AA1-4078-8307-A1C792B681B9}"/>
              </a:ext>
            </a:extLst>
          </p:cNvPr>
          <p:cNvSpPr txBox="1"/>
          <p:nvPr/>
        </p:nvSpPr>
        <p:spPr>
          <a:xfrm>
            <a:off x="3142739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81;p6">
            <a:hlinkClick r:id="" action="ppaction://noaction">
              <a:snd r:embed="rId6" name="4_16.wav"/>
            </a:hlinkClick>
            <a:extLst>
              <a:ext uri="{FF2B5EF4-FFF2-40B4-BE49-F238E27FC236}">
                <a16:creationId xmlns:a16="http://schemas.microsoft.com/office/drawing/2014/main" id="{0F4145B3-61AD-4B62-A94D-FCDF28243B12}"/>
              </a:ext>
            </a:extLst>
          </p:cNvPr>
          <p:cNvSpPr txBox="1"/>
          <p:nvPr/>
        </p:nvSpPr>
        <p:spPr>
          <a:xfrm>
            <a:off x="6285478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83;p6">
            <a:hlinkClick r:id="" action="ppaction://noaction">
              <a:snd r:embed="rId7" name="4_12.wav"/>
            </a:hlinkClick>
            <a:extLst>
              <a:ext uri="{FF2B5EF4-FFF2-40B4-BE49-F238E27FC236}">
                <a16:creationId xmlns:a16="http://schemas.microsoft.com/office/drawing/2014/main" id="{56C36A6A-35AD-41A0-A907-BA2DB5DC3867}"/>
              </a:ext>
            </a:extLst>
          </p:cNvPr>
          <p:cNvSpPr txBox="1"/>
          <p:nvPr/>
        </p:nvSpPr>
        <p:spPr>
          <a:xfrm>
            <a:off x="6285478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ref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84;p6">
            <a:hlinkClick r:id="" action="ppaction://noaction">
              <a:snd r:embed="rId8" name="4_1.wav"/>
            </a:hlinkClick>
            <a:extLst>
              <a:ext uri="{FF2B5EF4-FFF2-40B4-BE49-F238E27FC236}">
                <a16:creationId xmlns:a16="http://schemas.microsoft.com/office/drawing/2014/main" id="{040FCAD1-CDED-4254-862C-B562E9FCA3B0}"/>
              </a:ext>
            </a:extLst>
          </p:cNvPr>
          <p:cNvSpPr txBox="1"/>
          <p:nvPr/>
        </p:nvSpPr>
        <p:spPr>
          <a:xfrm>
            <a:off x="6285478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85;p6">
            <a:hlinkClick r:id="" action="ppaction://noaction">
              <a:snd r:embed="rId9" name="4_8.wav"/>
            </a:hlinkClick>
            <a:extLst>
              <a:ext uri="{FF2B5EF4-FFF2-40B4-BE49-F238E27FC236}">
                <a16:creationId xmlns:a16="http://schemas.microsoft.com/office/drawing/2014/main" id="{0ABF5791-38F8-430A-8D22-13E8D7A38019}"/>
              </a:ext>
            </a:extLst>
          </p:cNvPr>
          <p:cNvSpPr txBox="1"/>
          <p:nvPr/>
        </p:nvSpPr>
        <p:spPr>
          <a:xfrm>
            <a:off x="6285478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86;p6">
            <a:hlinkClick r:id="" action="ppaction://noaction">
              <a:snd r:embed="rId10" name="4_14.wav"/>
            </a:hlinkClick>
            <a:extLst>
              <a:ext uri="{FF2B5EF4-FFF2-40B4-BE49-F238E27FC236}">
                <a16:creationId xmlns:a16="http://schemas.microsoft.com/office/drawing/2014/main" id="{50516483-A8B9-4984-8737-7F8ACDC5AC44}"/>
              </a:ext>
            </a:extLst>
          </p:cNvPr>
          <p:cNvSpPr txBox="1"/>
          <p:nvPr/>
        </p:nvSpPr>
        <p:spPr>
          <a:xfrm>
            <a:off x="3142739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87;p6">
            <a:hlinkClick r:id="" action="ppaction://noaction">
              <a:snd r:embed="rId11" name="4_4.wav"/>
            </a:hlinkClick>
            <a:extLst>
              <a:ext uri="{FF2B5EF4-FFF2-40B4-BE49-F238E27FC236}">
                <a16:creationId xmlns:a16="http://schemas.microsoft.com/office/drawing/2014/main" id="{A3829428-C338-48E8-863F-3E3BBDC32EE4}"/>
              </a:ext>
            </a:extLst>
          </p:cNvPr>
          <p:cNvSpPr txBox="1"/>
          <p:nvPr/>
        </p:nvSpPr>
        <p:spPr>
          <a:xfrm>
            <a:off x="6285478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88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9E47D287-564C-4C77-8032-3EFB333CEF3E}"/>
              </a:ext>
            </a:extLst>
          </p:cNvPr>
          <p:cNvSpPr txBox="1"/>
          <p:nvPr/>
        </p:nvSpPr>
        <p:spPr>
          <a:xfrm>
            <a:off x="9428217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89;p6">
            <a:hlinkClick r:id="" action="ppaction://noaction">
              <a:snd r:embed="rId12" name="4_11.wav"/>
            </a:hlinkClick>
            <a:extLst>
              <a:ext uri="{FF2B5EF4-FFF2-40B4-BE49-F238E27FC236}">
                <a16:creationId xmlns:a16="http://schemas.microsoft.com/office/drawing/2014/main" id="{95260BD2-321C-475E-BA88-813CBC828131}"/>
              </a:ext>
            </a:extLst>
          </p:cNvPr>
          <p:cNvSpPr txBox="1"/>
          <p:nvPr/>
        </p:nvSpPr>
        <p:spPr>
          <a:xfrm>
            <a:off x="9428217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90;p6">
            <a:hlinkClick r:id="" action="ppaction://noaction">
              <a:snd r:embed="rId8" name="4_1.wav"/>
            </a:hlinkClick>
            <a:extLst>
              <a:ext uri="{FF2B5EF4-FFF2-40B4-BE49-F238E27FC236}">
                <a16:creationId xmlns:a16="http://schemas.microsoft.com/office/drawing/2014/main" id="{0980CEAF-B245-4637-997C-DD5B6C827B9F}"/>
              </a:ext>
            </a:extLst>
          </p:cNvPr>
          <p:cNvSpPr txBox="1"/>
          <p:nvPr/>
        </p:nvSpPr>
        <p:spPr>
          <a:xfrm>
            <a:off x="-1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6">
            <a:hlinkClick r:id="" action="ppaction://noaction">
              <a:snd r:embed="rId13" name="4_2.wav"/>
            </a:hlinkClick>
            <a:extLst>
              <a:ext uri="{FF2B5EF4-FFF2-40B4-BE49-F238E27FC236}">
                <a16:creationId xmlns:a16="http://schemas.microsoft.com/office/drawing/2014/main" id="{A60A8D93-9433-4612-9B84-48097A64B3A1}"/>
              </a:ext>
            </a:extLst>
          </p:cNvPr>
          <p:cNvSpPr txBox="1"/>
          <p:nvPr/>
        </p:nvSpPr>
        <p:spPr>
          <a:xfrm>
            <a:off x="0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2;p6">
            <a:hlinkClick r:id="" action="ppaction://noaction">
              <a:snd r:embed="rId14" name="4_10.wav"/>
            </a:hlinkClick>
            <a:extLst>
              <a:ext uri="{FF2B5EF4-FFF2-40B4-BE49-F238E27FC236}">
                <a16:creationId xmlns:a16="http://schemas.microsoft.com/office/drawing/2014/main" id="{9B98B834-7701-487F-9622-EE2127EDF64E}"/>
              </a:ext>
            </a:extLst>
          </p:cNvPr>
          <p:cNvSpPr txBox="1"/>
          <p:nvPr/>
        </p:nvSpPr>
        <p:spPr>
          <a:xfrm>
            <a:off x="0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4;p6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3B6E861B-797F-4765-BED4-037D1BA5EAEC}"/>
              </a:ext>
            </a:extLst>
          </p:cNvPr>
          <p:cNvSpPr txBox="1"/>
          <p:nvPr/>
        </p:nvSpPr>
        <p:spPr>
          <a:xfrm>
            <a:off x="9211195" y="2715063"/>
            <a:ext cx="2698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95;p6">
            <a:hlinkClick r:id="" action="ppaction://noaction">
              <a:snd r:embed="rId16" name="4_5.wav"/>
            </a:hlinkClick>
            <a:extLst>
              <a:ext uri="{FF2B5EF4-FFF2-40B4-BE49-F238E27FC236}">
                <a16:creationId xmlns:a16="http://schemas.microsoft.com/office/drawing/2014/main" id="{51C16FE6-3F7C-4FDA-A8EC-C506AC5F9ABD}"/>
              </a:ext>
            </a:extLst>
          </p:cNvPr>
          <p:cNvSpPr txBox="1"/>
          <p:nvPr/>
        </p:nvSpPr>
        <p:spPr>
          <a:xfrm>
            <a:off x="0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vement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96;p6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5AC1C77D-83A2-4BDB-9303-E43B184045E9}"/>
              </a:ext>
            </a:extLst>
          </p:cNvPr>
          <p:cNvSpPr txBox="1"/>
          <p:nvPr/>
        </p:nvSpPr>
        <p:spPr>
          <a:xfrm>
            <a:off x="0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7;p6">
            <a:hlinkClick r:id="" action="ppaction://noaction">
              <a:snd r:embed="rId17" name="4_9.wav"/>
            </a:hlinkClick>
            <a:extLst>
              <a:ext uri="{FF2B5EF4-FFF2-40B4-BE49-F238E27FC236}">
                <a16:creationId xmlns:a16="http://schemas.microsoft.com/office/drawing/2014/main" id="{14134EF0-A74E-4275-98FF-6632AB299285}"/>
              </a:ext>
            </a:extLst>
          </p:cNvPr>
          <p:cNvSpPr txBox="1"/>
          <p:nvPr/>
        </p:nvSpPr>
        <p:spPr>
          <a:xfrm>
            <a:off x="3142739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9;p6">
            <a:hlinkClick r:id="" action="ppaction://noaction">
              <a:snd r:embed="rId18" name="4_6.wav"/>
            </a:hlinkClick>
            <a:extLst>
              <a:ext uri="{FF2B5EF4-FFF2-40B4-BE49-F238E27FC236}">
                <a16:creationId xmlns:a16="http://schemas.microsoft.com/office/drawing/2014/main" id="{42ECDA8E-963D-46B3-80A7-FC794324A688}"/>
              </a:ext>
            </a:extLst>
          </p:cNvPr>
          <p:cNvSpPr txBox="1"/>
          <p:nvPr/>
        </p:nvSpPr>
        <p:spPr>
          <a:xfrm>
            <a:off x="9428217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10E4B-DC09-4B25-8254-06B772DEA03F}"/>
              </a:ext>
            </a:extLst>
          </p:cNvPr>
          <p:cNvSpPr txBox="1"/>
          <p:nvPr/>
        </p:nvSpPr>
        <p:spPr>
          <a:xfrm>
            <a:off x="254804" y="114148"/>
            <a:ext cx="587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 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compliquée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43" name="Google Shape;328;p7">
            <a:extLst>
              <a:ext uri="{FF2B5EF4-FFF2-40B4-BE49-F238E27FC236}">
                <a16:creationId xmlns:a16="http://schemas.microsoft.com/office/drawing/2014/main" id="{DE67E670-9859-4F7D-B764-B1EE6CE54FA3}"/>
              </a:ext>
            </a:extLst>
          </p:cNvPr>
          <p:cNvCxnSpPr/>
          <p:nvPr/>
        </p:nvCxnSpPr>
        <p:spPr>
          <a:xfrm>
            <a:off x="1805741" y="5105544"/>
            <a:ext cx="1650900" cy="938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" name="Google Shape;320;p7">
            <a:extLst>
              <a:ext uri="{FF2B5EF4-FFF2-40B4-BE49-F238E27FC236}">
                <a16:creationId xmlns:a16="http://schemas.microsoft.com/office/drawing/2014/main" id="{35948A32-13CD-4890-A7C2-757368450B68}"/>
              </a:ext>
            </a:extLst>
          </p:cNvPr>
          <p:cNvSpPr/>
          <p:nvPr/>
        </p:nvSpPr>
        <p:spPr>
          <a:xfrm>
            <a:off x="3387594" y="5845461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321;p7">
            <a:extLst>
              <a:ext uri="{FF2B5EF4-FFF2-40B4-BE49-F238E27FC236}">
                <a16:creationId xmlns:a16="http://schemas.microsoft.com/office/drawing/2014/main" id="{33EAAA69-7574-4A82-AB20-11691EECCD12}"/>
              </a:ext>
            </a:extLst>
          </p:cNvPr>
          <p:cNvCxnSpPr/>
          <p:nvPr/>
        </p:nvCxnSpPr>
        <p:spPr>
          <a:xfrm rot="-5400000" flipH="1">
            <a:off x="10286749" y="2462112"/>
            <a:ext cx="658200" cy="600"/>
          </a:xfrm>
          <a:prstGeom prst="curvedConnector3">
            <a:avLst>
              <a:gd name="adj1" fmla="val 5001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" name="Google Shape;322;p7">
            <a:extLst>
              <a:ext uri="{FF2B5EF4-FFF2-40B4-BE49-F238E27FC236}">
                <a16:creationId xmlns:a16="http://schemas.microsoft.com/office/drawing/2014/main" id="{774DBA06-F6B3-40A6-B85E-8499367632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81258" y="3124736"/>
            <a:ext cx="2591617" cy="1948378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" name="Google Shape;323;p7">
            <a:extLst>
              <a:ext uri="{FF2B5EF4-FFF2-40B4-BE49-F238E27FC236}">
                <a16:creationId xmlns:a16="http://schemas.microsoft.com/office/drawing/2014/main" id="{FB8A2F72-9DFA-441E-8599-2EEB3B7951E9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28693" y="2249665"/>
            <a:ext cx="2994871" cy="2716888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" name="Google Shape;324;p7">
            <a:extLst>
              <a:ext uri="{FF2B5EF4-FFF2-40B4-BE49-F238E27FC236}">
                <a16:creationId xmlns:a16="http://schemas.microsoft.com/office/drawing/2014/main" id="{0B3BC0E0-0B6C-4482-9DA7-32203CED608F}"/>
              </a:ext>
            </a:extLst>
          </p:cNvPr>
          <p:cNvCxnSpPr>
            <a:cxnSpLocks/>
          </p:cNvCxnSpPr>
          <p:nvPr/>
        </p:nvCxnSpPr>
        <p:spPr>
          <a:xfrm>
            <a:off x="4760686" y="1944914"/>
            <a:ext cx="2090575" cy="99685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" name="Google Shape;325;p7">
            <a:extLst>
              <a:ext uri="{FF2B5EF4-FFF2-40B4-BE49-F238E27FC236}">
                <a16:creationId xmlns:a16="http://schemas.microsoft.com/office/drawing/2014/main" id="{31FD9C12-CD5B-4F15-93C9-304A84832421}"/>
              </a:ext>
            </a:extLst>
          </p:cNvPr>
          <p:cNvCxnSpPr>
            <a:cxnSpLocks/>
          </p:cNvCxnSpPr>
          <p:nvPr/>
        </p:nvCxnSpPr>
        <p:spPr>
          <a:xfrm>
            <a:off x="7724319" y="3124736"/>
            <a:ext cx="2624367" cy="190729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" name="Google Shape;326;p7">
            <a:extLst>
              <a:ext uri="{FF2B5EF4-FFF2-40B4-BE49-F238E27FC236}">
                <a16:creationId xmlns:a16="http://schemas.microsoft.com/office/drawing/2014/main" id="{32BC3F2F-7BD7-49E6-A10A-63E7727F52BE}"/>
              </a:ext>
            </a:extLst>
          </p:cNvPr>
          <p:cNvCxnSpPr>
            <a:cxnSpLocks/>
          </p:cNvCxnSpPr>
          <p:nvPr/>
        </p:nvCxnSpPr>
        <p:spPr>
          <a:xfrm rot="10800000">
            <a:off x="2211049" y="2963514"/>
            <a:ext cx="8021522" cy="210960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1" name="Google Shape;327;p7">
            <a:extLst>
              <a:ext uri="{FF2B5EF4-FFF2-40B4-BE49-F238E27FC236}">
                <a16:creationId xmlns:a16="http://schemas.microsoft.com/office/drawing/2014/main" id="{6A553806-C182-49CA-BA13-F970086182C2}"/>
              </a:ext>
            </a:extLst>
          </p:cNvPr>
          <p:cNvCxnSpPr>
            <a:cxnSpLocks/>
          </p:cNvCxnSpPr>
          <p:nvPr/>
        </p:nvCxnSpPr>
        <p:spPr>
          <a:xfrm rot="10800000">
            <a:off x="1774251" y="5073715"/>
            <a:ext cx="2013978" cy="12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2" name="Google Shape;329;p7">
            <a:extLst>
              <a:ext uri="{FF2B5EF4-FFF2-40B4-BE49-F238E27FC236}">
                <a16:creationId xmlns:a16="http://schemas.microsoft.com/office/drawing/2014/main" id="{DE13C07D-2E7D-41FE-9CD1-B034763765F3}"/>
              </a:ext>
            </a:extLst>
          </p:cNvPr>
          <p:cNvCxnSpPr>
            <a:cxnSpLocks/>
          </p:cNvCxnSpPr>
          <p:nvPr/>
        </p:nvCxnSpPr>
        <p:spPr>
          <a:xfrm>
            <a:off x="1629622" y="3157926"/>
            <a:ext cx="2289235" cy="1874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6" name="Google Shape;320;p7">
            <a:extLst>
              <a:ext uri="{FF2B5EF4-FFF2-40B4-BE49-F238E27FC236}">
                <a16:creationId xmlns:a16="http://schemas.microsoft.com/office/drawing/2014/main" id="{065BCB15-8220-4780-B153-011AD2FE78BE}"/>
              </a:ext>
            </a:extLst>
          </p:cNvPr>
          <p:cNvSpPr/>
          <p:nvPr/>
        </p:nvSpPr>
        <p:spPr>
          <a:xfrm>
            <a:off x="9673072" y="1649007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282;p6">
            <a:hlinkClick r:id="" action="ppaction://noaction">
              <a:snd r:embed="rId19" name="4_3.wav"/>
            </a:hlinkClick>
            <a:extLst>
              <a:ext uri="{FF2B5EF4-FFF2-40B4-BE49-F238E27FC236}">
                <a16:creationId xmlns:a16="http://schemas.microsoft.com/office/drawing/2014/main" id="{D1484789-394D-4B54-97E8-4D40BC728F33}"/>
              </a:ext>
            </a:extLst>
          </p:cNvPr>
          <p:cNvSpPr txBox="1"/>
          <p:nvPr/>
        </p:nvSpPr>
        <p:spPr>
          <a:xfrm>
            <a:off x="3142739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8;p6">
            <a:hlinkClick r:id="" action="ppaction://noaction">
              <a:snd r:embed="rId17" name="4_9.wav"/>
            </a:hlinkClick>
            <a:extLst>
              <a:ext uri="{FF2B5EF4-FFF2-40B4-BE49-F238E27FC236}">
                <a16:creationId xmlns:a16="http://schemas.microsoft.com/office/drawing/2014/main" id="{2FA42ACB-1C03-4B12-99AC-8E7B48DD56FA}"/>
              </a:ext>
            </a:extLst>
          </p:cNvPr>
          <p:cNvSpPr txBox="1"/>
          <p:nvPr/>
        </p:nvSpPr>
        <p:spPr>
          <a:xfrm>
            <a:off x="9428217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3;p6">
            <a:hlinkClick r:id="" action="ppaction://noaction">
              <a:snd r:embed="rId20" name="4_13.wav"/>
            </a:hlinkClick>
            <a:extLst>
              <a:ext uri="{FF2B5EF4-FFF2-40B4-BE49-F238E27FC236}">
                <a16:creationId xmlns:a16="http://schemas.microsoft.com/office/drawing/2014/main" id="{5021686E-A909-46B3-92A6-8BC7ABA53C40}"/>
              </a:ext>
            </a:extLst>
          </p:cNvPr>
          <p:cNvSpPr txBox="1"/>
          <p:nvPr/>
        </p:nvSpPr>
        <p:spPr>
          <a:xfrm>
            <a:off x="3142739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022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33C5AED-E8B6-42E9-A135-EC88D97B9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02" name="Picture 10" descr="Cajas De Regalo, Regalo, Regalo De Navidad, Corazón">
            <a:extLst>
              <a:ext uri="{FF2B5EF4-FFF2-40B4-BE49-F238E27FC236}">
                <a16:creationId xmlns:a16="http://schemas.microsoft.com/office/drawing/2014/main" id="{AA217C0F-31A6-499C-8899-6135B205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20" y="3234727"/>
            <a:ext cx="1155746" cy="10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02062E29-F75B-479B-90E9-95D45A8AC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85" y="4328168"/>
            <a:ext cx="2890501" cy="1528804"/>
          </a:xfrm>
          <a:prstGeom prst="rect">
            <a:avLst/>
          </a:prstGeom>
        </p:spPr>
      </p:pic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10" name="5_2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518859" y="1532085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lundi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518859" y="1981346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hib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Lil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Chaque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jour, Lulu a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cadeau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ami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amie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40" name="Picture 10" descr="Cajas De Regalo, Regalo, Regalo De Navidad, Corazón">
            <a:extLst>
              <a:ext uri="{FF2B5EF4-FFF2-40B4-BE49-F238E27FC236}">
                <a16:creationId xmlns:a16="http://schemas.microsoft.com/office/drawing/2014/main" id="{29A18A32-5166-472F-B54A-96D4D868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37" y="2636810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B7DC7F5D-DEA8-4036-9298-C5803DB49B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92" y="3256296"/>
            <a:ext cx="1924042" cy="22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8" name="5_4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24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mercredi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6" y="2032358"/>
            <a:ext cx="424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un pian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Marg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9" name="5_3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mardi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8" y="1981346"/>
            <a:ext cx="399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véhic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Herc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25" name="Picture 10" descr="Cajas De Regalo, Regalo, Regalo De Navidad, Corazón">
            <a:extLst>
              <a:ext uri="{FF2B5EF4-FFF2-40B4-BE49-F238E27FC236}">
                <a16:creationId xmlns:a16="http://schemas.microsoft.com/office/drawing/2014/main" id="{5CEFCC57-3C16-4FD0-AA28-B2FBF54D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4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743408-DE8B-46F3-A130-C77934C91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1" y="3228412"/>
            <a:ext cx="2622995" cy="2365551"/>
          </a:xfrm>
          <a:prstGeom prst="rect">
            <a:avLst/>
          </a:prstGeom>
        </p:spPr>
      </p:pic>
      <p:pic>
        <p:nvPicPr>
          <p:cNvPr id="26" name="Picture 10" descr="Cajas De Regalo, Regalo, Regalo De Navidad, Corazón">
            <a:extLst>
              <a:ext uri="{FF2B5EF4-FFF2-40B4-BE49-F238E27FC236}">
                <a16:creationId xmlns:a16="http://schemas.microsoft.com/office/drawing/2014/main" id="{F68C9337-E14D-4978-B9B1-E0A45828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25" y="2885995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FFC7C104-C2FC-45DA-9BF1-D4A1014248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68" y="3717858"/>
            <a:ext cx="2730569" cy="19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24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vendredi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6" y="2032358"/>
            <a:ext cx="424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ien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Jul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ien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9" name="5_5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jeudi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8" y="1981346"/>
            <a:ext cx="399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Elle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clo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 pour Gavro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e.</a:t>
            </a:r>
          </a:p>
        </p:txBody>
      </p:sp>
      <p:pic>
        <p:nvPicPr>
          <p:cNvPr id="23" name="Picture 10" descr="Cajas De Regalo, Regalo, Regalo De Navidad, Corazón">
            <a:extLst>
              <a:ext uri="{FF2B5EF4-FFF2-40B4-BE49-F238E27FC236}">
                <a16:creationId xmlns:a16="http://schemas.microsoft.com/office/drawing/2014/main" id="{3255CA6B-E244-45B5-974E-E2CD22D0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4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ajas De Regalo, Regalo, Regalo De Navidad, Corazón">
            <a:extLst>
              <a:ext uri="{FF2B5EF4-FFF2-40B4-BE49-F238E27FC236}">
                <a16:creationId xmlns:a16="http://schemas.microsoft.com/office/drawing/2014/main" id="{AA7CC156-52DA-43A2-84A8-AA899BD4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32" y="2830655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833054D-1AA9-4BC3-AA83-824D930A9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04">
            <a:off x="2637152" y="3395497"/>
            <a:ext cx="1345014" cy="230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4589B-FC5C-41B7-9A56-85C3940588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49" y="4255213"/>
            <a:ext cx="672099" cy="78422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45EBBAC-71F4-426C-ACDC-0051BE3F9A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16" y="3515862"/>
            <a:ext cx="1781788" cy="21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4745</TotalTime>
  <Words>1836</Words>
  <Application>Microsoft Office PowerPoint</Application>
  <PresentationFormat>Widescreen</PresentationFormat>
  <Paragraphs>341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Cavolini</vt:lpstr>
      <vt:lpstr>Century Gothic</vt:lpstr>
      <vt:lpstr>Century Gothic</vt:lpstr>
      <vt:lpstr>Ink Free</vt:lpstr>
      <vt:lpstr>Modern Love</vt:lpstr>
      <vt:lpstr>Symbol</vt:lpstr>
      <vt:lpstr>Wingdings</vt:lpstr>
      <vt:lpstr>1_Office Theme</vt:lpstr>
      <vt:lpstr>3_Office Theme</vt:lpstr>
      <vt:lpstr>Saying what I and others have</vt:lpstr>
      <vt:lpstr>prononcer</vt:lpstr>
      <vt:lpstr>prononcer</vt:lpstr>
      <vt:lpstr>prononcer</vt:lpstr>
      <vt:lpstr>prononcer</vt:lpstr>
      <vt:lpstr>prononcer</vt:lpstr>
      <vt:lpstr>lire</vt:lpstr>
      <vt:lpstr>lire</vt:lpstr>
      <vt:lpstr>lire</vt:lpstr>
      <vt:lpstr>lire</vt:lpstr>
      <vt:lpstr>parler</vt:lpstr>
      <vt:lpstr>parler</vt:lpstr>
      <vt:lpstr>parler</vt:lpstr>
      <vt:lpstr>parler</vt:lpstr>
      <vt:lpstr>parler</vt:lpstr>
      <vt:lpstr>parler</vt:lpstr>
      <vt:lpstr>parler</vt:lpstr>
      <vt:lpstr>Questions with quoi</vt:lpstr>
      <vt:lpstr>écrire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30</cp:revision>
  <dcterms:created xsi:type="dcterms:W3CDTF">2021-10-25T17:33:24Z</dcterms:created>
  <dcterms:modified xsi:type="dcterms:W3CDTF">2023-07-15T19:34:44Z</dcterms:modified>
</cp:coreProperties>
</file>