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1"/>
  </p:notesMasterIdLst>
  <p:sldIdLst>
    <p:sldId id="257" r:id="rId4"/>
    <p:sldId id="523" r:id="rId5"/>
    <p:sldId id="517" r:id="rId6"/>
    <p:sldId id="518" r:id="rId7"/>
    <p:sldId id="514" r:id="rId8"/>
    <p:sldId id="357" r:id="rId9"/>
    <p:sldId id="3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EB1"/>
    <a:srgbClr val="FF0066"/>
    <a:srgbClr val="00A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76994" autoAdjust="0"/>
  </p:normalViewPr>
  <p:slideViewPr>
    <p:cSldViewPr snapToGrid="0">
      <p:cViewPr varScale="1">
        <p:scale>
          <a:sx n="84" d="100"/>
          <a:sy n="84" d="100"/>
        </p:scale>
        <p:origin x="147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revisit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[u] </a:t>
            </a:r>
            <a:r>
              <a:rPr lang="fr-FR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tu [112] salut! [2205] amusant [4695] utiliser [345] nous [31] bonjour! [1972] douze [1664] jouer [219] jour [78]</a:t>
            </a:r>
            <a:endParaRPr lang="en-GB" sz="18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jour [78] </a:t>
            </a:r>
            <a:r>
              <a:rPr lang="en-GB" sz="1800" b="1" i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chaque</a:t>
            </a:r>
            <a:r>
              <a:rPr lang="en-GB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[151] </a:t>
            </a:r>
            <a:r>
              <a:rPr lang="en-GB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days of the week</a:t>
            </a:r>
            <a:br>
              <a:rPr lang="en-GB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avoir [8] j’ai, il a, elle a, quoi [297] animal [1002] chien [1744] chat [3138]  photo [1412] ou [33] </a:t>
            </a:r>
            <a:endParaRPr lang="en-GB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Ça va ? [54/53] bien [47] mal [277] Oui [284] Non [75] Au revoir [4/1274]</a:t>
            </a:r>
            <a:endParaRPr lang="en-GB" sz="18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endParaRPr lang="en-GB" sz="18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this week’s SSC [</a:t>
            </a:r>
            <a:r>
              <a:rPr lang="en-GB" b="0" dirty="0" err="1"/>
              <a:t>ou</a:t>
            </a:r>
            <a:r>
              <a:rPr lang="en-GB" b="0" dirty="0"/>
              <a:t>] and differentiate it </a:t>
            </a:r>
            <a:r>
              <a:rPr lang="en-GB" b="0"/>
              <a:t>from [au</a:t>
            </a:r>
            <a:r>
              <a:rPr lang="en-GB" b="0" dirty="0"/>
              <a:t>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Pupils write 1-12 and [au] or [</a:t>
            </a:r>
            <a:r>
              <a:rPr lang="en-GB" dirty="0" err="1"/>
              <a:t>ou</a:t>
            </a:r>
            <a:r>
              <a:rPr lang="en-GB" dirty="0"/>
              <a:t>] for each word.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missing letters.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 for Part 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pronounce all of the words.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circulates to listen and support, as needed.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Part A:</a:t>
            </a:r>
            <a:br>
              <a:rPr lang="en-GB" dirty="0"/>
            </a:br>
            <a:r>
              <a:rPr lang="en-GB" dirty="0"/>
              <a:t>[1] </a:t>
            </a:r>
            <a:r>
              <a:rPr lang="en-GB" dirty="0" err="1"/>
              <a:t>poule</a:t>
            </a:r>
            <a:br>
              <a:rPr lang="en-GB" dirty="0"/>
            </a:br>
            <a:r>
              <a:rPr lang="en-GB" dirty="0"/>
              <a:t>[2] bouche</a:t>
            </a:r>
            <a:br>
              <a:rPr lang="en-GB" dirty="0"/>
            </a:br>
            <a:r>
              <a:rPr lang="en-GB" dirty="0"/>
              <a:t>[3] chapeau</a:t>
            </a:r>
            <a:br>
              <a:rPr lang="en-GB" dirty="0"/>
            </a:br>
            <a:r>
              <a:rPr lang="en-GB" dirty="0"/>
              <a:t>[4] </a:t>
            </a:r>
            <a:r>
              <a:rPr lang="en-GB" dirty="0" err="1"/>
              <a:t>automne</a:t>
            </a:r>
            <a:br>
              <a:rPr lang="en-GB" dirty="0"/>
            </a:br>
            <a:r>
              <a:rPr lang="en-GB" dirty="0"/>
              <a:t>[5] </a:t>
            </a:r>
            <a:r>
              <a:rPr lang="en-GB" dirty="0" err="1"/>
              <a:t>joueur</a:t>
            </a:r>
            <a:br>
              <a:rPr lang="en-GB" dirty="0"/>
            </a:br>
            <a:r>
              <a:rPr lang="en-GB" dirty="0"/>
              <a:t>[6] gauche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[7] bijoux</a:t>
            </a:r>
            <a:br>
              <a:rPr lang="en-GB" dirty="0"/>
            </a:br>
            <a:r>
              <a:rPr lang="en-GB" dirty="0"/>
              <a:t>[8] </a:t>
            </a:r>
            <a:r>
              <a:rPr lang="en-GB" dirty="0" err="1"/>
              <a:t>oiseau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[9] bateau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[10] </a:t>
            </a:r>
            <a:r>
              <a:rPr lang="en-GB" dirty="0" err="1"/>
              <a:t>bouteille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[11] bougie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[12] bureau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</a:t>
            </a:r>
            <a:r>
              <a:rPr lang="en-GB" b="0" dirty="0" err="1"/>
              <a:t>j’ai</a:t>
            </a:r>
            <a:r>
              <a:rPr lang="en-GB" b="0" dirty="0"/>
              <a:t> and il a and previously taught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Explain the scenario and the task: Adèle has written a list of things she has for packing in her holiday bag, and things that Pierre has.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Then she spills hot chocolate on it!  Can pupils still tell who has what?  They write a list with ‘I have’ and ‘he has’ headings.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remove the ‘spills’ and bring up the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583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the </a:t>
            </a:r>
            <a:r>
              <a:rPr lang="en-GB" b="0" i="1" dirty="0"/>
              <a:t>I</a:t>
            </a:r>
            <a:r>
              <a:rPr lang="en-GB" b="0" dirty="0"/>
              <a:t> and </a:t>
            </a:r>
            <a:r>
              <a:rPr lang="en-GB" b="0" i="1" dirty="0"/>
              <a:t>you</a:t>
            </a:r>
            <a:r>
              <a:rPr lang="en-GB" b="0" dirty="0"/>
              <a:t> forms of </a:t>
            </a:r>
            <a:r>
              <a:rPr lang="en-GB" b="0" i="1" dirty="0" err="1"/>
              <a:t>avoir</a:t>
            </a:r>
            <a:r>
              <a:rPr lang="en-GB" b="0" i="1" dirty="0"/>
              <a:t> </a:t>
            </a:r>
            <a:r>
              <a:rPr lang="en-GB" b="0" dirty="0"/>
              <a:t>and previously taught nouns.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Tell pupils that they need to pay attention to the forms of </a:t>
            </a:r>
            <a:r>
              <a:rPr lang="en-GB" b="0" dirty="0" err="1"/>
              <a:t>avoir</a:t>
            </a:r>
            <a:r>
              <a:rPr lang="en-GB" b="0" dirty="0"/>
              <a:t> –</a:t>
            </a:r>
            <a:r>
              <a:rPr lang="en-GB" b="0" i="1" dirty="0"/>
              <a:t> ai </a:t>
            </a:r>
            <a:r>
              <a:rPr lang="en-GB" b="0" dirty="0"/>
              <a:t>for ‘I have’ and </a:t>
            </a:r>
            <a:r>
              <a:rPr lang="en-GB" b="0" i="1" dirty="0"/>
              <a:t>as</a:t>
            </a:r>
            <a:r>
              <a:rPr lang="en-GB" b="0" dirty="0"/>
              <a:t> for ‘you have’.  The pronouns will be beeped out.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write two headings ‘</a:t>
            </a:r>
            <a:r>
              <a:rPr lang="en-GB" b="0" dirty="0" err="1"/>
              <a:t>i</a:t>
            </a:r>
            <a:r>
              <a:rPr lang="en-GB" b="0" dirty="0"/>
              <a:t> have’ and ‘you have’ and list the three items that each person has, in English, underneath.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reveal the six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[J’]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[tu] as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ballon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[tu] as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[j‘]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[j‘]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[tu] as un cadeau.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9264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of revisited vocabulary in a longer (conversation) context.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each sentence to hear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Pupils can number 1-6 and just write down all the missing English meanings within each sentence.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Click to bring up written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659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87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028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5736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382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495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740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9787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477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82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2766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932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98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386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9605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6238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190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215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5168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92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577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43634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4209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0135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105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29650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5860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png"/><Relationship Id="rId18" Type="http://schemas.openxmlformats.org/officeDocument/2006/relationships/image" Target="../media/image17.gif"/><Relationship Id="rId3" Type="http://schemas.openxmlformats.org/officeDocument/2006/relationships/image" Target="../media/image4.png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gif"/><Relationship Id="rId11" Type="http://schemas.openxmlformats.org/officeDocument/2006/relationships/audio" Target="../media/audio8.wav"/><Relationship Id="rId5" Type="http://schemas.openxmlformats.org/officeDocument/2006/relationships/image" Target="../media/image25.gif"/><Relationship Id="rId15" Type="http://schemas.openxmlformats.org/officeDocument/2006/relationships/image" Target="../media/image30.svg"/><Relationship Id="rId10" Type="http://schemas.openxmlformats.org/officeDocument/2006/relationships/audio" Target="../media/audio7.wav"/><Relationship Id="rId4" Type="http://schemas.openxmlformats.org/officeDocument/2006/relationships/image" Target="../media/image2.png"/><Relationship Id="rId9" Type="http://schemas.openxmlformats.org/officeDocument/2006/relationships/audio" Target="../media/audio6.wav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7.wav"/><Relationship Id="rId3" Type="http://schemas.openxmlformats.org/officeDocument/2006/relationships/image" Target="../media/image26.gif"/><Relationship Id="rId7" Type="http://schemas.openxmlformats.org/officeDocument/2006/relationships/audio" Target="../media/audio13.wav"/><Relationship Id="rId12" Type="http://schemas.openxmlformats.org/officeDocument/2006/relationships/image" Target="../media/image27.png"/><Relationship Id="rId17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18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2.wav"/><Relationship Id="rId11" Type="http://schemas.openxmlformats.org/officeDocument/2006/relationships/image" Target="../media/image2.png"/><Relationship Id="rId5" Type="http://schemas.openxmlformats.org/officeDocument/2006/relationships/audio" Target="../media/audio11.wav"/><Relationship Id="rId15" Type="http://schemas.openxmlformats.org/officeDocument/2006/relationships/image" Target="../media/image30.svg"/><Relationship Id="rId10" Type="http://schemas.openxmlformats.org/officeDocument/2006/relationships/audio" Target="../media/audio16.wav"/><Relationship Id="rId4" Type="http://schemas.openxmlformats.org/officeDocument/2006/relationships/image" Target="../media/image28.png"/><Relationship Id="rId9" Type="http://schemas.openxmlformats.org/officeDocument/2006/relationships/audio" Target="../media/audio15.wav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1" y="163664"/>
            <a:ext cx="3885763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BA5CC0D-A4F0-4155-AB75-DE2F4BE4E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9" y="1893544"/>
            <a:ext cx="3691225" cy="261557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98A3A2A-2AF9-4E31-A678-1D8836E4D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74" y="3237438"/>
            <a:ext cx="1591842" cy="1497009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E5659FB-7595-44A3-9143-734939FC3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097" y="3320522"/>
            <a:ext cx="1591842" cy="1497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FB805-9961-4D38-80E9-1F1062484503}"/>
              </a:ext>
            </a:extLst>
          </p:cNvPr>
          <p:cNvSpPr txBox="1"/>
          <p:nvPr/>
        </p:nvSpPr>
        <p:spPr>
          <a:xfrm>
            <a:off x="9755660" y="6441328"/>
            <a:ext cx="245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DFB2DFE-A815-4013-90A2-44277BE18D4B}"/>
              </a:ext>
            </a:extLst>
          </p:cNvPr>
          <p:cNvGraphicFramePr>
            <a:graphicFrameLocks noGrp="1"/>
          </p:cNvGraphicFramePr>
          <p:nvPr/>
        </p:nvGraphicFramePr>
        <p:xfrm>
          <a:off x="273316" y="1439182"/>
          <a:ext cx="11419956" cy="53230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4989">
                  <a:extLst>
                    <a:ext uri="{9D8B030D-6E8A-4147-A177-3AD203B41FA5}">
                      <a16:colId xmlns:a16="http://schemas.microsoft.com/office/drawing/2014/main" val="2886108165"/>
                    </a:ext>
                  </a:extLst>
                </a:gridCol>
                <a:gridCol w="2854989">
                  <a:extLst>
                    <a:ext uri="{9D8B030D-6E8A-4147-A177-3AD203B41FA5}">
                      <a16:colId xmlns:a16="http://schemas.microsoft.com/office/drawing/2014/main" val="3221431536"/>
                    </a:ext>
                  </a:extLst>
                </a:gridCol>
                <a:gridCol w="2854989">
                  <a:extLst>
                    <a:ext uri="{9D8B030D-6E8A-4147-A177-3AD203B41FA5}">
                      <a16:colId xmlns:a16="http://schemas.microsoft.com/office/drawing/2014/main" val="4103619189"/>
                    </a:ext>
                  </a:extLst>
                </a:gridCol>
                <a:gridCol w="2854989">
                  <a:extLst>
                    <a:ext uri="{9D8B030D-6E8A-4147-A177-3AD203B41FA5}">
                      <a16:colId xmlns:a16="http://schemas.microsoft.com/office/drawing/2014/main" val="2811459310"/>
                    </a:ext>
                  </a:extLst>
                </a:gridCol>
              </a:tblGrid>
              <a:tr h="17743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101613"/>
                  </a:ext>
                </a:extLst>
              </a:tr>
              <a:tr h="17743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842750"/>
                  </a:ext>
                </a:extLst>
              </a:tr>
              <a:tr h="177433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540184"/>
                  </a:ext>
                </a:extLst>
              </a:tr>
            </a:tbl>
          </a:graphicData>
        </a:graphic>
      </p:graphicFrame>
      <p:pic>
        <p:nvPicPr>
          <p:cNvPr id="127" name="Google Shape;12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512" y="1552719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9" name="Google Shape;129;p2"/>
          <p:cNvSpPr txBox="1"/>
          <p:nvPr/>
        </p:nvSpPr>
        <p:spPr>
          <a:xfrm>
            <a:off x="245734" y="145776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4942063" y="615069"/>
            <a:ext cx="57438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Say these words one after the other as quickly as you can. Your partner will check.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0" y="610569"/>
            <a:ext cx="57438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Google Shape;158;p2">
            <a:hlinkClick r:id="" action="ppaction://noaction">
              <a:snd r:embed="rId4" name="f 1_1.wav"/>
            </a:hlinkClick>
          </p:cNvPr>
          <p:cNvSpPr txBox="1"/>
          <p:nvPr/>
        </p:nvSpPr>
        <p:spPr>
          <a:xfrm>
            <a:off x="2674288" y="606971"/>
            <a:ext cx="209086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or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pic>
        <p:nvPicPr>
          <p:cNvPr id="29" name="Google Shape;127;p2">
            <a:extLst>
              <a:ext uri="{FF2B5EF4-FFF2-40B4-BE49-F238E27FC236}">
                <a16:creationId xmlns:a16="http://schemas.microsoft.com/office/drawing/2014/main" id="{F00FE78E-3914-43B9-8FFB-689D76AB8E0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1121" y="151375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Google Shape;129;p2">
            <a:extLst>
              <a:ext uri="{FF2B5EF4-FFF2-40B4-BE49-F238E27FC236}">
                <a16:creationId xmlns:a16="http://schemas.microsoft.com/office/drawing/2014/main" id="{397CEBA8-DD25-4785-92C5-0FA30B71A155}"/>
              </a:ext>
            </a:extLst>
          </p:cNvPr>
          <p:cNvSpPr txBox="1"/>
          <p:nvPr/>
        </p:nvSpPr>
        <p:spPr>
          <a:xfrm>
            <a:off x="3177107" y="142316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127;p2">
            <a:extLst>
              <a:ext uri="{FF2B5EF4-FFF2-40B4-BE49-F238E27FC236}">
                <a16:creationId xmlns:a16="http://schemas.microsoft.com/office/drawing/2014/main" id="{BD1C85DA-86F4-4EB2-9129-15D4A88138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6396" y="148301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F397E758-F9D6-4C72-8C5C-E7718A3D11D8}"/>
              </a:ext>
            </a:extLst>
          </p:cNvPr>
          <p:cNvSpPr txBox="1"/>
          <p:nvPr/>
        </p:nvSpPr>
        <p:spPr>
          <a:xfrm>
            <a:off x="5985522" y="140602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127;p2">
            <a:extLst>
              <a:ext uri="{FF2B5EF4-FFF2-40B4-BE49-F238E27FC236}">
                <a16:creationId xmlns:a16="http://schemas.microsoft.com/office/drawing/2014/main" id="{64EDF885-B489-4EE3-BCA2-A7D527B4D0B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1653" y="151375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Google Shape;129;p2">
            <a:extLst>
              <a:ext uri="{FF2B5EF4-FFF2-40B4-BE49-F238E27FC236}">
                <a16:creationId xmlns:a16="http://schemas.microsoft.com/office/drawing/2014/main" id="{E75D56BC-E396-4A36-A7D3-4C9632327DCB}"/>
              </a:ext>
            </a:extLst>
          </p:cNvPr>
          <p:cNvSpPr txBox="1"/>
          <p:nvPr/>
        </p:nvSpPr>
        <p:spPr>
          <a:xfrm>
            <a:off x="8867157" y="140603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27;p2">
            <a:extLst>
              <a:ext uri="{FF2B5EF4-FFF2-40B4-BE49-F238E27FC236}">
                <a16:creationId xmlns:a16="http://schemas.microsoft.com/office/drawing/2014/main" id="{5310AF9B-B323-47B3-ACE0-3E13C5C1D1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718" y="3242364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Google Shape;129;p2">
            <a:extLst>
              <a:ext uri="{FF2B5EF4-FFF2-40B4-BE49-F238E27FC236}">
                <a16:creationId xmlns:a16="http://schemas.microsoft.com/office/drawing/2014/main" id="{B59902E4-C460-4522-8D21-ABF95FE23E51}"/>
              </a:ext>
            </a:extLst>
          </p:cNvPr>
          <p:cNvSpPr txBox="1"/>
          <p:nvPr/>
        </p:nvSpPr>
        <p:spPr>
          <a:xfrm>
            <a:off x="250294" y="3142507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127;p2">
            <a:extLst>
              <a:ext uri="{FF2B5EF4-FFF2-40B4-BE49-F238E27FC236}">
                <a16:creationId xmlns:a16="http://schemas.microsoft.com/office/drawing/2014/main" id="{D320E253-4E4B-4A64-9E7C-86D602E4F7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1373" y="3242365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8" name="Google Shape;129;p2">
            <a:extLst>
              <a:ext uri="{FF2B5EF4-FFF2-40B4-BE49-F238E27FC236}">
                <a16:creationId xmlns:a16="http://schemas.microsoft.com/office/drawing/2014/main" id="{DF5078EE-DDA5-4C41-9F67-BC9D22671049}"/>
              </a:ext>
            </a:extLst>
          </p:cNvPr>
          <p:cNvSpPr txBox="1"/>
          <p:nvPr/>
        </p:nvSpPr>
        <p:spPr>
          <a:xfrm>
            <a:off x="3061013" y="315792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6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oogle Shape;127;p2">
            <a:extLst>
              <a:ext uri="{FF2B5EF4-FFF2-40B4-BE49-F238E27FC236}">
                <a16:creationId xmlns:a16="http://schemas.microsoft.com/office/drawing/2014/main" id="{3FE196EF-E779-4A72-9F14-218A3B9F7A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0612" y="3244333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Google Shape;129;p2">
            <a:extLst>
              <a:ext uri="{FF2B5EF4-FFF2-40B4-BE49-F238E27FC236}">
                <a16:creationId xmlns:a16="http://schemas.microsoft.com/office/drawing/2014/main" id="{E655A000-DA4F-4735-A3E7-2220EB4D0E13}"/>
              </a:ext>
            </a:extLst>
          </p:cNvPr>
          <p:cNvSpPr txBox="1"/>
          <p:nvPr/>
        </p:nvSpPr>
        <p:spPr>
          <a:xfrm>
            <a:off x="5970252" y="315792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127;p2">
            <a:extLst>
              <a:ext uri="{FF2B5EF4-FFF2-40B4-BE49-F238E27FC236}">
                <a16:creationId xmlns:a16="http://schemas.microsoft.com/office/drawing/2014/main" id="{2EFEBA71-B9A8-477A-BD8E-BE5E2F8DD21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33708" y="3242364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Google Shape;129;p2">
            <a:extLst>
              <a:ext uri="{FF2B5EF4-FFF2-40B4-BE49-F238E27FC236}">
                <a16:creationId xmlns:a16="http://schemas.microsoft.com/office/drawing/2014/main" id="{16B286BD-3C27-447C-B2ED-3D4B8CF11FC8}"/>
              </a:ext>
            </a:extLst>
          </p:cNvPr>
          <p:cNvSpPr txBox="1"/>
          <p:nvPr/>
        </p:nvSpPr>
        <p:spPr>
          <a:xfrm>
            <a:off x="8799694" y="3134644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Picture 8" descr="Checkered Flag, Finish Line, Grand Prix">
            <a:extLst>
              <a:ext uri="{FF2B5EF4-FFF2-40B4-BE49-F238E27FC236}">
                <a16:creationId xmlns:a16="http://schemas.microsoft.com/office/drawing/2014/main" id="{90C7E6A4-542E-495F-8390-34C0A482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9" y="1034096"/>
            <a:ext cx="610535" cy="54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arget, Arrow, Bulls Eye, Bullseye">
            <a:extLst>
              <a:ext uri="{FF2B5EF4-FFF2-40B4-BE49-F238E27FC236}">
                <a16:creationId xmlns:a16="http://schemas.microsoft.com/office/drawing/2014/main" id="{18F4384E-E29F-4BDD-8F8B-58E9CA368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089" y="6197799"/>
            <a:ext cx="474792" cy="4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" action="ppaction://noaction">
              <a:snd r:embed="rId8" name="éléphant.wav"/>
            </a:hlinkClick>
            <a:extLst>
              <a:ext uri="{FF2B5EF4-FFF2-40B4-BE49-F238E27FC236}">
                <a16:creationId xmlns:a16="http://schemas.microsoft.com/office/drawing/2014/main" id="{60261B35-306C-4AA3-8354-B27D9344C379}"/>
              </a:ext>
            </a:extLst>
          </p:cNvPr>
          <p:cNvSpPr txBox="1"/>
          <p:nvPr/>
        </p:nvSpPr>
        <p:spPr>
          <a:xfrm>
            <a:off x="822387" y="2695191"/>
            <a:ext cx="1851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 e</a:t>
            </a:r>
          </a:p>
        </p:txBody>
      </p:sp>
      <p:pic>
        <p:nvPicPr>
          <p:cNvPr id="78" name="Google Shape;127;p2">
            <a:extLst>
              <a:ext uri="{FF2B5EF4-FFF2-40B4-BE49-F238E27FC236}">
                <a16:creationId xmlns:a16="http://schemas.microsoft.com/office/drawing/2014/main" id="{8576876D-C938-437F-9845-E540FC4B65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518" y="5063007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9" name="Google Shape;129;p2">
            <a:extLst>
              <a:ext uri="{FF2B5EF4-FFF2-40B4-BE49-F238E27FC236}">
                <a16:creationId xmlns:a16="http://schemas.microsoft.com/office/drawing/2014/main" id="{DEF8833F-E373-4A89-A5A8-7577F85FD164}"/>
              </a:ext>
            </a:extLst>
          </p:cNvPr>
          <p:cNvSpPr txBox="1"/>
          <p:nvPr/>
        </p:nvSpPr>
        <p:spPr>
          <a:xfrm>
            <a:off x="239094" y="496315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127;p2">
            <a:extLst>
              <a:ext uri="{FF2B5EF4-FFF2-40B4-BE49-F238E27FC236}">
                <a16:creationId xmlns:a16="http://schemas.microsoft.com/office/drawing/2014/main" id="{39BA1EDC-A2CD-4502-B719-C36AFB66CF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8679" y="5063007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1" name="Google Shape;129;p2">
            <a:extLst>
              <a:ext uri="{FF2B5EF4-FFF2-40B4-BE49-F238E27FC236}">
                <a16:creationId xmlns:a16="http://schemas.microsoft.com/office/drawing/2014/main" id="{183EDBA8-FDD9-4486-ABD8-598B94E443C5}"/>
              </a:ext>
            </a:extLst>
          </p:cNvPr>
          <p:cNvSpPr txBox="1"/>
          <p:nvPr/>
        </p:nvSpPr>
        <p:spPr>
          <a:xfrm>
            <a:off x="3049812" y="4978563"/>
            <a:ext cx="73842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10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127;p2">
            <a:extLst>
              <a:ext uri="{FF2B5EF4-FFF2-40B4-BE49-F238E27FC236}">
                <a16:creationId xmlns:a16="http://schemas.microsoft.com/office/drawing/2014/main" id="{630324EB-C74B-4170-AD6D-9416C48BAC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9358" y="5063007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3" name="Google Shape;129;p2">
            <a:extLst>
              <a:ext uri="{FF2B5EF4-FFF2-40B4-BE49-F238E27FC236}">
                <a16:creationId xmlns:a16="http://schemas.microsoft.com/office/drawing/2014/main" id="{B66B169B-9081-47D2-A869-BFFFC5726B5A}"/>
              </a:ext>
            </a:extLst>
          </p:cNvPr>
          <p:cNvSpPr txBox="1"/>
          <p:nvPr/>
        </p:nvSpPr>
        <p:spPr>
          <a:xfrm>
            <a:off x="5959051" y="4978563"/>
            <a:ext cx="71440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127;p2">
            <a:extLst>
              <a:ext uri="{FF2B5EF4-FFF2-40B4-BE49-F238E27FC236}">
                <a16:creationId xmlns:a16="http://schemas.microsoft.com/office/drawing/2014/main" id="{FDD6D4EC-83E1-4AF2-AE62-4447E60C52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6362" y="5034362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5" name="Google Shape;129;p2">
            <a:extLst>
              <a:ext uri="{FF2B5EF4-FFF2-40B4-BE49-F238E27FC236}">
                <a16:creationId xmlns:a16="http://schemas.microsoft.com/office/drawing/2014/main" id="{C7B58BB4-09B4-43D2-9F83-939857C04C78}"/>
              </a:ext>
            </a:extLst>
          </p:cNvPr>
          <p:cNvSpPr txBox="1"/>
          <p:nvPr/>
        </p:nvSpPr>
        <p:spPr>
          <a:xfrm>
            <a:off x="8788493" y="4955287"/>
            <a:ext cx="71440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88481A-B9FA-4525-8982-5D9C9D4C5BA2}"/>
              </a:ext>
            </a:extLst>
          </p:cNvPr>
          <p:cNvSpPr/>
          <p:nvPr/>
        </p:nvSpPr>
        <p:spPr>
          <a:xfrm>
            <a:off x="1371598" y="2802193"/>
            <a:ext cx="589431" cy="3403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86" name="TextBox 85">
            <a:hlinkClick r:id="" action="ppaction://noaction">
              <a:snd r:embed="rId8" name="éléphant.wav"/>
            </a:hlinkClick>
            <a:extLst>
              <a:ext uri="{FF2B5EF4-FFF2-40B4-BE49-F238E27FC236}">
                <a16:creationId xmlns:a16="http://schemas.microsoft.com/office/drawing/2014/main" id="{8EAEEF88-0998-427D-9347-157D030018C9}"/>
              </a:ext>
            </a:extLst>
          </p:cNvPr>
          <p:cNvSpPr txBox="1"/>
          <p:nvPr/>
        </p:nvSpPr>
        <p:spPr>
          <a:xfrm>
            <a:off x="3482605" y="2710739"/>
            <a:ext cx="226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h e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8553E72C-D683-4DAB-9EA3-DA5BB1B411A3}"/>
              </a:ext>
            </a:extLst>
          </p:cNvPr>
          <p:cNvSpPr/>
          <p:nvPr/>
        </p:nvSpPr>
        <p:spPr>
          <a:xfrm>
            <a:off x="3982119" y="2811678"/>
            <a:ext cx="589431" cy="3403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90" name="TextBox 89">
            <a:hlinkClick r:id="" action="ppaction://noaction">
              <a:snd r:embed="rId8" name="éléphant.wav"/>
            </a:hlinkClick>
            <a:extLst>
              <a:ext uri="{FF2B5EF4-FFF2-40B4-BE49-F238E27FC236}">
                <a16:creationId xmlns:a16="http://schemas.microsoft.com/office/drawing/2014/main" id="{ADDABFE9-6810-4DB9-8449-3CFE800835B2}"/>
              </a:ext>
            </a:extLst>
          </p:cNvPr>
          <p:cNvSpPr txBox="1"/>
          <p:nvPr/>
        </p:nvSpPr>
        <p:spPr>
          <a:xfrm>
            <a:off x="6149453" y="2715380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h a p 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655F36DC-215A-48DA-B504-5320F0B709B1}"/>
              </a:ext>
            </a:extLst>
          </p:cNvPr>
          <p:cNvSpPr/>
          <p:nvPr/>
        </p:nvSpPr>
        <p:spPr>
          <a:xfrm>
            <a:off x="7937634" y="2800139"/>
            <a:ext cx="786448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96" name="TextBox 95">
            <a:hlinkClick r:id="" action="ppaction://noaction">
              <a:snd r:embed="rId8" name="éléphant.wav"/>
            </a:hlinkClick>
            <a:extLst>
              <a:ext uri="{FF2B5EF4-FFF2-40B4-BE49-F238E27FC236}">
                <a16:creationId xmlns:a16="http://schemas.microsoft.com/office/drawing/2014/main" id="{D264BF04-3062-4486-AF92-FDE051A61E6C}"/>
              </a:ext>
            </a:extLst>
          </p:cNvPr>
          <p:cNvSpPr txBox="1"/>
          <p:nvPr/>
        </p:nvSpPr>
        <p:spPr>
          <a:xfrm>
            <a:off x="8974291" y="2748669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 o m n 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A64DD65-FC34-48AD-94D4-C3DCF5688B36}"/>
              </a:ext>
            </a:extLst>
          </p:cNvPr>
          <p:cNvSpPr/>
          <p:nvPr/>
        </p:nvSpPr>
        <p:spPr>
          <a:xfrm>
            <a:off x="8960329" y="2756589"/>
            <a:ext cx="786448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98" name="TextBox 97">
            <a:hlinkClick r:id="" action="ppaction://noaction">
              <a:snd r:embed="rId8" name="éléphant.wav"/>
            </a:hlinkClick>
            <a:extLst>
              <a:ext uri="{FF2B5EF4-FFF2-40B4-BE49-F238E27FC236}">
                <a16:creationId xmlns:a16="http://schemas.microsoft.com/office/drawing/2014/main" id="{1F811694-E66A-4ABE-80B3-74F7FCB3A130}"/>
              </a:ext>
            </a:extLst>
          </p:cNvPr>
          <p:cNvSpPr txBox="1"/>
          <p:nvPr/>
        </p:nvSpPr>
        <p:spPr>
          <a:xfrm>
            <a:off x="544808" y="4482392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u r</a:t>
            </a:r>
          </a:p>
        </p:txBody>
      </p:sp>
      <p:sp>
        <p:nvSpPr>
          <p:cNvPr id="99" name="TextBox 98">
            <a:hlinkClick r:id="" action="ppaction://noaction">
              <a:snd r:embed="rId8" name="éléphant.wav"/>
            </a:hlinkClick>
            <a:extLst>
              <a:ext uri="{FF2B5EF4-FFF2-40B4-BE49-F238E27FC236}">
                <a16:creationId xmlns:a16="http://schemas.microsoft.com/office/drawing/2014/main" id="{FABD19AD-F1D9-415A-B053-32E0B6AF1760}"/>
              </a:ext>
            </a:extLst>
          </p:cNvPr>
          <p:cNvSpPr txBox="1"/>
          <p:nvPr/>
        </p:nvSpPr>
        <p:spPr>
          <a:xfrm>
            <a:off x="3285267" y="4482392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h e</a:t>
            </a:r>
          </a:p>
        </p:txBody>
      </p:sp>
      <p:sp>
        <p:nvSpPr>
          <p:cNvPr id="100" name="TextBox 99">
            <a:hlinkClick r:id="" action="ppaction://noaction">
              <a:snd r:embed="rId8" name="éléphant.wav"/>
            </a:hlinkClick>
            <a:extLst>
              <a:ext uri="{FF2B5EF4-FFF2-40B4-BE49-F238E27FC236}">
                <a16:creationId xmlns:a16="http://schemas.microsoft.com/office/drawing/2014/main" id="{2BE5C8F8-589F-41AF-BACF-7A2CAA157D9D}"/>
              </a:ext>
            </a:extLst>
          </p:cNvPr>
          <p:cNvSpPr txBox="1"/>
          <p:nvPr/>
        </p:nvSpPr>
        <p:spPr>
          <a:xfrm>
            <a:off x="6201917" y="4517803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102" name="TextBox 101">
            <a:hlinkClick r:id="" action="ppaction://noaction">
              <a:snd r:embed="rId8" name="éléphant.wav"/>
            </a:hlinkClick>
            <a:extLst>
              <a:ext uri="{FF2B5EF4-FFF2-40B4-BE49-F238E27FC236}">
                <a16:creationId xmlns:a16="http://schemas.microsoft.com/office/drawing/2014/main" id="{EF0310A3-5E46-4B91-BB13-EEE2111F059A}"/>
              </a:ext>
            </a:extLst>
          </p:cNvPr>
          <p:cNvSpPr txBox="1"/>
          <p:nvPr/>
        </p:nvSpPr>
        <p:spPr>
          <a:xfrm>
            <a:off x="9105394" y="4515834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 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3" name="TextBox 102">
            <a:hlinkClick r:id="" action="ppaction://noaction">
              <a:snd r:embed="rId8" name="éléphant.wav"/>
            </a:hlinkClick>
            <a:extLst>
              <a:ext uri="{FF2B5EF4-FFF2-40B4-BE49-F238E27FC236}">
                <a16:creationId xmlns:a16="http://schemas.microsoft.com/office/drawing/2014/main" id="{82AA3A0C-AC7F-4BF0-8AC6-16106D16009C}"/>
              </a:ext>
            </a:extLst>
          </p:cNvPr>
          <p:cNvSpPr txBox="1"/>
          <p:nvPr/>
        </p:nvSpPr>
        <p:spPr>
          <a:xfrm>
            <a:off x="501993" y="6282581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a t 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4" name="TextBox 103">
            <a:hlinkClick r:id="" action="ppaction://noaction">
              <a:snd r:embed="rId8" name="éléphant.wav"/>
            </a:hlinkClick>
            <a:extLst>
              <a:ext uri="{FF2B5EF4-FFF2-40B4-BE49-F238E27FC236}">
                <a16:creationId xmlns:a16="http://schemas.microsoft.com/office/drawing/2014/main" id="{76ECFDF5-BABD-45F0-971E-F8E15406DFF2}"/>
              </a:ext>
            </a:extLst>
          </p:cNvPr>
          <p:cNvSpPr txBox="1"/>
          <p:nvPr/>
        </p:nvSpPr>
        <p:spPr>
          <a:xfrm>
            <a:off x="3285266" y="6292948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 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105" name="TextBox 104">
            <a:hlinkClick r:id="" action="ppaction://noaction">
              <a:snd r:embed="rId8" name="éléphant.wav"/>
            </a:hlinkClick>
            <a:extLst>
              <a:ext uri="{FF2B5EF4-FFF2-40B4-BE49-F238E27FC236}">
                <a16:creationId xmlns:a16="http://schemas.microsoft.com/office/drawing/2014/main" id="{0CEF8E14-C565-45B1-ACBD-865A81FB10CD}"/>
              </a:ext>
            </a:extLst>
          </p:cNvPr>
          <p:cNvSpPr txBox="1"/>
          <p:nvPr/>
        </p:nvSpPr>
        <p:spPr>
          <a:xfrm>
            <a:off x="6222431" y="6284868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106" name="TextBox 105">
            <a:hlinkClick r:id="" action="ppaction://noaction">
              <a:snd r:embed="rId8" name="éléphant.wav"/>
            </a:hlinkClick>
            <a:extLst>
              <a:ext uri="{FF2B5EF4-FFF2-40B4-BE49-F238E27FC236}">
                <a16:creationId xmlns:a16="http://schemas.microsoft.com/office/drawing/2014/main" id="{43EF4C96-ED8C-450C-893B-61FF497C0FE2}"/>
              </a:ext>
            </a:extLst>
          </p:cNvPr>
          <p:cNvSpPr txBox="1"/>
          <p:nvPr/>
        </p:nvSpPr>
        <p:spPr>
          <a:xfrm>
            <a:off x="9060626" y="6299805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u r 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E345F307-4E05-42E7-BA4C-1A4D3B445B2D}"/>
              </a:ext>
            </a:extLst>
          </p:cNvPr>
          <p:cNvSpPr/>
          <p:nvPr/>
        </p:nvSpPr>
        <p:spPr>
          <a:xfrm>
            <a:off x="1205531" y="4575039"/>
            <a:ext cx="623269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1ED7F4E0-53AE-4B7A-80B9-D58E428227FD}"/>
              </a:ext>
            </a:extLst>
          </p:cNvPr>
          <p:cNvSpPr/>
          <p:nvPr/>
        </p:nvSpPr>
        <p:spPr>
          <a:xfrm>
            <a:off x="3941958" y="4575039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6CE429B9-C9A6-4412-A3AC-12420173F73E}"/>
              </a:ext>
            </a:extLst>
          </p:cNvPr>
          <p:cNvSpPr/>
          <p:nvPr/>
        </p:nvSpPr>
        <p:spPr>
          <a:xfrm>
            <a:off x="7345540" y="4575039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13EAEE-7D70-4605-8E5B-BC03D67047D8}"/>
              </a:ext>
            </a:extLst>
          </p:cNvPr>
          <p:cNvSpPr/>
          <p:nvPr/>
        </p:nvSpPr>
        <p:spPr>
          <a:xfrm>
            <a:off x="10642499" y="4567983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9CAE89BD-EA60-4B64-B2E5-370EFDCB0CA3}"/>
              </a:ext>
            </a:extLst>
          </p:cNvPr>
          <p:cNvSpPr/>
          <p:nvPr/>
        </p:nvSpPr>
        <p:spPr>
          <a:xfrm>
            <a:off x="2098368" y="6299805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195FAFA4-5374-45EF-85FC-E8826FCADD6E}"/>
              </a:ext>
            </a:extLst>
          </p:cNvPr>
          <p:cNvSpPr/>
          <p:nvPr/>
        </p:nvSpPr>
        <p:spPr>
          <a:xfrm>
            <a:off x="3742914" y="6316152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12ADE4FF-FAF5-44F2-9DC7-98D3794A6C03}"/>
              </a:ext>
            </a:extLst>
          </p:cNvPr>
          <p:cNvSpPr/>
          <p:nvPr/>
        </p:nvSpPr>
        <p:spPr>
          <a:xfrm>
            <a:off x="6903614" y="6340670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ADE5D5DC-EBD5-4088-9988-264A87CB9108}"/>
              </a:ext>
            </a:extLst>
          </p:cNvPr>
          <p:cNvSpPr/>
          <p:nvPr/>
        </p:nvSpPr>
        <p:spPr>
          <a:xfrm>
            <a:off x="10658634" y="6337549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pic>
        <p:nvPicPr>
          <p:cNvPr id="11" name="Picture 10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9ADA261C-B0DF-4860-A7B2-77E9C7BA1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7" y="1526179"/>
            <a:ext cx="941212" cy="1115511"/>
          </a:xfrm>
          <a:prstGeom prst="rect">
            <a:avLst/>
          </a:prstGeom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89E21962-42DE-4DB4-B725-2D92E8F5F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124" y="1596320"/>
            <a:ext cx="781547" cy="108737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72CFAE6F-2177-4B41-AA1B-960EA9454A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679" y="1739955"/>
            <a:ext cx="1341441" cy="9159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86BDE7-8E26-4CF3-9F2F-EBC6CDC670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572" y="1670619"/>
            <a:ext cx="1088504" cy="1087370"/>
          </a:xfrm>
          <a:prstGeom prst="rect">
            <a:avLst/>
          </a:prstGeom>
        </p:spPr>
      </p:pic>
      <p:pic>
        <p:nvPicPr>
          <p:cNvPr id="22" name="Picture 21" descr="A picture containing player, sport&#10;&#10;Description automatically generated">
            <a:extLst>
              <a:ext uri="{FF2B5EF4-FFF2-40B4-BE49-F238E27FC236}">
                <a16:creationId xmlns:a16="http://schemas.microsoft.com/office/drawing/2014/main" id="{10FC1A55-2185-455A-A9F5-9BE7E7D45E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4" y="3365850"/>
            <a:ext cx="937647" cy="1294702"/>
          </a:xfrm>
          <a:prstGeom prst="rect">
            <a:avLst/>
          </a:prstGeom>
        </p:spPr>
      </p:pic>
      <p:pic>
        <p:nvPicPr>
          <p:cNvPr id="43" name="Picture 42" descr="A picture containing accessory, necklet&#10;&#10;Description automatically generated">
            <a:extLst>
              <a:ext uri="{FF2B5EF4-FFF2-40B4-BE49-F238E27FC236}">
                <a16:creationId xmlns:a16="http://schemas.microsoft.com/office/drawing/2014/main" id="{A86AAEDE-E61E-45FE-A1D2-D9DEA82445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409" y="3756792"/>
            <a:ext cx="961242" cy="77650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7D1EBF3-6245-459C-8AEE-5412DA93CD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25" y="5563224"/>
            <a:ext cx="1412738" cy="706369"/>
          </a:xfrm>
          <a:prstGeom prst="rect">
            <a:avLst/>
          </a:prstGeom>
        </p:spPr>
      </p:pic>
      <p:pic>
        <p:nvPicPr>
          <p:cNvPr id="58" name="Picture 57" descr="A picture containing chart&#10;&#10;Description automatically generated">
            <a:extLst>
              <a:ext uri="{FF2B5EF4-FFF2-40B4-BE49-F238E27FC236}">
                <a16:creationId xmlns:a16="http://schemas.microsoft.com/office/drawing/2014/main" id="{B712A565-FF88-4C95-9F58-3366C03396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305" y="5145108"/>
            <a:ext cx="563105" cy="112621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94A29FC1-72DF-47A9-B1C9-68022D0590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50" y="3546565"/>
            <a:ext cx="1000673" cy="835718"/>
          </a:xfrm>
          <a:prstGeom prst="rect">
            <a:avLst/>
          </a:prstGeom>
        </p:spPr>
      </p:pic>
      <p:pic>
        <p:nvPicPr>
          <p:cNvPr id="116" name="Picture 115" descr="Icon&#10;&#10;Description automatically generated">
            <a:extLst>
              <a:ext uri="{FF2B5EF4-FFF2-40B4-BE49-F238E27FC236}">
                <a16:creationId xmlns:a16="http://schemas.microsoft.com/office/drawing/2014/main" id="{BED7B9D9-07A6-429F-BA52-8A506DB83E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078" y="5160911"/>
            <a:ext cx="938581" cy="1121373"/>
          </a:xfrm>
          <a:prstGeom prst="rect">
            <a:avLst/>
          </a:prstGeom>
        </p:spPr>
      </p:pic>
      <p:pic>
        <p:nvPicPr>
          <p:cNvPr id="118" name="Picture 117" descr="A picture containing text, furniture, table, console table&#10;&#10;Description automatically generated">
            <a:extLst>
              <a:ext uri="{FF2B5EF4-FFF2-40B4-BE49-F238E27FC236}">
                <a16:creationId xmlns:a16="http://schemas.microsoft.com/office/drawing/2014/main" id="{C95D1B3C-95E8-4319-8944-95F939A4681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299" y="5422071"/>
            <a:ext cx="1409795" cy="1023359"/>
          </a:xfrm>
          <a:prstGeom prst="rect">
            <a:avLst/>
          </a:prstGeom>
        </p:spPr>
      </p:pic>
      <p:pic>
        <p:nvPicPr>
          <p:cNvPr id="120" name="Picture 119" descr="Logo&#10;&#10;Description automatically generated">
            <a:extLst>
              <a:ext uri="{FF2B5EF4-FFF2-40B4-BE49-F238E27FC236}">
                <a16:creationId xmlns:a16="http://schemas.microsoft.com/office/drawing/2014/main" id="{449A7D49-A7FF-427D-9BAD-428C3F533DE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396" y="3655627"/>
            <a:ext cx="1465378" cy="914809"/>
          </a:xfrm>
          <a:prstGeom prst="rect">
            <a:avLst/>
          </a:prstGeom>
        </p:spPr>
      </p:pic>
      <p:grpSp>
        <p:nvGrpSpPr>
          <p:cNvPr id="131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63F7B29A-EB77-4439-A1E6-EAB3D8D8481D}"/>
              </a:ext>
            </a:extLst>
          </p:cNvPr>
          <p:cNvGrpSpPr/>
          <p:nvPr/>
        </p:nvGrpSpPr>
        <p:grpSpPr>
          <a:xfrm>
            <a:off x="4107058" y="3397383"/>
            <a:ext cx="1244696" cy="1265793"/>
            <a:chOff x="5064823" y="1196357"/>
            <a:chExt cx="2856900" cy="2905322"/>
          </a:xfrm>
        </p:grpSpPr>
        <p:pic>
          <p:nvPicPr>
            <p:cNvPr id="134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DB9C8063-D655-40B9-8DB6-F23A500E72C1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5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44E55679-2AA4-4E49-B202-30768723ACBF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6" name="Google Shape;346;p5">
              <a:extLst>
                <a:ext uri="{FF2B5EF4-FFF2-40B4-BE49-F238E27FC236}">
                  <a16:creationId xmlns:a16="http://schemas.microsoft.com/office/drawing/2014/main" id="{2029B7E7-34B4-4FD6-9C1D-14AFEB61985C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6" name="Google Shape;167;p2">
            <a:extLst>
              <a:ext uri="{FF2B5EF4-FFF2-40B4-BE49-F238E27FC236}">
                <a16:creationId xmlns:a16="http://schemas.microsoft.com/office/drawing/2014/main" id="{B2E92D83-19D5-4484-A410-DAED1F2E5F9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4" grpId="0" animBg="1"/>
      <p:bldP spid="89" grpId="0" animBg="1"/>
      <p:bldP spid="95" grpId="0" animBg="1"/>
      <p:bldP spid="97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8" y="143642"/>
            <a:ext cx="1063824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Adèle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prépare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une liste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pour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les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vacances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itle 2">
            <a:hlinkClick r:id="" action="ppaction://noaction">
              <a:snd r:embed="rId3" name="f3_1.wav"/>
            </a:hlinkClick>
            <a:extLst>
              <a:ext uri="{FF2B5EF4-FFF2-40B4-BE49-F238E27FC236}">
                <a16:creationId xmlns:a16="http://schemas.microsoft.com/office/drawing/2014/main" id="{A9A3F5EB-D422-4C38-9F48-317193CDAA1F}"/>
              </a:ext>
            </a:extLst>
          </p:cNvPr>
          <p:cNvSpPr txBox="1">
            <a:spLocks/>
          </p:cNvSpPr>
          <p:nvPr/>
        </p:nvSpPr>
        <p:spPr>
          <a:xfrm>
            <a:off x="32986" y="941825"/>
            <a:ext cx="10638245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Lis la liste.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‘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</a:t>
            </a:r>
            <a:r>
              <a:rPr kumimoji="0" lang="es-A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’ (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Adèle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‘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has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’ (Pierre)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EAACC812-77F8-4AFA-B67F-4595D569C1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45" name="Title 2">
            <a:extLst>
              <a:ext uri="{FF2B5EF4-FFF2-40B4-BE49-F238E27FC236}">
                <a16:creationId xmlns:a16="http://schemas.microsoft.com/office/drawing/2014/main" id="{9673CD2F-6097-4BF1-9028-14D1A80151C1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AB1733D-46BA-4DCD-8B19-58BC86AF378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78" y="1319867"/>
            <a:ext cx="4877645" cy="5491465"/>
          </a:xfrm>
          <a:prstGeom prst="rect">
            <a:avLst/>
          </a:prstGeom>
        </p:spPr>
      </p:pic>
      <p:graphicFrame>
        <p:nvGraphicFramePr>
          <p:cNvPr id="47" name="Table 7">
            <a:extLst>
              <a:ext uri="{FF2B5EF4-FFF2-40B4-BE49-F238E27FC236}">
                <a16:creationId xmlns:a16="http://schemas.microsoft.com/office/drawing/2014/main" id="{F1196BD9-1FDF-4A63-8FBB-109684B5A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79043"/>
              </p:ext>
            </p:extLst>
          </p:nvPr>
        </p:nvGraphicFramePr>
        <p:xfrm>
          <a:off x="1470553" y="2505537"/>
          <a:ext cx="3931844" cy="3782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31844">
                  <a:extLst>
                    <a:ext uri="{9D8B030D-6E8A-4147-A177-3AD203B41FA5}">
                      <a16:colId xmlns:a16="http://schemas.microsoft.com/office/drawing/2014/main" val="769332804"/>
                    </a:ext>
                  </a:extLst>
                </a:gridCol>
              </a:tblGrid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Il a un cahier.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4027506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64518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crayon.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771453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Il 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orange.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262828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72391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cadeau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57845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Il   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photo.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680104"/>
                  </a:ext>
                </a:extLst>
              </a:tr>
            </a:tbl>
          </a:graphicData>
        </a:graphic>
      </p:graphicFrame>
      <p:sp>
        <p:nvSpPr>
          <p:cNvPr id="48" name="Oval 47">
            <a:extLst>
              <a:ext uri="{FF2B5EF4-FFF2-40B4-BE49-F238E27FC236}">
                <a16:creationId xmlns:a16="http://schemas.microsoft.com/office/drawing/2014/main" id="{71F2F9C3-4279-4038-BFAE-8A59DC02BF08}"/>
              </a:ext>
            </a:extLst>
          </p:cNvPr>
          <p:cNvSpPr/>
          <p:nvPr/>
        </p:nvSpPr>
        <p:spPr>
          <a:xfrm>
            <a:off x="1124380" y="2612217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5DCBFFD-A6FD-4828-A172-74E578AB4509}"/>
              </a:ext>
            </a:extLst>
          </p:cNvPr>
          <p:cNvSpPr/>
          <p:nvPr/>
        </p:nvSpPr>
        <p:spPr>
          <a:xfrm>
            <a:off x="1136789" y="3096720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1E34074-584E-41AE-9C4C-60EDC44218DC}"/>
              </a:ext>
            </a:extLst>
          </p:cNvPr>
          <p:cNvSpPr/>
          <p:nvPr/>
        </p:nvSpPr>
        <p:spPr>
          <a:xfrm>
            <a:off x="1124380" y="3643367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7C978EF-49E4-4239-8ABE-04E8C344A942}"/>
              </a:ext>
            </a:extLst>
          </p:cNvPr>
          <p:cNvSpPr/>
          <p:nvPr/>
        </p:nvSpPr>
        <p:spPr>
          <a:xfrm>
            <a:off x="1136789" y="4204343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53FDB40-F237-4432-805A-CBA4874F9680}"/>
              </a:ext>
            </a:extLst>
          </p:cNvPr>
          <p:cNvSpPr/>
          <p:nvPr/>
        </p:nvSpPr>
        <p:spPr>
          <a:xfrm>
            <a:off x="1137918" y="4730421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BB5D6AE-4FE3-4FC6-A6F0-2371AB77D8FA}"/>
              </a:ext>
            </a:extLst>
          </p:cNvPr>
          <p:cNvSpPr/>
          <p:nvPr/>
        </p:nvSpPr>
        <p:spPr>
          <a:xfrm>
            <a:off x="1150327" y="5306364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BDBFF1B-D41F-4F98-BC78-658486EF462E}"/>
              </a:ext>
            </a:extLst>
          </p:cNvPr>
          <p:cNvSpPr/>
          <p:nvPr/>
        </p:nvSpPr>
        <p:spPr>
          <a:xfrm>
            <a:off x="1137918" y="5822531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3895C49-7D74-4DB6-AFFC-2282F18E1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861" y="2578488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2C1F2E8-FC52-461D-88CF-50A4CD4E8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863" y="3092895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22EA688-2E2D-42B7-A4FC-794D03736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784" y="3661758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E7E6C9C-2501-4889-8598-ECA8630B6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360" y="4185263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F651359-8291-49C4-B22C-9FEDA4E95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360" y="4716579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503E72B-C10B-46A6-9D2F-F27886FD4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0884" y="5259436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1732A31-6B48-430A-98F5-2FD26634C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654" y="5802293"/>
            <a:ext cx="710758" cy="441457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A72E8659-CCFD-4650-A7B1-2E4FE3904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165367"/>
              </p:ext>
            </p:extLst>
          </p:nvPr>
        </p:nvGraphicFramePr>
        <p:xfrm>
          <a:off x="6237331" y="2224955"/>
          <a:ext cx="4851672" cy="3857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5836">
                  <a:extLst>
                    <a:ext uri="{9D8B030D-6E8A-4147-A177-3AD203B41FA5}">
                      <a16:colId xmlns:a16="http://schemas.microsoft.com/office/drawing/2014/main" val="1244556985"/>
                    </a:ext>
                  </a:extLst>
                </a:gridCol>
                <a:gridCol w="2425836">
                  <a:extLst>
                    <a:ext uri="{9D8B030D-6E8A-4147-A177-3AD203B41FA5}">
                      <a16:colId xmlns:a16="http://schemas.microsoft.com/office/drawing/2014/main" val="1313929617"/>
                    </a:ext>
                  </a:extLst>
                </a:gridCol>
              </a:tblGrid>
              <a:tr h="771559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830622"/>
                  </a:ext>
                </a:extLst>
              </a:tr>
              <a:tr h="771559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173503"/>
                  </a:ext>
                </a:extLst>
              </a:tr>
              <a:tr h="771559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942822"/>
                  </a:ext>
                </a:extLst>
              </a:tr>
              <a:tr h="771559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145269"/>
                  </a:ext>
                </a:extLst>
              </a:tr>
              <a:tr h="771559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297816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text, cup&#10;&#10;Description automatically generated">
            <a:extLst>
              <a:ext uri="{FF2B5EF4-FFF2-40B4-BE49-F238E27FC236}">
                <a16:creationId xmlns:a16="http://schemas.microsoft.com/office/drawing/2014/main" id="{3D6D4B41-CF39-46DD-8E74-9D3FC1708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9" y="1412321"/>
            <a:ext cx="695643" cy="1236699"/>
          </a:xfrm>
          <a:prstGeom prst="rect">
            <a:avLst/>
          </a:prstGeom>
        </p:spPr>
      </p:pic>
      <p:sp>
        <p:nvSpPr>
          <p:cNvPr id="64" name="Title 2">
            <a:hlinkClick r:id="" action="ppaction://noaction">
              <a:snd r:embed="rId3" name="f3_1.wav"/>
            </a:hlinkClick>
            <a:extLst>
              <a:ext uri="{FF2B5EF4-FFF2-40B4-BE49-F238E27FC236}">
                <a16:creationId xmlns:a16="http://schemas.microsoft.com/office/drawing/2014/main" id="{56D964F4-5EDB-4D0C-AE67-677C958E6BE9}"/>
              </a:ext>
            </a:extLst>
          </p:cNvPr>
          <p:cNvSpPr txBox="1">
            <a:spLocks/>
          </p:cNvSpPr>
          <p:nvPr/>
        </p:nvSpPr>
        <p:spPr>
          <a:xfrm>
            <a:off x="32987" y="539378"/>
            <a:ext cx="10638245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000000"/>
              </a:buClr>
              <a:defRPr/>
            </a:pP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Oh </a:t>
            </a:r>
            <a:r>
              <a:rPr lang="en-GB" sz="23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là</a:t>
            </a: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GB" sz="23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là</a:t>
            </a: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! Un petit accident avec le </a:t>
            </a:r>
            <a:r>
              <a:rPr lang="en-GB" sz="23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chocolat</a:t>
            </a: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GB" sz="23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chaud</a:t>
            </a: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 !</a:t>
            </a:r>
          </a:p>
        </p:txBody>
      </p:sp>
      <p:pic>
        <p:nvPicPr>
          <p:cNvPr id="65" name="Picture 6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5B26956-D53E-41AB-9B7F-8BB5339A37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9292015" y="1413357"/>
            <a:ext cx="978420" cy="8063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2CDF50-2256-4DA8-B339-105C773B6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>
            <a:off x="6827271" y="1361734"/>
            <a:ext cx="1352063" cy="86059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A8A456D0-012B-49B8-9DF5-18E0AC63879B}"/>
              </a:ext>
            </a:extLst>
          </p:cNvPr>
          <p:cNvSpPr txBox="1"/>
          <p:nvPr/>
        </p:nvSpPr>
        <p:spPr>
          <a:xfrm>
            <a:off x="8695949" y="2889559"/>
            <a:ext cx="2371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exercise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book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69F4C82-5F3A-43E6-B3D9-3CE755DF0BCE}"/>
              </a:ext>
            </a:extLst>
          </p:cNvPr>
          <p:cNvSpPr txBox="1"/>
          <p:nvPr/>
        </p:nvSpPr>
        <p:spPr>
          <a:xfrm>
            <a:off x="6291496" y="3142234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cuddly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F521063-8BE0-41C4-A75F-BDA06BE9757D}"/>
              </a:ext>
            </a:extLst>
          </p:cNvPr>
          <p:cNvSpPr txBox="1"/>
          <p:nvPr/>
        </p:nvSpPr>
        <p:spPr>
          <a:xfrm>
            <a:off x="6238921" y="3887752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pencil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DF13045-129C-424F-9071-D501029B6321}"/>
              </a:ext>
            </a:extLst>
          </p:cNvPr>
          <p:cNvSpPr txBox="1"/>
          <p:nvPr/>
        </p:nvSpPr>
        <p:spPr>
          <a:xfrm>
            <a:off x="8689413" y="3856289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orange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F186A70-6CCA-4E99-9CF5-304AFE708BC4}"/>
              </a:ext>
            </a:extLst>
          </p:cNvPr>
          <p:cNvSpPr txBox="1"/>
          <p:nvPr/>
        </p:nvSpPr>
        <p:spPr>
          <a:xfrm>
            <a:off x="6326056" y="4728163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bottle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2468C51-AC31-4762-B42C-709CAE8A5C35}"/>
              </a:ext>
            </a:extLst>
          </p:cNvPr>
          <p:cNvSpPr txBox="1"/>
          <p:nvPr/>
        </p:nvSpPr>
        <p:spPr>
          <a:xfrm>
            <a:off x="6305603" y="5454162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present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68A0A4A-61AC-4B31-AE58-8A460D1C8FD5}"/>
              </a:ext>
            </a:extLst>
          </p:cNvPr>
          <p:cNvSpPr txBox="1"/>
          <p:nvPr/>
        </p:nvSpPr>
        <p:spPr>
          <a:xfrm>
            <a:off x="8637101" y="4723085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photo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ECF1ABE-3484-4754-91C5-EA5EA1B1A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907" y="5342185"/>
            <a:ext cx="2125867" cy="1506376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5A280C4D-4263-4317-8DA0-749C90BD46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4" y="410747"/>
            <a:ext cx="1250544" cy="134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0" y="0"/>
            <a:ext cx="933450" cy="93345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90777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5B718053-C504-42E5-8D4F-78C5D6B3B6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5" t="28454"/>
          <a:stretch/>
        </p:blipFill>
        <p:spPr>
          <a:xfrm>
            <a:off x="860819" y="2038764"/>
            <a:ext cx="5155097" cy="4749664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EFAE16D2-0D2D-4AAC-B1C7-B6C71C589C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09"/>
          <a:stretch/>
        </p:blipFill>
        <p:spPr>
          <a:xfrm>
            <a:off x="7076514" y="1126522"/>
            <a:ext cx="3329609" cy="5302877"/>
          </a:xfrm>
          <a:prstGeom prst="rect">
            <a:avLst/>
          </a:prstGeom>
        </p:spPr>
      </p:pic>
      <p:pic>
        <p:nvPicPr>
          <p:cNvPr id="42" name="Picture 4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434E937-236A-49EC-B378-1C612D77AA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 rot="275987">
            <a:off x="8043166" y="1601618"/>
            <a:ext cx="1396303" cy="11507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5162393-8F44-462F-BD83-3A4C8B4B3C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2534337" y="1703139"/>
            <a:ext cx="1657686" cy="11305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7B6435-E28E-418B-A348-1D5902C7AB88}"/>
              </a:ext>
            </a:extLst>
          </p:cNvPr>
          <p:cNvSpPr/>
          <p:nvPr/>
        </p:nvSpPr>
        <p:spPr>
          <a:xfrm>
            <a:off x="1620753" y="3216629"/>
            <a:ext cx="3776870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3DC9C62-4965-470E-B216-F13C9761006A}"/>
              </a:ext>
            </a:extLst>
          </p:cNvPr>
          <p:cNvSpPr/>
          <p:nvPr/>
        </p:nvSpPr>
        <p:spPr>
          <a:xfrm>
            <a:off x="1620753" y="4223963"/>
            <a:ext cx="3776870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0FD7899-2864-40DD-9CF2-13CDEB70AB02}"/>
              </a:ext>
            </a:extLst>
          </p:cNvPr>
          <p:cNvSpPr/>
          <p:nvPr/>
        </p:nvSpPr>
        <p:spPr>
          <a:xfrm>
            <a:off x="1620753" y="5137826"/>
            <a:ext cx="3776870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0B0194C-7E75-4921-BCCF-D1C6E9C418B5}"/>
              </a:ext>
            </a:extLst>
          </p:cNvPr>
          <p:cNvSpPr/>
          <p:nvPr/>
        </p:nvSpPr>
        <p:spPr>
          <a:xfrm>
            <a:off x="7365578" y="3029578"/>
            <a:ext cx="2640289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F26205-FF4E-4FB7-972D-FD2CF29FEC85}"/>
              </a:ext>
            </a:extLst>
          </p:cNvPr>
          <p:cNvSpPr/>
          <p:nvPr/>
        </p:nvSpPr>
        <p:spPr>
          <a:xfrm>
            <a:off x="7355016" y="3989220"/>
            <a:ext cx="2640289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361D335-B2C5-47C3-B54A-E28968F259E4}"/>
              </a:ext>
            </a:extLst>
          </p:cNvPr>
          <p:cNvSpPr/>
          <p:nvPr/>
        </p:nvSpPr>
        <p:spPr>
          <a:xfrm>
            <a:off x="7355016" y="4920685"/>
            <a:ext cx="2640289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1B69EB6-5CDE-48AE-B2C2-70020908BDCA}"/>
              </a:ext>
            </a:extLst>
          </p:cNvPr>
          <p:cNvSpPr txBox="1"/>
          <p:nvPr/>
        </p:nvSpPr>
        <p:spPr>
          <a:xfrm>
            <a:off x="2166783" y="3333384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bag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FCD6A7-80F0-40FF-A590-0D7D4A938780}"/>
              </a:ext>
            </a:extLst>
          </p:cNvPr>
          <p:cNvSpPr txBox="1"/>
          <p:nvPr/>
        </p:nvSpPr>
        <p:spPr>
          <a:xfrm>
            <a:off x="7489324" y="3165406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ball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3DFBCD4-D98F-4025-886C-AECD8B4DAD9B}"/>
              </a:ext>
            </a:extLst>
          </p:cNvPr>
          <p:cNvSpPr txBox="1"/>
          <p:nvPr/>
        </p:nvSpPr>
        <p:spPr>
          <a:xfrm>
            <a:off x="7478308" y="4131119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game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2DECD5-9CCE-4505-804A-5EF972230BAD}"/>
              </a:ext>
            </a:extLst>
          </p:cNvPr>
          <p:cNvSpPr txBox="1"/>
          <p:nvPr/>
        </p:nvSpPr>
        <p:spPr>
          <a:xfrm>
            <a:off x="2177345" y="4362534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book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9B6CC0-9CCF-40EA-A1E4-64059F19CB40}"/>
              </a:ext>
            </a:extLst>
          </p:cNvPr>
          <p:cNvSpPr txBox="1"/>
          <p:nvPr/>
        </p:nvSpPr>
        <p:spPr>
          <a:xfrm>
            <a:off x="2177345" y="5209483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pen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311A87F-BD8B-4102-BCA9-73A4DF278B5E}"/>
              </a:ext>
            </a:extLst>
          </p:cNvPr>
          <p:cNvSpPr txBox="1"/>
          <p:nvPr/>
        </p:nvSpPr>
        <p:spPr>
          <a:xfrm>
            <a:off x="7489323" y="5033892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present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7" name="Oval 56">
            <a:hlinkClick r:id="" action="ppaction://noaction">
              <a:snd r:embed="rId7" name="3.1.wav"/>
            </a:hlinkClick>
            <a:extLst>
              <a:ext uri="{FF2B5EF4-FFF2-40B4-BE49-F238E27FC236}">
                <a16:creationId xmlns:a16="http://schemas.microsoft.com/office/drawing/2014/main" id="{78700D23-E261-4A02-82BA-D9794D00953D}"/>
              </a:ext>
            </a:extLst>
          </p:cNvPr>
          <p:cNvSpPr/>
          <p:nvPr/>
        </p:nvSpPr>
        <p:spPr>
          <a:xfrm>
            <a:off x="194025" y="750353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Oval 57">
            <a:hlinkClick r:id="" action="ppaction://noaction">
              <a:snd r:embed="rId8" name="3.2.wav"/>
            </a:hlinkClick>
            <a:extLst>
              <a:ext uri="{FF2B5EF4-FFF2-40B4-BE49-F238E27FC236}">
                <a16:creationId xmlns:a16="http://schemas.microsoft.com/office/drawing/2014/main" id="{DFBFDCB8-9346-4A82-B6E7-E7715CCEA078}"/>
              </a:ext>
            </a:extLst>
          </p:cNvPr>
          <p:cNvSpPr/>
          <p:nvPr/>
        </p:nvSpPr>
        <p:spPr>
          <a:xfrm>
            <a:off x="1034578" y="750352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AA52617-5489-4304-A196-AF1239865D14}"/>
              </a:ext>
            </a:extLst>
          </p:cNvPr>
          <p:cNvSpPr/>
          <p:nvPr/>
        </p:nvSpPr>
        <p:spPr>
          <a:xfrm>
            <a:off x="4302055" y="1398394"/>
            <a:ext cx="1958763" cy="508892"/>
          </a:xfrm>
          <a:prstGeom prst="wedgeRoundRectCallout">
            <a:avLst>
              <a:gd name="adj1" fmla="val -67516"/>
              <a:gd name="adj2" fmla="val 50696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have…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71BA8912-7A07-4364-9413-8C0DD7C07CB2}"/>
              </a:ext>
            </a:extLst>
          </p:cNvPr>
          <p:cNvSpPr/>
          <p:nvPr/>
        </p:nvSpPr>
        <p:spPr>
          <a:xfrm>
            <a:off x="4511088" y="2067062"/>
            <a:ext cx="2321346" cy="508892"/>
          </a:xfrm>
          <a:prstGeom prst="wedgeRoundRectCallout">
            <a:avLst>
              <a:gd name="adj1" fmla="val -71512"/>
              <a:gd name="adj2" fmla="val 3822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have…</a:t>
            </a:r>
          </a:p>
        </p:txBody>
      </p:sp>
      <p:sp>
        <p:nvSpPr>
          <p:cNvPr id="61" name="Oval 60">
            <a:hlinkClick r:id="" action="ppaction://noaction">
              <a:snd r:embed="rId9" name="3.3.wav"/>
            </a:hlinkClick>
            <a:extLst>
              <a:ext uri="{FF2B5EF4-FFF2-40B4-BE49-F238E27FC236}">
                <a16:creationId xmlns:a16="http://schemas.microsoft.com/office/drawing/2014/main" id="{6EC793FE-5875-41C8-8187-F70355B34E9C}"/>
              </a:ext>
            </a:extLst>
          </p:cNvPr>
          <p:cNvSpPr/>
          <p:nvPr/>
        </p:nvSpPr>
        <p:spPr>
          <a:xfrm>
            <a:off x="1911698" y="746263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2" name="Oval 61">
            <a:hlinkClick r:id="" action="ppaction://noaction">
              <a:snd r:embed="rId10" name="3.4.wav"/>
            </a:hlinkClick>
            <a:extLst>
              <a:ext uri="{FF2B5EF4-FFF2-40B4-BE49-F238E27FC236}">
                <a16:creationId xmlns:a16="http://schemas.microsoft.com/office/drawing/2014/main" id="{F2832129-6FBC-46EA-AA6D-54F7A28F16EC}"/>
              </a:ext>
            </a:extLst>
          </p:cNvPr>
          <p:cNvSpPr/>
          <p:nvPr/>
        </p:nvSpPr>
        <p:spPr>
          <a:xfrm>
            <a:off x="2720641" y="730998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3" name="Oval 62">
            <a:hlinkClick r:id="" action="ppaction://noaction">
              <a:snd r:embed="rId11" name="3.5.wav"/>
            </a:hlinkClick>
            <a:extLst>
              <a:ext uri="{FF2B5EF4-FFF2-40B4-BE49-F238E27FC236}">
                <a16:creationId xmlns:a16="http://schemas.microsoft.com/office/drawing/2014/main" id="{3554C598-C18C-453C-B5C8-A8665426EF29}"/>
              </a:ext>
            </a:extLst>
          </p:cNvPr>
          <p:cNvSpPr/>
          <p:nvPr/>
        </p:nvSpPr>
        <p:spPr>
          <a:xfrm>
            <a:off x="3561194" y="730997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4" name="Oval 63">
            <a:hlinkClick r:id="" action="ppaction://noaction">
              <a:snd r:embed="rId12" name="3.6.wav"/>
            </a:hlinkClick>
            <a:extLst>
              <a:ext uri="{FF2B5EF4-FFF2-40B4-BE49-F238E27FC236}">
                <a16:creationId xmlns:a16="http://schemas.microsoft.com/office/drawing/2014/main" id="{249A7A3B-6C9A-481B-A152-04569B5DD91F}"/>
              </a:ext>
            </a:extLst>
          </p:cNvPr>
          <p:cNvSpPr/>
          <p:nvPr/>
        </p:nvSpPr>
        <p:spPr>
          <a:xfrm>
            <a:off x="4438314" y="726908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65" name="Picture 64" descr="Diagram&#10;&#10;Description automatically generated">
            <a:extLst>
              <a:ext uri="{FF2B5EF4-FFF2-40B4-BE49-F238E27FC236}">
                <a16:creationId xmlns:a16="http://schemas.microsoft.com/office/drawing/2014/main" id="{D51ABD56-9798-4D88-A571-F65E026E9E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911" y="504403"/>
            <a:ext cx="1250544" cy="1340617"/>
          </a:xfrm>
          <a:prstGeom prst="rect">
            <a:avLst/>
          </a:prstGeom>
        </p:spPr>
      </p:pic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809F440A-10E1-46FA-83A1-89E1FEED00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50822" y="-59732"/>
            <a:ext cx="846939" cy="846939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C556F4B-D193-44C4-9B3E-245A9F180177}"/>
              </a:ext>
            </a:extLst>
          </p:cNvPr>
          <p:cNvSpPr/>
          <p:nvPr/>
        </p:nvSpPr>
        <p:spPr>
          <a:xfrm>
            <a:off x="3675533" y="25578"/>
            <a:ext cx="7595972" cy="508891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itle 2">
            <a:hlinkClick r:id="" action="ppaction://noaction">
              <a:snd r:embed="rId16" name="3_i.wav"/>
            </a:hlinkClick>
            <a:extLst>
              <a:ext uri="{FF2B5EF4-FFF2-40B4-BE49-F238E27FC236}">
                <a16:creationId xmlns:a16="http://schemas.microsoft.com/office/drawing/2014/main" id="{5A07F829-2E67-48C9-A486-31901815B7E3}"/>
              </a:ext>
            </a:extLst>
          </p:cNvPr>
          <p:cNvSpPr txBox="1">
            <a:spLocks/>
          </p:cNvSpPr>
          <p:nvPr/>
        </p:nvSpPr>
        <p:spPr>
          <a:xfrm>
            <a:off x="3662579" y="54069"/>
            <a:ext cx="759597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Écoute. Écris l’object en anglais sur la bonne liste*. 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AB2FD9-CB82-4961-BC24-50F1074EC14F}"/>
              </a:ext>
            </a:extLst>
          </p:cNvPr>
          <p:cNvSpPr txBox="1"/>
          <p:nvPr/>
        </p:nvSpPr>
        <p:spPr>
          <a:xfrm>
            <a:off x="8270502" y="6457890"/>
            <a:ext cx="393656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bonne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the correct list</a:t>
            </a:r>
          </a:p>
        </p:txBody>
      </p:sp>
    </p:spTree>
    <p:extLst>
      <p:ext uri="{BB962C8B-B14F-4D97-AF65-F5344CB8AC3E}">
        <p14:creationId xmlns:p14="http://schemas.microsoft.com/office/powerpoint/2010/main" val="117126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159A2DC3-30DC-4860-A9C4-C3C08B7700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-88968" y="2457399"/>
            <a:ext cx="823418" cy="56155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9E385D9-41F4-4773-862A-19816D833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0" y="0"/>
            <a:ext cx="933450" cy="93345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21148268-FB39-4931-B96A-5200EB567A8B}"/>
              </a:ext>
            </a:extLst>
          </p:cNvPr>
          <p:cNvSpPr txBox="1">
            <a:spLocks/>
          </p:cNvSpPr>
          <p:nvPr/>
        </p:nvSpPr>
        <p:spPr>
          <a:xfrm>
            <a:off x="10950576" y="90777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9ACE8E-F5B9-4111-800B-CF6BA1CC6D5F}"/>
              </a:ext>
            </a:extLst>
          </p:cNvPr>
          <p:cNvSpPr/>
          <p:nvPr/>
        </p:nvSpPr>
        <p:spPr>
          <a:xfrm>
            <a:off x="6129478" y="1528413"/>
            <a:ext cx="5240494" cy="5120267"/>
          </a:xfrm>
          <a:prstGeom prst="rect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AF89D1C-9882-4EA7-A2A9-418D013AEF30}"/>
              </a:ext>
            </a:extLst>
          </p:cNvPr>
          <p:cNvSpPr txBox="1"/>
          <p:nvPr/>
        </p:nvSpPr>
        <p:spPr>
          <a:xfrm>
            <a:off x="6135215" y="1764011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 Pierre, __________________?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ABB3DA-E301-462A-9D43-7B61CA3AFE23}"/>
              </a:ext>
            </a:extLst>
          </p:cNvPr>
          <p:cNvSpPr txBox="1"/>
          <p:nvPr/>
        </p:nvSpPr>
        <p:spPr>
          <a:xfrm>
            <a:off x="6225520" y="2378984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also ______ a list for the holidays, _____?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7FBDCE5-5829-4B4B-8DC0-6FF2D43486EB}"/>
              </a:ext>
            </a:extLst>
          </p:cNvPr>
          <p:cNvSpPr txBox="1"/>
          <p:nvPr/>
        </p:nvSpPr>
        <p:spPr>
          <a:xfrm>
            <a:off x="7608061" y="1739970"/>
            <a:ext cx="2581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how’s it going?</a:t>
            </a:r>
          </a:p>
        </p:txBody>
      </p:sp>
      <p:sp>
        <p:nvSpPr>
          <p:cNvPr id="74" name="Speech Bubble: Rectangle with Corners Rounded 73">
            <a:hlinkClick r:id="" action="ppaction://noaction">
              <a:snd r:embed="rId5" name="f 4_2.wav"/>
            </a:hlinkClick>
            <a:extLst>
              <a:ext uri="{FF2B5EF4-FFF2-40B4-BE49-F238E27FC236}">
                <a16:creationId xmlns:a16="http://schemas.microsoft.com/office/drawing/2014/main" id="{BBC43FAE-B75C-495E-86F0-76B6F97B5900}"/>
              </a:ext>
            </a:extLst>
          </p:cNvPr>
          <p:cNvSpPr/>
          <p:nvPr/>
        </p:nvSpPr>
        <p:spPr>
          <a:xfrm>
            <a:off x="622725" y="2358420"/>
            <a:ext cx="5334498" cy="759512"/>
          </a:xfrm>
          <a:prstGeom prst="wedgeRoundRectCallout">
            <a:avLst>
              <a:gd name="adj1" fmla="val -53346"/>
              <a:gd name="adj2" fmla="val 13967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pour les vacances*,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84A82CD6-CBE6-4472-8511-443998F7D9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-56342" y="1673880"/>
            <a:ext cx="823418" cy="561553"/>
          </a:xfrm>
          <a:prstGeom prst="rect">
            <a:avLst/>
          </a:prstGeom>
        </p:spPr>
      </p:pic>
      <p:sp>
        <p:nvSpPr>
          <p:cNvPr id="27" name="Speech Bubble: Rectangle with Corners Rounded 26">
            <a:hlinkClick r:id="" action="ppaction://noaction">
              <a:snd r:embed="rId6" name="f 4_1.wav"/>
            </a:hlinkClick>
            <a:extLst>
              <a:ext uri="{FF2B5EF4-FFF2-40B4-BE49-F238E27FC236}">
                <a16:creationId xmlns:a16="http://schemas.microsoft.com/office/drawing/2014/main" id="{ED893C52-A1CD-41BE-961B-FC999E76EF58}"/>
              </a:ext>
            </a:extLst>
          </p:cNvPr>
          <p:cNvSpPr/>
          <p:nvPr/>
        </p:nvSpPr>
        <p:spPr>
          <a:xfrm>
            <a:off x="622725" y="1701936"/>
            <a:ext cx="5334498" cy="505442"/>
          </a:xfrm>
          <a:prstGeom prst="wedgeRoundRectCallout">
            <a:avLst>
              <a:gd name="adj1" fmla="val -52313"/>
              <a:gd name="adj2" fmla="val 21941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Salut Pierre,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F7629111-C3E6-4CB4-BF61-D74A4680A8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-76217" y="3352219"/>
            <a:ext cx="823418" cy="561553"/>
          </a:xfrm>
          <a:prstGeom prst="rect">
            <a:avLst/>
          </a:prstGeom>
        </p:spPr>
      </p:pic>
      <p:sp>
        <p:nvSpPr>
          <p:cNvPr id="75" name="Speech Bubble: Rectangle with Corners Rounded 74">
            <a:hlinkClick r:id="" action="ppaction://noaction">
              <a:snd r:embed="rId7" name="f 4_3.wav"/>
            </a:hlinkClick>
            <a:extLst>
              <a:ext uri="{FF2B5EF4-FFF2-40B4-BE49-F238E27FC236}">
                <a16:creationId xmlns:a16="http://schemas.microsoft.com/office/drawing/2014/main" id="{43CA8D04-5DE1-4806-8418-3D5DD5FC4DAC}"/>
              </a:ext>
            </a:extLst>
          </p:cNvPr>
          <p:cNvSpPr/>
          <p:nvPr/>
        </p:nvSpPr>
        <p:spPr>
          <a:xfrm>
            <a:off x="616988" y="3411913"/>
            <a:ext cx="5334498" cy="502756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 !?!  Oh, pas encore* !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43FC9DAF-CAA0-4B6C-9705-516F636100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-56342" y="4293905"/>
            <a:ext cx="823418" cy="561553"/>
          </a:xfrm>
          <a:prstGeom prst="rect">
            <a:avLst/>
          </a:prstGeom>
        </p:spPr>
      </p:pic>
      <p:sp>
        <p:nvSpPr>
          <p:cNvPr id="76" name="Speech Bubble: Rectangle with Corners Rounded 75">
            <a:hlinkClick r:id="" action="ppaction://noaction">
              <a:snd r:embed="rId8" name="f 4_4.wav"/>
            </a:hlinkClick>
            <a:extLst>
              <a:ext uri="{FF2B5EF4-FFF2-40B4-BE49-F238E27FC236}">
                <a16:creationId xmlns:a16="http://schemas.microsoft.com/office/drawing/2014/main" id="{9517ED7D-0731-4C6B-AF3B-BD5F32FC4151}"/>
              </a:ext>
            </a:extLst>
          </p:cNvPr>
          <p:cNvSpPr/>
          <p:nvPr/>
        </p:nvSpPr>
        <p:spPr>
          <a:xfrm>
            <a:off x="610151" y="4293196"/>
            <a:ext cx="5334498" cy="759512"/>
          </a:xfrm>
          <a:prstGeom prst="wedgeRoundRectCallout">
            <a:avLst>
              <a:gd name="adj1" fmla="val -52933"/>
              <a:gd name="adj2" fmla="val 8165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un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cadeau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pour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Maman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 Bien.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CDDB0CC-99F4-4875-BD22-A364861DF1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-70838" y="5251466"/>
            <a:ext cx="823418" cy="561553"/>
          </a:xfrm>
          <a:prstGeom prst="rect">
            <a:avLst/>
          </a:prstGeom>
        </p:spPr>
      </p:pic>
      <p:sp>
        <p:nvSpPr>
          <p:cNvPr id="77" name="Speech Bubble: Rectangle with Corners Rounded 76">
            <a:hlinkClick r:id="" action="ppaction://noaction">
              <a:snd r:embed="rId9" name="f 4_5.wav"/>
            </a:hlinkClick>
            <a:extLst>
              <a:ext uri="{FF2B5EF4-FFF2-40B4-BE49-F238E27FC236}">
                <a16:creationId xmlns:a16="http://schemas.microsoft.com/office/drawing/2014/main" id="{C51070E2-0899-49FA-9695-074D837DF286}"/>
              </a:ext>
            </a:extLst>
          </p:cNvPr>
          <p:cNvSpPr/>
          <p:nvPr/>
        </p:nvSpPr>
        <p:spPr>
          <a:xfrm>
            <a:off x="608240" y="5345089"/>
            <a:ext cx="5334498" cy="470021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a un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cadeau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pour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7F4B64F7-6999-44F2-AE13-6339F324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-77982" y="6065945"/>
            <a:ext cx="823418" cy="561553"/>
          </a:xfrm>
          <a:prstGeom prst="rect">
            <a:avLst/>
          </a:prstGeom>
        </p:spPr>
      </p:pic>
      <p:sp>
        <p:nvSpPr>
          <p:cNvPr id="78" name="Speech Bubble: Rectangle with Corners Rounded 77">
            <a:hlinkClick r:id="" action="ppaction://noaction">
              <a:snd r:embed="rId10" name="f 4_6.wav"/>
            </a:hlinkClick>
            <a:extLst>
              <a:ext uri="{FF2B5EF4-FFF2-40B4-BE49-F238E27FC236}">
                <a16:creationId xmlns:a16="http://schemas.microsoft.com/office/drawing/2014/main" id="{51C29FDA-4A9A-47A0-B9FB-615AC21CDD8F}"/>
              </a:ext>
            </a:extLst>
          </p:cNvPr>
          <p:cNvSpPr/>
          <p:nvPr/>
        </p:nvSpPr>
        <p:spPr>
          <a:xfrm>
            <a:off x="624358" y="6142335"/>
            <a:ext cx="5334498" cy="461665"/>
          </a:xfrm>
          <a:prstGeom prst="wedgeRoundRectCallout">
            <a:avLst>
              <a:gd name="adj1" fmla="val -53759"/>
              <a:gd name="adj2" fmla="val 14576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cadeau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pour Papa !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7579325-2DC8-4AE0-8312-7F014808A771}"/>
              </a:ext>
            </a:extLst>
          </p:cNvPr>
          <p:cNvSpPr txBox="1"/>
          <p:nvPr/>
        </p:nvSpPr>
        <p:spPr>
          <a:xfrm>
            <a:off x="6242864" y="3439832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No!?!  Oh, not yet!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D7BE09A-218C-492B-AEA6-97A4AF361BAB}"/>
              </a:ext>
            </a:extLst>
          </p:cNvPr>
          <p:cNvSpPr txBox="1"/>
          <p:nvPr/>
        </p:nvSpPr>
        <p:spPr>
          <a:xfrm>
            <a:off x="6191653" y="4131348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 you have ___ __________ _______ mum?  ________.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F6905BB-3B07-432F-89D1-76D19A559AF2}"/>
              </a:ext>
            </a:extLst>
          </p:cNvPr>
          <p:cNvSpPr txBox="1"/>
          <p:nvPr/>
        </p:nvSpPr>
        <p:spPr>
          <a:xfrm>
            <a:off x="6305914" y="5037919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 ________ a present for _____, _________!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C36560D-35A2-4A28-85DD-DD071EF95315}"/>
              </a:ext>
            </a:extLst>
          </p:cNvPr>
          <p:cNvSpPr txBox="1"/>
          <p:nvPr/>
        </p:nvSpPr>
        <p:spPr>
          <a:xfrm>
            <a:off x="6242864" y="5813493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_______, ___ _______ a __________ _______ _______!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42B2D8-D679-4966-ACEA-ACB49BA6946A}"/>
              </a:ext>
            </a:extLst>
          </p:cNvPr>
          <p:cNvSpPr txBox="1"/>
          <p:nvPr/>
        </p:nvSpPr>
        <p:spPr>
          <a:xfrm>
            <a:off x="6191653" y="2354347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430A4A6-FAC4-496F-B8A4-27D6D1AE13E8}"/>
              </a:ext>
            </a:extLst>
          </p:cNvPr>
          <p:cNvSpPr txBox="1"/>
          <p:nvPr/>
        </p:nvSpPr>
        <p:spPr>
          <a:xfrm>
            <a:off x="7889934" y="2363959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have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F64EE57-5A1B-4F85-B938-90041CF2C9EB}"/>
              </a:ext>
            </a:extLst>
          </p:cNvPr>
          <p:cNvSpPr txBox="1"/>
          <p:nvPr/>
        </p:nvSpPr>
        <p:spPr>
          <a:xfrm>
            <a:off x="7450831" y="2748316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CDDDDE5-BE26-4C5A-9A85-272343BB4759}"/>
              </a:ext>
            </a:extLst>
          </p:cNvPr>
          <p:cNvSpPr txBox="1"/>
          <p:nvPr/>
        </p:nvSpPr>
        <p:spPr>
          <a:xfrm>
            <a:off x="6188270" y="4107043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But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870E479-D0A5-4EE0-99BA-8A5B7BBFA640}"/>
              </a:ext>
            </a:extLst>
          </p:cNvPr>
          <p:cNvSpPr txBox="1"/>
          <p:nvPr/>
        </p:nvSpPr>
        <p:spPr>
          <a:xfrm>
            <a:off x="8247772" y="4127158"/>
            <a:ext cx="2531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  present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D677FD2-FA48-471E-BED1-826F82579F43}"/>
              </a:ext>
            </a:extLst>
          </p:cNvPr>
          <p:cNvSpPr txBox="1"/>
          <p:nvPr/>
        </p:nvSpPr>
        <p:spPr>
          <a:xfrm>
            <a:off x="6270569" y="4492436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9CA2467-03D1-43EA-84E5-E5B58E212CB9}"/>
              </a:ext>
            </a:extLst>
          </p:cNvPr>
          <p:cNvSpPr txBox="1"/>
          <p:nvPr/>
        </p:nvSpPr>
        <p:spPr>
          <a:xfrm>
            <a:off x="8642076" y="4479284"/>
            <a:ext cx="1065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Good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7776A49-C0C8-43B9-9280-215A9A0BE51C}"/>
              </a:ext>
            </a:extLst>
          </p:cNvPr>
          <p:cNvSpPr txBox="1"/>
          <p:nvPr/>
        </p:nvSpPr>
        <p:spPr>
          <a:xfrm>
            <a:off x="6273214" y="5016523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6D036C3-73B4-48CA-8C5E-92DFD569F947}"/>
              </a:ext>
            </a:extLst>
          </p:cNvPr>
          <p:cNvSpPr txBox="1"/>
          <p:nvPr/>
        </p:nvSpPr>
        <p:spPr>
          <a:xfrm>
            <a:off x="7374500" y="5045383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7B9A8E0-6328-41C8-9CDC-CB3918A449DB}"/>
              </a:ext>
            </a:extLst>
          </p:cNvPr>
          <p:cNvSpPr txBox="1"/>
          <p:nvPr/>
        </p:nvSpPr>
        <p:spPr>
          <a:xfrm>
            <a:off x="6246868" y="5404309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9A5D280-16EA-4518-B507-74B7EA0A42DB}"/>
              </a:ext>
            </a:extLst>
          </p:cNvPr>
          <p:cNvSpPr txBox="1"/>
          <p:nvPr/>
        </p:nvSpPr>
        <p:spPr>
          <a:xfrm>
            <a:off x="7437550" y="5404308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too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4C404FD-3CFE-4AD5-AA71-27506C556D5B}"/>
              </a:ext>
            </a:extLst>
          </p:cNvPr>
          <p:cNvSpPr txBox="1"/>
          <p:nvPr/>
        </p:nvSpPr>
        <p:spPr>
          <a:xfrm>
            <a:off x="6331080" y="5786289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E6FF33B-7D07-405E-BE99-1A2A5067FFB8}"/>
              </a:ext>
            </a:extLst>
          </p:cNvPr>
          <p:cNvSpPr txBox="1"/>
          <p:nvPr/>
        </p:nvSpPr>
        <p:spPr>
          <a:xfrm>
            <a:off x="7521762" y="5798003"/>
            <a:ext cx="152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  have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70F115C-1520-4420-BA75-938F2741847A}"/>
              </a:ext>
            </a:extLst>
          </p:cNvPr>
          <p:cNvSpPr txBox="1"/>
          <p:nvPr/>
        </p:nvSpPr>
        <p:spPr>
          <a:xfrm>
            <a:off x="9628774" y="5786288"/>
            <a:ext cx="1520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A23DADD-9A8B-4288-AFCB-789E805ED135}"/>
              </a:ext>
            </a:extLst>
          </p:cNvPr>
          <p:cNvSpPr txBox="1"/>
          <p:nvPr/>
        </p:nvSpPr>
        <p:spPr>
          <a:xfrm>
            <a:off x="6313548" y="6187015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F604F9F-A89E-42AE-B260-4C4117B522C2}"/>
              </a:ext>
            </a:extLst>
          </p:cNvPr>
          <p:cNvSpPr txBox="1"/>
          <p:nvPr/>
        </p:nvSpPr>
        <p:spPr>
          <a:xfrm>
            <a:off x="7458712" y="6154598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dad</a:t>
            </a:r>
          </a:p>
        </p:txBody>
      </p:sp>
      <p:pic>
        <p:nvPicPr>
          <p:cNvPr id="110" name="Picture 109" descr="Logo&#10;&#10;Description automatically generated">
            <a:extLst>
              <a:ext uri="{FF2B5EF4-FFF2-40B4-BE49-F238E27FC236}">
                <a16:creationId xmlns:a16="http://schemas.microsoft.com/office/drawing/2014/main" id="{ABCBCC25-7647-47AE-BC81-5D5D2A499F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345" y="6038665"/>
            <a:ext cx="1172741" cy="830997"/>
          </a:xfrm>
          <a:prstGeom prst="rect">
            <a:avLst/>
          </a:prstGeom>
        </p:spPr>
      </p:pic>
      <p:pic>
        <p:nvPicPr>
          <p:cNvPr id="111" name="Picture 110" descr="Diagram&#10;&#10;Description automatically generated">
            <a:extLst>
              <a:ext uri="{FF2B5EF4-FFF2-40B4-BE49-F238E27FC236}">
                <a16:creationId xmlns:a16="http://schemas.microsoft.com/office/drawing/2014/main" id="{FEEBB851-33AD-4FB3-9F32-FC2D79864B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73" y="515985"/>
            <a:ext cx="894303" cy="958717"/>
          </a:xfrm>
          <a:prstGeom prst="rect">
            <a:avLst/>
          </a:prstGeom>
        </p:spPr>
      </p:pic>
      <p:sp>
        <p:nvSpPr>
          <p:cNvPr id="112" name="TextBox 111">
            <a:hlinkClick r:id="" action="ppaction://noaction">
              <a:snd r:embed="rId13" name="Add_RW12F_4.1.wav"/>
            </a:hlinkClick>
            <a:extLst>
              <a:ext uri="{FF2B5EF4-FFF2-40B4-BE49-F238E27FC236}">
                <a16:creationId xmlns:a16="http://schemas.microsoft.com/office/drawing/2014/main" id="{196A49AB-21F0-4AB5-A5AE-EDFC52155739}"/>
              </a:ext>
            </a:extLst>
          </p:cNvPr>
          <p:cNvSpPr txBox="1"/>
          <p:nvPr/>
        </p:nvSpPr>
        <p:spPr>
          <a:xfrm>
            <a:off x="3042564" y="133922"/>
            <a:ext cx="8327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Adèle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Elle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pour les vacances*.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D10089-4CEE-4363-9031-BA65D5CCF8A1}"/>
              </a:ext>
            </a:extLst>
          </p:cNvPr>
          <p:cNvSpPr txBox="1"/>
          <p:nvPr/>
        </p:nvSpPr>
        <p:spPr>
          <a:xfrm>
            <a:off x="123171" y="1246558"/>
            <a:ext cx="311239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vacances – holidays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B6F82A-AF75-4206-A8B3-C77B4007812C}"/>
              </a:ext>
            </a:extLst>
          </p:cNvPr>
          <p:cNvSpPr txBox="1"/>
          <p:nvPr/>
        </p:nvSpPr>
        <p:spPr>
          <a:xfrm>
            <a:off x="3305911" y="1241646"/>
            <a:ext cx="275283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 encore – not yet</a:t>
            </a:r>
          </a:p>
        </p:txBody>
      </p:sp>
      <p:pic>
        <p:nvPicPr>
          <p:cNvPr id="51" name="Graphic 50" descr="Teacher">
            <a:extLst>
              <a:ext uri="{FF2B5EF4-FFF2-40B4-BE49-F238E27FC236}">
                <a16:creationId xmlns:a16="http://schemas.microsoft.com/office/drawing/2014/main" id="{5AC9ACC9-F903-4CE8-9118-2EB7AFDBF9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556396"/>
            <a:ext cx="846939" cy="846939"/>
          </a:xfrm>
          <a:prstGeom prst="rect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69955D3E-217A-4E47-A53A-477B57EF1498}"/>
              </a:ext>
            </a:extLst>
          </p:cNvPr>
          <p:cNvSpPr/>
          <p:nvPr/>
        </p:nvSpPr>
        <p:spPr>
          <a:xfrm>
            <a:off x="924710" y="641706"/>
            <a:ext cx="8119027" cy="508891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TextBox 52">
            <a:hlinkClick r:id="" action="ppaction://noaction">
              <a:snd r:embed="rId16" name="4_i.wav"/>
            </a:hlinkClick>
            <a:extLst>
              <a:ext uri="{FF2B5EF4-FFF2-40B4-BE49-F238E27FC236}">
                <a16:creationId xmlns:a16="http://schemas.microsoft.com/office/drawing/2014/main" id="{46EE2759-634A-466B-898A-3A10C8D6F17C}"/>
              </a:ext>
            </a:extLst>
          </p:cNvPr>
          <p:cNvSpPr txBox="1"/>
          <p:nvPr/>
        </p:nvSpPr>
        <p:spPr>
          <a:xfrm>
            <a:off x="895485" y="656705"/>
            <a:ext cx="816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conversation.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mots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48EEBDC-A616-4304-8188-994A8663B33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83"/>
          <a:stretch/>
        </p:blipFill>
        <p:spPr>
          <a:xfrm>
            <a:off x="6003583" y="966944"/>
            <a:ext cx="672238" cy="5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1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1" grpId="0"/>
      <p:bldP spid="42" grpId="0"/>
      <p:bldP spid="50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411492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452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Goodbye!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well, 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bad, badly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each, every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46060" y="62061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 jour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39511" y="6208010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chaque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mercredi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jeudi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vendredi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samedi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dimanche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avoir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22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8" y="276580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bien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ça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va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 revoir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!</a:t>
            </a:r>
          </a:p>
        </p:txBody>
      </p:sp>
      <p:sp>
        <p:nvSpPr>
          <p:cNvPr id="49" name="Google Shape;119;p1">
            <a:extLst>
              <a:ext uri="{FF2B5EF4-FFF2-40B4-BE49-F238E27FC236}">
                <a16:creationId xmlns:a16="http://schemas.microsoft.com/office/drawing/2014/main" id="{6075FC8E-9D63-4974-A69B-1DDB306B2ADC}"/>
              </a:ext>
            </a:extLst>
          </p:cNvPr>
          <p:cNvSpPr/>
          <p:nvPr/>
        </p:nvSpPr>
        <p:spPr>
          <a:xfrm>
            <a:off x="57979" y="6413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lundi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198643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Goodbye!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well, 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bad, badly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each, every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79074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10368</TotalTime>
  <Words>1499</Words>
  <Application>Microsoft Office PowerPoint</Application>
  <PresentationFormat>Widescreen</PresentationFormat>
  <Paragraphs>265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Century Gothic</vt:lpstr>
      <vt:lpstr>Eras Demi ITC</vt:lpstr>
      <vt:lpstr>Ink Free</vt:lpstr>
      <vt:lpstr>Modern Love</vt:lpstr>
      <vt:lpstr>Symbol</vt:lpstr>
      <vt:lpstr>Wingdings</vt:lpstr>
      <vt:lpstr>1_Office Theme</vt:lpstr>
      <vt:lpstr>2_Office Theme</vt:lpstr>
      <vt:lpstr>3_Office Theme</vt:lpstr>
      <vt:lpstr>Saying what I and others have</vt:lpstr>
      <vt:lpstr>Follow up 1: </vt:lpstr>
      <vt:lpstr>Follow up 2: Adèle prépare une liste pour les vacances.</vt:lpstr>
      <vt:lpstr>Follow up 3</vt:lpstr>
      <vt:lpstr>Follow up 4: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130</cp:revision>
  <dcterms:created xsi:type="dcterms:W3CDTF">2021-06-12T06:20:35Z</dcterms:created>
  <dcterms:modified xsi:type="dcterms:W3CDTF">2023-09-26T12:53:15Z</dcterms:modified>
</cp:coreProperties>
</file>