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339" r:id="rId3"/>
    <p:sldId id="370" r:id="rId4"/>
    <p:sldId id="526" r:id="rId5"/>
    <p:sldId id="527" r:id="rId6"/>
    <p:sldId id="410" r:id="rId7"/>
    <p:sldId id="530" r:id="rId8"/>
    <p:sldId id="512" r:id="rId9"/>
    <p:sldId id="513" r:id="rId10"/>
    <p:sldId id="514" r:id="rId11"/>
    <p:sldId id="515" r:id="rId12"/>
    <p:sldId id="516" r:id="rId13"/>
    <p:sldId id="517" r:id="rId14"/>
    <p:sldId id="518" r:id="rId15"/>
    <p:sldId id="519" r:id="rId16"/>
    <p:sldId id="520" r:id="rId17"/>
    <p:sldId id="522" r:id="rId18"/>
    <p:sldId id="528" r:id="rId19"/>
    <p:sldId id="290" r:id="rId20"/>
    <p:sldId id="523" r:id="rId21"/>
    <p:sldId id="52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E6000"/>
    <a:srgbClr val="EA5F00"/>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6287" autoAdjust="0"/>
  </p:normalViewPr>
  <p:slideViewPr>
    <p:cSldViewPr snapToGrid="0">
      <p:cViewPr varScale="1">
        <p:scale>
          <a:sx n="60" d="100"/>
          <a:sy n="60" d="100"/>
        </p:scale>
        <p:origin x="1722" y="6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B05C6-1274-4BF2-888A-3B10B70F0758}" type="datetimeFigureOut">
              <a:rPr lang="en-GB" smtClean="0"/>
              <a:t>26/09/2023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A0C49-C971-4B90-94D8-46F7F8F8C13D}" type="slidenum">
              <a:rPr lang="en-GB" smtClean="0"/>
              <a:t>‹#›</a:t>
            </a:fld>
            <a:endParaRPr lang="en-GB"/>
          </a:p>
        </p:txBody>
      </p:sp>
    </p:spTree>
    <p:extLst>
      <p:ext uri="{BB962C8B-B14F-4D97-AF65-F5344CB8AC3E}">
        <p14:creationId xmlns:p14="http://schemas.microsoft.com/office/powerpoint/2010/main" val="106713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600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216000" indent="-216000" algn="l">
              <a:lnSpc>
                <a:spcPct val="100000"/>
              </a:lnSpc>
            </a:pPr>
            <a:r>
              <a:rPr lang="en-GB" sz="1200" b="1" strike="noStrike" spc="-1" dirty="0">
                <a:latin typeface="Arial"/>
              </a:rPr>
              <a:t>on the slide.</a:t>
            </a:r>
          </a:p>
          <a:p>
            <a:pPr marL="21600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216000" indent="-216000" algn="l">
              <a:lnSpc>
                <a:spcPct val="100000"/>
              </a:lnSpc>
            </a:pPr>
            <a:r>
              <a:rPr lang="en-GB" sz="1200" b="1" strike="noStrike" spc="-1" dirty="0">
                <a:latin typeface="Arial"/>
              </a:rPr>
              <a:t>slides where these appear, and try to copy it/them.</a:t>
            </a: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[au/eau/o] - gauche[607] faux [555] eau[475] photo [1412] aussi [44]</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dirty="0">
              <a:solidFill>
                <a:srgbClr val="002060"/>
              </a:solidFill>
              <a:latin typeface="Century Gothic"/>
              <a:ea typeface="Century Gothic"/>
              <a:cs typeface="Century Gothic"/>
              <a:sym typeface="Century Gothic"/>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cadeau [2298] pour [10] de [6]  moi [132] toi [510] parfait [1600] </a:t>
            </a:r>
          </a:p>
          <a:p>
            <a:pPr marL="216000" indent="-216000">
              <a:lnSpc>
                <a:spcPct val="100000"/>
              </a:lnSpc>
            </a:pPr>
            <a:r>
              <a:rPr lang="fr-FR" sz="1200" b="0" i="0" strike="noStrike" spc="-1" dirty="0" err="1">
                <a:solidFill>
                  <a:srgbClr val="002060"/>
                </a:solidFill>
                <a:latin typeface="Century Gothic"/>
                <a:ea typeface="Century Gothic"/>
              </a:rPr>
              <a:t>Revisit</a:t>
            </a:r>
            <a:r>
              <a:rPr lang="fr-FR" sz="1200" b="0" i="0" strike="noStrike" spc="-1" dirty="0">
                <a:solidFill>
                  <a:srgbClr val="002060"/>
                </a:solidFill>
                <a:latin typeface="Century Gothic"/>
                <a:ea typeface="Century Gothic"/>
              </a:rPr>
              <a:t> 1:  un [3] une [3] ballon [3692] bouteille [2979] cahier [4001] jeu [291] orange [3912] peluche [&gt;5000] sac [2343] stylo [&gt;5000]  (</a:t>
            </a:r>
            <a:r>
              <a:rPr lang="fr-FR" sz="1200" b="0" i="0" strike="noStrike" spc="-1" dirty="0" err="1">
                <a:solidFill>
                  <a:srgbClr val="002060"/>
                </a:solidFill>
                <a:latin typeface="Century Gothic"/>
                <a:ea typeface="Century Gothic"/>
              </a:rPr>
              <a:t>revisit</a:t>
            </a:r>
            <a:r>
              <a:rPr lang="fr-FR" sz="1200" b="0" i="0" strike="noStrike" spc="-1" dirty="0">
                <a:solidFill>
                  <a:srgbClr val="002060"/>
                </a:solidFill>
                <a:latin typeface="Century Gothic"/>
                <a:ea typeface="Century Gothic"/>
              </a:rPr>
              <a:t> banane)</a:t>
            </a:r>
          </a:p>
          <a:p>
            <a:pPr marL="216000" indent="-216000">
              <a:lnSpc>
                <a:spcPct val="100000"/>
              </a:lnSpc>
            </a:pPr>
            <a:r>
              <a:rPr lang="fr-FR" sz="1200" b="0" i="0" strike="noStrike" spc="-1" dirty="0" err="1">
                <a:solidFill>
                  <a:srgbClr val="002060"/>
                </a:solidFill>
                <a:latin typeface="Century Gothic"/>
                <a:ea typeface="Century Gothic"/>
              </a:rPr>
              <a:t>Revisit</a:t>
            </a:r>
            <a:r>
              <a:rPr lang="fr-FR" sz="1200" b="0" i="0" strike="noStrike" spc="-1" dirty="0">
                <a:solidFill>
                  <a:srgbClr val="002060"/>
                </a:solidFill>
                <a:latin typeface="Century Gothic"/>
                <a:ea typeface="Century Gothic"/>
              </a:rPr>
              <a:t> 2: je [22] il [13] elle [38] être [5] suis, est monsieur [79] madame [294] présent [216] absent [2016] ici [167] là [109] Bonjour ! [1972]  Salut ! [2205]</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21232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298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437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7/8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43393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8/8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7045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singular parts of </a:t>
            </a:r>
            <a:r>
              <a:rPr lang="en-GB" sz="1200" b="0" i="1" strike="noStrike" spc="-1" dirty="0" err="1">
                <a:solidFill>
                  <a:srgbClr val="000000"/>
                </a:solidFill>
                <a:latin typeface="Calibri"/>
                <a:ea typeface="Calibri"/>
              </a:rPr>
              <a:t>avoir</a:t>
            </a:r>
            <a:r>
              <a:rPr lang="en-GB" sz="1200" b="0" strike="noStrike" spc="-1" dirty="0">
                <a:solidFill>
                  <a:srgbClr val="000000"/>
                </a:solidFill>
                <a:latin typeface="Calibri"/>
                <a:ea typeface="Calibri"/>
              </a:rPr>
              <a:t> and previously taught nouns.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1. Model the task.</a:t>
            </a:r>
          </a:p>
          <a:p>
            <a:pPr marL="216000" indent="-215280">
              <a:lnSpc>
                <a:spcPct val="100000"/>
              </a:lnSpc>
            </a:pPr>
            <a:r>
              <a:rPr lang="en-GB" sz="1200" b="0" strike="noStrike" spc="-1" dirty="0">
                <a:solidFill>
                  <a:srgbClr val="000000"/>
                </a:solidFill>
                <a:latin typeface="Calibri"/>
                <a:ea typeface="Calibri"/>
              </a:rPr>
              <a:t>2. Use the handouts at the end of this presentation.</a:t>
            </a:r>
          </a:p>
          <a:p>
            <a:pPr marL="720" indent="0">
              <a:lnSpc>
                <a:spcPct val="100000"/>
              </a:lnSpc>
              <a:buNone/>
            </a:pPr>
            <a:r>
              <a:rPr lang="en-GB" sz="1200" b="0" strike="noStrike" spc="-1" dirty="0">
                <a:solidFill>
                  <a:srgbClr val="000000"/>
                </a:solidFill>
                <a:latin typeface="Calibri"/>
              </a:rPr>
              <a:t>3. </a:t>
            </a:r>
            <a:r>
              <a:rPr lang="en-GB" sz="1200" b="0" strike="noStrike" spc="-1" dirty="0" err="1">
                <a:solidFill>
                  <a:srgbClr val="000000"/>
                </a:solidFill>
                <a:latin typeface="Calibri"/>
              </a:rPr>
              <a:t>Personne</a:t>
            </a:r>
            <a:r>
              <a:rPr lang="en-GB" sz="1200" b="0" strike="noStrike" spc="-1" dirty="0">
                <a:solidFill>
                  <a:srgbClr val="000000"/>
                </a:solidFill>
                <a:latin typeface="Calibri"/>
              </a:rPr>
              <a:t> A uses the prompt to say who has what item.</a:t>
            </a:r>
          </a:p>
          <a:p>
            <a:pPr marL="720" indent="0">
              <a:lnSpc>
                <a:spcPct val="100000"/>
              </a:lnSpc>
              <a:buNone/>
            </a:pPr>
            <a:r>
              <a:rPr lang="en-GB" sz="1200" b="0" strike="noStrike" spc="-1" dirty="0">
                <a:solidFill>
                  <a:srgbClr val="000000"/>
                </a:solidFill>
                <a:latin typeface="Calibri"/>
              </a:rPr>
              <a:t>4. </a:t>
            </a:r>
            <a:r>
              <a:rPr lang="en-GB" sz="1200" b="0" strike="noStrike" spc="-1" dirty="0" err="1">
                <a:solidFill>
                  <a:srgbClr val="000000"/>
                </a:solidFill>
                <a:latin typeface="Calibri"/>
              </a:rPr>
              <a:t>Personne</a:t>
            </a:r>
            <a:r>
              <a:rPr lang="en-GB" sz="1200" b="0" strike="noStrike" spc="-1" dirty="0">
                <a:solidFill>
                  <a:srgbClr val="000000"/>
                </a:solidFill>
                <a:latin typeface="Calibri"/>
              </a:rPr>
              <a:t> B listens and notes down who has each item.</a:t>
            </a:r>
          </a:p>
          <a:p>
            <a:pPr marL="720" indent="0">
              <a:lnSpc>
                <a:spcPct val="100000"/>
              </a:lnSpc>
              <a:buNone/>
            </a:pPr>
            <a:endParaRPr lang="en-GB" sz="1200" b="0" strike="noStrike" spc="-1" dirty="0">
              <a:solidFill>
                <a:srgbClr val="000000"/>
              </a:solidFill>
              <a:latin typeface="Calibri"/>
            </a:endParaRPr>
          </a:p>
          <a:p>
            <a:pPr marL="72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the layout of the task as it is includes an additional level of challenge, as Partner B’s items are not on the page in numerical order.  This forces Partner B to attend to the meaning of the noun and the verb form at the same time.  If felt to be too challenging, the items can be edited to follow the same order as Partner A’s items 1-5.  </a:t>
            </a:r>
            <a:br>
              <a:rPr lang="en-GB" b="0" baseline="0" dirty="0"/>
            </a:br>
            <a:r>
              <a:rPr lang="en-GB" b="0" baseline="0" dirty="0"/>
              <a:t>For a higher level of challenge, pupils could be expected to write both the verb, person and noun.</a:t>
            </a:r>
            <a:endParaRPr lang="en-GB" b="0" dirty="0"/>
          </a:p>
          <a:p>
            <a:pPr marL="720" indent="0">
              <a:lnSpc>
                <a:spcPct val="100000"/>
              </a:lnSpc>
              <a:buNone/>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72451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75463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A</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2473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SSC [</a:t>
            </a:r>
            <a:r>
              <a:rPr lang="en-GB" b="1" dirty="0"/>
              <a:t>au</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au</a:t>
            </a:r>
            <a:r>
              <a:rPr lang="en-GB" dirty="0"/>
              <a:t>]. Repeat the SSC [</a:t>
            </a:r>
            <a:r>
              <a:rPr lang="en-GB" b="1" dirty="0"/>
              <a:t>au</a:t>
            </a:r>
            <a:r>
              <a:rPr lang="en-GB" dirty="0"/>
              <a:t>] and the source word </a:t>
            </a:r>
            <a:r>
              <a:rPr lang="en-GB" i="1" dirty="0"/>
              <a:t>gauche </a:t>
            </a:r>
            <a:r>
              <a:rPr lang="en-GB" dirty="0"/>
              <a:t>with the class. Introduce the gesture, if using.</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and source word several times.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Suggested gesture:</a:t>
            </a:r>
            <a:br>
              <a:rPr lang="en-GB" dirty="0"/>
            </a:br>
            <a:r>
              <a:rPr lang="en-GB" dirty="0"/>
              <a:t>https://www.signbsl.com/sign/left</a:t>
            </a:r>
            <a:br>
              <a:rPr lang="en-GB" dirty="0"/>
            </a:br>
            <a:r>
              <a:rPr lang="en-GB" dirty="0"/>
              <a:t>Tap the left forearm with the right hand.</a:t>
            </a:r>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B</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184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[au]</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Introduce and elicit the pronunciation of the </a:t>
            </a:r>
            <a:r>
              <a:rPr lang="en-GB" b="1" dirty="0"/>
              <a:t>individual SSC [au] </a:t>
            </a:r>
            <a:r>
              <a:rPr lang="en-GB" dirty="0"/>
              <a:t>and then the </a:t>
            </a:r>
            <a:r>
              <a:rPr lang="en-GB" b="1" dirty="0"/>
              <a:t>source</a:t>
            </a:r>
            <a:r>
              <a:rPr lang="en-GB" dirty="0"/>
              <a:t> word again ‘</a:t>
            </a:r>
            <a:r>
              <a:rPr lang="en-GB" b="1" dirty="0"/>
              <a:t>gauche</a:t>
            </a:r>
            <a:r>
              <a:rPr lang="en-GB" dirty="0"/>
              <a:t>’ (with gesture, if using).</a:t>
            </a:r>
            <a:br>
              <a:rPr lang="en-GB" dirty="0"/>
            </a:br>
            <a:r>
              <a:rPr lang="en-GB" dirty="0"/>
              <a:t>2. Then present and elicit the pronunciation of the five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sz="1200" b="0" strike="noStrike" spc="-1" dirty="0">
                <a:solidFill>
                  <a:srgbClr val="002060"/>
                </a:solidFill>
                <a:latin typeface="Century Gothic"/>
                <a:ea typeface="Century Gothic"/>
              </a:rPr>
              <a:t>gauche [607] faux [555] eau [475] photo [1412] aussi [44]</a:t>
            </a:r>
            <a:endParaRPr lang="it-IT" sz="1200" b="1" strike="noStrike" spc="-1" dirty="0">
              <a:solidFill>
                <a:srgbClr val="FF0066"/>
              </a:solidFill>
              <a:latin typeface="Century Gothic"/>
              <a:ea typeface="Century Gothic"/>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708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distinction between [ai] and [a] in a mixture of known and unknown words.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Pupils select A or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Click to reveal the answer.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rgbClr val="002060"/>
              </a:solidFill>
              <a:effectLst/>
              <a:latin typeface="Century Gothic" panose="020B0502020202020204" pitchFamily="34" charset="0"/>
              <a:cs typeface="Nirmala UI" panose="020B0502040204020203" pitchFamily="34" charset="0"/>
            </a:endParaRPr>
          </a:p>
          <a:p>
            <a:r>
              <a:rPr lang="en-GB" sz="1200" b="1" dirty="0">
                <a:solidFill>
                  <a:schemeClr val="dk1"/>
                </a:solidFill>
                <a:latin typeface="Century Gothic"/>
                <a:sym typeface="Century Gothic"/>
              </a:rPr>
              <a:t>Transcript:</a:t>
            </a:r>
          </a:p>
          <a:p>
            <a:r>
              <a:rPr lang="en-GB" sz="1200" b="0" dirty="0">
                <a:solidFill>
                  <a:schemeClr val="dk1"/>
                </a:solidFill>
                <a:latin typeface="Century Gothic"/>
                <a:sym typeface="Century Gothic"/>
              </a:rPr>
              <a:t>jaune</a:t>
            </a:r>
            <a:br>
              <a:rPr lang="en-GB" sz="1200" b="0" dirty="0">
                <a:solidFill>
                  <a:schemeClr val="dk1"/>
                </a:solidFill>
                <a:latin typeface="Century Gothic"/>
                <a:sym typeface="Century Gothic"/>
              </a:rPr>
            </a:br>
            <a:r>
              <a:rPr lang="en-GB" sz="1200" b="0" dirty="0" err="1">
                <a:solidFill>
                  <a:schemeClr val="dk1"/>
                </a:solidFill>
                <a:latin typeface="Century Gothic"/>
                <a:sym typeface="Century Gothic"/>
              </a:rPr>
              <a:t>peau</a:t>
            </a:r>
            <a:br>
              <a:rPr lang="en-GB" sz="1200" b="0" dirty="0">
                <a:solidFill>
                  <a:schemeClr val="dk1"/>
                </a:solidFill>
                <a:latin typeface="Century Gothic"/>
                <a:sym typeface="Century Gothic"/>
              </a:rPr>
            </a:br>
            <a:r>
              <a:rPr lang="en-GB" sz="1200" b="0" dirty="0" err="1">
                <a:solidFill>
                  <a:schemeClr val="dk1"/>
                </a:solidFill>
                <a:latin typeface="Century Gothic"/>
                <a:sym typeface="Century Gothic"/>
              </a:rPr>
              <a:t>joyeux</a:t>
            </a:r>
            <a:br>
              <a:rPr lang="en-GB" sz="1200" b="0" dirty="0">
                <a:solidFill>
                  <a:schemeClr val="dk1"/>
                </a:solidFill>
                <a:latin typeface="Century Gothic"/>
                <a:sym typeface="Century Gothic"/>
              </a:rPr>
            </a:br>
            <a:r>
              <a:rPr lang="en-GB" sz="1200" b="0" dirty="0">
                <a:solidFill>
                  <a:schemeClr val="dk1"/>
                </a:solidFill>
                <a:latin typeface="Century Gothic"/>
                <a:sym typeface="Century Gothic"/>
              </a:rPr>
              <a:t>dos</a:t>
            </a:r>
            <a:br>
              <a:rPr lang="en-GB" sz="1200" b="0" dirty="0">
                <a:solidFill>
                  <a:schemeClr val="dk1"/>
                </a:solidFill>
                <a:latin typeface="Century Gothic"/>
                <a:sym typeface="Century Gothic"/>
              </a:rPr>
            </a:br>
            <a:r>
              <a:rPr lang="en-GB" sz="1200" b="0" dirty="0">
                <a:solidFill>
                  <a:schemeClr val="dk1"/>
                </a:solidFill>
                <a:latin typeface="Century Gothic"/>
                <a:sym typeface="Century Gothic"/>
              </a:rPr>
              <a:t>feu</a:t>
            </a:r>
            <a:br>
              <a:rPr lang="en-GB" sz="1200" b="0" dirty="0">
                <a:solidFill>
                  <a:schemeClr val="dk1"/>
                </a:solidFill>
                <a:latin typeface="Century Gothic"/>
                <a:sym typeface="Century Gothic"/>
              </a:rPr>
            </a:br>
            <a:r>
              <a:rPr lang="en-GB" sz="1200" b="0" dirty="0" err="1">
                <a:solidFill>
                  <a:schemeClr val="dk1"/>
                </a:solidFill>
                <a:latin typeface="Century Gothic"/>
                <a:sym typeface="Century Gothic"/>
              </a:rPr>
              <a:t>eau</a:t>
            </a:r>
            <a:br>
              <a:rPr lang="en-GB" sz="1200" b="1" dirty="0">
                <a:solidFill>
                  <a:schemeClr val="dk1"/>
                </a:solidFill>
                <a:latin typeface="Century Gothic"/>
                <a:sym typeface="Century Gothic"/>
              </a:rPr>
            </a:br>
            <a:endParaRPr lang="en-GB" sz="1200" b="1" dirty="0">
              <a:solidFill>
                <a:schemeClr val="dk1"/>
              </a:solidFill>
              <a:latin typeface="Century Gothic"/>
              <a:sym typeface="Century Gothic"/>
            </a:endParaRPr>
          </a:p>
          <a:p>
            <a:r>
              <a:rPr lang="en-GB" b="1" dirty="0"/>
              <a:t>Word frequency of unknown words (1 is the most frequent word in French): </a:t>
            </a:r>
            <a:br>
              <a:rPr lang="en-GB" b="1" dirty="0"/>
            </a:br>
            <a:r>
              <a:rPr lang="en-GB" b="0" dirty="0"/>
              <a:t>deux [41] dos [1672] </a:t>
            </a:r>
            <a:r>
              <a:rPr lang="en-GB" b="0" dirty="0" err="1"/>
              <a:t>eau</a:t>
            </a:r>
            <a:r>
              <a:rPr lang="en-GB" b="0" dirty="0"/>
              <a:t> [475] faux [555] feu [786] </a:t>
            </a:r>
            <a:r>
              <a:rPr lang="en-GB" b="0" dirty="0" err="1"/>
              <a:t>joyau</a:t>
            </a:r>
            <a:r>
              <a:rPr lang="en-GB" b="0" dirty="0"/>
              <a:t> [&gt;5000] </a:t>
            </a:r>
            <a:r>
              <a:rPr lang="en-GB" b="0" dirty="0" err="1"/>
              <a:t>joyeux</a:t>
            </a:r>
            <a:r>
              <a:rPr lang="en-GB" b="0" dirty="0"/>
              <a:t> [3987] </a:t>
            </a:r>
            <a:r>
              <a:rPr lang="en-GB" b="0" dirty="0" err="1"/>
              <a:t>œuf</a:t>
            </a:r>
            <a:r>
              <a:rPr lang="en-GB" b="0" dirty="0"/>
              <a:t> [2685] </a:t>
            </a:r>
            <a:r>
              <a:rPr lang="en-GB" b="0" dirty="0" err="1"/>
              <a:t>peau</a:t>
            </a:r>
            <a:r>
              <a:rPr lang="en-GB" b="0" dirty="0"/>
              <a:t> [2122] </a:t>
            </a:r>
            <a:r>
              <a:rPr lang="en-GB" b="0" dirty="0" err="1"/>
              <a:t>peu</a:t>
            </a:r>
            <a:r>
              <a:rPr lang="en-GB" b="0" dirty="0"/>
              <a:t> [91]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0323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3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recap the 2</a:t>
            </a:r>
            <a:r>
              <a:rPr lang="en-GB" b="0" baseline="30000" dirty="0"/>
              <a:t>nd</a:t>
            </a:r>
            <a:r>
              <a:rPr lang="en-GB" b="0" dirty="0"/>
              <a:t> and 3</a:t>
            </a:r>
            <a:r>
              <a:rPr lang="en-GB" b="0" baseline="30000" dirty="0"/>
              <a:t>rd</a:t>
            </a:r>
            <a:r>
              <a:rPr lang="en-GB" b="0" dirty="0"/>
              <a:t> persons singular of </a:t>
            </a:r>
            <a:r>
              <a:rPr lang="en-GB" b="0" i="1" dirty="0" err="1"/>
              <a:t>avoir</a:t>
            </a:r>
            <a:r>
              <a:rPr lang="en-GB" b="0" i="0" dirty="0"/>
              <a:t> and </a:t>
            </a:r>
            <a:r>
              <a:rPr lang="en-GB" b="0" i="1" dirty="0" err="1"/>
              <a:t>être</a:t>
            </a:r>
            <a:r>
              <a:rPr lang="en-GB" b="0" i="0" dirty="0"/>
              <a:t>.</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remind students of the meaning of the forms of </a:t>
            </a:r>
            <a:r>
              <a:rPr lang="en-GB" i="1" baseline="0" dirty="0" err="1"/>
              <a:t>avoir</a:t>
            </a:r>
            <a:r>
              <a:rPr lang="en-GB" i="0" baseline="0" dirty="0"/>
              <a:t> that they already know, eliciting the pronouns from pupils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repeat the elicitation with the same parts of </a:t>
            </a:r>
            <a:r>
              <a:rPr lang="en-GB" b="0" i="1" dirty="0" err="1"/>
              <a:t>être</a:t>
            </a:r>
            <a:r>
              <a:rPr lang="en-GB" b="0" i="1" dirty="0"/>
              <a:t>.</a:t>
            </a:r>
            <a:endParaRPr lang="en-GB" i="0" baseline="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Continue with the meanings of the short sentences.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of a(s) and es(t) and connect the verbs with meanings (have or be).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play audio.</a:t>
            </a:r>
          </a:p>
          <a:p>
            <a:pPr marL="228600" indent="-228600">
              <a:lnSpc>
                <a:spcPct val="100000"/>
              </a:lnSpc>
              <a:buAutoNum type="arabicPeriod"/>
            </a:pPr>
            <a:r>
              <a:rPr lang="en-GB" sz="1200" b="0" strike="noStrike" spc="-1" dirty="0">
                <a:solidFill>
                  <a:srgbClr val="000000"/>
                </a:solidFill>
                <a:latin typeface="Calibri"/>
              </a:rPr>
              <a:t>Pupils write the verb.</a:t>
            </a:r>
          </a:p>
          <a:p>
            <a:pPr marL="228600" indent="-228600">
              <a:lnSpc>
                <a:spcPct val="100000"/>
              </a:lnSpc>
              <a:buAutoNum type="arabicPeriod"/>
            </a:pPr>
            <a:r>
              <a:rPr lang="en-GB" sz="1200" b="0" strike="noStrike" spc="-1" dirty="0">
                <a:solidFill>
                  <a:srgbClr val="000000"/>
                </a:solidFill>
                <a:latin typeface="Calibri"/>
              </a:rPr>
              <a:t>Repeat for items 2-8.</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Pupils then select the correct sentence ending, based on the verb meanings. They write A or B.</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Click for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set of audio buttons. Elicit the full sentences (read aloud) from pupils. After each one, click to listen and check pronunciation.</a:t>
            </a:r>
          </a:p>
          <a:p>
            <a:pPr marL="0" indent="0">
              <a:lnSpc>
                <a:spcPct val="100000"/>
              </a:lnSpc>
              <a:buNone/>
            </a:pPr>
            <a:br>
              <a:rPr lang="en-GB" sz="1200" b="1" strike="noStrike" spc="-1" dirty="0">
                <a:latin typeface="Arial"/>
              </a:rPr>
            </a:br>
            <a:r>
              <a:rPr lang="en-GB" sz="1200" b="1" strike="noStrike" spc="-1" dirty="0">
                <a:latin typeface="Arial"/>
              </a:rPr>
              <a:t>Transcript 1:</a:t>
            </a:r>
          </a:p>
          <a:p>
            <a:r>
              <a:rPr lang="es-ES_tradnl" sz="1200" b="0" kern="1200" dirty="0">
                <a:solidFill>
                  <a:schemeClr val="tx1"/>
                </a:solidFill>
                <a:effectLst/>
                <a:latin typeface="+mn-lt"/>
                <a:ea typeface="+mn-ea"/>
                <a:cs typeface="+mn-cs"/>
              </a:rPr>
              <a:t>1. Tu es [</a:t>
            </a:r>
            <a:r>
              <a:rPr lang="es-ES_tradnl" sz="1200" b="0" kern="1200" dirty="0" err="1">
                <a:solidFill>
                  <a:schemeClr val="tx1"/>
                </a:solidFill>
                <a:effectLst/>
                <a:latin typeface="+mn-lt"/>
                <a:ea typeface="+mn-ea"/>
                <a:cs typeface="+mn-cs"/>
              </a:rPr>
              <a:t>présent</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Tu as [une </a:t>
            </a:r>
            <a:r>
              <a:rPr lang="es-ES_tradnl" sz="1200" b="0" kern="1200" dirty="0" err="1">
                <a:solidFill>
                  <a:schemeClr val="tx1"/>
                </a:solidFill>
                <a:effectLst/>
                <a:latin typeface="+mn-lt"/>
                <a:ea typeface="+mn-ea"/>
                <a:cs typeface="+mn-cs"/>
              </a:rPr>
              <a:t>orange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3.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[une peluche].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là</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Elle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parfaite</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6. Elle a [un </a:t>
            </a:r>
            <a:r>
              <a:rPr lang="es-ES_tradnl" sz="1200" b="0" kern="1200" dirty="0" err="1">
                <a:solidFill>
                  <a:schemeClr val="tx1"/>
                </a:solidFill>
                <a:effectLst/>
                <a:latin typeface="+mn-lt"/>
                <a:ea typeface="+mn-ea"/>
                <a:cs typeface="+mn-cs"/>
              </a:rPr>
              <a:t>chien</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7. Tu as [une </a:t>
            </a:r>
            <a:r>
              <a:rPr lang="es-ES_tradnl" sz="1200" b="0" kern="1200" dirty="0" err="1">
                <a:solidFill>
                  <a:schemeClr val="tx1"/>
                </a:solidFill>
                <a:effectLst/>
                <a:latin typeface="+mn-lt"/>
                <a:ea typeface="+mn-ea"/>
                <a:cs typeface="+mn-cs"/>
              </a:rPr>
              <a:t>photo</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8. Tu es [</a:t>
            </a:r>
            <a:r>
              <a:rPr lang="es-ES_tradnl" sz="1200" b="0" kern="1200" dirty="0" err="1">
                <a:solidFill>
                  <a:schemeClr val="tx1"/>
                </a:solidFill>
                <a:effectLst/>
                <a:latin typeface="+mn-lt"/>
                <a:ea typeface="+mn-ea"/>
                <a:cs typeface="+mn-cs"/>
              </a:rPr>
              <a:t>ici</a:t>
            </a:r>
            <a:r>
              <a:rPr lang="es-ES_tradnl" sz="1200" b="0" kern="1200" dirty="0">
                <a:solidFill>
                  <a:schemeClr val="tx1"/>
                </a:solidFill>
                <a:effectLst/>
                <a:latin typeface="+mn-lt"/>
                <a:ea typeface="+mn-ea"/>
                <a:cs typeface="+mn-cs"/>
              </a:rPr>
              <a:t>]. </a:t>
            </a:r>
          </a:p>
          <a:p>
            <a:endParaRPr kumimoji="0" lang="es-ES_tradnl" sz="1200" b="0" i="0" u="none" strike="noStrike" kern="1200" cap="none" spc="-1" normalizeH="0" baseline="0" noProof="0" dirty="0">
              <a:ln>
                <a:noFill/>
              </a:ln>
              <a:solidFill>
                <a:schemeClr val="tx1"/>
              </a:solidFill>
              <a:effectLst/>
              <a:uLnTx/>
              <a:uFillTx/>
              <a:latin typeface="+mn-lt"/>
              <a:ea typeface="+mn-ea"/>
              <a:cs typeface="+mn-cs"/>
              <a:sym typeface="Arial"/>
            </a:endParaRPr>
          </a:p>
          <a:p>
            <a:pPr marL="0" indent="0">
              <a:lnSpc>
                <a:spcPct val="100000"/>
              </a:lnSpc>
              <a:buNone/>
            </a:pPr>
            <a:r>
              <a:rPr lang="en-GB" sz="1200" b="1" strike="noStrike" spc="-1" dirty="0">
                <a:latin typeface="Arial"/>
              </a:rPr>
              <a:t>Transcript 2:</a:t>
            </a:r>
          </a:p>
          <a:p>
            <a:r>
              <a:rPr lang="es-ES_tradnl" sz="1200" b="0" kern="1200" dirty="0">
                <a:solidFill>
                  <a:schemeClr val="tx1"/>
                </a:solidFill>
                <a:effectLst/>
                <a:latin typeface="+mn-lt"/>
                <a:ea typeface="+mn-ea"/>
                <a:cs typeface="+mn-cs"/>
              </a:rPr>
              <a:t>1. Tu es </a:t>
            </a:r>
            <a:r>
              <a:rPr lang="es-ES_tradnl" sz="1200" b="0" kern="1200" dirty="0" err="1">
                <a:solidFill>
                  <a:schemeClr val="tx1"/>
                </a:solidFill>
                <a:effectLst/>
                <a:latin typeface="+mn-lt"/>
                <a:ea typeface="+mn-ea"/>
                <a:cs typeface="+mn-cs"/>
              </a:rPr>
              <a:t>présent</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Tu as une </a:t>
            </a:r>
            <a:r>
              <a:rPr lang="es-ES_tradnl" sz="1200" b="0" kern="1200" dirty="0" err="1">
                <a:solidFill>
                  <a:schemeClr val="tx1"/>
                </a:solidFill>
                <a:effectLst/>
                <a:latin typeface="+mn-lt"/>
                <a:ea typeface="+mn-ea"/>
                <a:cs typeface="+mn-cs"/>
              </a:rPr>
              <a:t>orange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3.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une peluche.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là</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Elle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parfaite</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6. Elle a un </a:t>
            </a:r>
            <a:r>
              <a:rPr lang="es-ES_tradnl" sz="1200" b="0" kern="1200" dirty="0" err="1">
                <a:solidFill>
                  <a:schemeClr val="tx1"/>
                </a:solidFill>
                <a:effectLst/>
                <a:latin typeface="+mn-lt"/>
                <a:ea typeface="+mn-ea"/>
                <a:cs typeface="+mn-cs"/>
              </a:rPr>
              <a:t>chien</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7. Tu as une </a:t>
            </a:r>
            <a:r>
              <a:rPr lang="es-ES_tradnl" sz="1200" b="0" kern="1200" dirty="0" err="1">
                <a:solidFill>
                  <a:schemeClr val="tx1"/>
                </a:solidFill>
                <a:effectLst/>
                <a:latin typeface="+mn-lt"/>
                <a:ea typeface="+mn-ea"/>
                <a:cs typeface="+mn-cs"/>
              </a:rPr>
              <a:t>photo</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8. Tu es </a:t>
            </a:r>
            <a:r>
              <a:rPr lang="es-ES_tradnl" sz="1200" b="0" kern="1200" dirty="0" err="1">
                <a:solidFill>
                  <a:schemeClr val="tx1"/>
                </a:solidFill>
                <a:effectLst/>
                <a:latin typeface="+mn-lt"/>
                <a:ea typeface="+mn-ea"/>
                <a:cs typeface="+mn-cs"/>
              </a:rPr>
              <a:t>ici</a:t>
            </a:r>
            <a:r>
              <a:rPr lang="es-ES_tradnl" sz="1200" b="0" kern="1200" dirty="0">
                <a:solidFill>
                  <a:schemeClr val="tx1"/>
                </a:solidFill>
                <a:effectLst/>
                <a:latin typeface="+mn-lt"/>
                <a:ea typeface="+mn-ea"/>
                <a:cs typeface="+mn-cs"/>
              </a:rPr>
              <a:t>. </a:t>
            </a:r>
            <a:endParaRPr kumimoji="0" lang="en-GB" sz="1200" b="0" i="0" u="none" strike="noStrike" kern="1200" cap="none" spc="-1" normalizeH="0" baseline="0" noProof="0" dirty="0">
              <a:ln>
                <a:noFill/>
              </a:ln>
              <a:solidFill>
                <a:prstClr val="black"/>
              </a:solidFill>
              <a:effectLst/>
              <a:uLnTx/>
              <a:uFillTx/>
              <a:latin typeface="Arial"/>
              <a:sym typeface="Arial"/>
            </a:endParaRPr>
          </a:p>
          <a:p>
            <a:endParaRPr kumimoji="0" lang="en-GB" sz="1200" b="0" i="0" u="none" strike="noStrike" kern="1200" cap="none" spc="-1" normalizeH="0" baseline="0" noProof="0" dirty="0">
              <a:ln>
                <a:noFill/>
              </a:ln>
              <a:solidFill>
                <a:prstClr val="black"/>
              </a:solidFill>
              <a:effectLst/>
              <a:uLnTx/>
              <a:uFillTx/>
              <a:latin typeface="Arial"/>
              <a:sym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10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different spellings of SSC [au] and vocabulary from this term in a story context.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context is clear.  Pierre is dreaming about Lulu, his pet tortoise.</a:t>
            </a:r>
          </a:p>
          <a:p>
            <a:pPr marL="229320" indent="-228600">
              <a:lnSpc>
                <a:spcPct val="100000"/>
              </a:lnSpc>
              <a:buAutoNum type="arabicPeriod"/>
            </a:pPr>
            <a:r>
              <a:rPr lang="en-GB" sz="1200" b="0" strike="noStrike" spc="-1" dirty="0">
                <a:solidFill>
                  <a:srgbClr val="000000"/>
                </a:solidFill>
                <a:latin typeface="Calibri"/>
              </a:rPr>
              <a:t>Pupils read the story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Before the final click, elicit the present that each character has received (to practise written comprehension of previously taught nouns.  </a:t>
            </a:r>
          </a:p>
          <a:p>
            <a:pPr marL="229320" indent="-228600">
              <a:lnSpc>
                <a:spcPct val="100000"/>
              </a:lnSpc>
              <a:buAutoNum type="arabicPeriod"/>
            </a:pPr>
            <a:r>
              <a:rPr lang="en-GB" sz="1200" b="0" strike="noStrike" spc="-1" dirty="0">
                <a:solidFill>
                  <a:srgbClr val="000000"/>
                </a:solidFill>
                <a:latin typeface="Calibri"/>
              </a:rPr>
              <a:t>Click to bring up the picture of the present.</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67839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97921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436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3293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52538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970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7228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94562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07449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49593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137933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14193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4270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113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6324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08538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59715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7069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3778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15597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13019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92594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50881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047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39975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1157634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75789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9.gif"/><Relationship Id="rId18" Type="http://schemas.openxmlformats.org/officeDocument/2006/relationships/image" Target="../media/image43.gif"/><Relationship Id="rId3" Type="http://schemas.openxmlformats.org/officeDocument/2006/relationships/audio" Target="../media/audio52.wav"/><Relationship Id="rId7" Type="http://schemas.openxmlformats.org/officeDocument/2006/relationships/image" Target="../media/image38.gif"/><Relationship Id="rId12" Type="http://schemas.openxmlformats.org/officeDocument/2006/relationships/image" Target="../media/image36.gif"/><Relationship Id="rId17" Type="http://schemas.openxmlformats.org/officeDocument/2006/relationships/image" Target="../media/image35.gif"/><Relationship Id="rId2" Type="http://schemas.openxmlformats.org/officeDocument/2006/relationships/notesSlide" Target="../notesSlides/notesSlide10.xml"/><Relationship Id="rId16" Type="http://schemas.openxmlformats.org/officeDocument/2006/relationships/image" Target="../media/image37.gif"/><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audio" Target="../media/audio53.wav"/><Relationship Id="rId15" Type="http://schemas.openxmlformats.org/officeDocument/2006/relationships/image" Target="../media/image40.gif"/><Relationship Id="rId10" Type="http://schemas.openxmlformats.org/officeDocument/2006/relationships/image" Target="../media/image31.png"/><Relationship Id="rId19" Type="http://schemas.openxmlformats.org/officeDocument/2006/relationships/audio" Target="../media/audio47.wav"/><Relationship Id="rId4" Type="http://schemas.openxmlformats.org/officeDocument/2006/relationships/audio" Target="../media/audio45.wav"/><Relationship Id="rId9" Type="http://schemas.openxmlformats.org/officeDocument/2006/relationships/image" Target="../media/image30.gif"/><Relationship Id="rId14" Type="http://schemas.openxmlformats.org/officeDocument/2006/relationships/image" Target="../media/image34.gif"/></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0.gif"/><Relationship Id="rId18" Type="http://schemas.openxmlformats.org/officeDocument/2006/relationships/image" Target="../media/image39.gif"/><Relationship Id="rId3" Type="http://schemas.openxmlformats.org/officeDocument/2006/relationships/audio" Target="../media/audio54.wav"/><Relationship Id="rId7" Type="http://schemas.openxmlformats.org/officeDocument/2006/relationships/image" Target="../media/image38.gif"/><Relationship Id="rId12" Type="http://schemas.openxmlformats.org/officeDocument/2006/relationships/image" Target="../media/image34.gif"/><Relationship Id="rId17" Type="http://schemas.openxmlformats.org/officeDocument/2006/relationships/image" Target="../media/image44.gif"/><Relationship Id="rId2" Type="http://schemas.openxmlformats.org/officeDocument/2006/relationships/notesSlide" Target="../notesSlides/notesSlide11.xml"/><Relationship Id="rId16" Type="http://schemas.openxmlformats.org/officeDocument/2006/relationships/image" Target="../media/image36.gif"/><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audio" Target="../media/audio55.wav"/><Relationship Id="rId15" Type="http://schemas.openxmlformats.org/officeDocument/2006/relationships/image" Target="../media/image35.gif"/><Relationship Id="rId10" Type="http://schemas.openxmlformats.org/officeDocument/2006/relationships/image" Target="../media/image31.png"/><Relationship Id="rId19" Type="http://schemas.openxmlformats.org/officeDocument/2006/relationships/audio" Target="../media/audio47.wav"/><Relationship Id="rId4" Type="http://schemas.openxmlformats.org/officeDocument/2006/relationships/audio" Target="../media/audio45.wav"/><Relationship Id="rId9" Type="http://schemas.openxmlformats.org/officeDocument/2006/relationships/image" Target="../media/image30.gif"/><Relationship Id="rId14" Type="http://schemas.openxmlformats.org/officeDocument/2006/relationships/image" Target="../media/image37.gif"/></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7.gif"/><Relationship Id="rId18" Type="http://schemas.openxmlformats.org/officeDocument/2006/relationships/image" Target="../media/image34.gif"/><Relationship Id="rId3" Type="http://schemas.openxmlformats.org/officeDocument/2006/relationships/audio" Target="../media/audio56.wav"/><Relationship Id="rId7" Type="http://schemas.openxmlformats.org/officeDocument/2006/relationships/image" Target="../media/image38.gif"/><Relationship Id="rId12" Type="http://schemas.openxmlformats.org/officeDocument/2006/relationships/image" Target="../media/image40.gif"/><Relationship Id="rId17" Type="http://schemas.openxmlformats.org/officeDocument/2006/relationships/image" Target="../media/image36.gif"/><Relationship Id="rId2" Type="http://schemas.openxmlformats.org/officeDocument/2006/relationships/notesSlide" Target="../notesSlides/notesSlide12.xml"/><Relationship Id="rId16" Type="http://schemas.openxmlformats.org/officeDocument/2006/relationships/image" Target="../media/image45.gif"/><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audio" Target="../media/audio57.wav"/><Relationship Id="rId15" Type="http://schemas.openxmlformats.org/officeDocument/2006/relationships/image" Target="../media/image39.gif"/><Relationship Id="rId10" Type="http://schemas.openxmlformats.org/officeDocument/2006/relationships/image" Target="../media/image31.png"/><Relationship Id="rId19" Type="http://schemas.openxmlformats.org/officeDocument/2006/relationships/audio" Target="../media/audio47.wav"/><Relationship Id="rId4" Type="http://schemas.openxmlformats.org/officeDocument/2006/relationships/audio" Target="../media/audio45.wav"/><Relationship Id="rId9" Type="http://schemas.openxmlformats.org/officeDocument/2006/relationships/image" Target="../media/image30.gif"/><Relationship Id="rId14" Type="http://schemas.openxmlformats.org/officeDocument/2006/relationships/image" Target="../media/image35.gif"/></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7.gif"/><Relationship Id="rId18" Type="http://schemas.openxmlformats.org/officeDocument/2006/relationships/image" Target="../media/image46.gif"/><Relationship Id="rId3" Type="http://schemas.openxmlformats.org/officeDocument/2006/relationships/audio" Target="../media/audio58.wav"/><Relationship Id="rId7" Type="http://schemas.openxmlformats.org/officeDocument/2006/relationships/image" Target="../media/image38.gif"/><Relationship Id="rId12" Type="http://schemas.openxmlformats.org/officeDocument/2006/relationships/image" Target="../media/image40.gif"/><Relationship Id="rId17" Type="http://schemas.openxmlformats.org/officeDocument/2006/relationships/image" Target="../media/image34.gif"/><Relationship Id="rId2" Type="http://schemas.openxmlformats.org/officeDocument/2006/relationships/notesSlide" Target="../notesSlides/notesSlide13.xml"/><Relationship Id="rId16" Type="http://schemas.openxmlformats.org/officeDocument/2006/relationships/image" Target="../media/image36.gif"/><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audio" Target="../media/audio59.wav"/><Relationship Id="rId15" Type="http://schemas.openxmlformats.org/officeDocument/2006/relationships/image" Target="../media/image39.gif"/><Relationship Id="rId10" Type="http://schemas.openxmlformats.org/officeDocument/2006/relationships/image" Target="../media/image31.png"/><Relationship Id="rId19" Type="http://schemas.openxmlformats.org/officeDocument/2006/relationships/audio" Target="../media/audio47.wav"/><Relationship Id="rId4" Type="http://schemas.openxmlformats.org/officeDocument/2006/relationships/audio" Target="../media/audio45.wav"/><Relationship Id="rId9" Type="http://schemas.openxmlformats.org/officeDocument/2006/relationships/image" Target="../media/image30.gif"/><Relationship Id="rId14" Type="http://schemas.openxmlformats.org/officeDocument/2006/relationships/image" Target="../media/image35.gif"/></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gif"/><Relationship Id="rId18" Type="http://schemas.openxmlformats.org/officeDocument/2006/relationships/image" Target="../media/image47.png"/><Relationship Id="rId3" Type="http://schemas.openxmlformats.org/officeDocument/2006/relationships/audio" Target="../media/audio60.wav"/><Relationship Id="rId7" Type="http://schemas.openxmlformats.org/officeDocument/2006/relationships/image" Target="../media/image38.gif"/><Relationship Id="rId12" Type="http://schemas.openxmlformats.org/officeDocument/2006/relationships/image" Target="../media/image37.gif"/><Relationship Id="rId17" Type="http://schemas.openxmlformats.org/officeDocument/2006/relationships/image" Target="../media/image40.gif"/><Relationship Id="rId2" Type="http://schemas.openxmlformats.org/officeDocument/2006/relationships/notesSlide" Target="../notesSlides/notesSlide14.xml"/><Relationship Id="rId16" Type="http://schemas.openxmlformats.org/officeDocument/2006/relationships/image" Target="../media/image34.gif"/><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audio" Target="../media/audio61.wav"/><Relationship Id="rId15" Type="http://schemas.openxmlformats.org/officeDocument/2006/relationships/image" Target="../media/image36.gif"/><Relationship Id="rId10" Type="http://schemas.openxmlformats.org/officeDocument/2006/relationships/image" Target="../media/image31.png"/><Relationship Id="rId19" Type="http://schemas.openxmlformats.org/officeDocument/2006/relationships/audio" Target="../media/audio47.wav"/><Relationship Id="rId4" Type="http://schemas.openxmlformats.org/officeDocument/2006/relationships/audio" Target="../media/audio45.wav"/><Relationship Id="rId9" Type="http://schemas.openxmlformats.org/officeDocument/2006/relationships/image" Target="../media/image30.gif"/><Relationship Id="rId14" Type="http://schemas.openxmlformats.org/officeDocument/2006/relationships/image" Target="../media/image39.gif"/></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audio" Target="../media/audio62.wav"/><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audio" Target="../media/audio63.wav"/></Relationships>
</file>

<file path=ppt/slides/_rels/slide16.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52.png"/><Relationship Id="rId18" Type="http://schemas.openxmlformats.org/officeDocument/2006/relationships/image" Target="../media/image45.gif"/><Relationship Id="rId3" Type="http://schemas.openxmlformats.org/officeDocument/2006/relationships/audio" Target="../media/audio64.wav"/><Relationship Id="rId7" Type="http://schemas.openxmlformats.org/officeDocument/2006/relationships/audio" Target="../media/audio68.wav"/><Relationship Id="rId12" Type="http://schemas.openxmlformats.org/officeDocument/2006/relationships/image" Target="../media/image51.png"/><Relationship Id="rId17" Type="http://schemas.openxmlformats.org/officeDocument/2006/relationships/image" Target="../media/image50.png"/><Relationship Id="rId2" Type="http://schemas.openxmlformats.org/officeDocument/2006/relationships/notesSlide" Target="../notesSlides/notesSlide16.xml"/><Relationship Id="rId16" Type="http://schemas.openxmlformats.org/officeDocument/2006/relationships/image" Target="../media/image46.gif"/><Relationship Id="rId1" Type="http://schemas.openxmlformats.org/officeDocument/2006/relationships/slideLayout" Target="../slideLayouts/slideLayout16.xml"/><Relationship Id="rId6" Type="http://schemas.openxmlformats.org/officeDocument/2006/relationships/audio" Target="../media/audio67.wav"/><Relationship Id="rId11" Type="http://schemas.openxmlformats.org/officeDocument/2006/relationships/image" Target="../media/image49.png"/><Relationship Id="rId5" Type="http://schemas.openxmlformats.org/officeDocument/2006/relationships/audio" Target="../media/audio66.wav"/><Relationship Id="rId15" Type="http://schemas.openxmlformats.org/officeDocument/2006/relationships/image" Target="../media/image31.png"/><Relationship Id="rId10" Type="http://schemas.openxmlformats.org/officeDocument/2006/relationships/image" Target="../media/image48.png"/><Relationship Id="rId19" Type="http://schemas.openxmlformats.org/officeDocument/2006/relationships/image" Target="../media/image54.png"/><Relationship Id="rId4" Type="http://schemas.openxmlformats.org/officeDocument/2006/relationships/audio" Target="../media/audio65.wav"/><Relationship Id="rId9" Type="http://schemas.openxmlformats.org/officeDocument/2006/relationships/image" Target="../media/image42.gif"/><Relationship Id="rId1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audio" Target="../media/audio75.wav"/><Relationship Id="rId13" Type="http://schemas.openxmlformats.org/officeDocument/2006/relationships/image" Target="../media/image53.png"/><Relationship Id="rId18" Type="http://schemas.openxmlformats.org/officeDocument/2006/relationships/image" Target="../media/image43.gif"/><Relationship Id="rId3" Type="http://schemas.openxmlformats.org/officeDocument/2006/relationships/audio" Target="../media/audio70.wav"/><Relationship Id="rId7" Type="http://schemas.openxmlformats.org/officeDocument/2006/relationships/audio" Target="../media/audio74.wav"/><Relationship Id="rId12" Type="http://schemas.openxmlformats.org/officeDocument/2006/relationships/image" Target="../media/image52.png"/><Relationship Id="rId17" Type="http://schemas.openxmlformats.org/officeDocument/2006/relationships/image" Target="../media/image56.png"/><Relationship Id="rId2" Type="http://schemas.openxmlformats.org/officeDocument/2006/relationships/notesSlide" Target="../notesSlides/notesSlide17.xml"/><Relationship Id="rId16"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audio" Target="../media/audio73.wav"/><Relationship Id="rId11" Type="http://schemas.openxmlformats.org/officeDocument/2006/relationships/image" Target="../media/image51.png"/><Relationship Id="rId5" Type="http://schemas.openxmlformats.org/officeDocument/2006/relationships/audio" Target="../media/audio72.wav"/><Relationship Id="rId15" Type="http://schemas.openxmlformats.org/officeDocument/2006/relationships/image" Target="../media/image49.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71.wav"/><Relationship Id="rId9" Type="http://schemas.openxmlformats.org/officeDocument/2006/relationships/image" Target="../media/image42.gif"/><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45.gif"/><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51.png"/><Relationship Id="rId11"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46.gif"/><Relationship Id="rId4" Type="http://schemas.openxmlformats.org/officeDocument/2006/relationships/image" Target="../media/image42.gif"/><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3.png"/><Relationship Id="rId12" Type="http://schemas.openxmlformats.org/officeDocument/2006/relationships/image" Target="../media/image43.gif"/><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42.gif"/><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8.gif"/><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5.wav"/><Relationship Id="rId11" Type="http://schemas.openxmlformats.org/officeDocument/2006/relationships/image" Target="../media/image6.png"/><Relationship Id="rId5" Type="http://schemas.openxmlformats.org/officeDocument/2006/relationships/audio" Target="../media/audio4.wav"/><Relationship Id="rId10" Type="http://schemas.openxmlformats.org/officeDocument/2006/relationships/image" Target="../media/image4.png"/><Relationship Id="rId4" Type="http://schemas.openxmlformats.org/officeDocument/2006/relationships/audio" Target="../media/audio3.wav"/><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9.png"/><Relationship Id="rId21" Type="http://schemas.openxmlformats.org/officeDocument/2006/relationships/image" Target="../media/image18.gif"/><Relationship Id="rId7" Type="http://schemas.openxmlformats.org/officeDocument/2006/relationships/image" Target="../media/image11.svg"/><Relationship Id="rId12" Type="http://schemas.openxmlformats.org/officeDocument/2006/relationships/audio" Target="../media/audio14.wav"/><Relationship Id="rId17" Type="http://schemas.openxmlformats.org/officeDocument/2006/relationships/image" Target="../media/image14.png"/><Relationship Id="rId25" Type="http://schemas.openxmlformats.org/officeDocument/2006/relationships/image" Target="../media/image22.gif"/><Relationship Id="rId2" Type="http://schemas.openxmlformats.org/officeDocument/2006/relationships/notesSlide" Target="../notesSlides/notesSlide4.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audio" Target="../media/audio13.wav"/><Relationship Id="rId24" Type="http://schemas.openxmlformats.org/officeDocument/2006/relationships/image" Target="../media/image21.png"/><Relationship Id="rId5" Type="http://schemas.openxmlformats.org/officeDocument/2006/relationships/audio" Target="../media/audio9.wav"/><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audio" Target="../media/audio12.wav"/><Relationship Id="rId19" Type="http://schemas.openxmlformats.org/officeDocument/2006/relationships/image" Target="../media/image16.png"/><Relationship Id="rId4" Type="http://schemas.openxmlformats.org/officeDocument/2006/relationships/audio" Target="../media/audio8.wav"/><Relationship Id="rId9" Type="http://schemas.openxmlformats.org/officeDocument/2006/relationships/audio" Target="../media/audio11.wav"/><Relationship Id="rId14" Type="http://schemas.openxmlformats.org/officeDocument/2006/relationships/audio" Target="../media/audio16.wav"/><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4.wav"/><Relationship Id="rId3" Type="http://schemas.openxmlformats.org/officeDocument/2006/relationships/audio" Target="../media/audio17.wav"/><Relationship Id="rId7" Type="http://schemas.openxmlformats.org/officeDocument/2006/relationships/audio" Target="../media/audio19.wav"/><Relationship Id="rId12" Type="http://schemas.openxmlformats.org/officeDocument/2006/relationships/audio" Target="../media/audio23.wav"/><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audio" Target="../media/audio27.wav"/><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audio" Target="../media/audio22.wav"/><Relationship Id="rId5" Type="http://schemas.openxmlformats.org/officeDocument/2006/relationships/image" Target="../media/image24.png"/><Relationship Id="rId15" Type="http://schemas.openxmlformats.org/officeDocument/2006/relationships/audio" Target="../media/audio26.wav"/><Relationship Id="rId10" Type="http://schemas.openxmlformats.org/officeDocument/2006/relationships/audio" Target="../media/audio21.wav"/><Relationship Id="rId4" Type="http://schemas.openxmlformats.org/officeDocument/2006/relationships/audio" Target="../media/audio18.wav"/><Relationship Id="rId9" Type="http://schemas.openxmlformats.org/officeDocument/2006/relationships/audio" Target="../media/audio20.wav"/><Relationship Id="rId14" Type="http://schemas.openxmlformats.org/officeDocument/2006/relationships/audio" Target="../media/audio25.wav"/></Relationships>
</file>

<file path=ppt/slides/_rels/slide6.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18" Type="http://schemas.openxmlformats.org/officeDocument/2006/relationships/image" Target="../media/image10.png"/><Relationship Id="rId3" Type="http://schemas.openxmlformats.org/officeDocument/2006/relationships/image" Target="../media/image9.png"/><Relationship Id="rId21" Type="http://schemas.openxmlformats.org/officeDocument/2006/relationships/audio" Target="../media/audio43.wav"/><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audio" Target="../media/audio41.wav"/><Relationship Id="rId2" Type="http://schemas.openxmlformats.org/officeDocument/2006/relationships/notesSlide" Target="../notesSlides/notesSlide6.xml"/><Relationship Id="rId16" Type="http://schemas.openxmlformats.org/officeDocument/2006/relationships/audio" Target="../media/audio40.wav"/><Relationship Id="rId20" Type="http://schemas.openxmlformats.org/officeDocument/2006/relationships/audio" Target="../media/audio42.wav"/><Relationship Id="rId1" Type="http://schemas.openxmlformats.org/officeDocument/2006/relationships/slideLayout" Target="../slideLayouts/slideLayout16.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5" Type="http://schemas.openxmlformats.org/officeDocument/2006/relationships/audio" Target="../media/audio39.wav"/><Relationship Id="rId10" Type="http://schemas.openxmlformats.org/officeDocument/2006/relationships/audio" Target="../media/audio34.wav"/><Relationship Id="rId19" Type="http://schemas.openxmlformats.org/officeDocument/2006/relationships/image" Target="../media/image11.svg"/><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audio" Target="../media/audio38.wav"/></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gif"/><Relationship Id="rId18" Type="http://schemas.openxmlformats.org/officeDocument/2006/relationships/image" Target="../media/image39.gif"/><Relationship Id="rId3" Type="http://schemas.openxmlformats.org/officeDocument/2006/relationships/audio" Target="../media/audio44.wav"/><Relationship Id="rId7" Type="http://schemas.openxmlformats.org/officeDocument/2006/relationships/audio" Target="../media/audio47.wav"/><Relationship Id="rId12" Type="http://schemas.openxmlformats.org/officeDocument/2006/relationships/image" Target="../media/image33.gif"/><Relationship Id="rId17" Type="http://schemas.openxmlformats.org/officeDocument/2006/relationships/image" Target="../media/image38.gif"/><Relationship Id="rId2" Type="http://schemas.openxmlformats.org/officeDocument/2006/relationships/notesSlide" Target="../notesSlides/notesSlide7.xml"/><Relationship Id="rId16" Type="http://schemas.openxmlformats.org/officeDocument/2006/relationships/image" Target="../media/image37.gif"/><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audio" Target="../media/audio46.wav"/><Relationship Id="rId15" Type="http://schemas.openxmlformats.org/officeDocument/2006/relationships/image" Target="../media/image36.gif"/><Relationship Id="rId10" Type="http://schemas.openxmlformats.org/officeDocument/2006/relationships/image" Target="../media/image31.png"/><Relationship Id="rId19" Type="http://schemas.openxmlformats.org/officeDocument/2006/relationships/image" Target="../media/image40.gif"/><Relationship Id="rId4" Type="http://schemas.openxmlformats.org/officeDocument/2006/relationships/audio" Target="../media/audio45.wav"/><Relationship Id="rId9" Type="http://schemas.openxmlformats.org/officeDocument/2006/relationships/image" Target="../media/image30.gif"/><Relationship Id="rId14" Type="http://schemas.openxmlformats.org/officeDocument/2006/relationships/image" Target="../media/image35.gif"/></Relationships>
</file>

<file path=ppt/slides/_rels/slide8.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7.gif"/><Relationship Id="rId18" Type="http://schemas.openxmlformats.org/officeDocument/2006/relationships/image" Target="../media/image41.gif"/><Relationship Id="rId3" Type="http://schemas.openxmlformats.org/officeDocument/2006/relationships/audio" Target="../media/audio48.wav"/><Relationship Id="rId7" Type="http://schemas.openxmlformats.org/officeDocument/2006/relationships/image" Target="../media/image29.png"/><Relationship Id="rId12" Type="http://schemas.openxmlformats.org/officeDocument/2006/relationships/image" Target="../media/image36.gif"/><Relationship Id="rId17" Type="http://schemas.openxmlformats.org/officeDocument/2006/relationships/image" Target="../media/image40.gif"/><Relationship Id="rId2" Type="http://schemas.openxmlformats.org/officeDocument/2006/relationships/notesSlide" Target="../notesSlides/notesSlide8.xml"/><Relationship Id="rId16" Type="http://schemas.openxmlformats.org/officeDocument/2006/relationships/image" Target="../media/image34.gif"/><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5.gif"/><Relationship Id="rId5" Type="http://schemas.openxmlformats.org/officeDocument/2006/relationships/audio" Target="../media/audio49.wav"/><Relationship Id="rId15" Type="http://schemas.openxmlformats.org/officeDocument/2006/relationships/image" Target="../media/image38.gif"/><Relationship Id="rId10" Type="http://schemas.openxmlformats.org/officeDocument/2006/relationships/image" Target="../media/image32.png"/><Relationship Id="rId19" Type="http://schemas.openxmlformats.org/officeDocument/2006/relationships/audio" Target="../media/audio47.wav"/><Relationship Id="rId4" Type="http://schemas.openxmlformats.org/officeDocument/2006/relationships/audio" Target="../media/audio45.wav"/><Relationship Id="rId9" Type="http://schemas.openxmlformats.org/officeDocument/2006/relationships/image" Target="../media/image31.png"/><Relationship Id="rId14" Type="http://schemas.openxmlformats.org/officeDocument/2006/relationships/image" Target="../media/image39.gif"/></Relationships>
</file>

<file path=ppt/slides/_rels/slide9.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4.gif"/><Relationship Id="rId18" Type="http://schemas.openxmlformats.org/officeDocument/2006/relationships/image" Target="../media/image42.gif"/><Relationship Id="rId3" Type="http://schemas.openxmlformats.org/officeDocument/2006/relationships/audio" Target="../media/audio50.wav"/><Relationship Id="rId7" Type="http://schemas.openxmlformats.org/officeDocument/2006/relationships/image" Target="../media/image29.png"/><Relationship Id="rId12" Type="http://schemas.openxmlformats.org/officeDocument/2006/relationships/image" Target="../media/image39.gif"/><Relationship Id="rId17" Type="http://schemas.openxmlformats.org/officeDocument/2006/relationships/image" Target="../media/image35.gif"/><Relationship Id="rId2" Type="http://schemas.openxmlformats.org/officeDocument/2006/relationships/notesSlide" Target="../notesSlides/notesSlide9.xml"/><Relationship Id="rId16" Type="http://schemas.openxmlformats.org/officeDocument/2006/relationships/image" Target="../media/image38.gif"/><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6.gif"/><Relationship Id="rId5" Type="http://schemas.openxmlformats.org/officeDocument/2006/relationships/audio" Target="../media/audio51.wav"/><Relationship Id="rId15" Type="http://schemas.openxmlformats.org/officeDocument/2006/relationships/image" Target="../media/image37.gif"/><Relationship Id="rId10" Type="http://schemas.openxmlformats.org/officeDocument/2006/relationships/image" Target="../media/image32.png"/><Relationship Id="rId19" Type="http://schemas.openxmlformats.org/officeDocument/2006/relationships/audio" Target="../media/audio47.wav"/><Relationship Id="rId4" Type="http://schemas.openxmlformats.org/officeDocument/2006/relationships/audio" Target="../media/audio45.wav"/><Relationship Id="rId9" Type="http://schemas.openxmlformats.org/officeDocument/2006/relationships/image" Target="../media/image31.png"/><Relationship Id="rId14" Type="http://schemas.openxmlformats.org/officeDocument/2006/relationships/image" Target="../media/image4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have</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4595964"/>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0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 Avoir » : tu as, </a:t>
            </a:r>
            <a:br>
              <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br>
            <a:r>
              <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il/elle a</a:t>
            </a:r>
          </a:p>
          <a:p>
            <a:pPr marL="457920" indent="-457200">
              <a:buFont typeface="Wingdings" panose="05000000000000000000" pitchFamily="2" charset="2"/>
              <a:buChar char="§"/>
              <a:defRPr/>
            </a:pPr>
            <a:r>
              <a:rPr lang="fr-FR" sz="2000" b="1" spc="-1" dirty="0">
                <a:solidFill>
                  <a:srgbClr val="FFFFFF"/>
                </a:solidFill>
                <a:latin typeface="Century Gothic" panose="020B0502020202020204" pitchFamily="34" charset="0"/>
                <a:ea typeface="Century Gothic"/>
                <a:sym typeface="Arial"/>
              </a:rPr>
              <a:t>« Être » : tu es, </a:t>
            </a:r>
            <a:br>
              <a:rPr lang="fr-FR" sz="2000" b="1" spc="-1" dirty="0">
                <a:solidFill>
                  <a:srgbClr val="FFFFFF"/>
                </a:solidFill>
                <a:latin typeface="Century Gothic" panose="020B0502020202020204" pitchFamily="34" charset="0"/>
                <a:ea typeface="Century Gothic"/>
                <a:sym typeface="Arial"/>
              </a:rPr>
            </a:br>
            <a:r>
              <a:rPr lang="fr-FR" sz="2000" b="1" spc="-1" dirty="0">
                <a:solidFill>
                  <a:srgbClr val="FFFFFF"/>
                </a:solidFill>
                <a:latin typeface="Century Gothic" panose="020B0502020202020204" pitchFamily="34" charset="0"/>
                <a:ea typeface="Century Gothic"/>
                <a:sym typeface="Arial"/>
              </a:rPr>
              <a:t>il/elle est</a:t>
            </a:r>
            <a:endPar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intonation questions + quoi</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[au]</a:t>
            </a:r>
          </a:p>
          <a:p>
            <a:pPr marL="720" marR="0" lvl="0" indent="0" algn="l" defTabSz="914400" rtl="0" eaLnBrk="1" fontAlgn="auto" latinLnBrk="0" hangingPunct="1">
              <a:lnSpc>
                <a:spcPct val="100000"/>
              </a:lnSpc>
              <a:spcBef>
                <a:spcPts val="0"/>
              </a:spcBef>
              <a:spcAft>
                <a:spcPts val="0"/>
              </a:spcAft>
              <a:buClrTx/>
              <a:buSzTx/>
              <a:buFont typeface="Arial"/>
              <a:buNone/>
              <a:tabLst/>
              <a:defRPr/>
            </a:pPr>
            <a:endPar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p:txBody>
      </p:sp>
      <p:pic>
        <p:nvPicPr>
          <p:cNvPr id="8" name="Picture 7">
            <a:extLst>
              <a:ext uri="{FF2B5EF4-FFF2-40B4-BE49-F238E27FC236}">
                <a16:creationId xmlns:a16="http://schemas.microsoft.com/office/drawing/2014/main" id="{0BA0E22F-DCD3-4D59-97C0-F6A7F56409D0}"/>
              </a:ext>
            </a:extLst>
          </p:cNvPr>
          <p:cNvPicPr>
            <a:picLocks noChangeAspect="1"/>
          </p:cNvPicPr>
          <p:nvPr/>
        </p:nvPicPr>
        <p:blipFill>
          <a:blip r:embed="rId4"/>
          <a:stretch>
            <a:fillRect/>
          </a:stretch>
        </p:blipFill>
        <p:spPr>
          <a:xfrm>
            <a:off x="114865" y="1652891"/>
            <a:ext cx="4121253" cy="3005588"/>
          </a:xfrm>
          <a:prstGeom prst="rect">
            <a:avLst/>
          </a:prstGeom>
        </p:spPr>
      </p:pic>
      <p:sp>
        <p:nvSpPr>
          <p:cNvPr id="9" name="TextBox 8">
            <a:extLst>
              <a:ext uri="{FF2B5EF4-FFF2-40B4-BE49-F238E27FC236}">
                <a16:creationId xmlns:a16="http://schemas.microsoft.com/office/drawing/2014/main" id="{F949EF75-E674-4398-B5F1-76B679D9973D}"/>
              </a:ext>
            </a:extLst>
          </p:cNvPr>
          <p:cNvSpPr txBox="1"/>
          <p:nvPr/>
        </p:nvSpPr>
        <p:spPr>
          <a:xfrm>
            <a:off x="241540" y="3118783"/>
            <a:ext cx="2087592" cy="1077218"/>
          </a:xfrm>
          <a:prstGeom prst="rect">
            <a:avLst/>
          </a:prstGeom>
          <a:noFill/>
        </p:spPr>
        <p:txBody>
          <a:bodyPr wrap="square" rtlCol="0">
            <a:spAutoFit/>
          </a:bodyPr>
          <a:lstStyle/>
          <a:p>
            <a:r>
              <a:rPr lang="en-GB" sz="3200" b="1" dirty="0" err="1">
                <a:solidFill>
                  <a:schemeClr val="bg1"/>
                </a:solidFill>
                <a:latin typeface="Century Gothic" panose="020B0502020202020204" pitchFamily="34" charset="0"/>
              </a:rPr>
              <a:t>C’est</a:t>
            </a:r>
            <a:r>
              <a:rPr lang="en-GB" sz="3200" b="1" dirty="0">
                <a:solidFill>
                  <a:schemeClr val="bg1"/>
                </a:solidFill>
                <a:latin typeface="Century Gothic" panose="020B0502020202020204" pitchFamily="34" charset="0"/>
              </a:rPr>
              <a:t> bizarre !</a:t>
            </a:r>
          </a:p>
        </p:txBody>
      </p:sp>
      <p:sp>
        <p:nvSpPr>
          <p:cNvPr id="10" name="TextBox 9">
            <a:extLst>
              <a:ext uri="{FF2B5EF4-FFF2-40B4-BE49-F238E27FC236}">
                <a16:creationId xmlns:a16="http://schemas.microsoft.com/office/drawing/2014/main" id="{C98157EA-8A5B-4535-BA28-398B3FDCA877}"/>
              </a:ext>
            </a:extLst>
          </p:cNvPr>
          <p:cNvSpPr txBox="1"/>
          <p:nvPr/>
        </p:nvSpPr>
        <p:spPr>
          <a:xfrm>
            <a:off x="9126747" y="6447986"/>
            <a:ext cx="3065253"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11</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pillow clipart png - Clip Art Library">
            <a:extLst>
              <a:ext uri="{FF2B5EF4-FFF2-40B4-BE49-F238E27FC236}">
                <a16:creationId xmlns:a16="http://schemas.microsoft.com/office/drawing/2014/main" id="{DF4368D4-99EB-4CCE-BDDC-F4896A7B96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map&#10;&#10;Description automatically generated">
            <a:extLst>
              <a:ext uri="{FF2B5EF4-FFF2-40B4-BE49-F238E27FC236}">
                <a16:creationId xmlns:a16="http://schemas.microsoft.com/office/drawing/2014/main" id="{0C4407D9-7840-4BE2-8142-6ED1A852F1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46479" y="1155260"/>
            <a:ext cx="1606273" cy="1458185"/>
          </a:xfrm>
          <a:prstGeom prst="rect">
            <a:avLst/>
          </a:prstGeom>
        </p:spPr>
      </p:pic>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9">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1541" y="403687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7295"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4" y="4351483"/>
            <a:ext cx="3892973" cy="1187385"/>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dirty="0">
                <a:solidFill>
                  <a:srgbClr val="002060"/>
                </a:solidFill>
                <a:latin typeface="Century Gothic" panose="020B0502020202020204" pitchFamily="34" charset="0"/>
              </a:rPr>
              <a:t>Mathi</a:t>
            </a:r>
            <a:r>
              <a:rPr lang="en-GB" sz="3200" b="1" dirty="0">
                <a:solidFill>
                  <a:srgbClr val="002060"/>
                </a:solidFill>
                <a:latin typeface="Century Gothic" panose="020B0502020202020204" pitchFamily="34" charset="0"/>
              </a:rPr>
              <a:t>eu</a:t>
            </a:r>
            <a:r>
              <a:rPr lang="en-GB" sz="3200" dirty="0">
                <a:solidFill>
                  <a:srgbClr val="002060"/>
                </a:solidFill>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344135" y="3118202"/>
            <a:ext cx="2914378" cy="868543"/>
          </a:xfrm>
          <a:prstGeom prst="wedgeRoundRectCallout">
            <a:avLst>
              <a:gd name="adj1" fmla="val 41017"/>
              <a:gd name="adj2" fmla="val 941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56" name="Picture 55" descr="A picture containing text&#10;&#10;Description automatically generated">
            <a:extLst>
              <a:ext uri="{FF2B5EF4-FFF2-40B4-BE49-F238E27FC236}">
                <a16:creationId xmlns:a16="http://schemas.microsoft.com/office/drawing/2014/main" id="{B97762CB-3B48-4A92-97D7-51F33A7C33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57111" y="763314"/>
            <a:ext cx="1144838" cy="2075420"/>
          </a:xfrm>
          <a:prstGeom prst="rect">
            <a:avLst/>
          </a:prstGeom>
        </p:spPr>
      </p:pic>
      <p:pic>
        <p:nvPicPr>
          <p:cNvPr id="108" name="Picture 107" descr="Logo&#10;&#10;Description automatically generated">
            <a:extLst>
              <a:ext uri="{FF2B5EF4-FFF2-40B4-BE49-F238E27FC236}">
                <a16:creationId xmlns:a16="http://schemas.microsoft.com/office/drawing/2014/main" id="{25F69DD3-A52A-4258-9921-1ACEB214E1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002313" y="3961490"/>
            <a:ext cx="2956896" cy="1911730"/>
          </a:xfrm>
          <a:prstGeom prst="rect">
            <a:avLst/>
          </a:prstGeom>
        </p:spPr>
      </p:pic>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61925" y="2371707"/>
            <a:ext cx="537995" cy="467027"/>
          </a:xfrm>
          <a:prstGeom prst="rect">
            <a:avLst/>
          </a:prstGeom>
        </p:spPr>
      </p:pic>
      <p:pic>
        <p:nvPicPr>
          <p:cNvPr id="4" name="Picture 3" descr="A picture containing vector graphics, clipart&#10;&#10;Description automatically generated">
            <a:extLst>
              <a:ext uri="{FF2B5EF4-FFF2-40B4-BE49-F238E27FC236}">
                <a16:creationId xmlns:a16="http://schemas.microsoft.com/office/drawing/2014/main" id="{AC27DE08-42D1-433D-8620-5FC99346D3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96225" y="1145734"/>
            <a:ext cx="371773" cy="626726"/>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EB7CE8C5-C6D4-40C3-9A41-6909FCA2871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17744" y="1402366"/>
            <a:ext cx="1099119" cy="1202677"/>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24771" y="1350548"/>
            <a:ext cx="831388" cy="519020"/>
          </a:xfrm>
          <a:prstGeom prst="rect">
            <a:avLst/>
          </a:prstGeom>
        </p:spPr>
      </p:pic>
      <p:pic>
        <p:nvPicPr>
          <p:cNvPr id="5" name="Picture 4" descr="Diagram, engineering drawing&#10;&#10;Description automatically generated">
            <a:extLst>
              <a:ext uri="{FF2B5EF4-FFF2-40B4-BE49-F238E27FC236}">
                <a16:creationId xmlns:a16="http://schemas.microsoft.com/office/drawing/2014/main" id="{4B2280E5-E048-412D-ADCC-47EFD53362D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01032" y="4552473"/>
            <a:ext cx="2354493" cy="1735263"/>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4026145" y="1842958"/>
            <a:ext cx="7603930" cy="709516"/>
          </a:xfrm>
          <a:prstGeom prst="wedgeRoundRectCallout">
            <a:avLst>
              <a:gd name="adj1" fmla="val -64644"/>
              <a:gd name="adj2" fmla="val -3196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eu</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Mathi</a:t>
            </a:r>
            <a:r>
              <a:rPr lang="en-GB" sz="3200" b="1" dirty="0">
                <a:solidFill>
                  <a:srgbClr val="002060"/>
                </a:solidFill>
                <a:latin typeface="Century Gothic" panose="020B0502020202020204" pitchFamily="34" charset="0"/>
              </a:rPr>
              <a:t>eu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27" name="CustomShape 6">
            <a:hlinkClick r:id="" action="ppaction://noaction">
              <a:snd r:embed="rId19" name="Add_RW11_7.1.wav"/>
            </a:hlinkClick>
            <a:extLst>
              <a:ext uri="{FF2B5EF4-FFF2-40B4-BE49-F238E27FC236}">
                <a16:creationId xmlns:a16="http://schemas.microsoft.com/office/drawing/2014/main" id="{C58DDB85-9949-4D8B-9BCA-3B8BD6CB6147}"/>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61199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8_4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8_Pour mo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8_4b.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pillow clipart png - Clip Art Library">
            <a:extLst>
              <a:ext uri="{FF2B5EF4-FFF2-40B4-BE49-F238E27FC236}">
                <a16:creationId xmlns:a16="http://schemas.microsoft.com/office/drawing/2014/main" id="{BCAEDAEC-5953-4B65-9BDF-4D830920A4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map&#10;&#10;Description automatically generated">
            <a:extLst>
              <a:ext uri="{FF2B5EF4-FFF2-40B4-BE49-F238E27FC236}">
                <a16:creationId xmlns:a16="http://schemas.microsoft.com/office/drawing/2014/main" id="{0C4407D9-7840-4BE2-8142-6ED1A852F1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46479" y="1155260"/>
            <a:ext cx="1606273" cy="1458185"/>
          </a:xfrm>
          <a:prstGeom prst="rect">
            <a:avLst/>
          </a:prstGeom>
        </p:spPr>
      </p:pic>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9">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1541" y="403687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7295"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4" y="4351483"/>
            <a:ext cx="3892973" cy="1187385"/>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dirty="0">
                <a:solidFill>
                  <a:srgbClr val="002060"/>
                </a:solidFill>
                <a:latin typeface="Century Gothic" panose="020B0502020202020204" pitchFamily="34" charset="0"/>
              </a:rPr>
              <a:t>Marg</a:t>
            </a:r>
            <a:r>
              <a:rPr lang="en-GB" sz="3200" b="1" dirty="0">
                <a:solidFill>
                  <a:srgbClr val="002060"/>
                </a:solidFill>
                <a:latin typeface="Century Gothic" panose="020B0502020202020204" pitchFamily="34" charset="0"/>
              </a:rPr>
              <a:t>o</a:t>
            </a:r>
            <a:r>
              <a:rPr lang="en-GB" sz="3200" b="1" dirty="0">
                <a:solidFill>
                  <a:schemeClr val="bg1">
                    <a:lumMod val="50000"/>
                  </a:schemeClr>
                </a:solidFill>
                <a:latin typeface="Century Gothic" panose="020B0502020202020204" pitchFamily="34" charset="0"/>
              </a:rPr>
              <a:t>t</a:t>
            </a:r>
            <a:r>
              <a:rPr lang="en-GB" sz="3200" dirty="0">
                <a:solidFill>
                  <a:srgbClr val="002060"/>
                </a:solidFill>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344135" y="3118202"/>
            <a:ext cx="2914378" cy="868543"/>
          </a:xfrm>
          <a:prstGeom prst="wedgeRoundRectCallout">
            <a:avLst>
              <a:gd name="adj1" fmla="val 59923"/>
              <a:gd name="adj2" fmla="val -86724"/>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4026145" y="1514252"/>
            <a:ext cx="7937629" cy="709516"/>
          </a:xfrm>
          <a:prstGeom prst="wedgeRoundRectCallout">
            <a:avLst>
              <a:gd name="adj1" fmla="val -55635"/>
              <a:gd name="adj2" fmla="val -468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Une ph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Marg</a:t>
            </a:r>
            <a:r>
              <a:rPr lang="en-GB" sz="3200" b="1" dirty="0">
                <a:solidFill>
                  <a:srgbClr val="002060"/>
                </a:solidFill>
                <a:latin typeface="Century Gothic" panose="020B0502020202020204" pitchFamily="34" charset="0"/>
              </a:rPr>
              <a:t>o</a:t>
            </a:r>
            <a:r>
              <a:rPr lang="en-GB" sz="3200" b="1" dirty="0">
                <a:solidFill>
                  <a:schemeClr val="bg1">
                    <a:lumMod val="50000"/>
                  </a:schemeClr>
                </a:solidFill>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561925" y="2371707"/>
            <a:ext cx="537995" cy="467027"/>
          </a:xfrm>
          <a:prstGeom prst="rect">
            <a:avLst/>
          </a:prstGeom>
        </p:spPr>
      </p:pic>
      <p:pic>
        <p:nvPicPr>
          <p:cNvPr id="4" name="Picture 3" descr="A picture containing vector graphics, clipart&#10;&#10;Description automatically generated">
            <a:extLst>
              <a:ext uri="{FF2B5EF4-FFF2-40B4-BE49-F238E27FC236}">
                <a16:creationId xmlns:a16="http://schemas.microsoft.com/office/drawing/2014/main" id="{AC27DE08-42D1-433D-8620-5FC99346D3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96225" y="1145734"/>
            <a:ext cx="371773" cy="626726"/>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EB7CE8C5-C6D4-40C3-9A41-6909FCA287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17744" y="1402366"/>
            <a:ext cx="1099119" cy="1202677"/>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681727" y="957190"/>
            <a:ext cx="889979" cy="519020"/>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B97762CB-3B48-4A92-97D7-51F33A7C33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85380" y="1893291"/>
            <a:ext cx="2914378" cy="5062270"/>
          </a:xfrm>
          <a:prstGeom prst="rect">
            <a:avLst/>
          </a:prstGeom>
        </p:spPr>
      </p:pic>
      <p:pic>
        <p:nvPicPr>
          <p:cNvPr id="6" name="Picture 5" descr="A picture containing engineering drawing&#10;&#10;Description automatically generated">
            <a:extLst>
              <a:ext uri="{FF2B5EF4-FFF2-40B4-BE49-F238E27FC236}">
                <a16:creationId xmlns:a16="http://schemas.microsoft.com/office/drawing/2014/main" id="{2ABC7527-DDF0-4B65-9B6C-C33E5A6E6C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26332" y="4962490"/>
            <a:ext cx="1922460" cy="1319132"/>
          </a:xfrm>
          <a:prstGeom prst="rect">
            <a:avLst/>
          </a:prstGeom>
        </p:spPr>
      </p:pic>
      <p:pic>
        <p:nvPicPr>
          <p:cNvPr id="30" name="Picture 29" descr="Logo&#10;&#10;Description automatically generated">
            <a:extLst>
              <a:ext uri="{FF2B5EF4-FFF2-40B4-BE49-F238E27FC236}">
                <a16:creationId xmlns:a16="http://schemas.microsoft.com/office/drawing/2014/main" id="{636DB2F2-CBCE-4B79-8B04-5E27A3AF81B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47493" y="1155260"/>
            <a:ext cx="953996" cy="838761"/>
          </a:xfrm>
          <a:prstGeom prst="rect">
            <a:avLst/>
          </a:prstGeom>
        </p:spPr>
      </p:pic>
      <p:sp>
        <p:nvSpPr>
          <p:cNvPr id="27" name="CustomShape 6">
            <a:hlinkClick r:id="" action="ppaction://noaction">
              <a:snd r:embed="rId19" name="Add_RW11_7.1.wav"/>
            </a:hlinkClick>
            <a:extLst>
              <a:ext uri="{FF2B5EF4-FFF2-40B4-BE49-F238E27FC236}">
                <a16:creationId xmlns:a16="http://schemas.microsoft.com/office/drawing/2014/main" id="{22120AC0-4E69-4472-8122-ED51B13B1FC1}"/>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3125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8_5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8_Pour mo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8_5b.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pillow clipart png - Clip Art Library">
            <a:extLst>
              <a:ext uri="{FF2B5EF4-FFF2-40B4-BE49-F238E27FC236}">
                <a16:creationId xmlns:a16="http://schemas.microsoft.com/office/drawing/2014/main" id="{394C234E-D3D8-4E6D-82A0-8B384B07A2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map&#10;&#10;Description automatically generated">
            <a:extLst>
              <a:ext uri="{FF2B5EF4-FFF2-40B4-BE49-F238E27FC236}">
                <a16:creationId xmlns:a16="http://schemas.microsoft.com/office/drawing/2014/main" id="{0C4407D9-7840-4BE2-8142-6ED1A852F1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46479" y="1155260"/>
            <a:ext cx="1606273" cy="1458185"/>
          </a:xfrm>
          <a:prstGeom prst="rect">
            <a:avLst/>
          </a:prstGeom>
        </p:spPr>
      </p:pic>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9">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1541" y="403687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7295"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4" y="4351483"/>
            <a:ext cx="3892973" cy="1187385"/>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dirty="0">
                <a:solidFill>
                  <a:srgbClr val="002060"/>
                </a:solidFill>
                <a:latin typeface="Century Gothic" panose="020B0502020202020204" pitchFamily="34" charset="0"/>
              </a:rPr>
              <a:t>Mil</a:t>
            </a:r>
            <a:r>
              <a:rPr lang="en-GB" sz="3200" b="1" dirty="0">
                <a:solidFill>
                  <a:srgbClr val="002060"/>
                </a:solidFill>
                <a:latin typeface="Century Gothic" panose="020B0502020202020204" pitchFamily="34" charset="0"/>
              </a:rPr>
              <a:t>o</a:t>
            </a:r>
            <a:r>
              <a:rPr lang="en-GB" sz="3200" dirty="0">
                <a:solidFill>
                  <a:srgbClr val="002060"/>
                </a:solidFill>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A picture containing vector graphics, clipart&#10;&#10;Description automatically generated">
            <a:extLst>
              <a:ext uri="{FF2B5EF4-FFF2-40B4-BE49-F238E27FC236}">
                <a16:creationId xmlns:a16="http://schemas.microsoft.com/office/drawing/2014/main" id="{AC27DE08-42D1-433D-8620-5FC99346D3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6225" y="1145734"/>
            <a:ext cx="371773" cy="626726"/>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EB7CE8C5-C6D4-40C3-9A41-6909FCA287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7744" y="1402366"/>
            <a:ext cx="1099119" cy="1202677"/>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72900" y="3446848"/>
            <a:ext cx="2079871" cy="1187385"/>
          </a:xfrm>
          <a:prstGeom prst="rect">
            <a:avLst/>
          </a:prstGeom>
        </p:spPr>
      </p:pic>
      <p:pic>
        <p:nvPicPr>
          <p:cNvPr id="30" name="Picture 29" descr="Logo&#10;&#10;Description automatically generated">
            <a:extLst>
              <a:ext uri="{FF2B5EF4-FFF2-40B4-BE49-F238E27FC236}">
                <a16:creationId xmlns:a16="http://schemas.microsoft.com/office/drawing/2014/main" id="{636DB2F2-CBCE-4B79-8B04-5E27A3AF81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7493" y="1155260"/>
            <a:ext cx="953996" cy="838761"/>
          </a:xfrm>
          <a:prstGeom prst="rect">
            <a:avLst/>
          </a:prstGeom>
        </p:spPr>
      </p:pic>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344135" y="3118202"/>
            <a:ext cx="2914378" cy="868543"/>
          </a:xfrm>
          <a:prstGeom prst="wedgeRoundRectCallout">
            <a:avLst>
              <a:gd name="adj1" fmla="val 98941"/>
              <a:gd name="adj2" fmla="val 37452"/>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5" name="Picture 4" descr="A picture containing text, silhouette, screenshot&#10;&#10;Description automatically generated">
            <a:extLst>
              <a:ext uri="{FF2B5EF4-FFF2-40B4-BE49-F238E27FC236}">
                <a16:creationId xmlns:a16="http://schemas.microsoft.com/office/drawing/2014/main" id="{A4B8F7D7-6F11-4E8B-BFD3-221AB3529EA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8878082">
            <a:off x="7981896" y="4787606"/>
            <a:ext cx="1269467" cy="315139"/>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D67320A2-2D69-40E3-AA82-D8862002787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572661" y="604276"/>
            <a:ext cx="1144838" cy="2075420"/>
          </a:xfrm>
          <a:prstGeom prst="rect">
            <a:avLst/>
          </a:prstGeom>
        </p:spPr>
      </p:pic>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60144" y="1245317"/>
            <a:ext cx="537995" cy="467027"/>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4026146" y="1514252"/>
            <a:ext cx="6945790" cy="709516"/>
          </a:xfrm>
          <a:prstGeom prst="wedgeRoundRectCallout">
            <a:avLst>
              <a:gd name="adj1" fmla="val -73019"/>
              <a:gd name="adj2" fmla="val -38574"/>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styl</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Mil</a:t>
            </a:r>
            <a:r>
              <a:rPr lang="en-GB" sz="3200" b="1" dirty="0">
                <a:solidFill>
                  <a:srgbClr val="002060"/>
                </a:solidFill>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27" name="CustomShape 6">
            <a:hlinkClick r:id="" action="ppaction://noaction">
              <a:snd r:embed="rId19" name="Add_RW11_7.1.wav"/>
            </a:hlinkClick>
            <a:extLst>
              <a:ext uri="{FF2B5EF4-FFF2-40B4-BE49-F238E27FC236}">
                <a16:creationId xmlns:a16="http://schemas.microsoft.com/office/drawing/2014/main" id="{6B6D38D4-6A2D-40F9-BFF4-8E86D2805ADC}"/>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80661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8_6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8_Pour mo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8_6b.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pillow clipart png - Clip Art Library">
            <a:extLst>
              <a:ext uri="{FF2B5EF4-FFF2-40B4-BE49-F238E27FC236}">
                <a16:creationId xmlns:a16="http://schemas.microsoft.com/office/drawing/2014/main" id="{B34F5103-30BB-43BB-AD86-8B4788242F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map&#10;&#10;Description automatically generated">
            <a:extLst>
              <a:ext uri="{FF2B5EF4-FFF2-40B4-BE49-F238E27FC236}">
                <a16:creationId xmlns:a16="http://schemas.microsoft.com/office/drawing/2014/main" id="{0C4407D9-7840-4BE2-8142-6ED1A852F1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46479" y="1155260"/>
            <a:ext cx="1606273" cy="1458185"/>
          </a:xfrm>
          <a:prstGeom prst="rect">
            <a:avLst/>
          </a:prstGeom>
        </p:spPr>
      </p:pic>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9">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1541" y="403687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7295"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4" y="4351483"/>
            <a:ext cx="3892973" cy="1187385"/>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noProof="0" dirty="0">
                <a:solidFill>
                  <a:srgbClr val="002060"/>
                </a:solidFill>
                <a:latin typeface="Century Gothic" panose="020B0502020202020204" pitchFamily="34" charset="0"/>
              </a:rPr>
              <a:t>Sol</a:t>
            </a:r>
            <a:r>
              <a:rPr lang="en-GB" sz="3200" b="1" noProof="0" dirty="0">
                <a:solidFill>
                  <a:srgbClr val="002060"/>
                </a:solidFill>
                <a:latin typeface="Century Gothic" panose="020B0502020202020204" pitchFamily="34" charset="0"/>
              </a:rPr>
              <a:t>an</a:t>
            </a:r>
            <a:r>
              <a:rPr lang="en-GB" sz="3200" noProof="0" dirty="0">
                <a:solidFill>
                  <a:srgbClr val="002060"/>
                </a:solidFill>
                <a:latin typeface="Century Gothic" panose="020B0502020202020204" pitchFamily="34" charset="0"/>
              </a:rPr>
              <a:t>ge</a:t>
            </a:r>
            <a:r>
              <a:rPr lang="en-GB" sz="3200" dirty="0">
                <a:solidFill>
                  <a:srgbClr val="002060"/>
                </a:solidFill>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A picture containing vector graphics, clipart&#10;&#10;Description automatically generated">
            <a:extLst>
              <a:ext uri="{FF2B5EF4-FFF2-40B4-BE49-F238E27FC236}">
                <a16:creationId xmlns:a16="http://schemas.microsoft.com/office/drawing/2014/main" id="{AC27DE08-42D1-433D-8620-5FC99346D3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34877" y="4071832"/>
            <a:ext cx="1502964" cy="2533661"/>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EB7CE8C5-C6D4-40C3-9A41-6909FCA287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7744" y="1402366"/>
            <a:ext cx="1099119" cy="1202677"/>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35589" y="862681"/>
            <a:ext cx="917255" cy="523655"/>
          </a:xfrm>
          <a:prstGeom prst="rect">
            <a:avLst/>
          </a:prstGeom>
        </p:spPr>
      </p:pic>
      <p:pic>
        <p:nvPicPr>
          <p:cNvPr id="30" name="Picture 29" descr="Logo&#10;&#10;Description automatically generated">
            <a:extLst>
              <a:ext uri="{FF2B5EF4-FFF2-40B4-BE49-F238E27FC236}">
                <a16:creationId xmlns:a16="http://schemas.microsoft.com/office/drawing/2014/main" id="{636DB2F2-CBCE-4B79-8B04-5E27A3AF81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7493" y="1155260"/>
            <a:ext cx="953996" cy="838761"/>
          </a:xfrm>
          <a:prstGeom prst="rect">
            <a:avLst/>
          </a:prstGeom>
        </p:spPr>
      </p:pic>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451429" y="3302041"/>
            <a:ext cx="2914378" cy="868543"/>
          </a:xfrm>
          <a:prstGeom prst="wedgeRoundRectCallout">
            <a:avLst>
              <a:gd name="adj1" fmla="val 100148"/>
              <a:gd name="adj2" fmla="val 152180"/>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31" name="Picture 30" descr="A picture containing text&#10;&#10;Description automatically generated">
            <a:extLst>
              <a:ext uri="{FF2B5EF4-FFF2-40B4-BE49-F238E27FC236}">
                <a16:creationId xmlns:a16="http://schemas.microsoft.com/office/drawing/2014/main" id="{D67320A2-2D69-40E3-AA82-D886200278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572661" y="604276"/>
            <a:ext cx="1144838" cy="2075420"/>
          </a:xfrm>
          <a:prstGeom prst="rect">
            <a:avLst/>
          </a:prstGeom>
        </p:spPr>
      </p:pic>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760144" y="1245317"/>
            <a:ext cx="537995" cy="467027"/>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3466659" y="2286117"/>
            <a:ext cx="8376869" cy="709516"/>
          </a:xfrm>
          <a:prstGeom prst="wedgeRoundRectCallout">
            <a:avLst>
              <a:gd name="adj1" fmla="val -62103"/>
              <a:gd name="adj2" fmla="val -14431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Une or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ge,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Sol</a:t>
            </a:r>
            <a:r>
              <a:rPr lang="en-GB" sz="3200" b="1" dirty="0">
                <a:solidFill>
                  <a:srgbClr val="002060"/>
                </a:solidFill>
                <a:latin typeface="Century Gothic" panose="020B0502020202020204" pitchFamily="34" charset="0"/>
              </a:rPr>
              <a:t>an</a:t>
            </a:r>
            <a:r>
              <a:rPr lang="en-GB" sz="3200" dirty="0">
                <a:solidFill>
                  <a:srgbClr val="002060"/>
                </a:solidFill>
                <a:latin typeface="Century Gothic" panose="020B0502020202020204" pitchFamily="34" charset="0"/>
              </a:rPr>
              <a:t>ge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 name="Picture 5" descr="A picture containing diagram&#10;&#10;Description automatically generated">
            <a:extLst>
              <a:ext uri="{FF2B5EF4-FFF2-40B4-BE49-F238E27FC236}">
                <a16:creationId xmlns:a16="http://schemas.microsoft.com/office/drawing/2014/main" id="{C3846AA6-ECF9-4301-B6CC-DF8DF8AC37A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55330" y="5538868"/>
            <a:ext cx="738576" cy="709517"/>
          </a:xfrm>
          <a:prstGeom prst="rect">
            <a:avLst/>
          </a:prstGeom>
        </p:spPr>
      </p:pic>
      <p:sp>
        <p:nvSpPr>
          <p:cNvPr id="27" name="CustomShape 6">
            <a:hlinkClick r:id="" action="ppaction://noaction">
              <a:snd r:embed="rId19" name="Add_RW11_7.1.wav"/>
            </a:hlinkClick>
            <a:extLst>
              <a:ext uri="{FF2B5EF4-FFF2-40B4-BE49-F238E27FC236}">
                <a16:creationId xmlns:a16="http://schemas.microsoft.com/office/drawing/2014/main" id="{63643A56-754D-43FA-822C-0B43028A4D4E}"/>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64785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8_7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8_Pour mo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8_7b.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pillow clipart png - Clip Art Library">
            <a:extLst>
              <a:ext uri="{FF2B5EF4-FFF2-40B4-BE49-F238E27FC236}">
                <a16:creationId xmlns:a16="http://schemas.microsoft.com/office/drawing/2014/main" id="{C0EA56B4-D16B-4519-A1B1-05110AC3B6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map&#10;&#10;Description automatically generated">
            <a:extLst>
              <a:ext uri="{FF2B5EF4-FFF2-40B4-BE49-F238E27FC236}">
                <a16:creationId xmlns:a16="http://schemas.microsoft.com/office/drawing/2014/main" id="{0C4407D9-7840-4BE2-8142-6ED1A852F1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46479" y="1155260"/>
            <a:ext cx="1606273" cy="1458185"/>
          </a:xfrm>
          <a:prstGeom prst="rect">
            <a:avLst/>
          </a:prstGeom>
        </p:spPr>
      </p:pic>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9">
            <a:extLst>
              <a:ext uri="{28A0092B-C50C-407E-A947-70E740481C1C}">
                <a14:useLocalDpi xmlns:a14="http://schemas.microsoft.com/office/drawing/2010/main" val="0"/>
              </a:ext>
            </a:extLst>
          </a:blip>
          <a:srcRect b="70612"/>
          <a:stretch/>
        </p:blipFill>
        <p:spPr>
          <a:xfrm>
            <a:off x="9302748" y="190716"/>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50411" y="383242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904"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5" y="4721241"/>
            <a:ext cx="2464698" cy="817627"/>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5" name="Picture 24" descr="A picture containing vector graphics&#10;&#10;Description automatically generated">
            <a:extLst>
              <a:ext uri="{FF2B5EF4-FFF2-40B4-BE49-F238E27FC236}">
                <a16:creationId xmlns:a16="http://schemas.microsoft.com/office/drawing/2014/main" id="{EB7CE8C5-C6D4-40C3-9A41-6909FCA287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7744" y="1402366"/>
            <a:ext cx="1099119" cy="1202677"/>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18237" y="1571858"/>
            <a:ext cx="917255" cy="523655"/>
          </a:xfrm>
          <a:prstGeom prst="rect">
            <a:avLst/>
          </a:prstGeom>
        </p:spPr>
      </p:pic>
      <p:pic>
        <p:nvPicPr>
          <p:cNvPr id="30" name="Picture 29" descr="Logo&#10;&#10;Description automatically generated">
            <a:extLst>
              <a:ext uri="{FF2B5EF4-FFF2-40B4-BE49-F238E27FC236}">
                <a16:creationId xmlns:a16="http://schemas.microsoft.com/office/drawing/2014/main" id="{636DB2F2-CBCE-4B79-8B04-5E27A3AF81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7493" y="1155260"/>
            <a:ext cx="953996" cy="838761"/>
          </a:xfrm>
          <a:prstGeom prst="rect">
            <a:avLst/>
          </a:prstGeom>
        </p:spPr>
      </p:pic>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451428" y="3302041"/>
            <a:ext cx="3892973" cy="1419200"/>
          </a:xfrm>
          <a:prstGeom prst="wedgeRoundRectCallout">
            <a:avLst>
              <a:gd name="adj1" fmla="val 61904"/>
              <a:gd name="adj2" fmla="val 10114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dirty="0" err="1">
                <a:solidFill>
                  <a:srgbClr val="002060"/>
                </a:solidFill>
                <a:latin typeface="Century Gothic" panose="020B0502020202020204" pitchFamily="34" charset="0"/>
              </a:rPr>
              <a:t>J’ai</a:t>
            </a:r>
            <a:r>
              <a:rPr lang="en-GB" sz="3200" dirty="0">
                <a:solidFill>
                  <a:srgbClr val="002060"/>
                </a:solidFill>
                <a:latin typeface="Century Gothic" panose="020B0502020202020204" pitchFamily="34" charset="0"/>
              </a:rPr>
              <a:t> un </a:t>
            </a:r>
            <a:r>
              <a:rPr lang="en-GB" sz="3200" dirty="0" err="1">
                <a:solidFill>
                  <a:srgbClr val="002060"/>
                </a:solidFill>
                <a:latin typeface="Century Gothic" panose="020B0502020202020204" pitchFamily="34" charset="0"/>
              </a:rPr>
              <a:t>cadeau</a:t>
            </a:r>
            <a:r>
              <a:rPr lang="en-GB" sz="3200" dirty="0">
                <a:solidFill>
                  <a:srgbClr val="002060"/>
                </a:solidFill>
                <a:latin typeface="Century Gothic" panose="020B0502020202020204" pitchFamily="34" charset="0"/>
              </a:rPr>
              <a:t> pour </a:t>
            </a:r>
            <a:r>
              <a:rPr lang="en-GB" sz="3200" dirty="0" err="1">
                <a:solidFill>
                  <a:srgbClr val="002060"/>
                </a:solidFill>
                <a:latin typeface="Century Gothic" panose="020B0502020202020204" pitchFamily="34" charset="0"/>
              </a:rPr>
              <a:t>toi</a:t>
            </a:r>
            <a:r>
              <a:rPr lang="en-GB" sz="3200" dirty="0">
                <a:solidFill>
                  <a:srgbClr val="002060"/>
                </a:solidFill>
                <a:latin typeface="Century Gothic" panose="020B0502020202020204" pitchFamily="34" charset="0"/>
              </a:rPr>
              <a:t>, L</a:t>
            </a:r>
            <a:r>
              <a:rPr lang="en-GB" sz="3200" b="1" dirty="0">
                <a:solidFill>
                  <a:srgbClr val="002060"/>
                </a:solidFill>
                <a:latin typeface="Century Gothic" panose="020B0502020202020204" pitchFamily="34" charset="0"/>
              </a:rPr>
              <a:t>u</a:t>
            </a:r>
            <a:r>
              <a:rPr lang="en-GB" sz="3200" dirty="0">
                <a:solidFill>
                  <a:srgbClr val="002060"/>
                </a:solidFill>
                <a:latin typeface="Century Gothic" panose="020B0502020202020204" pitchFamily="34" charset="0"/>
              </a:rPr>
              <a:t>l</a:t>
            </a:r>
            <a:r>
              <a:rPr lang="en-GB" sz="3200" b="1" dirty="0">
                <a:solidFill>
                  <a:srgbClr val="002060"/>
                </a:solidFill>
                <a:latin typeface="Century Gothic" panose="020B0502020202020204" pitchFamily="34" charset="0"/>
              </a:rPr>
              <a:t>u</a:t>
            </a:r>
            <a:r>
              <a:rPr lang="en-GB" sz="3200" dirty="0">
                <a:solidFill>
                  <a:srgbClr val="002060"/>
                </a:solidFill>
                <a:latin typeface="Century Gothic" panose="020B0502020202020204" pitchFamily="34" charset="0"/>
              </a:rPr>
              <a:t>.</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1" name="Picture 30" descr="A picture containing text&#10;&#10;Description automatically generated">
            <a:extLst>
              <a:ext uri="{FF2B5EF4-FFF2-40B4-BE49-F238E27FC236}">
                <a16:creationId xmlns:a16="http://schemas.microsoft.com/office/drawing/2014/main" id="{D67320A2-2D69-40E3-AA82-D8862002787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72661" y="604276"/>
            <a:ext cx="1144838" cy="2075420"/>
          </a:xfrm>
          <a:prstGeom prst="rect">
            <a:avLst/>
          </a:prstGeom>
        </p:spPr>
      </p:pic>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34877" y="4945175"/>
            <a:ext cx="2025475" cy="1561918"/>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3797448" y="2203423"/>
            <a:ext cx="7599774" cy="709516"/>
          </a:xfrm>
          <a:prstGeom prst="wedgeRoundRectCallout">
            <a:avLst>
              <a:gd name="adj1" fmla="val -43629"/>
              <a:gd name="adj2" fmla="val -10301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pel</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L</a:t>
            </a:r>
            <a:r>
              <a:rPr lang="en-GB" sz="3200" b="1" dirty="0">
                <a:solidFill>
                  <a:srgbClr val="002060"/>
                </a:solidFill>
                <a:latin typeface="Century Gothic" panose="020B0502020202020204" pitchFamily="34" charset="0"/>
              </a:rPr>
              <a:t>u</a:t>
            </a:r>
            <a:r>
              <a:rPr lang="en-GB" sz="3200" dirty="0">
                <a:solidFill>
                  <a:srgbClr val="002060"/>
                </a:solidFill>
                <a:latin typeface="Century Gothic" panose="020B0502020202020204" pitchFamily="34" charset="0"/>
              </a:rPr>
              <a:t>l</a:t>
            </a:r>
            <a:r>
              <a:rPr lang="en-GB" sz="3200" b="1" dirty="0">
                <a:solidFill>
                  <a:srgbClr val="002060"/>
                </a:solidFill>
                <a:latin typeface="Century Gothic" panose="020B0502020202020204" pitchFamily="34" charset="0"/>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7" name="Picture 26" descr="A picture containing vector graphics, clipart&#10;&#10;Description automatically generated">
            <a:extLst>
              <a:ext uri="{FF2B5EF4-FFF2-40B4-BE49-F238E27FC236}">
                <a16:creationId xmlns:a16="http://schemas.microsoft.com/office/drawing/2014/main" id="{699CA3D9-EB49-44EB-8E56-9BD20FA946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71477" y="971039"/>
            <a:ext cx="341078" cy="626726"/>
          </a:xfrm>
          <a:prstGeom prst="rect">
            <a:avLst/>
          </a:prstGeom>
        </p:spPr>
      </p:pic>
      <p:pic>
        <p:nvPicPr>
          <p:cNvPr id="33" name="Picture 16" descr="Animal, Bear, Cartoon, Children, Kids, Toys">
            <a:extLst>
              <a:ext uri="{FF2B5EF4-FFF2-40B4-BE49-F238E27FC236}">
                <a16:creationId xmlns:a16="http://schemas.microsoft.com/office/drawing/2014/main" id="{9E731B15-FCBF-41FC-86DA-708F1EA322D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97448" y="5732716"/>
            <a:ext cx="799834" cy="1047057"/>
          </a:xfrm>
          <a:prstGeom prst="rect">
            <a:avLst/>
          </a:prstGeom>
          <a:noFill/>
          <a:extLst>
            <a:ext uri="{909E8E84-426E-40DD-AFC4-6F175D3DCCD1}">
              <a14:hiddenFill xmlns:a14="http://schemas.microsoft.com/office/drawing/2010/main">
                <a:solidFill>
                  <a:srgbClr val="FFFFFF"/>
                </a:solidFill>
              </a14:hiddenFill>
            </a:ext>
          </a:extLst>
        </p:spPr>
      </p:pic>
      <p:sp>
        <p:nvSpPr>
          <p:cNvPr id="34" name="CustomShape 6">
            <a:hlinkClick r:id="" action="ppaction://noaction">
              <a:snd r:embed="rId19" name="Add_RW11_7.1.wav"/>
            </a:hlinkClick>
            <a:extLst>
              <a:ext uri="{FF2B5EF4-FFF2-40B4-BE49-F238E27FC236}">
                <a16:creationId xmlns:a16="http://schemas.microsoft.com/office/drawing/2014/main" id="{10257A0D-920B-455A-9A29-5D769E9FAA0B}"/>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09135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subTnLst>
                                    <p:audio>
                                      <p:cMediaNode>
                                        <p:cTn display="0" masterRel="sameClick">
                                          <p:stCondLst>
                                            <p:cond evt="begin" delay="0">
                                              <p:tn val="5"/>
                                            </p:cond>
                                          </p:stCondLst>
                                          <p:endCondLst>
                                            <p:cond evt="onStopAudio" delay="0">
                                              <p:tgtEl>
                                                <p:sldTgt/>
                                              </p:tgtEl>
                                            </p:cond>
                                          </p:endCondLst>
                                        </p:cTn>
                                        <p:tgtEl>
                                          <p:sndTgt r:embed="rId3" name="8_8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500"/>
                                        <p:tgtEl>
                                          <p:spTgt spid="104"/>
                                        </p:tgtEl>
                                      </p:cBhvr>
                                    </p:animEffect>
                                  </p:childTnLst>
                                  <p:subTnLst>
                                    <p:audio>
                                      <p:cMediaNode>
                                        <p:cTn display="0" masterRel="sameClick">
                                          <p:stCondLst>
                                            <p:cond evt="begin" delay="0">
                                              <p:tn val="10"/>
                                            </p:cond>
                                          </p:stCondLst>
                                          <p:endCondLst>
                                            <p:cond evt="onStopAudio" delay="0">
                                              <p:tgtEl>
                                                <p:sldTgt/>
                                              </p:tgtEl>
                                            </p:cond>
                                          </p:endCondLst>
                                        </p:cTn>
                                        <p:tgtEl>
                                          <p:sndTgt r:embed="rId4" name="8_Pour mo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8_8b.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73115B4F-D3E0-40FE-A3DA-4F525524584F}"/>
              </a:ext>
            </a:extLst>
          </p:cNvPr>
          <p:cNvSpPr txBox="1"/>
          <p:nvPr/>
        </p:nvSpPr>
        <p:spPr>
          <a:xfrm>
            <a:off x="172737" y="1351588"/>
            <a:ext cx="5303520" cy="2554545"/>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p:txBody>
      </p:sp>
      <p:sp>
        <p:nvSpPr>
          <p:cNvPr id="9" name="TextBox 8">
            <a:extLst>
              <a:ext uri="{FF2B5EF4-FFF2-40B4-BE49-F238E27FC236}">
                <a16:creationId xmlns:a16="http://schemas.microsoft.com/office/drawing/2014/main" id="{050D9A47-ABD0-4C24-BD89-32ACF31C738A}"/>
              </a:ext>
            </a:extLst>
          </p:cNvPr>
          <p:cNvSpPr txBox="1"/>
          <p:nvPr/>
        </p:nvSpPr>
        <p:spPr>
          <a:xfrm>
            <a:off x="5763077" y="758835"/>
            <a:ext cx="5397981" cy="6001643"/>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………………….an</a:t>
            </a:r>
            <a:r>
              <a:rPr kumimoji="0" lang="en-GB" sz="3200" b="0" i="0" u="none" strike="noStrike" kern="0" cap="none" spc="0" normalizeH="0" noProof="0" dirty="0">
                <a:ln>
                  <a:noFill/>
                </a:ln>
                <a:solidFill>
                  <a:srgbClr val="4472C4">
                    <a:lumMod val="50000"/>
                  </a:srgbClr>
                </a:solidFill>
                <a:effectLst/>
                <a:uLnTx/>
                <a:uFillTx/>
                <a:latin typeface="Century Gothic" panose="020B0502020202020204" pitchFamily="34" charset="0"/>
              </a:rPr>
              <a:t> orange.</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dog.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ruler.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game.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book.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10" name="Picture 2" descr="C:\Users\wdj\Google Drive\Primary\Y5 SoW\From Tracy\Pronouns\he.png">
            <a:extLst>
              <a:ext uri="{FF2B5EF4-FFF2-40B4-BE49-F238E27FC236}">
                <a16:creationId xmlns:a16="http://schemas.microsoft.com/office/drawing/2014/main" id="{316E6314-ECA3-49F3-8755-E407F6431D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811" y="2158698"/>
            <a:ext cx="1290315" cy="95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measuring stick, indoor, black, plant&#10;&#10;Description automatically generated">
            <a:extLst>
              <a:ext uri="{FF2B5EF4-FFF2-40B4-BE49-F238E27FC236}">
                <a16:creationId xmlns:a16="http://schemas.microsoft.com/office/drawing/2014/main" id="{C578F916-6EC6-4DA1-981A-68EFF3E72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497" y="2335470"/>
            <a:ext cx="1198497" cy="601246"/>
          </a:xfrm>
          <a:prstGeom prst="rect">
            <a:avLst/>
          </a:prstGeom>
        </p:spPr>
      </p:pic>
      <p:sp>
        <p:nvSpPr>
          <p:cNvPr id="5" name="TextBox 4">
            <a:extLst>
              <a:ext uri="{FF2B5EF4-FFF2-40B4-BE49-F238E27FC236}">
                <a16:creationId xmlns:a16="http://schemas.microsoft.com/office/drawing/2014/main" id="{BC7156A1-CE49-4F39-A072-21B4C2DF4522}"/>
              </a:ext>
            </a:extLst>
          </p:cNvPr>
          <p:cNvSpPr txBox="1"/>
          <p:nvPr/>
        </p:nvSpPr>
        <p:spPr>
          <a:xfrm>
            <a:off x="6266340" y="3504617"/>
            <a:ext cx="1957754" cy="707886"/>
          </a:xfrm>
          <a:prstGeom prst="rect">
            <a:avLst/>
          </a:prstGeom>
          <a:noFill/>
        </p:spPr>
        <p:txBody>
          <a:bodyPr wrap="square" rtlCol="0">
            <a:spAutoFit/>
          </a:bodyPr>
          <a:lstStyle/>
          <a:p>
            <a:r>
              <a:rPr lang="en-GB" sz="4000" b="1" i="1" dirty="0">
                <a:solidFill>
                  <a:srgbClr val="FF0066"/>
                </a:solidFill>
                <a:latin typeface="Century Gothic" panose="020B0502020202020204" pitchFamily="34" charset="0"/>
              </a:rPr>
              <a:t>He has</a:t>
            </a:r>
          </a:p>
        </p:txBody>
      </p:sp>
      <p:sp>
        <p:nvSpPr>
          <p:cNvPr id="6" name="Speech Bubble: Rectangle with Corners Rounded 5">
            <a:extLst>
              <a:ext uri="{FF2B5EF4-FFF2-40B4-BE49-F238E27FC236}">
                <a16:creationId xmlns:a16="http://schemas.microsoft.com/office/drawing/2014/main" id="{EC92A71B-7A41-4B99-B4FF-C3DAA9103577}"/>
              </a:ext>
            </a:extLst>
          </p:cNvPr>
          <p:cNvSpPr/>
          <p:nvPr/>
        </p:nvSpPr>
        <p:spPr>
          <a:xfrm>
            <a:off x="1340084" y="3593957"/>
            <a:ext cx="3645877" cy="1006827"/>
          </a:xfrm>
          <a:prstGeom prst="wedgeRoundRectCallout">
            <a:avLst>
              <a:gd name="adj1" fmla="val -24692"/>
              <a:gd name="adj2" fmla="val -9108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Il a </a:t>
            </a:r>
            <a:r>
              <a:rPr lang="en-GB" sz="2800" dirty="0" err="1">
                <a:solidFill>
                  <a:schemeClr val="bg1"/>
                </a:solidFill>
                <a:latin typeface="Century Gothic" panose="020B0502020202020204" pitchFamily="34" charset="0"/>
              </a:rPr>
              <a:t>une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règle</a:t>
            </a:r>
            <a:r>
              <a:rPr lang="en-GB" sz="2800" dirty="0">
                <a:solidFill>
                  <a:schemeClr val="bg1"/>
                </a:solidFill>
                <a:latin typeface="Century Gothic" panose="020B0502020202020204" pitchFamily="34" charset="0"/>
              </a:rPr>
              <a:t>.</a:t>
            </a:r>
          </a:p>
        </p:txBody>
      </p:sp>
      <p:pic>
        <p:nvPicPr>
          <p:cNvPr id="11" name="Graphic 10" descr="Teacher">
            <a:extLst>
              <a:ext uri="{FF2B5EF4-FFF2-40B4-BE49-F238E27FC236}">
                <a16:creationId xmlns:a16="http://schemas.microsoft.com/office/drawing/2014/main" id="{3B54631C-5DCB-4986-9FD0-86FF19BBFC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61" y="-101131"/>
            <a:ext cx="914400" cy="914400"/>
          </a:xfrm>
          <a:prstGeom prst="rect">
            <a:avLst/>
          </a:prstGeom>
        </p:spPr>
      </p:pic>
      <p:sp>
        <p:nvSpPr>
          <p:cNvPr id="12" name="Speech Bubble: Rectangle with Corners Rounded 11">
            <a:extLst>
              <a:ext uri="{FF2B5EF4-FFF2-40B4-BE49-F238E27FC236}">
                <a16:creationId xmlns:a16="http://schemas.microsoft.com/office/drawing/2014/main" id="{2BAC0DB1-E866-42A4-BF2E-18745803C38C}"/>
              </a:ext>
            </a:extLst>
          </p:cNvPr>
          <p:cNvSpPr/>
          <p:nvPr/>
        </p:nvSpPr>
        <p:spPr>
          <a:xfrm>
            <a:off x="970875" y="55030"/>
            <a:ext cx="5691181"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3" name="CustomShape 3">
            <a:hlinkClick r:id="" action="ppaction://noaction">
              <a:snd r:embed="rId9" name="s15_i.wav"/>
            </a:hlinkClick>
            <a:extLst>
              <a:ext uri="{FF2B5EF4-FFF2-40B4-BE49-F238E27FC236}">
                <a16:creationId xmlns:a16="http://schemas.microsoft.com/office/drawing/2014/main" id="{3E11171C-11D6-470C-A106-D41B63009688}"/>
              </a:ext>
            </a:extLst>
          </p:cNvPr>
          <p:cNvSpPr/>
          <p:nvPr/>
        </p:nvSpPr>
        <p:spPr>
          <a:xfrm>
            <a:off x="987461" y="87407"/>
            <a:ext cx="576168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avec ton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ta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partenair</a:t>
            </a:r>
            <a:r>
              <a:rPr lang="en-GB" sz="2800" b="1" spc="-1" dirty="0">
                <a:solidFill>
                  <a:srgbClr val="002060"/>
                </a:solidFill>
                <a:latin typeface="Century Gothic" panose="020B0502020202020204" pitchFamily="34" charset="0"/>
                <a:ea typeface="Century Gothic"/>
                <a:sym typeface="Arial"/>
              </a:rPr>
              <a:t>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27910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15.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4F93B2F9-DAB8-41B1-8F0B-6FD68CDEEA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0282" y="4664211"/>
            <a:ext cx="923698" cy="592445"/>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73115B4F-D3E0-40FE-A3DA-4F525524584F}"/>
              </a:ext>
            </a:extLst>
          </p:cNvPr>
          <p:cNvSpPr txBox="1"/>
          <p:nvPr/>
        </p:nvSpPr>
        <p:spPr>
          <a:xfrm>
            <a:off x="172737" y="480294"/>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sp>
        <p:nvSpPr>
          <p:cNvPr id="9" name="TextBox 8">
            <a:extLst>
              <a:ext uri="{FF2B5EF4-FFF2-40B4-BE49-F238E27FC236}">
                <a16:creationId xmlns:a16="http://schemas.microsoft.com/office/drawing/2014/main" id="{050D9A47-ABD0-4C24-BD89-32ACF31C738A}"/>
              </a:ext>
            </a:extLst>
          </p:cNvPr>
          <p:cNvSpPr txBox="1"/>
          <p:nvPr/>
        </p:nvSpPr>
        <p:spPr>
          <a:xfrm>
            <a:off x="5748793" y="496791"/>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cake.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a:t>
            </a:r>
            <a:r>
              <a:rPr lang="en-GB" sz="2800" kern="0" dirty="0">
                <a:solidFill>
                  <a:srgbClr val="4472C4">
                    <a:lumMod val="50000"/>
                  </a:srgbClr>
                </a:solidFill>
                <a:latin typeface="Century Gothic" panose="020B0502020202020204" pitchFamily="34" charset="0"/>
              </a:rPr>
              <a:t>pen.</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…………………an</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rPr>
              <a:t> orange.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present.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ruler.</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……….........an</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rPr>
              <a:t> exercise book.</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10" name="Picture 2" descr="C:\Users\wdj\Google Drive\Primary\Y5 SoW\From Tracy\Pronouns\he.png">
            <a:extLst>
              <a:ext uri="{FF2B5EF4-FFF2-40B4-BE49-F238E27FC236}">
                <a16:creationId xmlns:a16="http://schemas.microsoft.com/office/drawing/2014/main" id="{316E6314-ECA3-49F3-8755-E407F6431DA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8540" y="1107622"/>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wdj\Google Drive\Primary\Y5 SoW\From Tracy\Pronouns\she.png">
            <a:extLst>
              <a:ext uri="{FF2B5EF4-FFF2-40B4-BE49-F238E27FC236}">
                <a16:creationId xmlns:a16="http://schemas.microsoft.com/office/drawing/2014/main" id="{E482AF5C-8C11-4CB3-9759-4343C4FDCDF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7414" y="2863388"/>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a:extLst>
              <a:ext uri="{FF2B5EF4-FFF2-40B4-BE49-F238E27FC236}">
                <a16:creationId xmlns:a16="http://schemas.microsoft.com/office/drawing/2014/main" id="{6B11A0B8-F6C0-49ED-84EC-7D2D6720E79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90125" y="2037750"/>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Users\wdj\Google Drive\Primary\Y5 SoW\From Tracy\Pronouns\you.png">
            <a:extLst>
              <a:ext uri="{FF2B5EF4-FFF2-40B4-BE49-F238E27FC236}">
                <a16:creationId xmlns:a16="http://schemas.microsoft.com/office/drawing/2014/main" id="{B8D904CF-47AB-4125-8CEA-76714FD37D3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6290" y="3825560"/>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wdj\Google Drive\Primary\Y5 SoW\From Tracy\Pronouns\i.png">
            <a:extLst>
              <a:ext uri="{FF2B5EF4-FFF2-40B4-BE49-F238E27FC236}">
                <a16:creationId xmlns:a16="http://schemas.microsoft.com/office/drawing/2014/main" id="{56DD0D16-3E18-42BF-87E6-31B8C711488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91773" y="4720513"/>
            <a:ext cx="298132" cy="6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ajas De Regalo, Regalo, Regalo De Navidad, Corazón">
            <a:extLst>
              <a:ext uri="{FF2B5EF4-FFF2-40B4-BE49-F238E27FC236}">
                <a16:creationId xmlns:a16="http://schemas.microsoft.com/office/drawing/2014/main" id="{EE56FA71-9DFC-434E-AE0D-31E20BD0A80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71949" y="2252120"/>
            <a:ext cx="521470" cy="4959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iagram&#10;&#10;Description automatically generated">
            <a:extLst>
              <a:ext uri="{FF2B5EF4-FFF2-40B4-BE49-F238E27FC236}">
                <a16:creationId xmlns:a16="http://schemas.microsoft.com/office/drawing/2014/main" id="{155637F1-B4BA-4D1D-9B56-E3B959809A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71949" y="1183982"/>
            <a:ext cx="573510" cy="550946"/>
          </a:xfrm>
          <a:prstGeom prst="rect">
            <a:avLst/>
          </a:prstGeom>
        </p:spPr>
      </p:pic>
      <p:pic>
        <p:nvPicPr>
          <p:cNvPr id="26" name="Picture 2" descr="C:\Users\wdj\Google Drive\Primary\Y5 SoW\From Tracy\Pronouns\he.png">
            <a:extLst>
              <a:ext uri="{FF2B5EF4-FFF2-40B4-BE49-F238E27FC236}">
                <a16:creationId xmlns:a16="http://schemas.microsoft.com/office/drawing/2014/main" id="{6FB3C920-88AE-4C09-A567-84AE5AAB592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8539" y="5486668"/>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245FCC8D-83B5-4123-B749-18AFE3B7E0B7}"/>
              </a:ext>
            </a:extLst>
          </p:cNvPr>
          <p:cNvSpPr txBox="1"/>
          <p:nvPr/>
        </p:nvSpPr>
        <p:spPr>
          <a:xfrm>
            <a:off x="6142410" y="2821983"/>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He has</a:t>
            </a:r>
          </a:p>
        </p:txBody>
      </p:sp>
      <p:grpSp>
        <p:nvGrpSpPr>
          <p:cNvPr id="30" name="Group 29">
            <a:extLst>
              <a:ext uri="{FF2B5EF4-FFF2-40B4-BE49-F238E27FC236}">
                <a16:creationId xmlns:a16="http://schemas.microsoft.com/office/drawing/2014/main" id="{2500CB5A-9712-40B4-81E9-915A55ACDB43}"/>
              </a:ext>
            </a:extLst>
          </p:cNvPr>
          <p:cNvGrpSpPr/>
          <p:nvPr/>
        </p:nvGrpSpPr>
        <p:grpSpPr>
          <a:xfrm>
            <a:off x="2391508" y="701673"/>
            <a:ext cx="2954215" cy="434003"/>
            <a:chOff x="2391508" y="701673"/>
            <a:chExt cx="2954215" cy="434003"/>
          </a:xfrm>
        </p:grpSpPr>
        <p:sp>
          <p:nvSpPr>
            <p:cNvPr id="29" name="Speech Bubble: Rectangle with Corners Rounded 28">
              <a:extLst>
                <a:ext uri="{FF2B5EF4-FFF2-40B4-BE49-F238E27FC236}">
                  <a16:creationId xmlns:a16="http://schemas.microsoft.com/office/drawing/2014/main" id="{92C36A65-055B-4F1E-B357-526BC198AC51}"/>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2D8643D-7D06-469B-828D-0ED3007BAD3A}"/>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Il a </a:t>
              </a:r>
              <a:r>
                <a:rPr lang="en-GB" sz="2000" b="1" i="1" dirty="0" err="1">
                  <a:solidFill>
                    <a:srgbClr val="002060"/>
                  </a:solidFill>
                  <a:latin typeface="Century Gothic" panose="020B0502020202020204" pitchFamily="34" charset="0"/>
                </a:rPr>
                <a:t>une</a:t>
              </a:r>
              <a:r>
                <a:rPr lang="en-GB" sz="2000" b="1" i="1" dirty="0">
                  <a:solidFill>
                    <a:srgbClr val="002060"/>
                  </a:solidFill>
                  <a:latin typeface="Century Gothic" panose="020B0502020202020204" pitchFamily="34" charset="0"/>
                </a:rPr>
                <a:t> orange.</a:t>
              </a:r>
            </a:p>
          </p:txBody>
        </p:sp>
      </p:grpSp>
      <p:grpSp>
        <p:nvGrpSpPr>
          <p:cNvPr id="31" name="Group 30">
            <a:extLst>
              <a:ext uri="{FF2B5EF4-FFF2-40B4-BE49-F238E27FC236}">
                <a16:creationId xmlns:a16="http://schemas.microsoft.com/office/drawing/2014/main" id="{3EF8ECAC-BC2C-488F-9BD7-C2790BE9B1FD}"/>
              </a:ext>
            </a:extLst>
          </p:cNvPr>
          <p:cNvGrpSpPr/>
          <p:nvPr/>
        </p:nvGrpSpPr>
        <p:grpSpPr>
          <a:xfrm>
            <a:off x="2330557" y="1857263"/>
            <a:ext cx="2954215" cy="434003"/>
            <a:chOff x="2391508" y="701673"/>
            <a:chExt cx="2954215" cy="434003"/>
          </a:xfrm>
        </p:grpSpPr>
        <p:sp>
          <p:nvSpPr>
            <p:cNvPr id="32" name="Speech Bubble: Rectangle with Corners Rounded 31">
              <a:extLst>
                <a:ext uri="{FF2B5EF4-FFF2-40B4-BE49-F238E27FC236}">
                  <a16:creationId xmlns:a16="http://schemas.microsoft.com/office/drawing/2014/main" id="{8ED2FF49-9188-4E32-9D0C-8F6BE634C670}"/>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4C2A1A29-65EC-4A6E-814B-C91D31B703BE}"/>
                </a:ext>
              </a:extLst>
            </p:cNvPr>
            <p:cNvSpPr txBox="1"/>
            <p:nvPr/>
          </p:nvSpPr>
          <p:spPr>
            <a:xfrm>
              <a:off x="2415872" y="718680"/>
              <a:ext cx="2912788" cy="400110"/>
            </a:xfrm>
            <a:prstGeom prst="rect">
              <a:avLst/>
            </a:prstGeom>
            <a:noFill/>
          </p:spPr>
          <p:txBody>
            <a:bodyPr wrap="square" rtlCol="0">
              <a:spAutoFit/>
            </a:bodyPr>
            <a:lstStyle/>
            <a:p>
              <a:r>
                <a:rPr lang="en-GB" sz="2000" b="1" i="1" dirty="0" err="1">
                  <a:solidFill>
                    <a:srgbClr val="002060"/>
                  </a:solidFill>
                  <a:latin typeface="Century Gothic" panose="020B0502020202020204" pitchFamily="34" charset="0"/>
                </a:rPr>
                <a:t>J’ai</a:t>
              </a:r>
              <a:r>
                <a:rPr lang="en-GB" sz="2000" b="1" i="1" dirty="0">
                  <a:solidFill>
                    <a:srgbClr val="002060"/>
                  </a:solidFill>
                  <a:latin typeface="Century Gothic" panose="020B0502020202020204" pitchFamily="34" charset="0"/>
                </a:rPr>
                <a:t> un </a:t>
              </a:r>
              <a:r>
                <a:rPr lang="en-GB" sz="2000" b="1" i="1" dirty="0" err="1">
                  <a:solidFill>
                    <a:srgbClr val="002060"/>
                  </a:solidFill>
                  <a:latin typeface="Century Gothic" panose="020B0502020202020204" pitchFamily="34" charset="0"/>
                </a:rPr>
                <a:t>cadeau</a:t>
              </a:r>
              <a:r>
                <a:rPr lang="en-GB" sz="2000" b="1" i="1" dirty="0">
                  <a:solidFill>
                    <a:srgbClr val="002060"/>
                  </a:solidFill>
                  <a:latin typeface="Century Gothic" panose="020B0502020202020204" pitchFamily="34" charset="0"/>
                </a:rPr>
                <a:t>.</a:t>
              </a:r>
            </a:p>
          </p:txBody>
        </p:sp>
      </p:grpSp>
      <p:grpSp>
        <p:nvGrpSpPr>
          <p:cNvPr id="34" name="Group 33">
            <a:extLst>
              <a:ext uri="{FF2B5EF4-FFF2-40B4-BE49-F238E27FC236}">
                <a16:creationId xmlns:a16="http://schemas.microsoft.com/office/drawing/2014/main" id="{6713656D-8BFF-4629-8F39-43589BAE4B49}"/>
              </a:ext>
            </a:extLst>
          </p:cNvPr>
          <p:cNvGrpSpPr/>
          <p:nvPr/>
        </p:nvGrpSpPr>
        <p:grpSpPr>
          <a:xfrm>
            <a:off x="2357382" y="2928148"/>
            <a:ext cx="2954215" cy="434003"/>
            <a:chOff x="2391508" y="701673"/>
            <a:chExt cx="2954215" cy="434003"/>
          </a:xfrm>
        </p:grpSpPr>
        <p:sp>
          <p:nvSpPr>
            <p:cNvPr id="35" name="Speech Bubble: Rectangle with Corners Rounded 34">
              <a:extLst>
                <a:ext uri="{FF2B5EF4-FFF2-40B4-BE49-F238E27FC236}">
                  <a16:creationId xmlns:a16="http://schemas.microsoft.com/office/drawing/2014/main" id="{F9F32C38-4076-4771-AF90-FA49D0C8DEF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481EA0D7-4498-4E7D-BDA2-0408A5BFED79}"/>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Elle a un </a:t>
              </a:r>
              <a:r>
                <a:rPr lang="en-GB" sz="2000" b="1" i="1" dirty="0" err="1">
                  <a:solidFill>
                    <a:srgbClr val="002060"/>
                  </a:solidFill>
                  <a:latin typeface="Century Gothic" panose="020B0502020202020204" pitchFamily="34" charset="0"/>
                </a:rPr>
                <a:t>stylo</a:t>
              </a:r>
              <a:r>
                <a:rPr lang="en-GB" sz="2000" b="1" i="1" dirty="0">
                  <a:solidFill>
                    <a:srgbClr val="002060"/>
                  </a:solidFill>
                  <a:latin typeface="Century Gothic" panose="020B0502020202020204" pitchFamily="34" charset="0"/>
                </a:rPr>
                <a:t>.</a:t>
              </a:r>
            </a:p>
          </p:txBody>
        </p:sp>
      </p:grpSp>
      <p:grpSp>
        <p:nvGrpSpPr>
          <p:cNvPr id="39" name="Group 38">
            <a:extLst>
              <a:ext uri="{FF2B5EF4-FFF2-40B4-BE49-F238E27FC236}">
                <a16:creationId xmlns:a16="http://schemas.microsoft.com/office/drawing/2014/main" id="{FB8ABC80-5C4D-4DDB-B234-52BBC786B8E1}"/>
              </a:ext>
            </a:extLst>
          </p:cNvPr>
          <p:cNvGrpSpPr/>
          <p:nvPr/>
        </p:nvGrpSpPr>
        <p:grpSpPr>
          <a:xfrm>
            <a:off x="2340319" y="3879343"/>
            <a:ext cx="2954215" cy="434003"/>
            <a:chOff x="2391508" y="701673"/>
            <a:chExt cx="2954215" cy="434003"/>
          </a:xfrm>
        </p:grpSpPr>
        <p:sp>
          <p:nvSpPr>
            <p:cNvPr id="40" name="Speech Bubble: Rectangle with Corners Rounded 39">
              <a:extLst>
                <a:ext uri="{FF2B5EF4-FFF2-40B4-BE49-F238E27FC236}">
                  <a16:creationId xmlns:a16="http://schemas.microsoft.com/office/drawing/2014/main" id="{C7D23179-CC45-4558-BAB7-7081F457784E}"/>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E19097EB-D175-4315-861F-642D032BF01A}"/>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Tu as </a:t>
              </a:r>
              <a:r>
                <a:rPr lang="en-GB" sz="2000" b="1" i="1" dirty="0" err="1">
                  <a:solidFill>
                    <a:srgbClr val="002060"/>
                  </a:solidFill>
                  <a:latin typeface="Century Gothic" panose="020B0502020202020204" pitchFamily="34" charset="0"/>
                </a:rPr>
                <a:t>une</a:t>
              </a:r>
              <a:r>
                <a:rPr lang="en-GB" sz="2000" b="1" i="1" dirty="0">
                  <a:solidFill>
                    <a:srgbClr val="002060"/>
                  </a:solidFill>
                  <a:latin typeface="Century Gothic" panose="020B0502020202020204" pitchFamily="34" charset="0"/>
                </a:rPr>
                <a:t> </a:t>
              </a:r>
              <a:r>
                <a:rPr lang="en-GB" sz="2000" b="1" i="1" dirty="0" err="1">
                  <a:solidFill>
                    <a:srgbClr val="002060"/>
                  </a:solidFill>
                  <a:latin typeface="Century Gothic" panose="020B0502020202020204" pitchFamily="34" charset="0"/>
                </a:rPr>
                <a:t>règle</a:t>
              </a:r>
              <a:r>
                <a:rPr lang="en-GB" sz="2000" b="1" i="1" dirty="0">
                  <a:solidFill>
                    <a:srgbClr val="002060"/>
                  </a:solidFill>
                  <a:latin typeface="Century Gothic" panose="020B0502020202020204" pitchFamily="34" charset="0"/>
                </a:rPr>
                <a:t>.</a:t>
              </a:r>
            </a:p>
          </p:txBody>
        </p:sp>
      </p:grpSp>
      <p:grpSp>
        <p:nvGrpSpPr>
          <p:cNvPr id="42" name="Group 41">
            <a:extLst>
              <a:ext uri="{FF2B5EF4-FFF2-40B4-BE49-F238E27FC236}">
                <a16:creationId xmlns:a16="http://schemas.microsoft.com/office/drawing/2014/main" id="{CF1A1134-8318-43D8-9177-C5BA513D6AA7}"/>
              </a:ext>
            </a:extLst>
          </p:cNvPr>
          <p:cNvGrpSpPr/>
          <p:nvPr/>
        </p:nvGrpSpPr>
        <p:grpSpPr>
          <a:xfrm>
            <a:off x="2323256" y="4751691"/>
            <a:ext cx="2954215" cy="434003"/>
            <a:chOff x="2391508" y="701673"/>
            <a:chExt cx="2954215" cy="434003"/>
          </a:xfrm>
        </p:grpSpPr>
        <p:sp>
          <p:nvSpPr>
            <p:cNvPr id="43" name="Speech Bubble: Rectangle with Corners Rounded 42">
              <a:extLst>
                <a:ext uri="{FF2B5EF4-FFF2-40B4-BE49-F238E27FC236}">
                  <a16:creationId xmlns:a16="http://schemas.microsoft.com/office/drawing/2014/main" id="{B713A69A-0745-4C67-808B-AD8A2E330E24}"/>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41277585-D5DA-4FE4-8FAC-BB5353AAB0D8}"/>
                </a:ext>
              </a:extLst>
            </p:cNvPr>
            <p:cNvSpPr txBox="1"/>
            <p:nvPr/>
          </p:nvSpPr>
          <p:spPr>
            <a:xfrm>
              <a:off x="2415872" y="718680"/>
              <a:ext cx="2912788" cy="400110"/>
            </a:xfrm>
            <a:prstGeom prst="rect">
              <a:avLst/>
            </a:prstGeom>
            <a:noFill/>
          </p:spPr>
          <p:txBody>
            <a:bodyPr wrap="square" rtlCol="0">
              <a:spAutoFit/>
            </a:bodyPr>
            <a:lstStyle/>
            <a:p>
              <a:r>
                <a:rPr lang="en-GB" sz="2000" b="1" i="1" dirty="0" err="1">
                  <a:solidFill>
                    <a:srgbClr val="002060"/>
                  </a:solidFill>
                  <a:latin typeface="Century Gothic" panose="020B0502020202020204" pitchFamily="34" charset="0"/>
                </a:rPr>
                <a:t>J’ai</a:t>
              </a:r>
              <a:r>
                <a:rPr lang="en-GB" sz="2000" b="1" i="1" dirty="0">
                  <a:solidFill>
                    <a:srgbClr val="002060"/>
                  </a:solidFill>
                  <a:latin typeface="Century Gothic" panose="020B0502020202020204" pitchFamily="34" charset="0"/>
                </a:rPr>
                <a:t> un gâteau.</a:t>
              </a:r>
            </a:p>
          </p:txBody>
        </p:sp>
      </p:grpSp>
      <p:grpSp>
        <p:nvGrpSpPr>
          <p:cNvPr id="45" name="Group 44">
            <a:extLst>
              <a:ext uri="{FF2B5EF4-FFF2-40B4-BE49-F238E27FC236}">
                <a16:creationId xmlns:a16="http://schemas.microsoft.com/office/drawing/2014/main" id="{5FA013BD-1107-4080-9B9F-BEC08858E105}"/>
              </a:ext>
            </a:extLst>
          </p:cNvPr>
          <p:cNvGrpSpPr/>
          <p:nvPr/>
        </p:nvGrpSpPr>
        <p:grpSpPr>
          <a:xfrm>
            <a:off x="2306193" y="5587984"/>
            <a:ext cx="2954215" cy="434003"/>
            <a:chOff x="2391508" y="701673"/>
            <a:chExt cx="2954215" cy="434003"/>
          </a:xfrm>
        </p:grpSpPr>
        <p:sp>
          <p:nvSpPr>
            <p:cNvPr id="46" name="Speech Bubble: Rectangle with Corners Rounded 45">
              <a:extLst>
                <a:ext uri="{FF2B5EF4-FFF2-40B4-BE49-F238E27FC236}">
                  <a16:creationId xmlns:a16="http://schemas.microsoft.com/office/drawing/2014/main" id="{7958AD52-18F7-4D28-B995-2316CFD8CE0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884040A0-B988-4D01-8252-A50CD3208416}"/>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Il a un cahier.</a:t>
              </a:r>
            </a:p>
          </p:txBody>
        </p:sp>
      </p:grpSp>
      <p:pic>
        <p:nvPicPr>
          <p:cNvPr id="48" name="Picture 47" descr="A picture containing measuring stick, indoor, black, plant&#10;&#10;Description automatically generated">
            <a:extLst>
              <a:ext uri="{FF2B5EF4-FFF2-40B4-BE49-F238E27FC236}">
                <a16:creationId xmlns:a16="http://schemas.microsoft.com/office/drawing/2014/main" id="{7DA1ECA2-829A-4590-8DC8-7FE60E771FE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1039166">
            <a:off x="2902883" y="4103979"/>
            <a:ext cx="1198497" cy="601246"/>
          </a:xfrm>
          <a:prstGeom prst="rect">
            <a:avLst/>
          </a:prstGeom>
        </p:spPr>
      </p:pic>
      <p:pic>
        <p:nvPicPr>
          <p:cNvPr id="49" name="Picture 48" descr="A picture containing text, silhouette, screenshot&#10;&#10;Description automatically generated">
            <a:extLst>
              <a:ext uri="{FF2B5EF4-FFF2-40B4-BE49-F238E27FC236}">
                <a16:creationId xmlns:a16="http://schemas.microsoft.com/office/drawing/2014/main" id="{4C6931E1-9614-4A1B-BAA7-FD73A5F0FED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0800000">
            <a:off x="2872783" y="3313289"/>
            <a:ext cx="1269467" cy="315139"/>
          </a:xfrm>
          <a:prstGeom prst="rect">
            <a:avLst/>
          </a:prstGeom>
        </p:spPr>
      </p:pic>
      <p:sp>
        <p:nvSpPr>
          <p:cNvPr id="50" name="TextBox 49">
            <a:extLst>
              <a:ext uri="{FF2B5EF4-FFF2-40B4-BE49-F238E27FC236}">
                <a16:creationId xmlns:a16="http://schemas.microsoft.com/office/drawing/2014/main" id="{1B0210E8-2C5B-4999-BB1F-D43C5CE90DBB}"/>
              </a:ext>
            </a:extLst>
          </p:cNvPr>
          <p:cNvSpPr txBox="1"/>
          <p:nvPr/>
        </p:nvSpPr>
        <p:spPr>
          <a:xfrm>
            <a:off x="6186419" y="3696716"/>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I have</a:t>
            </a:r>
          </a:p>
        </p:txBody>
      </p:sp>
      <p:sp>
        <p:nvSpPr>
          <p:cNvPr id="52" name="TextBox 51">
            <a:extLst>
              <a:ext uri="{FF2B5EF4-FFF2-40B4-BE49-F238E27FC236}">
                <a16:creationId xmlns:a16="http://schemas.microsoft.com/office/drawing/2014/main" id="{7E88813A-C0F8-4076-B03B-F102021BE647}"/>
              </a:ext>
            </a:extLst>
          </p:cNvPr>
          <p:cNvSpPr txBox="1"/>
          <p:nvPr/>
        </p:nvSpPr>
        <p:spPr>
          <a:xfrm>
            <a:off x="5692627" y="4548770"/>
            <a:ext cx="258972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You have</a:t>
            </a:r>
          </a:p>
        </p:txBody>
      </p:sp>
      <p:sp>
        <p:nvSpPr>
          <p:cNvPr id="56" name="TextBox 55">
            <a:extLst>
              <a:ext uri="{FF2B5EF4-FFF2-40B4-BE49-F238E27FC236}">
                <a16:creationId xmlns:a16="http://schemas.microsoft.com/office/drawing/2014/main" id="{4CF78127-C996-4539-A924-0062BBA476CD}"/>
              </a:ext>
            </a:extLst>
          </p:cNvPr>
          <p:cNvSpPr txBox="1"/>
          <p:nvPr/>
        </p:nvSpPr>
        <p:spPr>
          <a:xfrm>
            <a:off x="6109101" y="1998324"/>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She has</a:t>
            </a:r>
          </a:p>
        </p:txBody>
      </p:sp>
      <p:sp>
        <p:nvSpPr>
          <p:cNvPr id="57" name="TextBox 56">
            <a:extLst>
              <a:ext uri="{FF2B5EF4-FFF2-40B4-BE49-F238E27FC236}">
                <a16:creationId xmlns:a16="http://schemas.microsoft.com/office/drawing/2014/main" id="{59549B2F-9A84-4EDC-8CAF-BA811BDBEFA0}"/>
              </a:ext>
            </a:extLst>
          </p:cNvPr>
          <p:cNvSpPr txBox="1"/>
          <p:nvPr/>
        </p:nvSpPr>
        <p:spPr>
          <a:xfrm>
            <a:off x="6306531" y="1152478"/>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I have</a:t>
            </a:r>
          </a:p>
        </p:txBody>
      </p:sp>
      <p:sp>
        <p:nvSpPr>
          <p:cNvPr id="58" name="TextBox 57">
            <a:extLst>
              <a:ext uri="{FF2B5EF4-FFF2-40B4-BE49-F238E27FC236}">
                <a16:creationId xmlns:a16="http://schemas.microsoft.com/office/drawing/2014/main" id="{51BA98EE-6C29-4B90-8ED7-094238F95528}"/>
              </a:ext>
            </a:extLst>
          </p:cNvPr>
          <p:cNvSpPr txBox="1"/>
          <p:nvPr/>
        </p:nvSpPr>
        <p:spPr>
          <a:xfrm>
            <a:off x="6008612" y="5481819"/>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He has</a:t>
            </a:r>
          </a:p>
        </p:txBody>
      </p:sp>
      <p:pic>
        <p:nvPicPr>
          <p:cNvPr id="59" name="Picture 4" descr="Escuela, Libro De Ejercicios, Estudiar">
            <a:extLst>
              <a:ext uri="{FF2B5EF4-FFF2-40B4-BE49-F238E27FC236}">
                <a16:creationId xmlns:a16="http://schemas.microsoft.com/office/drawing/2014/main" id="{A6CB49FF-ED00-4C74-A978-797905076C9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71949" y="5945675"/>
            <a:ext cx="390876" cy="52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5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16.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16.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16.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16.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16.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0" grpId="0"/>
      <p:bldP spid="52" grpId="0"/>
      <p:bldP spid="56" grpId="0"/>
      <p:bldP spid="57" grpId="0"/>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4F93B2F9-DAB8-41B1-8F0B-6FD68CDEEA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0282" y="4664211"/>
            <a:ext cx="923698" cy="592445"/>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73115B4F-D3E0-40FE-A3DA-4F525524584F}"/>
              </a:ext>
            </a:extLst>
          </p:cNvPr>
          <p:cNvSpPr txBox="1"/>
          <p:nvPr/>
        </p:nvSpPr>
        <p:spPr>
          <a:xfrm>
            <a:off x="172737" y="480294"/>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sp>
        <p:nvSpPr>
          <p:cNvPr id="9" name="TextBox 8">
            <a:extLst>
              <a:ext uri="{FF2B5EF4-FFF2-40B4-BE49-F238E27FC236}">
                <a16:creationId xmlns:a16="http://schemas.microsoft.com/office/drawing/2014/main" id="{050D9A47-ABD0-4C24-BD89-32ACF31C738A}"/>
              </a:ext>
            </a:extLst>
          </p:cNvPr>
          <p:cNvSpPr txBox="1"/>
          <p:nvPr/>
        </p:nvSpPr>
        <p:spPr>
          <a:xfrm>
            <a:off x="5748793" y="496791"/>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lang="en-GB" sz="2800" kern="0" dirty="0">
                <a:solidFill>
                  <a:srgbClr val="4472C4">
                    <a:lumMod val="50000"/>
                  </a:srgbClr>
                </a:solidFill>
                <a:latin typeface="Century Gothic" panose="020B0502020202020204" pitchFamily="34" charset="0"/>
              </a:rPr>
              <a:t>A</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game.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present</a:t>
            </a:r>
            <a:r>
              <a:rPr lang="en-GB" sz="2800" kern="0" dirty="0">
                <a:solidFill>
                  <a:srgbClr val="4472C4">
                    <a:lumMod val="50000"/>
                  </a:srgbClr>
                </a:solidFill>
                <a:latin typeface="Century Gothic" panose="020B0502020202020204" pitchFamily="34" charset="0"/>
              </a:rPr>
              <a:t>.</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pencil.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cake.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book.</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banana.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11" name="Picture 2" descr="C:\Users\wdj\Google Drive\Primary\Y5 SoW\From Tracy\Pronouns\she.png">
            <a:extLst>
              <a:ext uri="{FF2B5EF4-FFF2-40B4-BE49-F238E27FC236}">
                <a16:creationId xmlns:a16="http://schemas.microsoft.com/office/drawing/2014/main" id="{E482AF5C-8C11-4CB3-9759-4343C4FDCD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5365" y="2023343"/>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a:extLst>
              <a:ext uri="{FF2B5EF4-FFF2-40B4-BE49-F238E27FC236}">
                <a16:creationId xmlns:a16="http://schemas.microsoft.com/office/drawing/2014/main" id="{6B11A0B8-F6C0-49ED-84EC-7D2D6720E79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9663" y="2945155"/>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Users\wdj\Google Drive\Primary\Y5 SoW\From Tracy\Pronouns\you.png">
            <a:extLst>
              <a:ext uri="{FF2B5EF4-FFF2-40B4-BE49-F238E27FC236}">
                <a16:creationId xmlns:a16="http://schemas.microsoft.com/office/drawing/2014/main" id="{B8D904CF-47AB-4125-8CEA-76714FD37D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6175" y="1092547"/>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ajas De Regalo, Regalo, Regalo De Navidad, Corazón">
            <a:extLst>
              <a:ext uri="{FF2B5EF4-FFF2-40B4-BE49-F238E27FC236}">
                <a16:creationId xmlns:a16="http://schemas.microsoft.com/office/drawing/2014/main" id="{EE56FA71-9DFC-434E-AE0D-31E20BD0A8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45434" y="5976745"/>
            <a:ext cx="521470" cy="49598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wdj\Google Drive\Primary\Y5 SoW\From Tracy\Pronouns\he.png">
            <a:extLst>
              <a:ext uri="{FF2B5EF4-FFF2-40B4-BE49-F238E27FC236}">
                <a16:creationId xmlns:a16="http://schemas.microsoft.com/office/drawing/2014/main" id="{6FB3C920-88AE-4C09-A567-84AE5AAB592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7236" y="3738809"/>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245FCC8D-83B5-4123-B749-18AFE3B7E0B7}"/>
              </a:ext>
            </a:extLst>
          </p:cNvPr>
          <p:cNvSpPr txBox="1"/>
          <p:nvPr/>
        </p:nvSpPr>
        <p:spPr>
          <a:xfrm>
            <a:off x="6142410" y="2821983"/>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I have</a:t>
            </a:r>
          </a:p>
        </p:txBody>
      </p:sp>
      <p:grpSp>
        <p:nvGrpSpPr>
          <p:cNvPr id="30" name="Group 29">
            <a:extLst>
              <a:ext uri="{FF2B5EF4-FFF2-40B4-BE49-F238E27FC236}">
                <a16:creationId xmlns:a16="http://schemas.microsoft.com/office/drawing/2014/main" id="{2500CB5A-9712-40B4-81E9-915A55ACDB43}"/>
              </a:ext>
            </a:extLst>
          </p:cNvPr>
          <p:cNvGrpSpPr/>
          <p:nvPr/>
        </p:nvGrpSpPr>
        <p:grpSpPr>
          <a:xfrm>
            <a:off x="2391508" y="701673"/>
            <a:ext cx="2954215" cy="434003"/>
            <a:chOff x="2391508" y="701673"/>
            <a:chExt cx="2954215" cy="434003"/>
          </a:xfrm>
        </p:grpSpPr>
        <p:sp>
          <p:nvSpPr>
            <p:cNvPr id="29" name="Speech Bubble: Rectangle with Corners Rounded 28">
              <a:extLst>
                <a:ext uri="{FF2B5EF4-FFF2-40B4-BE49-F238E27FC236}">
                  <a16:creationId xmlns:a16="http://schemas.microsoft.com/office/drawing/2014/main" id="{92C36A65-055B-4F1E-B357-526BC198AC51}"/>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2D8643D-7D06-469B-828D-0ED3007BAD3A}"/>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Tu as un livre.</a:t>
              </a:r>
            </a:p>
          </p:txBody>
        </p:sp>
      </p:grpSp>
      <p:grpSp>
        <p:nvGrpSpPr>
          <p:cNvPr id="31" name="Group 30">
            <a:extLst>
              <a:ext uri="{FF2B5EF4-FFF2-40B4-BE49-F238E27FC236}">
                <a16:creationId xmlns:a16="http://schemas.microsoft.com/office/drawing/2014/main" id="{3EF8ECAC-BC2C-488F-9BD7-C2790BE9B1FD}"/>
              </a:ext>
            </a:extLst>
          </p:cNvPr>
          <p:cNvGrpSpPr/>
          <p:nvPr/>
        </p:nvGrpSpPr>
        <p:grpSpPr>
          <a:xfrm>
            <a:off x="2330557" y="1857263"/>
            <a:ext cx="2954215" cy="434003"/>
            <a:chOff x="2391508" y="701673"/>
            <a:chExt cx="2954215" cy="434003"/>
          </a:xfrm>
        </p:grpSpPr>
        <p:sp>
          <p:nvSpPr>
            <p:cNvPr id="32" name="Speech Bubble: Rectangle with Corners Rounded 31">
              <a:extLst>
                <a:ext uri="{FF2B5EF4-FFF2-40B4-BE49-F238E27FC236}">
                  <a16:creationId xmlns:a16="http://schemas.microsoft.com/office/drawing/2014/main" id="{8ED2FF49-9188-4E32-9D0C-8F6BE634C670}"/>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4C2A1A29-65EC-4A6E-814B-C91D31B703BE}"/>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Elle a un </a:t>
              </a:r>
              <a:r>
                <a:rPr lang="en-GB" sz="2000" b="1" i="1" dirty="0" err="1">
                  <a:solidFill>
                    <a:srgbClr val="002060"/>
                  </a:solidFill>
                  <a:latin typeface="Century Gothic" panose="020B0502020202020204" pitchFamily="34" charset="0"/>
                </a:rPr>
                <a:t>jeu</a:t>
              </a:r>
              <a:r>
                <a:rPr lang="en-GB" sz="2000" b="1" i="1" dirty="0">
                  <a:solidFill>
                    <a:srgbClr val="002060"/>
                  </a:solidFill>
                  <a:latin typeface="Century Gothic" panose="020B0502020202020204" pitchFamily="34" charset="0"/>
                </a:rPr>
                <a:t>.</a:t>
              </a:r>
            </a:p>
          </p:txBody>
        </p:sp>
      </p:grpSp>
      <p:grpSp>
        <p:nvGrpSpPr>
          <p:cNvPr id="34" name="Group 33">
            <a:extLst>
              <a:ext uri="{FF2B5EF4-FFF2-40B4-BE49-F238E27FC236}">
                <a16:creationId xmlns:a16="http://schemas.microsoft.com/office/drawing/2014/main" id="{6713656D-8BFF-4629-8F39-43589BAE4B49}"/>
              </a:ext>
            </a:extLst>
          </p:cNvPr>
          <p:cNvGrpSpPr/>
          <p:nvPr/>
        </p:nvGrpSpPr>
        <p:grpSpPr>
          <a:xfrm>
            <a:off x="2357382" y="2928148"/>
            <a:ext cx="2954215" cy="434003"/>
            <a:chOff x="2391508" y="701673"/>
            <a:chExt cx="2954215" cy="434003"/>
          </a:xfrm>
        </p:grpSpPr>
        <p:sp>
          <p:nvSpPr>
            <p:cNvPr id="35" name="Speech Bubble: Rectangle with Corners Rounded 34">
              <a:extLst>
                <a:ext uri="{FF2B5EF4-FFF2-40B4-BE49-F238E27FC236}">
                  <a16:creationId xmlns:a16="http://schemas.microsoft.com/office/drawing/2014/main" id="{F9F32C38-4076-4771-AF90-FA49D0C8DEF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481EA0D7-4498-4E7D-BDA2-0408A5BFED79}"/>
                </a:ext>
              </a:extLst>
            </p:cNvPr>
            <p:cNvSpPr txBox="1"/>
            <p:nvPr/>
          </p:nvSpPr>
          <p:spPr>
            <a:xfrm>
              <a:off x="2415872" y="718680"/>
              <a:ext cx="2912788" cy="400110"/>
            </a:xfrm>
            <a:prstGeom prst="rect">
              <a:avLst/>
            </a:prstGeom>
            <a:noFill/>
          </p:spPr>
          <p:txBody>
            <a:bodyPr wrap="square" rtlCol="0">
              <a:spAutoFit/>
            </a:bodyPr>
            <a:lstStyle/>
            <a:p>
              <a:r>
                <a:rPr lang="en-GB" sz="2000" b="1" i="1" dirty="0" err="1">
                  <a:solidFill>
                    <a:srgbClr val="002060"/>
                  </a:solidFill>
                  <a:latin typeface="Century Gothic" panose="020B0502020202020204" pitchFamily="34" charset="0"/>
                </a:rPr>
                <a:t>J’ai</a:t>
              </a:r>
              <a:r>
                <a:rPr lang="en-GB" sz="2000" b="1" i="1" dirty="0">
                  <a:solidFill>
                    <a:srgbClr val="002060"/>
                  </a:solidFill>
                  <a:latin typeface="Century Gothic" panose="020B0502020202020204" pitchFamily="34" charset="0"/>
                </a:rPr>
                <a:t> un crayon.</a:t>
              </a:r>
            </a:p>
          </p:txBody>
        </p:sp>
      </p:grpSp>
      <p:grpSp>
        <p:nvGrpSpPr>
          <p:cNvPr id="39" name="Group 38">
            <a:extLst>
              <a:ext uri="{FF2B5EF4-FFF2-40B4-BE49-F238E27FC236}">
                <a16:creationId xmlns:a16="http://schemas.microsoft.com/office/drawing/2014/main" id="{FB8ABC80-5C4D-4DDB-B234-52BBC786B8E1}"/>
              </a:ext>
            </a:extLst>
          </p:cNvPr>
          <p:cNvGrpSpPr/>
          <p:nvPr/>
        </p:nvGrpSpPr>
        <p:grpSpPr>
          <a:xfrm>
            <a:off x="2340319" y="3879343"/>
            <a:ext cx="2954215" cy="434003"/>
            <a:chOff x="2391508" y="701673"/>
            <a:chExt cx="2954215" cy="434003"/>
          </a:xfrm>
        </p:grpSpPr>
        <p:sp>
          <p:nvSpPr>
            <p:cNvPr id="40" name="Speech Bubble: Rectangle with Corners Rounded 39">
              <a:extLst>
                <a:ext uri="{FF2B5EF4-FFF2-40B4-BE49-F238E27FC236}">
                  <a16:creationId xmlns:a16="http://schemas.microsoft.com/office/drawing/2014/main" id="{C7D23179-CC45-4558-BAB7-7081F457784E}"/>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E19097EB-D175-4315-861F-642D032BF01A}"/>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Il a </a:t>
              </a:r>
              <a:r>
                <a:rPr lang="en-GB" sz="2000" b="1" i="1" dirty="0" err="1">
                  <a:solidFill>
                    <a:srgbClr val="002060"/>
                  </a:solidFill>
                  <a:latin typeface="Century Gothic" panose="020B0502020202020204" pitchFamily="34" charset="0"/>
                </a:rPr>
                <a:t>une</a:t>
              </a:r>
              <a:r>
                <a:rPr lang="en-GB" sz="2000" b="1" i="1" dirty="0">
                  <a:solidFill>
                    <a:srgbClr val="002060"/>
                  </a:solidFill>
                  <a:latin typeface="Century Gothic" panose="020B0502020202020204" pitchFamily="34" charset="0"/>
                </a:rPr>
                <a:t> </a:t>
              </a:r>
              <a:r>
                <a:rPr lang="en-GB" sz="2000" b="1" i="1" dirty="0" err="1">
                  <a:solidFill>
                    <a:srgbClr val="002060"/>
                  </a:solidFill>
                  <a:latin typeface="Century Gothic" panose="020B0502020202020204" pitchFamily="34" charset="0"/>
                </a:rPr>
                <a:t>banane</a:t>
              </a:r>
              <a:r>
                <a:rPr lang="en-GB" sz="2000" b="1" i="1" dirty="0">
                  <a:solidFill>
                    <a:srgbClr val="002060"/>
                  </a:solidFill>
                  <a:latin typeface="Century Gothic" panose="020B0502020202020204" pitchFamily="34" charset="0"/>
                </a:rPr>
                <a:t>.</a:t>
              </a:r>
            </a:p>
          </p:txBody>
        </p:sp>
      </p:grpSp>
      <p:grpSp>
        <p:nvGrpSpPr>
          <p:cNvPr id="42" name="Group 41">
            <a:extLst>
              <a:ext uri="{FF2B5EF4-FFF2-40B4-BE49-F238E27FC236}">
                <a16:creationId xmlns:a16="http://schemas.microsoft.com/office/drawing/2014/main" id="{CF1A1134-8318-43D8-9177-C5BA513D6AA7}"/>
              </a:ext>
            </a:extLst>
          </p:cNvPr>
          <p:cNvGrpSpPr/>
          <p:nvPr/>
        </p:nvGrpSpPr>
        <p:grpSpPr>
          <a:xfrm>
            <a:off x="2323256" y="4751691"/>
            <a:ext cx="2954215" cy="434003"/>
            <a:chOff x="2391508" y="701673"/>
            <a:chExt cx="2954215" cy="434003"/>
          </a:xfrm>
        </p:grpSpPr>
        <p:sp>
          <p:nvSpPr>
            <p:cNvPr id="43" name="Speech Bubble: Rectangle with Corners Rounded 42">
              <a:extLst>
                <a:ext uri="{FF2B5EF4-FFF2-40B4-BE49-F238E27FC236}">
                  <a16:creationId xmlns:a16="http://schemas.microsoft.com/office/drawing/2014/main" id="{B713A69A-0745-4C67-808B-AD8A2E330E24}"/>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41277585-D5DA-4FE4-8FAC-BB5353AAB0D8}"/>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Tu as un gâteau.</a:t>
              </a:r>
            </a:p>
          </p:txBody>
        </p:sp>
      </p:grpSp>
      <p:grpSp>
        <p:nvGrpSpPr>
          <p:cNvPr id="45" name="Group 44">
            <a:extLst>
              <a:ext uri="{FF2B5EF4-FFF2-40B4-BE49-F238E27FC236}">
                <a16:creationId xmlns:a16="http://schemas.microsoft.com/office/drawing/2014/main" id="{5FA013BD-1107-4080-9B9F-BEC08858E105}"/>
              </a:ext>
            </a:extLst>
          </p:cNvPr>
          <p:cNvGrpSpPr/>
          <p:nvPr/>
        </p:nvGrpSpPr>
        <p:grpSpPr>
          <a:xfrm>
            <a:off x="2306193" y="5587984"/>
            <a:ext cx="2954215" cy="434003"/>
            <a:chOff x="2391508" y="701673"/>
            <a:chExt cx="2954215" cy="434003"/>
          </a:xfrm>
        </p:grpSpPr>
        <p:sp>
          <p:nvSpPr>
            <p:cNvPr id="46" name="Speech Bubble: Rectangle with Corners Rounded 45">
              <a:extLst>
                <a:ext uri="{FF2B5EF4-FFF2-40B4-BE49-F238E27FC236}">
                  <a16:creationId xmlns:a16="http://schemas.microsoft.com/office/drawing/2014/main" id="{7958AD52-18F7-4D28-B995-2316CFD8CE0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884040A0-B988-4D01-8252-A50CD3208416}"/>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Elle a un </a:t>
              </a:r>
              <a:r>
                <a:rPr lang="en-GB" sz="2000" b="1" i="1" dirty="0" err="1">
                  <a:solidFill>
                    <a:srgbClr val="002060"/>
                  </a:solidFill>
                  <a:latin typeface="Century Gothic" panose="020B0502020202020204" pitchFamily="34" charset="0"/>
                </a:rPr>
                <a:t>cadeau</a:t>
              </a:r>
              <a:r>
                <a:rPr lang="en-GB" sz="2000" b="1" i="1" dirty="0">
                  <a:solidFill>
                    <a:srgbClr val="002060"/>
                  </a:solidFill>
                  <a:latin typeface="Century Gothic" panose="020B0502020202020204" pitchFamily="34" charset="0"/>
                </a:rPr>
                <a:t>.</a:t>
              </a:r>
            </a:p>
          </p:txBody>
        </p:sp>
      </p:grpSp>
      <p:sp>
        <p:nvSpPr>
          <p:cNvPr id="50" name="TextBox 49">
            <a:extLst>
              <a:ext uri="{FF2B5EF4-FFF2-40B4-BE49-F238E27FC236}">
                <a16:creationId xmlns:a16="http://schemas.microsoft.com/office/drawing/2014/main" id="{1B0210E8-2C5B-4999-BB1F-D43C5CE90DBB}"/>
              </a:ext>
            </a:extLst>
          </p:cNvPr>
          <p:cNvSpPr txBox="1"/>
          <p:nvPr/>
        </p:nvSpPr>
        <p:spPr>
          <a:xfrm>
            <a:off x="6008612" y="3685376"/>
            <a:ext cx="2312302"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You have</a:t>
            </a:r>
          </a:p>
        </p:txBody>
      </p:sp>
      <p:sp>
        <p:nvSpPr>
          <p:cNvPr id="52" name="TextBox 51">
            <a:extLst>
              <a:ext uri="{FF2B5EF4-FFF2-40B4-BE49-F238E27FC236}">
                <a16:creationId xmlns:a16="http://schemas.microsoft.com/office/drawing/2014/main" id="{7E88813A-C0F8-4076-B03B-F102021BE647}"/>
              </a:ext>
            </a:extLst>
          </p:cNvPr>
          <p:cNvSpPr txBox="1"/>
          <p:nvPr/>
        </p:nvSpPr>
        <p:spPr>
          <a:xfrm>
            <a:off x="5692627" y="4548770"/>
            <a:ext cx="258972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You have</a:t>
            </a:r>
          </a:p>
        </p:txBody>
      </p:sp>
      <p:sp>
        <p:nvSpPr>
          <p:cNvPr id="56" name="TextBox 55">
            <a:extLst>
              <a:ext uri="{FF2B5EF4-FFF2-40B4-BE49-F238E27FC236}">
                <a16:creationId xmlns:a16="http://schemas.microsoft.com/office/drawing/2014/main" id="{4CF78127-C996-4539-A924-0062BBA476CD}"/>
              </a:ext>
            </a:extLst>
          </p:cNvPr>
          <p:cNvSpPr txBox="1"/>
          <p:nvPr/>
        </p:nvSpPr>
        <p:spPr>
          <a:xfrm>
            <a:off x="6109101" y="1998324"/>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She has</a:t>
            </a:r>
          </a:p>
        </p:txBody>
      </p:sp>
      <p:sp>
        <p:nvSpPr>
          <p:cNvPr id="57" name="TextBox 56">
            <a:extLst>
              <a:ext uri="{FF2B5EF4-FFF2-40B4-BE49-F238E27FC236}">
                <a16:creationId xmlns:a16="http://schemas.microsoft.com/office/drawing/2014/main" id="{59549B2F-9A84-4EDC-8CAF-BA811BDBEFA0}"/>
              </a:ext>
            </a:extLst>
          </p:cNvPr>
          <p:cNvSpPr txBox="1"/>
          <p:nvPr/>
        </p:nvSpPr>
        <p:spPr>
          <a:xfrm>
            <a:off x="6008612" y="1155402"/>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She has</a:t>
            </a:r>
          </a:p>
        </p:txBody>
      </p:sp>
      <p:sp>
        <p:nvSpPr>
          <p:cNvPr id="58" name="TextBox 57">
            <a:extLst>
              <a:ext uri="{FF2B5EF4-FFF2-40B4-BE49-F238E27FC236}">
                <a16:creationId xmlns:a16="http://schemas.microsoft.com/office/drawing/2014/main" id="{51BA98EE-6C29-4B90-8ED7-094238F95528}"/>
              </a:ext>
            </a:extLst>
          </p:cNvPr>
          <p:cNvSpPr txBox="1"/>
          <p:nvPr/>
        </p:nvSpPr>
        <p:spPr>
          <a:xfrm>
            <a:off x="6008612" y="5481819"/>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He has</a:t>
            </a:r>
          </a:p>
        </p:txBody>
      </p:sp>
      <p:pic>
        <p:nvPicPr>
          <p:cNvPr id="53" name="Picture 3" descr="C:\Users\wdj\Google Drive\Primary\Y5 SoW\From Tracy\Pronouns\you.png">
            <a:extLst>
              <a:ext uri="{FF2B5EF4-FFF2-40B4-BE49-F238E27FC236}">
                <a16:creationId xmlns:a16="http://schemas.microsoft.com/office/drawing/2014/main" id="{86F9EF85-7B22-40FB-A83A-27D8EE9AE02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0827" y="4664683"/>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2" descr="Book, Hardback, Bound, Library, Read">
            <a:extLst>
              <a:ext uri="{FF2B5EF4-FFF2-40B4-BE49-F238E27FC236}">
                <a16:creationId xmlns:a16="http://schemas.microsoft.com/office/drawing/2014/main" id="{D4AE0D5E-F366-487C-8E33-94865B01CFD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09791" y="1055566"/>
            <a:ext cx="457113" cy="61674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Plátano, Fruta, Comida, Fruta Amarilla">
            <a:extLst>
              <a:ext uri="{FF2B5EF4-FFF2-40B4-BE49-F238E27FC236}">
                <a16:creationId xmlns:a16="http://schemas.microsoft.com/office/drawing/2014/main" id="{01E93F59-1F1F-4235-9A13-92DAE89BFC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45434" y="4261921"/>
            <a:ext cx="563102" cy="26185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Diagram, engineering drawing&#10;&#10;Description automatically generated">
            <a:extLst>
              <a:ext uri="{FF2B5EF4-FFF2-40B4-BE49-F238E27FC236}">
                <a16:creationId xmlns:a16="http://schemas.microsoft.com/office/drawing/2014/main" id="{B02D511D-DA37-4C81-869D-B8BD1F3C367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35277" y="2158114"/>
            <a:ext cx="863253" cy="63621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37666DDC-1D8E-482C-A712-7127DEC54D0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V="1">
            <a:off x="3163538" y="3278622"/>
            <a:ext cx="800442" cy="257142"/>
          </a:xfrm>
          <a:prstGeom prst="rect">
            <a:avLst/>
          </a:prstGeom>
        </p:spPr>
      </p:pic>
      <p:pic>
        <p:nvPicPr>
          <p:cNvPr id="48" name="Picture 2" descr="C:\Users\wdj\Google Drive\Primary\Y5 SoW\From Tracy\Pronouns\she.png">
            <a:extLst>
              <a:ext uri="{FF2B5EF4-FFF2-40B4-BE49-F238E27FC236}">
                <a16:creationId xmlns:a16="http://schemas.microsoft.com/office/drawing/2014/main" id="{15032030-0FE7-4988-ACA3-B4D6555D7A6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1951" y="5592710"/>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03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dd_RW11_17.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Add_RW11_17.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Add_RW11_17.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Add_RW11_17.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Add_RW11_17.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Add_RW11_17.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0" grpId="0"/>
      <p:bldP spid="52" grpId="0"/>
      <p:bldP spid="56" grpId="0"/>
      <p:bldP spid="57"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extBox 1">
            <a:extLst>
              <a:ext uri="{FF2B5EF4-FFF2-40B4-BE49-F238E27FC236}">
                <a16:creationId xmlns:a16="http://schemas.microsoft.com/office/drawing/2014/main" id="{8632DD3A-4FAF-4C64-86C3-EEE18865DC8E}"/>
              </a:ext>
            </a:extLst>
          </p:cNvPr>
          <p:cNvSpPr txBox="1"/>
          <p:nvPr/>
        </p:nvSpPr>
        <p:spPr>
          <a:xfrm>
            <a:off x="172616" y="0"/>
            <a:ext cx="457510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Handout</a:t>
            </a:r>
          </a:p>
        </p:txBody>
      </p:sp>
      <p:pic>
        <p:nvPicPr>
          <p:cNvPr id="25" name="Picture 24" descr="A picture containing icon&#10;&#10;Description automatically generated">
            <a:extLst>
              <a:ext uri="{FF2B5EF4-FFF2-40B4-BE49-F238E27FC236}">
                <a16:creationId xmlns:a16="http://schemas.microsoft.com/office/drawing/2014/main" id="{2B729C31-3168-434F-B987-B1671A5CF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282" y="4664211"/>
            <a:ext cx="923698" cy="592445"/>
          </a:xfrm>
          <a:prstGeom prst="rect">
            <a:avLst/>
          </a:prstGeom>
        </p:spPr>
      </p:pic>
      <p:sp>
        <p:nvSpPr>
          <p:cNvPr id="26" name="TextBox 25">
            <a:extLst>
              <a:ext uri="{FF2B5EF4-FFF2-40B4-BE49-F238E27FC236}">
                <a16:creationId xmlns:a16="http://schemas.microsoft.com/office/drawing/2014/main" id="{3FA8B1F8-D88D-4ADC-ACC0-8997104EC540}"/>
              </a:ext>
            </a:extLst>
          </p:cNvPr>
          <p:cNvSpPr txBox="1"/>
          <p:nvPr/>
        </p:nvSpPr>
        <p:spPr>
          <a:xfrm>
            <a:off x="172737" y="480294"/>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pic>
        <p:nvPicPr>
          <p:cNvPr id="27" name="Picture 2" descr="C:\Users\wdj\Google Drive\Primary\Y5 SoW\From Tracy\Pronouns\he.png">
            <a:extLst>
              <a:ext uri="{FF2B5EF4-FFF2-40B4-BE49-F238E27FC236}">
                <a16:creationId xmlns:a16="http://schemas.microsoft.com/office/drawing/2014/main" id="{F68CBDB8-C63B-43CD-9900-EED220F5D3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540" y="1107622"/>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C:\Users\wdj\Google Drive\Primary\Y5 SoW\From Tracy\Pronouns\she.png">
            <a:extLst>
              <a:ext uri="{FF2B5EF4-FFF2-40B4-BE49-F238E27FC236}">
                <a16:creationId xmlns:a16="http://schemas.microsoft.com/office/drawing/2014/main" id="{58EE383D-2C66-4E27-AF00-BF1DF72884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414" y="2863388"/>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C:\Users\wdj\Google Drive\Primary\Y5 SoW\From Tracy\Pronouns\i.png">
            <a:extLst>
              <a:ext uri="{FF2B5EF4-FFF2-40B4-BE49-F238E27FC236}">
                <a16:creationId xmlns:a16="http://schemas.microsoft.com/office/drawing/2014/main" id="{379E09C7-9EEB-4195-85D5-254FFDA34D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0125" y="2037750"/>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descr="C:\Users\wdj\Google Drive\Primary\Y5 SoW\From Tracy\Pronouns\you.png">
            <a:extLst>
              <a:ext uri="{FF2B5EF4-FFF2-40B4-BE49-F238E27FC236}">
                <a16:creationId xmlns:a16="http://schemas.microsoft.com/office/drawing/2014/main" id="{197BA055-03F7-4AAC-B725-34A5A4FD44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6290" y="3825560"/>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C:\Users\wdj\Google Drive\Primary\Y5 SoW\From Tracy\Pronouns\i.png">
            <a:extLst>
              <a:ext uri="{FF2B5EF4-FFF2-40B4-BE49-F238E27FC236}">
                <a16:creationId xmlns:a16="http://schemas.microsoft.com/office/drawing/2014/main" id="{72A80E5C-8E0D-4CB6-A42A-F4ED9B81D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1773" y="4720513"/>
            <a:ext cx="298132" cy="6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 descr="Cajas De Regalo, Regalo, Regalo De Navidad, Corazón">
            <a:extLst>
              <a:ext uri="{FF2B5EF4-FFF2-40B4-BE49-F238E27FC236}">
                <a16:creationId xmlns:a16="http://schemas.microsoft.com/office/drawing/2014/main" id="{A976F36E-0D8D-424D-81A3-11CD916605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1949" y="2252120"/>
            <a:ext cx="521470" cy="4959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diagram&#10;&#10;Description automatically generated">
            <a:extLst>
              <a:ext uri="{FF2B5EF4-FFF2-40B4-BE49-F238E27FC236}">
                <a16:creationId xmlns:a16="http://schemas.microsoft.com/office/drawing/2014/main" id="{5753D030-1151-47D9-9D2D-2CABC06137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1949" y="1183982"/>
            <a:ext cx="573510" cy="550946"/>
          </a:xfrm>
          <a:prstGeom prst="rect">
            <a:avLst/>
          </a:prstGeom>
        </p:spPr>
      </p:pic>
      <p:pic>
        <p:nvPicPr>
          <p:cNvPr id="34" name="Picture 2" descr="C:\Users\wdj\Google Drive\Primary\Y5 SoW\From Tracy\Pronouns\he.png">
            <a:extLst>
              <a:ext uri="{FF2B5EF4-FFF2-40B4-BE49-F238E27FC236}">
                <a16:creationId xmlns:a16="http://schemas.microsoft.com/office/drawing/2014/main" id="{3F32D2F5-2361-40D8-8B47-2E400DDDB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539" y="5486668"/>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A picture containing measuring stick, indoor, black, plant&#10;&#10;Description automatically generated">
            <a:extLst>
              <a:ext uri="{FF2B5EF4-FFF2-40B4-BE49-F238E27FC236}">
                <a16:creationId xmlns:a16="http://schemas.microsoft.com/office/drawing/2014/main" id="{ACE48B37-EC92-4373-B98C-B50D69124E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039166">
            <a:off x="2902883" y="4103979"/>
            <a:ext cx="1198497" cy="601246"/>
          </a:xfrm>
          <a:prstGeom prst="rect">
            <a:avLst/>
          </a:prstGeom>
        </p:spPr>
      </p:pic>
      <p:pic>
        <p:nvPicPr>
          <p:cNvPr id="54" name="Picture 53" descr="A picture containing text, silhouette, screenshot&#10;&#10;Description automatically generated">
            <a:extLst>
              <a:ext uri="{FF2B5EF4-FFF2-40B4-BE49-F238E27FC236}">
                <a16:creationId xmlns:a16="http://schemas.microsoft.com/office/drawing/2014/main" id="{97BDDEDE-BC14-4A42-B28E-09AAA78113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2872783" y="3313289"/>
            <a:ext cx="1269467" cy="315139"/>
          </a:xfrm>
          <a:prstGeom prst="rect">
            <a:avLst/>
          </a:prstGeom>
        </p:spPr>
      </p:pic>
      <p:pic>
        <p:nvPicPr>
          <p:cNvPr id="55" name="Picture 4" descr="Escuela, Libro De Ejercicios, Estudiar">
            <a:extLst>
              <a:ext uri="{FF2B5EF4-FFF2-40B4-BE49-F238E27FC236}">
                <a16:creationId xmlns:a16="http://schemas.microsoft.com/office/drawing/2014/main" id="{C4F59966-42B2-4D4A-9B2D-D4647F4F124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7246" y="5669242"/>
            <a:ext cx="390876" cy="52322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40BF8ADD-8631-4587-9024-B7677CEE5074}"/>
              </a:ext>
            </a:extLst>
          </p:cNvPr>
          <p:cNvSpPr txBox="1"/>
          <p:nvPr/>
        </p:nvSpPr>
        <p:spPr>
          <a:xfrm>
            <a:off x="5748793" y="496791"/>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lang="en-GB" sz="2800" kern="0" dirty="0">
                <a:solidFill>
                  <a:srgbClr val="4472C4">
                    <a:lumMod val="50000"/>
                  </a:srgbClr>
                </a:solidFill>
                <a:latin typeface="Century Gothic" panose="020B0502020202020204" pitchFamily="34" charset="0"/>
              </a:rPr>
              <a:t>A</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game.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present</a:t>
            </a:r>
            <a:r>
              <a:rPr lang="en-GB" sz="2800" kern="0" dirty="0">
                <a:solidFill>
                  <a:srgbClr val="4472C4">
                    <a:lumMod val="50000"/>
                  </a:srgbClr>
                </a:solidFill>
                <a:latin typeface="Century Gothic" panose="020B0502020202020204" pitchFamily="34" charset="0"/>
              </a:rPr>
              <a:t>.</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pencil.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cake.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book.</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banana.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2553544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411978" y="1435730"/>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a:t>
            </a:r>
            <a:r>
              <a:rPr kumimoji="0" lang="en-GB" sz="96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che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7">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[au]</a:t>
            </a:r>
            <a:endParaRPr lang="en-GB" sz="9600" dirty="0"/>
          </a:p>
        </p:txBody>
      </p:sp>
      <p:sp>
        <p:nvSpPr>
          <p:cNvPr id="9" name="Google Shape;342;p5">
            <a:extLst>
              <a:ext uri="{FF2B5EF4-FFF2-40B4-BE49-F238E27FC236}">
                <a16:creationId xmlns:a16="http://schemas.microsoft.com/office/drawing/2014/main" id="{5F7553C1-5D65-458A-AEF4-8B3E710B8D26}"/>
              </a:ext>
            </a:extLst>
          </p:cNvPr>
          <p:cNvSpPr txBox="1"/>
          <p:nvPr/>
        </p:nvSpPr>
        <p:spPr>
          <a:xfrm>
            <a:off x="2050477" y="640524"/>
            <a:ext cx="37560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o]</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10" name="Google Shape;343;p5" descr="two arrow diverging with another arrow highlighting the left option">
            <a:extLst>
              <a:ext uri="{FF2B5EF4-FFF2-40B4-BE49-F238E27FC236}">
                <a16:creationId xmlns:a16="http://schemas.microsoft.com/office/drawing/2014/main" id="{91EF59E2-78C8-439B-B762-AB6FDB86761F}"/>
              </a:ext>
            </a:extLst>
          </p:cNvPr>
          <p:cNvGrpSpPr/>
          <p:nvPr/>
        </p:nvGrpSpPr>
        <p:grpSpPr>
          <a:xfrm>
            <a:off x="2521107" y="3480967"/>
            <a:ext cx="2856900" cy="2905322"/>
            <a:chOff x="5064823" y="1196357"/>
            <a:chExt cx="2856900" cy="2905322"/>
          </a:xfrm>
        </p:grpSpPr>
        <p:pic>
          <p:nvPicPr>
            <p:cNvPr id="11" name="Google Shape;344;p5" descr="two arrow diverging with another arrow highlighting the left option">
              <a:extLst>
                <a:ext uri="{FF2B5EF4-FFF2-40B4-BE49-F238E27FC236}">
                  <a16:creationId xmlns:a16="http://schemas.microsoft.com/office/drawing/2014/main" id="{8668730D-F374-42D2-9A3F-30C38E3EBEEA}"/>
                </a:ext>
              </a:extLst>
            </p:cNvPr>
            <p:cNvPicPr preferRelativeResize="0"/>
            <p:nvPr/>
          </p:nvPicPr>
          <p:blipFill rotWithShape="1">
            <a:blip r:embed="rId8">
              <a:alphaModFix/>
            </a:blip>
            <a:srcRect/>
            <a:stretch/>
          </p:blipFill>
          <p:spPr>
            <a:xfrm>
              <a:off x="5064823" y="1196357"/>
              <a:ext cx="2856900" cy="2905322"/>
            </a:xfrm>
            <a:prstGeom prst="rect">
              <a:avLst/>
            </a:prstGeom>
            <a:noFill/>
            <a:ln>
              <a:noFill/>
            </a:ln>
          </p:spPr>
        </p:pic>
        <p:cxnSp>
          <p:nvCxnSpPr>
            <p:cNvPr id="12" name="Google Shape;345;p5" descr="two arrow diverging with another arrow highlighting the left option">
              <a:extLst>
                <a:ext uri="{FF2B5EF4-FFF2-40B4-BE49-F238E27FC236}">
                  <a16:creationId xmlns:a16="http://schemas.microsoft.com/office/drawing/2014/main" id="{95DB7AE7-86A3-4C6B-B6FD-6F6C0C76120E}"/>
                </a:ext>
              </a:extLst>
            </p:cNvPr>
            <p:cNvCxnSpPr/>
            <p:nvPr/>
          </p:nvCxnSpPr>
          <p:spPr>
            <a:xfrm rot="10800000">
              <a:off x="5782215" y="2051010"/>
              <a:ext cx="627569" cy="850436"/>
            </a:xfrm>
            <a:prstGeom prst="straightConnector1">
              <a:avLst/>
            </a:prstGeom>
            <a:noFill/>
            <a:ln w="76200" cap="flat" cmpd="sng">
              <a:solidFill>
                <a:srgbClr val="FA6500"/>
              </a:solidFill>
              <a:prstDash val="solid"/>
              <a:miter lim="800000"/>
              <a:headEnd type="none" w="sm" len="sm"/>
              <a:tailEnd type="triangle" w="med" len="med"/>
            </a:ln>
          </p:spPr>
        </p:cxnSp>
        <p:cxnSp>
          <p:nvCxnSpPr>
            <p:cNvPr id="13" name="Google Shape;346;p5">
              <a:extLst>
                <a:ext uri="{FF2B5EF4-FFF2-40B4-BE49-F238E27FC236}">
                  <a16:creationId xmlns:a16="http://schemas.microsoft.com/office/drawing/2014/main" id="{4B5F00FF-8FD3-43F3-AF1C-40249A25C59E}"/>
                </a:ext>
              </a:extLst>
            </p:cNvPr>
            <p:cNvCxnSpPr/>
            <p:nvPr/>
          </p:nvCxnSpPr>
          <p:spPr>
            <a:xfrm flipH="1">
              <a:off x="6401108" y="2881870"/>
              <a:ext cx="8676" cy="857516"/>
            </a:xfrm>
            <a:prstGeom prst="straightConnector1">
              <a:avLst/>
            </a:prstGeom>
            <a:noFill/>
            <a:ln w="76200" cap="flat" cmpd="sng">
              <a:solidFill>
                <a:srgbClr val="FA6500"/>
              </a:solidFill>
              <a:prstDash val="solid"/>
              <a:miter lim="800000"/>
              <a:headEnd type="none" w="sm" len="sm"/>
              <a:tailEnd type="none" w="sm" len="sm"/>
            </a:ln>
          </p:spPr>
        </p:cxnSp>
      </p:grpSp>
      <p:pic>
        <p:nvPicPr>
          <p:cNvPr id="3" name="gauche">
            <a:hlinkClick r:id="" action="ppaction://media"/>
            <a:extLst>
              <a:ext uri="{FF2B5EF4-FFF2-40B4-BE49-F238E27FC236}">
                <a16:creationId xmlns:a16="http://schemas.microsoft.com/office/drawing/2014/main" id="{E78BD997-223B-421A-84CA-4D156A6E355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996901" y="3367257"/>
            <a:ext cx="4954955" cy="2787162"/>
          </a:xfrm>
          <a:prstGeom prst="rect">
            <a:avLst/>
          </a:prstGeom>
        </p:spPr>
      </p:pic>
    </p:spTree>
    <p:extLst>
      <p:ext uri="{BB962C8B-B14F-4D97-AF65-F5344CB8AC3E}">
        <p14:creationId xmlns:p14="http://schemas.microsoft.com/office/powerpoint/2010/main" val="19077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Add_RW11_2.1.wav"/>
                                        </p:tgtEl>
                                      </p:cMediaNode>
                                    </p:audio>
                                  </p:sub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Add_RW11_2.2.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6" name="Add_RW11_2.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extBox 1">
            <a:extLst>
              <a:ext uri="{FF2B5EF4-FFF2-40B4-BE49-F238E27FC236}">
                <a16:creationId xmlns:a16="http://schemas.microsoft.com/office/drawing/2014/main" id="{8632DD3A-4FAF-4C64-86C3-EEE18865DC8E}"/>
              </a:ext>
            </a:extLst>
          </p:cNvPr>
          <p:cNvSpPr txBox="1"/>
          <p:nvPr/>
        </p:nvSpPr>
        <p:spPr>
          <a:xfrm>
            <a:off x="172616" y="0"/>
            <a:ext cx="457510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Handout</a:t>
            </a:r>
          </a:p>
        </p:txBody>
      </p:sp>
      <p:sp>
        <p:nvSpPr>
          <p:cNvPr id="19" name="TextBox 18">
            <a:extLst>
              <a:ext uri="{FF2B5EF4-FFF2-40B4-BE49-F238E27FC236}">
                <a16:creationId xmlns:a16="http://schemas.microsoft.com/office/drawing/2014/main" id="{CFCC47CF-63E6-4ADE-9E7D-7E860CE13E05}"/>
              </a:ext>
            </a:extLst>
          </p:cNvPr>
          <p:cNvSpPr txBox="1"/>
          <p:nvPr/>
        </p:nvSpPr>
        <p:spPr>
          <a:xfrm>
            <a:off x="172616" y="578853"/>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cake.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a:t>
            </a:r>
            <a:r>
              <a:rPr lang="en-GB" sz="2800" kern="0" dirty="0">
                <a:solidFill>
                  <a:srgbClr val="4472C4">
                    <a:lumMod val="50000"/>
                  </a:srgbClr>
                </a:solidFill>
                <a:latin typeface="Century Gothic" panose="020B0502020202020204" pitchFamily="34" charset="0"/>
              </a:rPr>
              <a:t>pen.</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…………………an</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rPr>
              <a:t> orange.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present.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ruler.</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……….........an</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rPr>
              <a:t> exercise book.</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36" name="Picture 35" descr="A picture containing icon&#10;&#10;Description automatically generated">
            <a:extLst>
              <a:ext uri="{FF2B5EF4-FFF2-40B4-BE49-F238E27FC236}">
                <a16:creationId xmlns:a16="http://schemas.microsoft.com/office/drawing/2014/main" id="{94558FD8-2664-4409-ABEF-9CD180910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924" y="4767235"/>
            <a:ext cx="923698" cy="592445"/>
          </a:xfrm>
          <a:prstGeom prst="rect">
            <a:avLst/>
          </a:prstGeom>
        </p:spPr>
      </p:pic>
      <p:sp>
        <p:nvSpPr>
          <p:cNvPr id="37" name="TextBox 36">
            <a:extLst>
              <a:ext uri="{FF2B5EF4-FFF2-40B4-BE49-F238E27FC236}">
                <a16:creationId xmlns:a16="http://schemas.microsoft.com/office/drawing/2014/main" id="{0EECAE2C-A984-4A6E-9205-82EF4B6F818F}"/>
              </a:ext>
            </a:extLst>
          </p:cNvPr>
          <p:cNvSpPr txBox="1"/>
          <p:nvPr/>
        </p:nvSpPr>
        <p:spPr>
          <a:xfrm>
            <a:off x="5761886" y="576411"/>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pic>
        <p:nvPicPr>
          <p:cNvPr id="38" name="Picture 2" descr="C:\Users\wdj\Google Drive\Primary\Y5 SoW\From Tracy\Pronouns\she.png">
            <a:extLst>
              <a:ext uri="{FF2B5EF4-FFF2-40B4-BE49-F238E27FC236}">
                <a16:creationId xmlns:a16="http://schemas.microsoft.com/office/drawing/2014/main" id="{245E30AA-F0A9-4846-9157-3ED9D764CD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8007" y="2126367"/>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C:\Users\wdj\Google Drive\Primary\Y5 SoW\From Tracy\Pronouns\i.png">
            <a:extLst>
              <a:ext uri="{FF2B5EF4-FFF2-40B4-BE49-F238E27FC236}">
                <a16:creationId xmlns:a16="http://schemas.microsoft.com/office/drawing/2014/main" id="{0F88D4B5-8C80-466B-9AC3-8CA87563B2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2305" y="3048179"/>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descr="C:\Users\wdj\Google Drive\Primary\Y5 SoW\From Tracy\Pronouns\you.png">
            <a:extLst>
              <a:ext uri="{FF2B5EF4-FFF2-40B4-BE49-F238E27FC236}">
                <a16:creationId xmlns:a16="http://schemas.microsoft.com/office/drawing/2014/main" id="{F1F65327-F831-4C34-A890-A935D1B353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8817" y="1195571"/>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0" descr="Cajas De Regalo, Regalo, Regalo De Navidad, Corazón">
            <a:extLst>
              <a:ext uri="{FF2B5EF4-FFF2-40B4-BE49-F238E27FC236}">
                <a16:creationId xmlns:a16="http://schemas.microsoft.com/office/drawing/2014/main" id="{4333E551-41B8-4D69-A60B-5DC86219D0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3142" y="5984748"/>
            <a:ext cx="521470" cy="4959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wdj\Google Drive\Primary\Y5 SoW\From Tracy\Pronouns\he.png">
            <a:extLst>
              <a:ext uri="{FF2B5EF4-FFF2-40B4-BE49-F238E27FC236}">
                <a16:creationId xmlns:a16="http://schemas.microsoft.com/office/drawing/2014/main" id="{2662582B-53FB-4ED8-8D20-5DC414101AB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9878" y="3841833"/>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2" descr="Book, Hardback, Bound, Library, Read">
            <a:extLst>
              <a:ext uri="{FF2B5EF4-FFF2-40B4-BE49-F238E27FC236}">
                <a16:creationId xmlns:a16="http://schemas.microsoft.com/office/drawing/2014/main" id="{5958362A-6FF4-49ED-97F5-8CF2C99A85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2433" y="1158590"/>
            <a:ext cx="457113" cy="61674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Plátano, Fruta, Comida, Fruta Amarilla">
            <a:extLst>
              <a:ext uri="{FF2B5EF4-FFF2-40B4-BE49-F238E27FC236}">
                <a16:creationId xmlns:a16="http://schemas.microsoft.com/office/drawing/2014/main" id="{F28117FB-0113-421D-9222-AD81F9F8F3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57068" y="4276262"/>
            <a:ext cx="563102" cy="26185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Diagram, engineering drawing&#10;&#10;Description automatically generated">
            <a:extLst>
              <a:ext uri="{FF2B5EF4-FFF2-40B4-BE49-F238E27FC236}">
                <a16:creationId xmlns:a16="http://schemas.microsoft.com/office/drawing/2014/main" id="{D2391441-40AE-4F84-8375-4CA4F7A6F5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67919" y="2261138"/>
            <a:ext cx="863253" cy="636218"/>
          </a:xfrm>
          <a:prstGeom prst="rect">
            <a:avLst/>
          </a:prstGeom>
        </p:spPr>
      </p:pic>
      <p:pic>
        <p:nvPicPr>
          <p:cNvPr id="70" name="Picture 69" descr="A picture containing text&#10;&#10;Description automatically generated">
            <a:extLst>
              <a:ext uri="{FF2B5EF4-FFF2-40B4-BE49-F238E27FC236}">
                <a16:creationId xmlns:a16="http://schemas.microsoft.com/office/drawing/2014/main" id="{947683DA-035F-44CA-823F-587F9795C5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V="1">
            <a:off x="8696180" y="3381646"/>
            <a:ext cx="800442" cy="257142"/>
          </a:xfrm>
          <a:prstGeom prst="rect">
            <a:avLst/>
          </a:prstGeom>
        </p:spPr>
      </p:pic>
      <p:pic>
        <p:nvPicPr>
          <p:cNvPr id="20" name="Picture 2" descr="C:\Users\wdj\Google Drive\Primary\Y5 SoW\From Tracy\Pronouns\she.png">
            <a:extLst>
              <a:ext uri="{FF2B5EF4-FFF2-40B4-BE49-F238E27FC236}">
                <a16:creationId xmlns:a16="http://schemas.microsoft.com/office/drawing/2014/main" id="{D2334D64-6F5C-4FB8-9BF3-EC1065E6ED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8000" y="5660188"/>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C:\Users\wdj\Google Drive\Primary\Y5 SoW\From Tracy\Pronouns\you.png">
            <a:extLst>
              <a:ext uri="{FF2B5EF4-FFF2-40B4-BE49-F238E27FC236}">
                <a16:creationId xmlns:a16="http://schemas.microsoft.com/office/drawing/2014/main" id="{2609D201-8A56-46B6-831F-66C87E698C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5889" y="4807173"/>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251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985418" y="942159"/>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a:t>
            </a:r>
            <a:r>
              <a:rPr kumimoji="0" lang="en-GB" sz="96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che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9">
            <a:alphaModFix/>
          </a:blip>
          <a:srcRect/>
          <a:stretch/>
        </p:blipFill>
        <p:spPr>
          <a:xfrm>
            <a:off x="11031910" y="138210"/>
            <a:ext cx="776168" cy="776168"/>
          </a:xfrm>
          <a:prstGeom prst="rect">
            <a:avLst/>
          </a:prstGeom>
          <a:noFill/>
          <a:ln>
            <a:noFill/>
          </a:ln>
        </p:spPr>
      </p:pic>
      <p:sp>
        <p:nvSpPr>
          <p:cNvPr id="112" name="Google Shape;112;p3"/>
          <p:cNvSpPr txBox="1"/>
          <p:nvPr/>
        </p:nvSpPr>
        <p:spPr>
          <a:xfrm>
            <a:off x="10674918" y="957359"/>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180924" y="-6510"/>
            <a:ext cx="2727176"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[au]</a:t>
            </a:r>
            <a:endParaRPr lang="en-GB" sz="9600" dirty="0"/>
          </a:p>
        </p:txBody>
      </p:sp>
      <p:sp>
        <p:nvSpPr>
          <p:cNvPr id="12" name="CustomShape 2">
            <a:extLst>
              <a:ext uri="{FF2B5EF4-FFF2-40B4-BE49-F238E27FC236}">
                <a16:creationId xmlns:a16="http://schemas.microsoft.com/office/drawing/2014/main" id="{477AE320-C430-49DB-84AB-D0332C3C757D}"/>
              </a:ext>
            </a:extLst>
          </p:cNvPr>
          <p:cNvSpPr/>
          <p:nvPr/>
        </p:nvSpPr>
        <p:spPr>
          <a:xfrm>
            <a:off x="7492994" y="4489983"/>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ph</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o</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t</a:t>
            </a: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o</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3" name="CustomShape 2">
            <a:extLst>
              <a:ext uri="{FF2B5EF4-FFF2-40B4-BE49-F238E27FC236}">
                <a16:creationId xmlns:a16="http://schemas.microsoft.com/office/drawing/2014/main" id="{173F88F1-1946-4464-BE76-41262DA542A5}"/>
              </a:ext>
            </a:extLst>
          </p:cNvPr>
          <p:cNvSpPr/>
          <p:nvPr/>
        </p:nvSpPr>
        <p:spPr>
          <a:xfrm>
            <a:off x="7560369"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eau</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4" name="CustomShape 2">
            <a:extLst>
              <a:ext uri="{FF2B5EF4-FFF2-40B4-BE49-F238E27FC236}">
                <a16:creationId xmlns:a16="http://schemas.microsoft.com/office/drawing/2014/main" id="{751EB407-FAAC-453F-B75D-D00D30F4C55F}"/>
              </a:ext>
            </a:extLst>
          </p:cNvPr>
          <p:cNvSpPr/>
          <p:nvPr/>
        </p:nvSpPr>
        <p:spPr>
          <a:xfrm>
            <a:off x="-629828"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f</a:t>
            </a: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au</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x</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5" name="CustomShape 2">
            <a:extLst>
              <a:ext uri="{FF2B5EF4-FFF2-40B4-BE49-F238E27FC236}">
                <a16:creationId xmlns:a16="http://schemas.microsoft.com/office/drawing/2014/main" id="{BB73ABBC-2B34-4205-B7CC-927F3134E3B0}"/>
              </a:ext>
            </a:extLst>
          </p:cNvPr>
          <p:cNvSpPr/>
          <p:nvPr/>
        </p:nvSpPr>
        <p:spPr>
          <a:xfrm>
            <a:off x="-514693" y="4630800"/>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au</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ssi</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pSp>
        <p:nvGrpSpPr>
          <p:cNvPr id="18" name="Google Shape;343;p5" descr="two arrow diverging with another arrow highlighting the left option">
            <a:extLst>
              <a:ext uri="{FF2B5EF4-FFF2-40B4-BE49-F238E27FC236}">
                <a16:creationId xmlns:a16="http://schemas.microsoft.com/office/drawing/2014/main" id="{EDDC9A81-EF5E-4B7F-9700-F7EE0702B818}"/>
              </a:ext>
            </a:extLst>
          </p:cNvPr>
          <p:cNvGrpSpPr/>
          <p:nvPr/>
        </p:nvGrpSpPr>
        <p:grpSpPr>
          <a:xfrm>
            <a:off x="4765061" y="2979788"/>
            <a:ext cx="2856900" cy="2905322"/>
            <a:chOff x="5064823" y="1196357"/>
            <a:chExt cx="2856900" cy="2905322"/>
          </a:xfrm>
        </p:grpSpPr>
        <p:pic>
          <p:nvPicPr>
            <p:cNvPr id="19" name="Google Shape;344;p5" descr="two arrow diverging with another arrow highlighting the left option">
              <a:extLst>
                <a:ext uri="{FF2B5EF4-FFF2-40B4-BE49-F238E27FC236}">
                  <a16:creationId xmlns:a16="http://schemas.microsoft.com/office/drawing/2014/main" id="{CF26CFC3-E497-4D10-B2DE-681659794CAB}"/>
                </a:ext>
              </a:extLst>
            </p:cNvPr>
            <p:cNvPicPr preferRelativeResize="0"/>
            <p:nvPr/>
          </p:nvPicPr>
          <p:blipFill rotWithShape="1">
            <a:blip r:embed="rId10">
              <a:alphaModFix/>
            </a:blip>
            <a:srcRect/>
            <a:stretch/>
          </p:blipFill>
          <p:spPr>
            <a:xfrm>
              <a:off x="5064823" y="1196357"/>
              <a:ext cx="2856900" cy="2905322"/>
            </a:xfrm>
            <a:prstGeom prst="rect">
              <a:avLst/>
            </a:prstGeom>
            <a:noFill/>
            <a:ln>
              <a:noFill/>
            </a:ln>
          </p:spPr>
        </p:pic>
        <p:cxnSp>
          <p:nvCxnSpPr>
            <p:cNvPr id="20" name="Google Shape;345;p5" descr="two arrow diverging with another arrow highlighting the left option">
              <a:extLst>
                <a:ext uri="{FF2B5EF4-FFF2-40B4-BE49-F238E27FC236}">
                  <a16:creationId xmlns:a16="http://schemas.microsoft.com/office/drawing/2014/main" id="{672E601D-4A3B-48FC-BEF6-4EF660B4FBA6}"/>
                </a:ext>
              </a:extLst>
            </p:cNvPr>
            <p:cNvCxnSpPr/>
            <p:nvPr/>
          </p:nvCxnSpPr>
          <p:spPr>
            <a:xfrm rot="10800000">
              <a:off x="5782215" y="2051010"/>
              <a:ext cx="627569" cy="850436"/>
            </a:xfrm>
            <a:prstGeom prst="straightConnector1">
              <a:avLst/>
            </a:prstGeom>
            <a:noFill/>
            <a:ln w="76200" cap="flat" cmpd="sng">
              <a:solidFill>
                <a:srgbClr val="FA6500"/>
              </a:solidFill>
              <a:prstDash val="solid"/>
              <a:miter lim="800000"/>
              <a:headEnd type="none" w="sm" len="sm"/>
              <a:tailEnd type="triangle" w="med" len="med"/>
            </a:ln>
          </p:spPr>
        </p:cxnSp>
        <p:cxnSp>
          <p:nvCxnSpPr>
            <p:cNvPr id="21" name="Google Shape;346;p5">
              <a:extLst>
                <a:ext uri="{FF2B5EF4-FFF2-40B4-BE49-F238E27FC236}">
                  <a16:creationId xmlns:a16="http://schemas.microsoft.com/office/drawing/2014/main" id="{2604BBAE-078C-4C25-B391-7775ECC749D8}"/>
                </a:ext>
              </a:extLst>
            </p:cNvPr>
            <p:cNvCxnSpPr/>
            <p:nvPr/>
          </p:nvCxnSpPr>
          <p:spPr>
            <a:xfrm flipH="1">
              <a:off x="6401108" y="2881870"/>
              <a:ext cx="8676" cy="857516"/>
            </a:xfrm>
            <a:prstGeom prst="straightConnector1">
              <a:avLst/>
            </a:prstGeom>
            <a:noFill/>
            <a:ln w="76200" cap="flat" cmpd="sng">
              <a:solidFill>
                <a:srgbClr val="FA6500"/>
              </a:solidFill>
              <a:prstDash val="solid"/>
              <a:miter lim="800000"/>
              <a:headEnd type="none" w="sm" len="sm"/>
              <a:tailEnd type="none" w="sm" len="sm"/>
            </a:ln>
          </p:spPr>
        </p:cxnSp>
      </p:grpSp>
      <p:pic>
        <p:nvPicPr>
          <p:cNvPr id="22" name="Google Shape;362;p6" descr="red cross">
            <a:extLst>
              <a:ext uri="{FF2B5EF4-FFF2-40B4-BE49-F238E27FC236}">
                <a16:creationId xmlns:a16="http://schemas.microsoft.com/office/drawing/2014/main" id="{C0D0531B-AFE8-4624-9EE8-DEE5BABACA5B}"/>
              </a:ext>
            </a:extLst>
          </p:cNvPr>
          <p:cNvPicPr preferRelativeResize="0"/>
          <p:nvPr/>
        </p:nvPicPr>
        <p:blipFill rotWithShape="1">
          <a:blip r:embed="rId11">
            <a:alphaModFix/>
          </a:blip>
          <a:srcRect/>
          <a:stretch/>
        </p:blipFill>
        <p:spPr>
          <a:xfrm>
            <a:off x="1351932" y="2896853"/>
            <a:ext cx="1422921" cy="1622770"/>
          </a:xfrm>
          <a:prstGeom prst="rect">
            <a:avLst/>
          </a:prstGeom>
          <a:noFill/>
          <a:ln>
            <a:noFill/>
          </a:ln>
        </p:spPr>
      </p:pic>
      <p:pic>
        <p:nvPicPr>
          <p:cNvPr id="23" name="Google Shape;370;p6" descr="water droplet">
            <a:extLst>
              <a:ext uri="{FF2B5EF4-FFF2-40B4-BE49-F238E27FC236}">
                <a16:creationId xmlns:a16="http://schemas.microsoft.com/office/drawing/2014/main" id="{4EC0A8FE-4859-4424-9AF8-C3592778EE70}"/>
              </a:ext>
            </a:extLst>
          </p:cNvPr>
          <p:cNvPicPr preferRelativeResize="0"/>
          <p:nvPr/>
        </p:nvPicPr>
        <p:blipFill rotWithShape="1">
          <a:blip r:embed="rId12">
            <a:alphaModFix/>
          </a:blip>
          <a:srcRect/>
          <a:stretch/>
        </p:blipFill>
        <p:spPr>
          <a:xfrm>
            <a:off x="9802583" y="2799085"/>
            <a:ext cx="1109142" cy="1633364"/>
          </a:xfrm>
          <a:prstGeom prst="rect">
            <a:avLst/>
          </a:prstGeom>
          <a:noFill/>
          <a:ln>
            <a:noFill/>
          </a:ln>
        </p:spPr>
      </p:pic>
      <p:sp>
        <p:nvSpPr>
          <p:cNvPr id="24" name="CustomShape 2">
            <a:extLst>
              <a:ext uri="{FF2B5EF4-FFF2-40B4-BE49-F238E27FC236}">
                <a16:creationId xmlns:a16="http://schemas.microsoft.com/office/drawing/2014/main" id="{028D22C8-BF71-4150-B336-794644F0FCB0}"/>
              </a:ext>
            </a:extLst>
          </p:cNvPr>
          <p:cNvSpPr/>
          <p:nvPr/>
        </p:nvSpPr>
        <p:spPr>
          <a:xfrm>
            <a:off x="-572260" y="5416937"/>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[also]</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5" name="Picture 24" descr="A picture containing text&#10;&#10;Description automatically generated">
            <a:extLst>
              <a:ext uri="{FF2B5EF4-FFF2-40B4-BE49-F238E27FC236}">
                <a16:creationId xmlns:a16="http://schemas.microsoft.com/office/drawing/2014/main" id="{F83E10A3-823A-4BE5-BC23-235A3A4F69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30230" y="5350619"/>
            <a:ext cx="1209058" cy="1100044"/>
          </a:xfrm>
          <a:prstGeom prst="rect">
            <a:avLst/>
          </a:prstGeom>
        </p:spPr>
      </p:pic>
      <p:sp>
        <p:nvSpPr>
          <p:cNvPr id="26" name="Google Shape;342;p5">
            <a:extLst>
              <a:ext uri="{FF2B5EF4-FFF2-40B4-BE49-F238E27FC236}">
                <a16:creationId xmlns:a16="http://schemas.microsoft.com/office/drawing/2014/main" id="{1ECE835F-F114-42E4-AF67-44CB88CEBD67}"/>
              </a:ext>
            </a:extLst>
          </p:cNvPr>
          <p:cNvSpPr txBox="1"/>
          <p:nvPr/>
        </p:nvSpPr>
        <p:spPr>
          <a:xfrm>
            <a:off x="1985418" y="449699"/>
            <a:ext cx="37560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o]</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75196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dd_RW11_2.1.wav"/>
                                        </p:tgtEl>
                                      </p:cMediaNode>
                                    </p:audio>
                                  </p:subTnLst>
                                </p:cTn>
                              </p:par>
                              <p:par>
                                <p:cTn id="7" presetID="10"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3_1.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Add_RW11_2.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5" name="Add_RW11_2.3.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Add_RW11_2.4.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subTnLst>
                                    <p:audio>
                                      <p:cMediaNode>
                                        <p:cTn display="0" masterRel="sameClick">
                                          <p:stCondLst>
                                            <p:cond evt="begin" delay="0">
                                              <p:tn val="34"/>
                                            </p:cond>
                                          </p:stCondLst>
                                          <p:endCondLst>
                                            <p:cond evt="onStopAudio" delay="0">
                                              <p:tgtEl>
                                                <p:sldTgt/>
                                              </p:tgtEl>
                                            </p:cond>
                                          </p:endCondLst>
                                        </p:cTn>
                                        <p:tgtEl>
                                          <p:sndTgt r:embed="rId6" name="Add_RW11_2.4.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Add_RW11_2.5.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Add_RW11_2.5.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dd_RW11_2.6.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8" name="Add_RW11_2.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2" grpId="0"/>
      <p:bldP spid="12" grpId="0"/>
      <p:bldP spid="13" grpId="0"/>
      <p:bldP spid="14"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26" name="Table 3">
            <a:extLst>
              <a:ext uri="{FF2B5EF4-FFF2-40B4-BE49-F238E27FC236}">
                <a16:creationId xmlns:a16="http://schemas.microsoft.com/office/drawing/2014/main" id="{8335F43C-0B98-4040-AA8F-411D4FF32F5C}"/>
              </a:ext>
            </a:extLst>
          </p:cNvPr>
          <p:cNvGraphicFramePr>
            <a:graphicFrameLocks noGrp="1"/>
          </p:cNvGraphicFramePr>
          <p:nvPr>
            <p:extLst>
              <p:ext uri="{D42A27DB-BD31-4B8C-83A1-F6EECF244321}">
                <p14:modId xmlns:p14="http://schemas.microsoft.com/office/powerpoint/2010/main" val="87488482"/>
              </p:ext>
            </p:extLst>
          </p:nvPr>
        </p:nvGraphicFramePr>
        <p:xfrm>
          <a:off x="1420236" y="1546054"/>
          <a:ext cx="8127999" cy="4824768"/>
        </p:xfrm>
        <a:graphic>
          <a:graphicData uri="http://schemas.openxmlformats.org/drawingml/2006/table">
            <a:tbl>
              <a:tblPr firstRow="1" bandRow="1">
                <a:tableStyleId>{5940675A-B579-460E-94D1-54222C63F5DA}</a:tableStyleId>
              </a:tblPr>
              <a:tblGrid>
                <a:gridCol w="1275597">
                  <a:extLst>
                    <a:ext uri="{9D8B030D-6E8A-4147-A177-3AD203B41FA5}">
                      <a16:colId xmlns:a16="http://schemas.microsoft.com/office/drawing/2014/main" val="1462097215"/>
                    </a:ext>
                  </a:extLst>
                </a:gridCol>
                <a:gridCol w="3305908">
                  <a:extLst>
                    <a:ext uri="{9D8B030D-6E8A-4147-A177-3AD203B41FA5}">
                      <a16:colId xmlns:a16="http://schemas.microsoft.com/office/drawing/2014/main" val="1854166941"/>
                    </a:ext>
                  </a:extLst>
                </a:gridCol>
                <a:gridCol w="3546494">
                  <a:extLst>
                    <a:ext uri="{9D8B030D-6E8A-4147-A177-3AD203B41FA5}">
                      <a16:colId xmlns:a16="http://schemas.microsoft.com/office/drawing/2014/main" val="3093406141"/>
                    </a:ext>
                  </a:extLst>
                </a:gridCol>
              </a:tblGrid>
              <a:tr h="804128">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jeune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jaune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09170309"/>
                  </a:ext>
                </a:extLst>
              </a:tr>
              <a:tr h="80412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peau</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peu</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62148425"/>
                  </a:ext>
                </a:extLst>
              </a:tr>
              <a:tr h="80412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joyau</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joyeux</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28892283"/>
                  </a:ext>
                </a:extLst>
              </a:tr>
              <a:tr h="80412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deux</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dos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7123339"/>
                  </a:ext>
                </a:extLst>
              </a:tr>
              <a:tr h="80412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feu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faux</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0109561"/>
                  </a:ext>
                </a:extLst>
              </a:tr>
              <a:tr h="80412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eau</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œufs</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85149838"/>
                  </a:ext>
                </a:extLst>
              </a:tr>
            </a:tbl>
          </a:graphicData>
        </a:graphic>
      </p:graphicFrame>
      <p:sp>
        <p:nvSpPr>
          <p:cNvPr id="27" name="Google Shape;157;p2">
            <a:hlinkClick r:id="" action="ppaction://noaction">
              <a:snd r:embed="rId4" name="1_1.wav"/>
            </a:hlinkClick>
            <a:extLst>
              <a:ext uri="{FF2B5EF4-FFF2-40B4-BE49-F238E27FC236}">
                <a16:creationId xmlns:a16="http://schemas.microsoft.com/office/drawing/2014/main" id="{A2213686-7AB2-4F81-BBEB-33D74075735B}"/>
              </a:ext>
            </a:extLst>
          </p:cNvPr>
          <p:cNvSpPr txBox="1"/>
          <p:nvPr/>
        </p:nvSpPr>
        <p:spPr>
          <a:xfrm>
            <a:off x="3006636" y="893778"/>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chemeClr val="accent3">
                    <a:lumMod val="75000"/>
                  </a:schemeClr>
                </a:solidFill>
                <a:effectLst/>
                <a:uLnTx/>
                <a:uFillTx/>
                <a:latin typeface="Century Gothic" panose="020B0502020202020204" pitchFamily="34" charset="0"/>
                <a:ea typeface="+mn-ea"/>
                <a:cs typeface="+mn-cs"/>
              </a:rPr>
              <a:t>A</a:t>
            </a:r>
            <a:endParaRPr kumimoji="0" sz="4000" b="1" i="0" u="none" strike="noStrike" kern="0" cap="none" spc="0" normalizeH="0" baseline="0" noProof="0" dirty="0">
              <a:ln>
                <a:noFill/>
              </a:ln>
              <a:solidFill>
                <a:schemeClr val="accent3">
                  <a:lumMod val="75000"/>
                </a:schemeClr>
              </a:solidFill>
              <a:effectLst/>
              <a:uLnTx/>
              <a:uFillTx/>
              <a:latin typeface="Century Gothic"/>
              <a:ea typeface="Century Gothic"/>
              <a:cs typeface="Century Gothic"/>
              <a:sym typeface="Century Gothic"/>
            </a:endParaRPr>
          </a:p>
        </p:txBody>
      </p:sp>
      <p:sp>
        <p:nvSpPr>
          <p:cNvPr id="28" name="CustomShape 23">
            <a:hlinkClick r:id="" action="ppaction://noaction">
              <a:snd r:embed="rId5" name="jaune.wav"/>
            </a:hlinkClick>
            <a:extLst>
              <a:ext uri="{FF2B5EF4-FFF2-40B4-BE49-F238E27FC236}">
                <a16:creationId xmlns:a16="http://schemas.microsoft.com/office/drawing/2014/main" id="{4466B814-EC72-4B74-92F4-4572BBA0C9C5}"/>
              </a:ext>
            </a:extLst>
          </p:cNvPr>
          <p:cNvSpPr/>
          <p:nvPr/>
        </p:nvSpPr>
        <p:spPr>
          <a:xfrm>
            <a:off x="1809540" y="1744274"/>
            <a:ext cx="464040" cy="41003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9" name="Graphic 28" descr="Teacher">
            <a:extLst>
              <a:ext uri="{FF2B5EF4-FFF2-40B4-BE49-F238E27FC236}">
                <a16:creationId xmlns:a16="http://schemas.microsoft.com/office/drawing/2014/main" id="{BB0A3BD1-830B-4C4B-B1A2-E0E07666C3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231" y="116922"/>
            <a:ext cx="914400" cy="914400"/>
          </a:xfrm>
          <a:prstGeom prst="rect">
            <a:avLst/>
          </a:prstGeom>
        </p:spPr>
      </p:pic>
      <p:sp>
        <p:nvSpPr>
          <p:cNvPr id="30" name="Speech Bubble: Rectangle with Corners Rounded 29">
            <a:extLst>
              <a:ext uri="{FF2B5EF4-FFF2-40B4-BE49-F238E27FC236}">
                <a16:creationId xmlns:a16="http://schemas.microsoft.com/office/drawing/2014/main" id="{B068F6BF-F1AC-42A6-B48E-EAEA12978129}"/>
              </a:ext>
            </a:extLst>
          </p:cNvPr>
          <p:cNvSpPr/>
          <p:nvPr/>
        </p:nvSpPr>
        <p:spPr>
          <a:xfrm>
            <a:off x="1112930" y="211045"/>
            <a:ext cx="5592935"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CustomShape 6">
            <a:hlinkClick r:id="" action="ppaction://noaction">
              <a:snd r:embed="rId8" name="p_i.wav"/>
            </a:hlinkClick>
            <a:extLst>
              <a:ext uri="{FF2B5EF4-FFF2-40B4-BE49-F238E27FC236}">
                <a16:creationId xmlns:a16="http://schemas.microsoft.com/office/drawing/2014/main" id="{51A98ECE-8CC9-44E6-BB67-8CE675ADEE2F}"/>
              </a:ext>
            </a:extLst>
          </p:cNvPr>
          <p:cNvSpPr/>
          <p:nvPr/>
        </p:nvSpPr>
        <p:spPr>
          <a:xfrm>
            <a:off x="1084166" y="213319"/>
            <a:ext cx="5393314" cy="6381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rPr>
              <a:t>. </a:t>
            </a:r>
            <a:r>
              <a:rPr kumimoji="0" lang="en-GB" sz="2800" b="1" i="0" u="none" strike="noStrike" kern="1200" cap="none" spc="-1" normalizeH="0" baseline="0" noProof="0" dirty="0" err="1">
                <a:ln>
                  <a:noFill/>
                </a:ln>
                <a:solidFill>
                  <a:srgbClr val="002060"/>
                </a:solidFill>
                <a:effectLst/>
                <a:uLnTx/>
                <a:uFillTx/>
                <a:latin typeface="Century gothic"/>
              </a:rPr>
              <a:t>C’est</a:t>
            </a:r>
            <a:r>
              <a:rPr kumimoji="0" lang="en-GB" sz="2800" b="1" i="0" u="none" strike="noStrike" kern="1200" cap="none" spc="-1" normalizeH="0" baseline="0" noProof="0" dirty="0">
                <a:ln>
                  <a:noFill/>
                </a:ln>
                <a:solidFill>
                  <a:srgbClr val="002060"/>
                </a:solidFill>
                <a:effectLst/>
                <a:uLnTx/>
                <a:uFillTx/>
                <a:latin typeface="Century gothic"/>
              </a:rPr>
              <a:t> [(e)au] </a:t>
            </a:r>
            <a:r>
              <a:rPr kumimoji="0" lang="en-GB" sz="2800" b="1" i="0" u="none" strike="noStrike" kern="1200" cap="none" spc="-1" normalizeH="0" baseline="0" noProof="0" dirty="0" err="1">
                <a:ln>
                  <a:noFill/>
                </a:ln>
                <a:solidFill>
                  <a:srgbClr val="002060"/>
                </a:solidFill>
                <a:effectLst/>
                <a:uLnTx/>
                <a:uFillTx/>
                <a:latin typeface="Century gothic"/>
              </a:rPr>
              <a:t>ou</a:t>
            </a:r>
            <a:r>
              <a:rPr kumimoji="0" lang="en-GB" sz="2800" b="1" i="0" u="none" strike="noStrike" kern="1200" cap="none" spc="-1" normalizeH="0" baseline="0" noProof="0" dirty="0">
                <a:ln>
                  <a:noFill/>
                </a:ln>
                <a:solidFill>
                  <a:srgbClr val="002060"/>
                </a:solidFill>
                <a:effectLst/>
                <a:uLnTx/>
                <a:uFillTx/>
                <a:latin typeface="Century gothic"/>
              </a:rPr>
              <a:t> [</a:t>
            </a:r>
            <a:r>
              <a:rPr kumimoji="0" lang="en-GB" sz="2800" b="1" i="0" u="none" strike="noStrike" kern="1200" cap="none" spc="-1" normalizeH="0" baseline="0" noProof="0" dirty="0" err="1">
                <a:ln>
                  <a:noFill/>
                </a:ln>
                <a:solidFill>
                  <a:srgbClr val="002060"/>
                </a:solidFill>
                <a:effectLst/>
                <a:uLnTx/>
                <a:uFillTx/>
                <a:latin typeface="Century gothic"/>
              </a:rPr>
              <a:t>eu</a:t>
            </a:r>
            <a:r>
              <a:rPr kumimoji="0" lang="en-GB" sz="2800" b="1" i="0" u="none" strike="noStrike" kern="1200" cap="none" spc="-1" normalizeH="0" baseline="0" noProof="0" dirty="0">
                <a:ln>
                  <a:noFill/>
                </a:ln>
                <a:solidFill>
                  <a:srgbClr val="002060"/>
                </a:solidFill>
                <a:effectLst/>
                <a:uLnTx/>
                <a:uFillTx/>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3" name="CustomShape 23">
            <a:hlinkClick r:id="" action="ppaction://noaction">
              <a:snd r:embed="rId9" name="Pau.wav"/>
            </a:hlinkClick>
            <a:extLst>
              <a:ext uri="{FF2B5EF4-FFF2-40B4-BE49-F238E27FC236}">
                <a16:creationId xmlns:a16="http://schemas.microsoft.com/office/drawing/2014/main" id="{6CB7EB61-3FEB-408C-BEBD-31ABB9B4E38F}"/>
              </a:ext>
            </a:extLst>
          </p:cNvPr>
          <p:cNvSpPr/>
          <p:nvPr/>
        </p:nvSpPr>
        <p:spPr>
          <a:xfrm>
            <a:off x="1809540" y="2532960"/>
            <a:ext cx="464040" cy="41003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CustomShape 23">
            <a:hlinkClick r:id="" action="ppaction://noaction">
              <a:snd r:embed="rId10" name="joyeux.wav"/>
            </a:hlinkClick>
            <a:extLst>
              <a:ext uri="{FF2B5EF4-FFF2-40B4-BE49-F238E27FC236}">
                <a16:creationId xmlns:a16="http://schemas.microsoft.com/office/drawing/2014/main" id="{20E885A3-E496-4B7D-A70E-59F4FDDE5408}"/>
              </a:ext>
            </a:extLst>
          </p:cNvPr>
          <p:cNvSpPr/>
          <p:nvPr/>
        </p:nvSpPr>
        <p:spPr>
          <a:xfrm>
            <a:off x="1809540" y="3317263"/>
            <a:ext cx="464040" cy="41003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23">
            <a:hlinkClick r:id="" action="ppaction://noaction">
              <a:snd r:embed="rId11" name="dos.wav"/>
            </a:hlinkClick>
            <a:extLst>
              <a:ext uri="{FF2B5EF4-FFF2-40B4-BE49-F238E27FC236}">
                <a16:creationId xmlns:a16="http://schemas.microsoft.com/office/drawing/2014/main" id="{5331BD80-0017-4D24-B985-74FFB978283A}"/>
              </a:ext>
            </a:extLst>
          </p:cNvPr>
          <p:cNvSpPr/>
          <p:nvPr/>
        </p:nvSpPr>
        <p:spPr>
          <a:xfrm>
            <a:off x="1809540" y="4152576"/>
            <a:ext cx="464040" cy="41003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CustomShape 23">
            <a:hlinkClick r:id="" action="ppaction://noaction">
              <a:snd r:embed="rId12" name="feu.wav"/>
            </a:hlinkClick>
            <a:extLst>
              <a:ext uri="{FF2B5EF4-FFF2-40B4-BE49-F238E27FC236}">
                <a16:creationId xmlns:a16="http://schemas.microsoft.com/office/drawing/2014/main" id="{8CD2178F-B883-44A9-B92F-11A6AD7424A4}"/>
              </a:ext>
            </a:extLst>
          </p:cNvPr>
          <p:cNvSpPr/>
          <p:nvPr/>
        </p:nvSpPr>
        <p:spPr>
          <a:xfrm>
            <a:off x="1824197" y="4909888"/>
            <a:ext cx="464040" cy="41003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23">
            <a:hlinkClick r:id="" action="ppaction://noaction">
              <a:snd r:embed="rId13" name="eau.wav"/>
            </a:hlinkClick>
            <a:extLst>
              <a:ext uri="{FF2B5EF4-FFF2-40B4-BE49-F238E27FC236}">
                <a16:creationId xmlns:a16="http://schemas.microsoft.com/office/drawing/2014/main" id="{7E4EACB0-7BA9-4CD1-9380-E7FB03F230EC}"/>
              </a:ext>
            </a:extLst>
          </p:cNvPr>
          <p:cNvSpPr/>
          <p:nvPr/>
        </p:nvSpPr>
        <p:spPr>
          <a:xfrm>
            <a:off x="1824197" y="5745201"/>
            <a:ext cx="464040" cy="41003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Google Shape;157;p2">
            <a:hlinkClick r:id="" action="ppaction://noaction">
              <a:snd r:embed="rId4" name="1_1.wav"/>
            </a:hlinkClick>
            <a:extLst>
              <a:ext uri="{FF2B5EF4-FFF2-40B4-BE49-F238E27FC236}">
                <a16:creationId xmlns:a16="http://schemas.microsoft.com/office/drawing/2014/main" id="{D4F4DBE8-20A2-436E-A4E6-07794D4C6696}"/>
              </a:ext>
            </a:extLst>
          </p:cNvPr>
          <p:cNvSpPr txBox="1"/>
          <p:nvPr/>
        </p:nvSpPr>
        <p:spPr>
          <a:xfrm>
            <a:off x="6426211" y="917384"/>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chemeClr val="accent3">
                    <a:lumMod val="75000"/>
                  </a:schemeClr>
                </a:solidFill>
                <a:effectLst/>
                <a:uLnTx/>
                <a:uFillTx/>
                <a:latin typeface="Century Gothic" panose="020B0502020202020204" pitchFamily="34" charset="0"/>
                <a:ea typeface="+mn-ea"/>
                <a:cs typeface="+mn-cs"/>
              </a:rPr>
              <a:t>B</a:t>
            </a:r>
            <a:endParaRPr kumimoji="0" sz="4000" b="1" i="0" u="none" strike="noStrike" kern="0" cap="none" spc="0" normalizeH="0" baseline="0" noProof="0" dirty="0">
              <a:ln>
                <a:noFill/>
              </a:ln>
              <a:solidFill>
                <a:schemeClr val="accent3">
                  <a:lumMod val="75000"/>
                </a:schemeClr>
              </a:solidFill>
              <a:effectLst/>
              <a:uLnTx/>
              <a:uFillTx/>
              <a:latin typeface="Century Gothic"/>
              <a:ea typeface="Century Gothic"/>
              <a:cs typeface="Century Gothic"/>
              <a:sym typeface="Century Gothic"/>
            </a:endParaRPr>
          </a:p>
        </p:txBody>
      </p:sp>
      <p:sp>
        <p:nvSpPr>
          <p:cNvPr id="67" name="Rectangle: Rounded Corners 66">
            <a:extLst>
              <a:ext uri="{FF2B5EF4-FFF2-40B4-BE49-F238E27FC236}">
                <a16:creationId xmlns:a16="http://schemas.microsoft.com/office/drawing/2014/main" id="{3FCE54F0-555B-4793-AE23-FF8FA863FAFE}"/>
              </a:ext>
            </a:extLst>
          </p:cNvPr>
          <p:cNvSpPr/>
          <p:nvPr/>
        </p:nvSpPr>
        <p:spPr>
          <a:xfrm>
            <a:off x="7138901" y="1727600"/>
            <a:ext cx="1250319" cy="4433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2975050A-E7F1-4CEF-A2D9-A68A800EB7B6}"/>
              </a:ext>
            </a:extLst>
          </p:cNvPr>
          <p:cNvSpPr/>
          <p:nvPr/>
        </p:nvSpPr>
        <p:spPr>
          <a:xfrm>
            <a:off x="3711193" y="2532960"/>
            <a:ext cx="1250319" cy="4433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8F9E6CD4-BB27-46C2-A2BC-5801B16879DA}"/>
              </a:ext>
            </a:extLst>
          </p:cNvPr>
          <p:cNvSpPr/>
          <p:nvPr/>
        </p:nvSpPr>
        <p:spPr>
          <a:xfrm>
            <a:off x="7131619" y="3329533"/>
            <a:ext cx="1250319" cy="4433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A1759E34-9BDE-4B9F-BC67-23F4B4EBA430}"/>
              </a:ext>
            </a:extLst>
          </p:cNvPr>
          <p:cNvSpPr/>
          <p:nvPr/>
        </p:nvSpPr>
        <p:spPr>
          <a:xfrm>
            <a:off x="7131619" y="4152576"/>
            <a:ext cx="1250319" cy="4433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787FBE0B-04AE-4467-BB66-70545F7AD748}"/>
              </a:ext>
            </a:extLst>
          </p:cNvPr>
          <p:cNvSpPr/>
          <p:nvPr/>
        </p:nvSpPr>
        <p:spPr>
          <a:xfrm>
            <a:off x="3711193" y="4901713"/>
            <a:ext cx="1250319" cy="4433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68DF5AE8-D200-46E4-BE18-3DB83DB665D8}"/>
              </a:ext>
            </a:extLst>
          </p:cNvPr>
          <p:cNvSpPr/>
          <p:nvPr/>
        </p:nvSpPr>
        <p:spPr>
          <a:xfrm>
            <a:off x="3711194" y="5745201"/>
            <a:ext cx="1250319" cy="4433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Speech Bubble: Rectangle with Corners Rounded 77">
            <a:extLst>
              <a:ext uri="{FF2B5EF4-FFF2-40B4-BE49-F238E27FC236}">
                <a16:creationId xmlns:a16="http://schemas.microsoft.com/office/drawing/2014/main" id="{47208B2F-D4A3-4C20-B2A4-CBD24B64630C}"/>
              </a:ext>
            </a:extLst>
          </p:cNvPr>
          <p:cNvSpPr/>
          <p:nvPr/>
        </p:nvSpPr>
        <p:spPr>
          <a:xfrm>
            <a:off x="6761994" y="200114"/>
            <a:ext cx="2661140"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57;p2">
            <a:hlinkClick r:id="" action="ppaction://noaction">
              <a:snd r:embed="rId14" name="Add_RW11_4.1.wav"/>
            </a:hlinkClick>
            <a:extLst>
              <a:ext uri="{FF2B5EF4-FFF2-40B4-BE49-F238E27FC236}">
                <a16:creationId xmlns:a16="http://schemas.microsoft.com/office/drawing/2014/main" id="{F0E03194-D1EC-4435-A7BB-496B901FFED9}"/>
              </a:ext>
            </a:extLst>
          </p:cNvPr>
          <p:cNvSpPr txBox="1"/>
          <p:nvPr/>
        </p:nvSpPr>
        <p:spPr>
          <a:xfrm>
            <a:off x="6887096" y="212088"/>
            <a:ext cx="2661139" cy="5337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B.</a:t>
            </a:r>
            <a:endParaRPr kumimoji="0"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4" name="Picture 3" descr="Icon&#10;&#10;Description automatically generated">
            <a:extLst>
              <a:ext uri="{FF2B5EF4-FFF2-40B4-BE49-F238E27FC236}">
                <a16:creationId xmlns:a16="http://schemas.microsoft.com/office/drawing/2014/main" id="{67CDF272-2E40-4522-B0B2-2BB23C766C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43485" y="5566048"/>
            <a:ext cx="752009" cy="111279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DFDAEAC-42B5-4B08-BED1-0E3715E57DA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82684" y="5618989"/>
            <a:ext cx="804358" cy="603897"/>
          </a:xfrm>
          <a:prstGeom prst="rect">
            <a:avLst/>
          </a:prstGeom>
        </p:spPr>
      </p:pic>
      <p:pic>
        <p:nvPicPr>
          <p:cNvPr id="12" name="Picture 11" descr="Diagram&#10;&#10;Description automatically generated">
            <a:extLst>
              <a:ext uri="{FF2B5EF4-FFF2-40B4-BE49-F238E27FC236}">
                <a16:creationId xmlns:a16="http://schemas.microsoft.com/office/drawing/2014/main" id="{C48673AF-D89F-4538-96F3-2144092ACE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34943" y="3113710"/>
            <a:ext cx="660287" cy="707846"/>
          </a:xfrm>
          <a:prstGeom prst="rect">
            <a:avLst/>
          </a:prstGeom>
        </p:spPr>
      </p:pic>
      <p:pic>
        <p:nvPicPr>
          <p:cNvPr id="15" name="Picture 14" descr="A picture containing accessory, umbrella&#10;&#10;Description automatically generated">
            <a:extLst>
              <a:ext uri="{FF2B5EF4-FFF2-40B4-BE49-F238E27FC236}">
                <a16:creationId xmlns:a16="http://schemas.microsoft.com/office/drawing/2014/main" id="{1857F989-00B5-48FA-B752-30B1BF41678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29541" y="3289052"/>
            <a:ext cx="571504" cy="533999"/>
          </a:xfrm>
          <a:prstGeom prst="rect">
            <a:avLst/>
          </a:prstGeom>
        </p:spPr>
      </p:pic>
      <p:pic>
        <p:nvPicPr>
          <p:cNvPr id="17" name="Picture 16" descr="A picture containing silhouette, dark&#10;&#10;Description automatically generated">
            <a:extLst>
              <a:ext uri="{FF2B5EF4-FFF2-40B4-BE49-F238E27FC236}">
                <a16:creationId xmlns:a16="http://schemas.microsoft.com/office/drawing/2014/main" id="{6C35BF4E-9202-4753-A7D3-25A24B03D9F4}"/>
              </a:ext>
            </a:extLst>
          </p:cNvPr>
          <p:cNvPicPr>
            <a:picLocks noChangeAspect="1"/>
          </p:cNvPicPr>
          <p:nvPr/>
        </p:nvPicPr>
        <p:blipFill rotWithShape="1">
          <a:blip r:embed="rId19">
            <a:extLst>
              <a:ext uri="{28A0092B-C50C-407E-A947-70E740481C1C}">
                <a14:useLocalDpi xmlns:a14="http://schemas.microsoft.com/office/drawing/2010/main" val="0"/>
              </a:ext>
            </a:extLst>
          </a:blip>
          <a:srcRect b="57087"/>
          <a:stretch/>
        </p:blipFill>
        <p:spPr>
          <a:xfrm>
            <a:off x="8482684" y="3899836"/>
            <a:ext cx="995901" cy="854747"/>
          </a:xfrm>
          <a:prstGeom prst="rect">
            <a:avLst/>
          </a:prstGeom>
        </p:spPr>
      </p:pic>
      <p:pic>
        <p:nvPicPr>
          <p:cNvPr id="19" name="Picture 18">
            <a:extLst>
              <a:ext uri="{FF2B5EF4-FFF2-40B4-BE49-F238E27FC236}">
                <a16:creationId xmlns:a16="http://schemas.microsoft.com/office/drawing/2014/main" id="{887BB63A-A2EB-4CAD-BA45-55947A2D8FC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20276" y="4832353"/>
            <a:ext cx="527917" cy="73369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A4FBF173-9590-4DAF-B4AA-906B1026340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67425" y="1638775"/>
            <a:ext cx="628560" cy="694911"/>
          </a:xfrm>
          <a:prstGeom prst="rect">
            <a:avLst/>
          </a:prstGeom>
        </p:spPr>
      </p:pic>
      <p:pic>
        <p:nvPicPr>
          <p:cNvPr id="79" name="Picture 78" descr="Logo&#10;&#10;Description automatically generated with low confidence">
            <a:extLst>
              <a:ext uri="{FF2B5EF4-FFF2-40B4-BE49-F238E27FC236}">
                <a16:creationId xmlns:a16="http://schemas.microsoft.com/office/drawing/2014/main" id="{9AFAC8BD-F71D-4249-A56E-6C09F832DE3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87550" y="1610244"/>
            <a:ext cx="786167" cy="744239"/>
          </a:xfrm>
          <a:prstGeom prst="rect">
            <a:avLst/>
          </a:prstGeom>
        </p:spPr>
      </p:pic>
      <p:pic>
        <p:nvPicPr>
          <p:cNvPr id="81" name="Picture 80" descr="Icon&#10;&#10;Description automatically generated">
            <a:extLst>
              <a:ext uri="{FF2B5EF4-FFF2-40B4-BE49-F238E27FC236}">
                <a16:creationId xmlns:a16="http://schemas.microsoft.com/office/drawing/2014/main" id="{09B2109A-7DED-4587-93DA-1DE18499AB7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257706" y="4043175"/>
            <a:ext cx="538279" cy="628831"/>
          </a:xfrm>
          <a:prstGeom prst="rect">
            <a:avLst/>
          </a:prstGeom>
        </p:spPr>
      </p:pic>
      <p:pic>
        <p:nvPicPr>
          <p:cNvPr id="83" name="Picture 82" descr="Icon&#10;&#10;Description automatically generated">
            <a:extLst>
              <a:ext uri="{FF2B5EF4-FFF2-40B4-BE49-F238E27FC236}">
                <a16:creationId xmlns:a16="http://schemas.microsoft.com/office/drawing/2014/main" id="{D675A839-850D-4467-BCD6-AECF5F1CF5E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555667" y="4852539"/>
            <a:ext cx="586167" cy="668494"/>
          </a:xfrm>
          <a:prstGeom prst="rect">
            <a:avLst/>
          </a:prstGeom>
        </p:spPr>
      </p:pic>
      <p:pic>
        <p:nvPicPr>
          <p:cNvPr id="84" name="Picture 83" descr="A picture containing shape&#10;&#10;Description automatically generated">
            <a:extLst>
              <a:ext uri="{FF2B5EF4-FFF2-40B4-BE49-F238E27FC236}">
                <a16:creationId xmlns:a16="http://schemas.microsoft.com/office/drawing/2014/main" id="{C966DC3C-C7A1-44B0-BCFC-FC57C12C74D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489768" y="2439960"/>
            <a:ext cx="797274" cy="619221"/>
          </a:xfrm>
          <a:prstGeom prst="rect">
            <a:avLst/>
          </a:prstGeom>
        </p:spPr>
      </p:pic>
      <p:pic>
        <p:nvPicPr>
          <p:cNvPr id="86" name="Picture 85" descr="A picture containing text, handwear, clothing&#10;&#10;Description automatically generated">
            <a:extLst>
              <a:ext uri="{FF2B5EF4-FFF2-40B4-BE49-F238E27FC236}">
                <a16:creationId xmlns:a16="http://schemas.microsoft.com/office/drawing/2014/main" id="{498057A8-F99A-4CA7-A817-01C8D733706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93366" y="2405864"/>
            <a:ext cx="637061" cy="707846"/>
          </a:xfrm>
          <a:prstGeom prst="rect">
            <a:avLst/>
          </a:prstGeom>
        </p:spPr>
      </p:pic>
      <p:sp>
        <p:nvSpPr>
          <p:cNvPr id="87" name="TextBox 86">
            <a:extLst>
              <a:ext uri="{FF2B5EF4-FFF2-40B4-BE49-F238E27FC236}">
                <a16:creationId xmlns:a16="http://schemas.microsoft.com/office/drawing/2014/main" id="{9624BD20-5523-4D66-9487-DC67282C3768}"/>
              </a:ext>
            </a:extLst>
          </p:cNvPr>
          <p:cNvSpPr txBox="1"/>
          <p:nvPr/>
        </p:nvSpPr>
        <p:spPr>
          <a:xfrm>
            <a:off x="4794734" y="2532960"/>
            <a:ext cx="1373942"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[skin]</a:t>
            </a:r>
          </a:p>
        </p:txBody>
      </p:sp>
    </p:spTree>
    <p:extLst>
      <p:ext uri="{BB962C8B-B14F-4D97-AF65-F5344CB8AC3E}">
        <p14:creationId xmlns:p14="http://schemas.microsoft.com/office/powerpoint/2010/main" val="401846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par>
                                <p:cTn id="33" presetID="1" presetClass="entr" presetSubtype="0" fill="hold"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721400" y="111744"/>
            <a:ext cx="1329840" cy="1331640"/>
          </a:xfrm>
          <a:prstGeom prst="rect">
            <a:avLst/>
          </a:prstGeom>
          <a:ln>
            <a:noFill/>
          </a:ln>
        </p:spPr>
      </p:pic>
      <p:sp>
        <p:nvSpPr>
          <p:cNvPr id="90" name="CustomShape 3"/>
          <p:cNvSpPr/>
          <p:nvPr/>
        </p:nvSpPr>
        <p:spPr>
          <a:xfrm>
            <a:off x="1381860" y="58672"/>
            <a:ext cx="46170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have | having]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0" name="Google Shape;181;p8"/>
          <p:cNvPicPr/>
          <p:nvPr/>
        </p:nvPicPr>
        <p:blipFill rotWithShape="1">
          <a:blip r:embed="rId6"/>
          <a:srcRect r="39765"/>
          <a:stretch/>
        </p:blipFill>
        <p:spPr>
          <a:xfrm>
            <a:off x="842319" y="1891926"/>
            <a:ext cx="622107" cy="64636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6" y="69569"/>
            <a:ext cx="1329840" cy="523220"/>
          </a:xfrm>
        </p:spPr>
        <p:txBody>
          <a:bodyPr anchor="t"/>
          <a:lstStyle/>
          <a:p>
            <a:r>
              <a:rPr lang="en-GB" sz="3600" b="1" spc="-1" dirty="0" err="1">
                <a:solidFill>
                  <a:srgbClr val="1E4E79"/>
                </a:solidFill>
                <a:latin typeface="Century Gothic" panose="020B0502020202020204" pitchFamily="34" charset="0"/>
                <a:ea typeface="Century Gothic"/>
                <a:hlinkClick r:id="" action="ppaction://noaction">
                  <a:snd r:embed="rId7" name="5_1.wav"/>
                </a:hlinkClick>
              </a:rPr>
              <a:t>Avoir</a:t>
            </a:r>
            <a:endParaRPr lang="en-GB" sz="3600" dirty="0">
              <a:hlinkClick r:id="" action="ppaction://noaction">
                <a:snd r:embed="rId7" name="5_1.wav"/>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140566" y="629261"/>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already know some parts of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have):</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1744886" y="1891926"/>
            <a:ext cx="10470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as</a:t>
            </a:r>
          </a:p>
        </p:txBody>
      </p:sp>
      <p:pic>
        <p:nvPicPr>
          <p:cNvPr id="26" name="Google Shape;181;p8">
            <a:extLst>
              <a:ext uri="{FF2B5EF4-FFF2-40B4-BE49-F238E27FC236}">
                <a16:creationId xmlns:a16="http://schemas.microsoft.com/office/drawing/2014/main" id="{95B74AEE-F4E4-4970-8EDF-ACBEA5C48A0D}"/>
              </a:ext>
            </a:extLst>
          </p:cNvPr>
          <p:cNvPicPr/>
          <p:nvPr/>
        </p:nvPicPr>
        <p:blipFill>
          <a:blip r:embed="rId6"/>
          <a:stretch/>
        </p:blipFill>
        <p:spPr>
          <a:xfrm>
            <a:off x="543031" y="2701921"/>
            <a:ext cx="984416" cy="723404"/>
          </a:xfrm>
          <a:prstGeom prst="rect">
            <a:avLst/>
          </a:prstGeom>
          <a:ln>
            <a:noFill/>
          </a:ln>
        </p:spPr>
      </p:pic>
      <p:pic>
        <p:nvPicPr>
          <p:cNvPr id="27" name="Google Shape;182;p8">
            <a:extLst>
              <a:ext uri="{FF2B5EF4-FFF2-40B4-BE49-F238E27FC236}">
                <a16:creationId xmlns:a16="http://schemas.microsoft.com/office/drawing/2014/main" id="{DC3D74BA-6FA1-46EF-940E-8CC74EA18D87}"/>
              </a:ext>
            </a:extLst>
          </p:cNvPr>
          <p:cNvPicPr/>
          <p:nvPr/>
        </p:nvPicPr>
        <p:blipFill>
          <a:blip r:embed="rId8"/>
          <a:stretch/>
        </p:blipFill>
        <p:spPr>
          <a:xfrm>
            <a:off x="527216" y="3511300"/>
            <a:ext cx="1043327" cy="723404"/>
          </a:xfrm>
          <a:prstGeom prst="rect">
            <a:avLst/>
          </a:prstGeom>
          <a:ln>
            <a:noFill/>
          </a:ln>
        </p:spPr>
      </p:pic>
      <p:sp>
        <p:nvSpPr>
          <p:cNvPr id="31" name="Rectangle 30">
            <a:extLst>
              <a:ext uri="{FF2B5EF4-FFF2-40B4-BE49-F238E27FC236}">
                <a16:creationId xmlns:a16="http://schemas.microsoft.com/office/drawing/2014/main" id="{F22F08AE-E272-4EE1-9E6A-76AD1AD4AE62}"/>
              </a:ext>
            </a:extLst>
          </p:cNvPr>
          <p:cNvSpPr/>
          <p:nvPr/>
        </p:nvSpPr>
        <p:spPr>
          <a:xfrm>
            <a:off x="1777963" y="2734482"/>
            <a:ext cx="7104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a:t>
            </a:r>
          </a:p>
        </p:txBody>
      </p:sp>
      <p:sp>
        <p:nvSpPr>
          <p:cNvPr id="32" name="Rectangle 31">
            <a:extLst>
              <a:ext uri="{FF2B5EF4-FFF2-40B4-BE49-F238E27FC236}">
                <a16:creationId xmlns:a16="http://schemas.microsoft.com/office/drawing/2014/main" id="{468EE1EA-0FE3-45BC-9213-6CC6356CFD41}"/>
              </a:ext>
            </a:extLst>
          </p:cNvPr>
          <p:cNvSpPr/>
          <p:nvPr/>
        </p:nvSpPr>
        <p:spPr>
          <a:xfrm>
            <a:off x="1783716" y="3611392"/>
            <a:ext cx="1111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a:t>
            </a:r>
          </a:p>
        </p:txBody>
      </p:sp>
      <p:sp>
        <p:nvSpPr>
          <p:cNvPr id="34" name="Rectangle 33">
            <a:extLst>
              <a:ext uri="{FF2B5EF4-FFF2-40B4-BE49-F238E27FC236}">
                <a16:creationId xmlns:a16="http://schemas.microsoft.com/office/drawing/2014/main" id="{D9E3A425-0DAA-4F58-B759-9B659E7EA278}"/>
              </a:ext>
            </a:extLst>
          </p:cNvPr>
          <p:cNvSpPr/>
          <p:nvPr/>
        </p:nvSpPr>
        <p:spPr>
          <a:xfrm>
            <a:off x="2943854" y="1856780"/>
            <a:ext cx="18485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have</a:t>
            </a:r>
          </a:p>
        </p:txBody>
      </p:sp>
      <p:sp>
        <p:nvSpPr>
          <p:cNvPr id="39" name="Rectangle 38">
            <a:extLst>
              <a:ext uri="{FF2B5EF4-FFF2-40B4-BE49-F238E27FC236}">
                <a16:creationId xmlns:a16="http://schemas.microsoft.com/office/drawing/2014/main" id="{6293D636-CB45-4E7A-A473-02E31CE93383}"/>
              </a:ext>
            </a:extLst>
          </p:cNvPr>
          <p:cNvSpPr/>
          <p:nvPr/>
        </p:nvSpPr>
        <p:spPr>
          <a:xfrm>
            <a:off x="2959931" y="2711557"/>
            <a:ext cx="13420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has</a:t>
            </a:r>
          </a:p>
        </p:txBody>
      </p:sp>
      <p:sp>
        <p:nvSpPr>
          <p:cNvPr id="40" name="Rectangle 39">
            <a:extLst>
              <a:ext uri="{FF2B5EF4-FFF2-40B4-BE49-F238E27FC236}">
                <a16:creationId xmlns:a16="http://schemas.microsoft.com/office/drawing/2014/main" id="{386CBDE4-2F52-4543-919E-BBB5F3F99AA5}"/>
              </a:ext>
            </a:extLst>
          </p:cNvPr>
          <p:cNvSpPr/>
          <p:nvPr/>
        </p:nvSpPr>
        <p:spPr>
          <a:xfrm>
            <a:off x="2977546" y="3611763"/>
            <a:ext cx="14814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has</a:t>
            </a:r>
          </a:p>
        </p:txBody>
      </p:sp>
      <p:sp>
        <p:nvSpPr>
          <p:cNvPr id="51" name="Rectangle: Rounded Corners 50">
            <a:hlinkClick r:id="" action="ppaction://noaction">
              <a:snd r:embed="rId9" name="5_2.wav"/>
            </a:hlinkClick>
            <a:extLst>
              <a:ext uri="{FF2B5EF4-FFF2-40B4-BE49-F238E27FC236}">
                <a16:creationId xmlns:a16="http://schemas.microsoft.com/office/drawing/2014/main" id="{B19A4859-8F05-4209-A5A1-CD52ED3CF558}"/>
              </a:ext>
            </a:extLst>
          </p:cNvPr>
          <p:cNvSpPr/>
          <p:nvPr/>
        </p:nvSpPr>
        <p:spPr>
          <a:xfrm>
            <a:off x="2255757" y="1981212"/>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2" name="Rectangle: Rounded Corners 51">
            <a:hlinkClick r:id="" action="ppaction://noaction">
              <a:snd r:embed="rId10" name="5_3.wav"/>
            </a:hlinkClick>
            <a:extLst>
              <a:ext uri="{FF2B5EF4-FFF2-40B4-BE49-F238E27FC236}">
                <a16:creationId xmlns:a16="http://schemas.microsoft.com/office/drawing/2014/main" id="{AF20E273-98CC-4848-99F5-35EEF142FD31}"/>
              </a:ext>
            </a:extLst>
          </p:cNvPr>
          <p:cNvSpPr/>
          <p:nvPr/>
        </p:nvSpPr>
        <p:spPr>
          <a:xfrm>
            <a:off x="2087597" y="2833740"/>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3" name="Rectangle: Rounded Corners 52">
            <a:hlinkClick r:id="" action="ppaction://noaction">
              <a:snd r:embed="rId11" name="5_4.wav"/>
            </a:hlinkClick>
            <a:extLst>
              <a:ext uri="{FF2B5EF4-FFF2-40B4-BE49-F238E27FC236}">
                <a16:creationId xmlns:a16="http://schemas.microsoft.com/office/drawing/2014/main" id="{746BC53C-0107-4947-A9B1-3B03F45742B0}"/>
              </a:ext>
            </a:extLst>
          </p:cNvPr>
          <p:cNvSpPr/>
          <p:nvPr/>
        </p:nvSpPr>
        <p:spPr>
          <a:xfrm>
            <a:off x="2504611" y="3695595"/>
            <a:ext cx="692400"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pic>
        <p:nvPicPr>
          <p:cNvPr id="55" name="Google Shape;181;p8">
            <a:extLst>
              <a:ext uri="{FF2B5EF4-FFF2-40B4-BE49-F238E27FC236}">
                <a16:creationId xmlns:a16="http://schemas.microsoft.com/office/drawing/2014/main" id="{1BE0EBAE-40FB-4E18-AD5F-21E520989D51}"/>
              </a:ext>
            </a:extLst>
          </p:cNvPr>
          <p:cNvPicPr/>
          <p:nvPr/>
        </p:nvPicPr>
        <p:blipFill rotWithShape="1">
          <a:blip r:embed="rId6"/>
          <a:srcRect r="39765"/>
          <a:stretch/>
        </p:blipFill>
        <p:spPr>
          <a:xfrm>
            <a:off x="6514543" y="1827444"/>
            <a:ext cx="622107" cy="646360"/>
          </a:xfrm>
          <a:prstGeom prst="rect">
            <a:avLst/>
          </a:prstGeom>
          <a:ln>
            <a:noFill/>
          </a:ln>
        </p:spPr>
      </p:pic>
      <p:sp>
        <p:nvSpPr>
          <p:cNvPr id="58" name="Rectangle 57">
            <a:extLst>
              <a:ext uri="{FF2B5EF4-FFF2-40B4-BE49-F238E27FC236}">
                <a16:creationId xmlns:a16="http://schemas.microsoft.com/office/drawing/2014/main" id="{A2B88E94-1218-4964-B933-93438ADFAB49}"/>
              </a:ext>
            </a:extLst>
          </p:cNvPr>
          <p:cNvSpPr/>
          <p:nvPr/>
        </p:nvSpPr>
        <p:spPr>
          <a:xfrm>
            <a:off x="7417110" y="1827444"/>
            <a:ext cx="10390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es</a:t>
            </a:r>
          </a:p>
        </p:txBody>
      </p:sp>
      <p:pic>
        <p:nvPicPr>
          <p:cNvPr id="60" name="Google Shape;181;p8">
            <a:extLst>
              <a:ext uri="{FF2B5EF4-FFF2-40B4-BE49-F238E27FC236}">
                <a16:creationId xmlns:a16="http://schemas.microsoft.com/office/drawing/2014/main" id="{39BE0C07-0492-4BD0-9670-628AE4F035BE}"/>
              </a:ext>
            </a:extLst>
          </p:cNvPr>
          <p:cNvPicPr/>
          <p:nvPr/>
        </p:nvPicPr>
        <p:blipFill>
          <a:blip r:embed="rId6"/>
          <a:stretch/>
        </p:blipFill>
        <p:spPr>
          <a:xfrm>
            <a:off x="6215255" y="2637439"/>
            <a:ext cx="984416" cy="723404"/>
          </a:xfrm>
          <a:prstGeom prst="rect">
            <a:avLst/>
          </a:prstGeom>
          <a:ln>
            <a:noFill/>
          </a:ln>
        </p:spPr>
      </p:pic>
      <p:pic>
        <p:nvPicPr>
          <p:cNvPr id="61" name="Google Shape;182;p8">
            <a:extLst>
              <a:ext uri="{FF2B5EF4-FFF2-40B4-BE49-F238E27FC236}">
                <a16:creationId xmlns:a16="http://schemas.microsoft.com/office/drawing/2014/main" id="{0C7D9742-41F1-4B6D-99B3-B33D5571AC00}"/>
              </a:ext>
            </a:extLst>
          </p:cNvPr>
          <p:cNvPicPr/>
          <p:nvPr/>
        </p:nvPicPr>
        <p:blipFill>
          <a:blip r:embed="rId8"/>
          <a:stretch/>
        </p:blipFill>
        <p:spPr>
          <a:xfrm>
            <a:off x="6199440" y="3446818"/>
            <a:ext cx="1043327" cy="723404"/>
          </a:xfrm>
          <a:prstGeom prst="rect">
            <a:avLst/>
          </a:prstGeom>
          <a:ln>
            <a:noFill/>
          </a:ln>
        </p:spPr>
      </p:pic>
      <p:sp>
        <p:nvSpPr>
          <p:cNvPr id="62" name="Rectangle 61">
            <a:extLst>
              <a:ext uri="{FF2B5EF4-FFF2-40B4-BE49-F238E27FC236}">
                <a16:creationId xmlns:a16="http://schemas.microsoft.com/office/drawing/2014/main" id="{2F72A0CE-89FC-4FA8-9DA1-ADB2B230200D}"/>
              </a:ext>
            </a:extLst>
          </p:cNvPr>
          <p:cNvSpPr/>
          <p:nvPr/>
        </p:nvSpPr>
        <p:spPr>
          <a:xfrm>
            <a:off x="7450187" y="2670000"/>
            <a:ext cx="96853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Rectangle 62">
            <a:extLst>
              <a:ext uri="{FF2B5EF4-FFF2-40B4-BE49-F238E27FC236}">
                <a16:creationId xmlns:a16="http://schemas.microsoft.com/office/drawing/2014/main" id="{20AD794F-3E11-4365-8765-21234EB9B18D}"/>
              </a:ext>
            </a:extLst>
          </p:cNvPr>
          <p:cNvSpPr/>
          <p:nvPr/>
        </p:nvSpPr>
        <p:spPr>
          <a:xfrm>
            <a:off x="7455940" y="3546910"/>
            <a:ext cx="13692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Rectangle 63">
            <a:extLst>
              <a:ext uri="{FF2B5EF4-FFF2-40B4-BE49-F238E27FC236}">
                <a16:creationId xmlns:a16="http://schemas.microsoft.com/office/drawing/2014/main" id="{9684C647-6224-45EF-9216-C07FE1A51E10}"/>
              </a:ext>
            </a:extLst>
          </p:cNvPr>
          <p:cNvSpPr/>
          <p:nvPr/>
        </p:nvSpPr>
        <p:spPr>
          <a:xfrm>
            <a:off x="8616078" y="1792298"/>
            <a:ext cx="15167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are</a:t>
            </a:r>
          </a:p>
        </p:txBody>
      </p:sp>
      <p:sp>
        <p:nvSpPr>
          <p:cNvPr id="65" name="Rectangle 64">
            <a:extLst>
              <a:ext uri="{FF2B5EF4-FFF2-40B4-BE49-F238E27FC236}">
                <a16:creationId xmlns:a16="http://schemas.microsoft.com/office/drawing/2014/main" id="{842C479B-F69E-467A-8011-AF9118E1D500}"/>
              </a:ext>
            </a:extLst>
          </p:cNvPr>
          <p:cNvSpPr/>
          <p:nvPr/>
        </p:nvSpPr>
        <p:spPr>
          <a:xfrm>
            <a:off x="8632155" y="2647075"/>
            <a:ext cx="9492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is</a:t>
            </a:r>
          </a:p>
        </p:txBody>
      </p:sp>
      <p:sp>
        <p:nvSpPr>
          <p:cNvPr id="66" name="Rectangle 65">
            <a:extLst>
              <a:ext uri="{FF2B5EF4-FFF2-40B4-BE49-F238E27FC236}">
                <a16:creationId xmlns:a16="http://schemas.microsoft.com/office/drawing/2014/main" id="{963A83E0-7423-406E-BF4D-D3ABFE156F95}"/>
              </a:ext>
            </a:extLst>
          </p:cNvPr>
          <p:cNvSpPr/>
          <p:nvPr/>
        </p:nvSpPr>
        <p:spPr>
          <a:xfrm>
            <a:off x="8983165" y="3546910"/>
            <a:ext cx="10887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is</a:t>
            </a:r>
          </a:p>
        </p:txBody>
      </p:sp>
      <p:sp>
        <p:nvSpPr>
          <p:cNvPr id="68" name="Rectangle: Rounded Corners 67">
            <a:hlinkClick r:id="" action="ppaction://noaction">
              <a:snd r:embed="rId12" name="5_8.wav"/>
            </a:hlinkClick>
            <a:extLst>
              <a:ext uri="{FF2B5EF4-FFF2-40B4-BE49-F238E27FC236}">
                <a16:creationId xmlns:a16="http://schemas.microsoft.com/office/drawing/2014/main" id="{E56D2BBC-05BC-4B3E-95E2-887002B76DC4}"/>
              </a:ext>
            </a:extLst>
          </p:cNvPr>
          <p:cNvSpPr/>
          <p:nvPr/>
        </p:nvSpPr>
        <p:spPr>
          <a:xfrm>
            <a:off x="7944185" y="1891926"/>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69" name="Rectangle: Rounded Corners 68">
            <a:hlinkClick r:id="" action="ppaction://noaction">
              <a:snd r:embed="rId13" name="5_9.wav"/>
            </a:hlinkClick>
            <a:extLst>
              <a:ext uri="{FF2B5EF4-FFF2-40B4-BE49-F238E27FC236}">
                <a16:creationId xmlns:a16="http://schemas.microsoft.com/office/drawing/2014/main" id="{6312EF30-F5C5-4614-A17C-3A45E73AF993}"/>
              </a:ext>
            </a:extLst>
          </p:cNvPr>
          <p:cNvSpPr/>
          <p:nvPr/>
        </p:nvSpPr>
        <p:spPr>
          <a:xfrm>
            <a:off x="7843056" y="2770013"/>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70" name="Rectangle: Rounded Corners 69">
            <a:hlinkClick r:id="" action="ppaction://noaction">
              <a:snd r:embed="rId14" name="5_10.wav"/>
            </a:hlinkClick>
            <a:extLst>
              <a:ext uri="{FF2B5EF4-FFF2-40B4-BE49-F238E27FC236}">
                <a16:creationId xmlns:a16="http://schemas.microsoft.com/office/drawing/2014/main" id="{4EAD3FCF-17A5-4904-B407-086C033E5822}"/>
              </a:ext>
            </a:extLst>
          </p:cNvPr>
          <p:cNvSpPr/>
          <p:nvPr/>
        </p:nvSpPr>
        <p:spPr>
          <a:xfrm>
            <a:off x="8211796" y="3663476"/>
            <a:ext cx="692400"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71" name="Rectangle 70">
            <a:extLst>
              <a:ext uri="{FF2B5EF4-FFF2-40B4-BE49-F238E27FC236}">
                <a16:creationId xmlns:a16="http://schemas.microsoft.com/office/drawing/2014/main" id="{95708C0D-C54F-41FA-91D1-310605AA1E66}"/>
              </a:ext>
            </a:extLst>
          </p:cNvPr>
          <p:cNvSpPr/>
          <p:nvPr/>
        </p:nvSpPr>
        <p:spPr>
          <a:xfrm>
            <a:off x="177851" y="1147886"/>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also know some parts of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être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be):</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Rectangle 71">
            <a:extLst>
              <a:ext uri="{FF2B5EF4-FFF2-40B4-BE49-F238E27FC236}">
                <a16:creationId xmlns:a16="http://schemas.microsoft.com/office/drawing/2014/main" id="{14EB4138-8F2C-4C68-94A8-7E885A6E52DF}"/>
              </a:ext>
            </a:extLst>
          </p:cNvPr>
          <p:cNvSpPr/>
          <p:nvPr/>
        </p:nvSpPr>
        <p:spPr>
          <a:xfrm>
            <a:off x="858360" y="4437361"/>
            <a:ext cx="25939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as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chat.</a:t>
            </a:r>
          </a:p>
        </p:txBody>
      </p:sp>
      <p:sp>
        <p:nvSpPr>
          <p:cNvPr id="73" name="Rectangle 72">
            <a:extLst>
              <a:ext uri="{FF2B5EF4-FFF2-40B4-BE49-F238E27FC236}">
                <a16:creationId xmlns:a16="http://schemas.microsoft.com/office/drawing/2014/main" id="{75913818-0E67-4CE0-9F83-51772DAB98C5}"/>
              </a:ext>
            </a:extLst>
          </p:cNvPr>
          <p:cNvSpPr/>
          <p:nvPr/>
        </p:nvSpPr>
        <p:spPr>
          <a:xfrm>
            <a:off x="842319" y="4884645"/>
            <a:ext cx="29787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You have </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rPr>
              <a:t>a cat.</a:t>
            </a:r>
          </a:p>
        </p:txBody>
      </p:sp>
      <p:sp>
        <p:nvSpPr>
          <p:cNvPr id="74" name="Rectangle 73">
            <a:hlinkClick r:id="" action="ppaction://noaction">
              <a:snd r:embed="rId15" name="5_11.wav"/>
            </a:hlinkClick>
            <a:extLst>
              <a:ext uri="{FF2B5EF4-FFF2-40B4-BE49-F238E27FC236}">
                <a16:creationId xmlns:a16="http://schemas.microsoft.com/office/drawing/2014/main" id="{245269EF-6DE9-4E3A-83EF-390E6556FAF2}"/>
              </a:ext>
            </a:extLst>
          </p:cNvPr>
          <p:cNvSpPr/>
          <p:nvPr/>
        </p:nvSpPr>
        <p:spPr>
          <a:xfrm>
            <a:off x="6047532" y="4481841"/>
            <a:ext cx="16161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ici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5" name="Rectangle 74">
            <a:extLst>
              <a:ext uri="{FF2B5EF4-FFF2-40B4-BE49-F238E27FC236}">
                <a16:creationId xmlns:a16="http://schemas.microsoft.com/office/drawing/2014/main" id="{C49F9181-B1EE-4ED1-88E6-BF73C9C454C6}"/>
              </a:ext>
            </a:extLst>
          </p:cNvPr>
          <p:cNvSpPr/>
          <p:nvPr/>
        </p:nvSpPr>
        <p:spPr>
          <a:xfrm>
            <a:off x="6019620" y="4935623"/>
            <a:ext cx="25298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You are </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rPr>
              <a:t>here.</a:t>
            </a:r>
          </a:p>
        </p:txBody>
      </p:sp>
      <p:sp>
        <p:nvSpPr>
          <p:cNvPr id="76" name="Rectangle 75">
            <a:extLst>
              <a:ext uri="{FF2B5EF4-FFF2-40B4-BE49-F238E27FC236}">
                <a16:creationId xmlns:a16="http://schemas.microsoft.com/office/drawing/2014/main" id="{5983FBFB-33F1-4900-AE25-A441ABFC888A}"/>
              </a:ext>
            </a:extLst>
          </p:cNvPr>
          <p:cNvSpPr/>
          <p:nvPr/>
        </p:nvSpPr>
        <p:spPr>
          <a:xfrm>
            <a:off x="842319" y="5610522"/>
            <a:ext cx="28264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chien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7" name="Rectangle 76">
            <a:extLst>
              <a:ext uri="{FF2B5EF4-FFF2-40B4-BE49-F238E27FC236}">
                <a16:creationId xmlns:a16="http://schemas.microsoft.com/office/drawing/2014/main" id="{19BCAF7A-13B4-4D45-95D4-E37588FA2603}"/>
              </a:ext>
            </a:extLst>
          </p:cNvPr>
          <p:cNvSpPr/>
          <p:nvPr/>
        </p:nvSpPr>
        <p:spPr>
          <a:xfrm>
            <a:off x="826278" y="6057806"/>
            <a:ext cx="27943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002060"/>
                </a:solidFill>
                <a:latin typeface="Century Gothic" panose="020B0502020202020204" pitchFamily="34" charset="0"/>
              </a:rPr>
              <a:t>She has </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rPr>
              <a:t>a dog.</a:t>
            </a:r>
          </a:p>
        </p:txBody>
      </p:sp>
      <p:sp>
        <p:nvSpPr>
          <p:cNvPr id="78" name="Rectangle 77">
            <a:hlinkClick r:id="" action="ppaction://noaction">
              <a:snd r:embed="rId16" name="5_12.wav"/>
            </a:hlinkClick>
            <a:extLst>
              <a:ext uri="{FF2B5EF4-FFF2-40B4-BE49-F238E27FC236}">
                <a16:creationId xmlns:a16="http://schemas.microsoft.com/office/drawing/2014/main" id="{AA67164C-AB90-4ABF-A57E-4E597890DA77}"/>
              </a:ext>
            </a:extLst>
          </p:cNvPr>
          <p:cNvSpPr/>
          <p:nvPr/>
        </p:nvSpPr>
        <p:spPr>
          <a:xfrm>
            <a:off x="6047532" y="5635320"/>
            <a:ext cx="148630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Il </a:t>
            </a:r>
            <a:r>
              <a:rPr lang="en-GB" sz="2800" b="1" noProof="0" dirty="0" err="1">
                <a:solidFill>
                  <a:srgbClr val="002060"/>
                </a:solidFill>
                <a:latin typeface="Century Gothic" panose="020B0502020202020204" pitchFamily="34" charset="0"/>
              </a:rPr>
              <a:t>est</a:t>
            </a:r>
            <a:r>
              <a:rPr lang="en-GB" sz="2800" b="1" noProof="0" dirty="0">
                <a:solidFill>
                  <a:srgbClr val="002060"/>
                </a:solidFill>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là</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9" name="Rectangle 78">
            <a:extLst>
              <a:ext uri="{FF2B5EF4-FFF2-40B4-BE49-F238E27FC236}">
                <a16:creationId xmlns:a16="http://schemas.microsoft.com/office/drawing/2014/main" id="{BB67BBC8-2A17-417E-B8E9-7A5A659BFF11}"/>
              </a:ext>
            </a:extLst>
          </p:cNvPr>
          <p:cNvSpPr/>
          <p:nvPr/>
        </p:nvSpPr>
        <p:spPr>
          <a:xfrm>
            <a:off x="6003579" y="6108784"/>
            <a:ext cx="21210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He is </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rPr>
              <a:t>there.</a:t>
            </a:r>
          </a:p>
        </p:txBody>
      </p:sp>
      <p:pic>
        <p:nvPicPr>
          <p:cNvPr id="80" name="Google Shape;183;p8">
            <a:extLst>
              <a:ext uri="{FF2B5EF4-FFF2-40B4-BE49-F238E27FC236}">
                <a16:creationId xmlns:a16="http://schemas.microsoft.com/office/drawing/2014/main" id="{3E2D4C5F-AC4C-4238-B0A5-502F995B2E6B}"/>
              </a:ext>
            </a:extLst>
          </p:cNvPr>
          <p:cNvPicPr preferRelativeResize="0"/>
          <p:nvPr/>
        </p:nvPicPr>
        <p:blipFill rotWithShape="1">
          <a:blip r:embed="rId17">
            <a:alphaModFix/>
          </a:blip>
          <a:srcRect/>
          <a:stretch/>
        </p:blipFill>
        <p:spPr>
          <a:xfrm>
            <a:off x="355641" y="4892171"/>
            <a:ext cx="470637" cy="590351"/>
          </a:xfrm>
          <a:prstGeom prst="rect">
            <a:avLst/>
          </a:prstGeom>
          <a:noFill/>
          <a:ln>
            <a:noFill/>
          </a:ln>
        </p:spPr>
      </p:pic>
      <p:pic>
        <p:nvPicPr>
          <p:cNvPr id="81" name="Google Shape;183;p8">
            <a:extLst>
              <a:ext uri="{FF2B5EF4-FFF2-40B4-BE49-F238E27FC236}">
                <a16:creationId xmlns:a16="http://schemas.microsoft.com/office/drawing/2014/main" id="{2124F9C8-9F84-4CC4-BB40-9D4C5B8E2623}"/>
              </a:ext>
            </a:extLst>
          </p:cNvPr>
          <p:cNvPicPr preferRelativeResize="0"/>
          <p:nvPr/>
        </p:nvPicPr>
        <p:blipFill rotWithShape="1">
          <a:blip r:embed="rId17">
            <a:alphaModFix/>
          </a:blip>
          <a:srcRect/>
          <a:stretch/>
        </p:blipFill>
        <p:spPr>
          <a:xfrm>
            <a:off x="5576895" y="4935623"/>
            <a:ext cx="470637" cy="590351"/>
          </a:xfrm>
          <a:prstGeom prst="rect">
            <a:avLst/>
          </a:prstGeom>
          <a:noFill/>
          <a:ln>
            <a:noFill/>
          </a:ln>
        </p:spPr>
      </p:pic>
      <p:pic>
        <p:nvPicPr>
          <p:cNvPr id="82" name="Google Shape;183;p8">
            <a:extLst>
              <a:ext uri="{FF2B5EF4-FFF2-40B4-BE49-F238E27FC236}">
                <a16:creationId xmlns:a16="http://schemas.microsoft.com/office/drawing/2014/main" id="{74817A03-09C9-4A45-804E-E8D1E4278627}"/>
              </a:ext>
            </a:extLst>
          </p:cNvPr>
          <p:cNvPicPr preferRelativeResize="0"/>
          <p:nvPr/>
        </p:nvPicPr>
        <p:blipFill rotWithShape="1">
          <a:blip r:embed="rId17">
            <a:alphaModFix/>
          </a:blip>
          <a:srcRect/>
          <a:stretch/>
        </p:blipFill>
        <p:spPr>
          <a:xfrm>
            <a:off x="371682" y="6024240"/>
            <a:ext cx="470637" cy="590351"/>
          </a:xfrm>
          <a:prstGeom prst="rect">
            <a:avLst/>
          </a:prstGeom>
          <a:noFill/>
          <a:ln>
            <a:noFill/>
          </a:ln>
        </p:spPr>
      </p:pic>
      <p:pic>
        <p:nvPicPr>
          <p:cNvPr id="83" name="Google Shape;183;p8">
            <a:extLst>
              <a:ext uri="{FF2B5EF4-FFF2-40B4-BE49-F238E27FC236}">
                <a16:creationId xmlns:a16="http://schemas.microsoft.com/office/drawing/2014/main" id="{58923F2E-3F30-4543-B33C-EACD9D7C0E5D}"/>
              </a:ext>
            </a:extLst>
          </p:cNvPr>
          <p:cNvPicPr preferRelativeResize="0"/>
          <p:nvPr/>
        </p:nvPicPr>
        <p:blipFill rotWithShape="1">
          <a:blip r:embed="rId17">
            <a:alphaModFix/>
          </a:blip>
          <a:srcRect/>
          <a:stretch/>
        </p:blipFill>
        <p:spPr>
          <a:xfrm>
            <a:off x="5580213" y="6046044"/>
            <a:ext cx="470637" cy="590351"/>
          </a:xfrm>
          <a:prstGeom prst="rect">
            <a:avLst/>
          </a:prstGeom>
          <a:noFill/>
          <a:ln>
            <a:noFill/>
          </a:ln>
        </p:spPr>
      </p:pic>
    </p:spTree>
    <p:extLst>
      <p:ext uri="{BB962C8B-B14F-4D97-AF65-F5344CB8AC3E}">
        <p14:creationId xmlns:p14="http://schemas.microsoft.com/office/powerpoint/2010/main" val="15163097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5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6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6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7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5_5.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4" name="5_6.wav"/>
                                        </p:tgtEl>
                                      </p:cMediaNode>
                                    </p:audio>
                                  </p:sub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8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8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1" grpId="0"/>
      <p:bldP spid="32" grpId="0"/>
      <p:bldP spid="34" grpId="0"/>
      <p:bldP spid="39" grpId="0"/>
      <p:bldP spid="40" grpId="0"/>
      <p:bldP spid="51" grpId="0" animBg="1"/>
      <p:bldP spid="51" grpId="1" animBg="1"/>
      <p:bldP spid="52" grpId="0" animBg="1"/>
      <p:bldP spid="52" grpId="1" animBg="1"/>
      <p:bldP spid="53" grpId="0" animBg="1"/>
      <p:bldP spid="53" grpId="1" animBg="1"/>
      <p:bldP spid="58" grpId="0"/>
      <p:bldP spid="62" grpId="0"/>
      <p:bldP spid="63" grpId="0"/>
      <p:bldP spid="64" grpId="0"/>
      <p:bldP spid="65" grpId="0"/>
      <p:bldP spid="66" grpId="0"/>
      <p:bldP spid="68" grpId="0" animBg="1"/>
      <p:bldP spid="68" grpId="1" animBg="1"/>
      <p:bldP spid="69" grpId="0" animBg="1"/>
      <p:bldP spid="69" grpId="1" animBg="1"/>
      <p:bldP spid="70" grpId="0" animBg="1"/>
      <p:bldP spid="70" grpId="1" animBg="1"/>
      <p:bldP spid="71" grpId="0"/>
      <p:bldP spid="72" grpId="0"/>
      <p:bldP spid="73" grpId="0"/>
      <p:bldP spid="74" grpId="0"/>
      <p:bldP spid="75" grpId="0"/>
      <p:bldP spid="76" grpId="0"/>
      <p:bldP spid="77" grpId="0"/>
      <p:bldP spid="78" grpId="0"/>
      <p:bldP spid="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160200" y="1427469"/>
          <a:ext cx="10675442" cy="4900680"/>
        </p:xfrm>
        <a:graphic>
          <a:graphicData uri="http://schemas.openxmlformats.org/drawingml/2006/table">
            <a:tbl>
              <a:tblPr/>
              <a:tblGrid>
                <a:gridCol w="1061978">
                  <a:extLst>
                    <a:ext uri="{9D8B030D-6E8A-4147-A177-3AD203B41FA5}">
                      <a16:colId xmlns:a16="http://schemas.microsoft.com/office/drawing/2014/main" val="20000"/>
                    </a:ext>
                  </a:extLst>
                </a:gridCol>
                <a:gridCol w="2633542">
                  <a:extLst>
                    <a:ext uri="{9D8B030D-6E8A-4147-A177-3AD203B41FA5}">
                      <a16:colId xmlns:a16="http://schemas.microsoft.com/office/drawing/2014/main" val="20001"/>
                    </a:ext>
                  </a:extLst>
                </a:gridCol>
                <a:gridCol w="3581400">
                  <a:extLst>
                    <a:ext uri="{9D8B030D-6E8A-4147-A177-3AD203B41FA5}">
                      <a16:colId xmlns:a16="http://schemas.microsoft.com/office/drawing/2014/main" val="2536548653"/>
                    </a:ext>
                  </a:extLst>
                </a:gridCol>
                <a:gridCol w="3398522">
                  <a:extLst>
                    <a:ext uri="{9D8B030D-6E8A-4147-A177-3AD203B41FA5}">
                      <a16:colId xmlns:a16="http://schemas.microsoft.com/office/drawing/2014/main" val="2888884074"/>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have | are</a:t>
                      </a:r>
                      <a:br>
                        <a:rPr lang="en-US" sz="2400" b="1" dirty="0">
                          <a:solidFill>
                            <a:srgbClr val="002060"/>
                          </a:solidFill>
                          <a:latin typeface="Century Gothic" panose="020B0502020202020204" pitchFamily="34" charset="0"/>
                        </a:rPr>
                      </a:br>
                      <a:r>
                        <a:rPr lang="en-US" sz="2400" b="1" dirty="0">
                          <a:solidFill>
                            <a:srgbClr val="002060"/>
                          </a:solidFill>
                          <a:latin typeface="Century Gothic" panose="020B0502020202020204" pitchFamily="34" charset="0"/>
                        </a:rPr>
                        <a:t>has | is</a:t>
                      </a: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A</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2400" b="1" dirty="0">
                          <a:solidFill>
                            <a:srgbClr val="002060"/>
                          </a:solidFill>
                          <a:latin typeface="Century Gothic" panose="020B0502020202020204" pitchFamily="34" charset="0"/>
                        </a:rPr>
                        <a:t>B</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Tu as | Tu es</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présent</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a:t>
                      </a:r>
                      <a:r>
                        <a:rPr lang="en-GB" sz="2400" b="0" strike="noStrike" spc="-1" dirty="0" err="1">
                          <a:solidFill>
                            <a:srgbClr val="002060"/>
                          </a:solidFill>
                          <a:latin typeface="Century gothic"/>
                        </a:rPr>
                        <a:t>ballon</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Tu as | Tu es</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orange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rouge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Il a | Il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a:solidFill>
                            <a:srgbClr val="002060"/>
                          </a:solidFill>
                          <a:latin typeface="Century gothic"/>
                        </a:rPr>
                        <a:t>parfait</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peluche</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Il a | Il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a:solidFill>
                            <a:srgbClr val="002060"/>
                          </a:solidFill>
                          <a:latin typeface="Century gothic"/>
                        </a:rPr>
                        <a:t>un </a:t>
                      </a:r>
                      <a:r>
                        <a:rPr lang="en-GB" sz="2400" b="0" strike="noStrike" spc="-1" dirty="0" err="1">
                          <a:solidFill>
                            <a:srgbClr val="002060"/>
                          </a:solidFill>
                          <a:latin typeface="Century gothic"/>
                        </a:rPr>
                        <a:t>cadeau</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là</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 | </a:t>
                      </a: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a:t>
                      </a:r>
                      <a:r>
                        <a:rPr lang="en-GB" sz="2400" b="0" strike="noStrike" spc="-1" dirty="0" err="1">
                          <a:solidFill>
                            <a:srgbClr val="002060"/>
                          </a:solidFill>
                          <a:latin typeface="Century gothic"/>
                        </a:rPr>
                        <a:t>jeu</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parfaite</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 | </a:t>
                      </a: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a:t>
                      </a:r>
                      <a:r>
                        <a:rPr lang="en-GB" sz="2400" b="0" strike="noStrike" spc="-1" dirty="0" err="1">
                          <a:solidFill>
                            <a:srgbClr val="002060"/>
                          </a:solidFill>
                          <a:latin typeface="Century gothic"/>
                        </a:rPr>
                        <a:t>chien</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ici</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836969313"/>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as | </a:t>
                      </a: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es</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absent</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photo</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895405608"/>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as | </a:t>
                      </a: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es</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ici</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cahier</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990330606"/>
                  </a:ext>
                </a:extLst>
              </a:tr>
            </a:tbl>
          </a:graphicData>
        </a:graphic>
      </p:graphicFrame>
      <p:sp>
        <p:nvSpPr>
          <p:cNvPr id="16" name="CustomShape 23">
            <a:hlinkClick r:id="" action="ppaction://noaction">
              <a:snd r:embed="rId4" name="7_3_beep.wav"/>
            </a:hlinkClick>
            <a:extLst>
              <a:ext uri="{FF2B5EF4-FFF2-40B4-BE49-F238E27FC236}">
                <a16:creationId xmlns:a16="http://schemas.microsoft.com/office/drawing/2014/main" id="{3AD5864B-E328-4811-82EC-A3D77BDC6BF2}"/>
              </a:ext>
            </a:extLst>
          </p:cNvPr>
          <p:cNvSpPr/>
          <p:nvPr/>
        </p:nvSpPr>
        <p:spPr>
          <a:xfrm>
            <a:off x="444860" y="240854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5" name="7_2beep.wav"/>
            </a:hlinkClick>
            <a:extLst>
              <a:ext uri="{FF2B5EF4-FFF2-40B4-BE49-F238E27FC236}">
                <a16:creationId xmlns:a16="http://schemas.microsoft.com/office/drawing/2014/main" id="{F2DAD2AC-ADD2-4480-845B-008BBA9A5F70}"/>
              </a:ext>
            </a:extLst>
          </p:cNvPr>
          <p:cNvSpPr/>
          <p:nvPr/>
        </p:nvSpPr>
        <p:spPr>
          <a:xfrm>
            <a:off x="444860" y="290681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6" name="7_4_beep.wav"/>
            </a:hlinkClick>
            <a:extLst>
              <a:ext uri="{FF2B5EF4-FFF2-40B4-BE49-F238E27FC236}">
                <a16:creationId xmlns:a16="http://schemas.microsoft.com/office/drawing/2014/main" id="{E47FAB46-1A11-4EF4-B700-EF919D0338F8}"/>
              </a:ext>
            </a:extLst>
          </p:cNvPr>
          <p:cNvSpPr/>
          <p:nvPr/>
        </p:nvSpPr>
        <p:spPr>
          <a:xfrm>
            <a:off x="444860" y="338993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7" name="7_5_beep.wav"/>
            </a:hlinkClick>
            <a:extLst>
              <a:ext uri="{FF2B5EF4-FFF2-40B4-BE49-F238E27FC236}">
                <a16:creationId xmlns:a16="http://schemas.microsoft.com/office/drawing/2014/main" id="{1ECA2C39-8E1B-46F9-B4CE-5D69DA706F12}"/>
              </a:ext>
            </a:extLst>
          </p:cNvPr>
          <p:cNvSpPr/>
          <p:nvPr/>
        </p:nvSpPr>
        <p:spPr>
          <a:xfrm>
            <a:off x="444860" y="385942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8" name="7_7_beep.wav"/>
            </a:hlinkClick>
            <a:extLst>
              <a:ext uri="{FF2B5EF4-FFF2-40B4-BE49-F238E27FC236}">
                <a16:creationId xmlns:a16="http://schemas.microsoft.com/office/drawing/2014/main" id="{B06E6BFD-FB69-40F9-9653-301D379E5A17}"/>
              </a:ext>
            </a:extLst>
          </p:cNvPr>
          <p:cNvSpPr/>
          <p:nvPr/>
        </p:nvSpPr>
        <p:spPr>
          <a:xfrm>
            <a:off x="444860" y="43489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3" name="CustomShape 27">
            <a:hlinkClick r:id="" action="ppaction://noaction">
              <a:snd r:embed="rId9" name="7_6_beep.wav"/>
            </a:hlinkClick>
            <a:extLst>
              <a:ext uri="{FF2B5EF4-FFF2-40B4-BE49-F238E27FC236}">
                <a16:creationId xmlns:a16="http://schemas.microsoft.com/office/drawing/2014/main" id="{757AD432-994C-4145-896A-72706F3636E2}"/>
              </a:ext>
            </a:extLst>
          </p:cNvPr>
          <p:cNvSpPr/>
          <p:nvPr/>
        </p:nvSpPr>
        <p:spPr>
          <a:xfrm>
            <a:off x="444860" y="482857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3" name="CustomShape 27">
            <a:hlinkClick r:id="" action="ppaction://noaction">
              <a:snd r:embed="rId5" name="7_2beep.wav"/>
            </a:hlinkClick>
            <a:extLst>
              <a:ext uri="{FF2B5EF4-FFF2-40B4-BE49-F238E27FC236}">
                <a16:creationId xmlns:a16="http://schemas.microsoft.com/office/drawing/2014/main" id="{430E1732-DA2F-427C-BFA2-C625F7920D59}"/>
              </a:ext>
            </a:extLst>
          </p:cNvPr>
          <p:cNvSpPr/>
          <p:nvPr/>
        </p:nvSpPr>
        <p:spPr>
          <a:xfrm>
            <a:off x="451158" y="534545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4" name="CustomShape 27">
            <a:hlinkClick r:id="" action="ppaction://noaction">
              <a:snd r:embed="rId4" name="7_3_beep.wav"/>
            </a:hlinkClick>
            <a:extLst>
              <a:ext uri="{FF2B5EF4-FFF2-40B4-BE49-F238E27FC236}">
                <a16:creationId xmlns:a16="http://schemas.microsoft.com/office/drawing/2014/main" id="{A9408E12-481B-4C71-BDF0-9BE776B3C359}"/>
              </a:ext>
            </a:extLst>
          </p:cNvPr>
          <p:cNvSpPr/>
          <p:nvPr/>
        </p:nvSpPr>
        <p:spPr>
          <a:xfrm>
            <a:off x="451158" y="582510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7" name="CustomShape 23">
            <a:hlinkClick r:id="" action="ppaction://noaction">
              <a:snd r:embed="rId10" name="7_8.wav"/>
            </a:hlinkClick>
            <a:extLst>
              <a:ext uri="{FF2B5EF4-FFF2-40B4-BE49-F238E27FC236}">
                <a16:creationId xmlns:a16="http://schemas.microsoft.com/office/drawing/2014/main" id="{83F59830-FB82-4551-B60D-FE1A78F9D9DB}"/>
              </a:ext>
            </a:extLst>
          </p:cNvPr>
          <p:cNvSpPr/>
          <p:nvPr/>
        </p:nvSpPr>
        <p:spPr>
          <a:xfrm>
            <a:off x="10944278" y="240854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8" name="CustomShape 24">
            <a:hlinkClick r:id="" action="ppaction://noaction">
              <a:snd r:embed="rId11" name="7_9.wav"/>
            </a:hlinkClick>
            <a:extLst>
              <a:ext uri="{FF2B5EF4-FFF2-40B4-BE49-F238E27FC236}">
                <a16:creationId xmlns:a16="http://schemas.microsoft.com/office/drawing/2014/main" id="{AF8B3A97-2318-4461-AE41-40A595A49EB3}"/>
              </a:ext>
            </a:extLst>
          </p:cNvPr>
          <p:cNvSpPr/>
          <p:nvPr/>
        </p:nvSpPr>
        <p:spPr>
          <a:xfrm>
            <a:off x="10944278" y="2906813"/>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9" name="CustomShape 25">
            <a:hlinkClick r:id="" action="ppaction://noaction">
              <a:snd r:embed="rId12" name="7_10.wav"/>
            </a:hlinkClick>
            <a:extLst>
              <a:ext uri="{FF2B5EF4-FFF2-40B4-BE49-F238E27FC236}">
                <a16:creationId xmlns:a16="http://schemas.microsoft.com/office/drawing/2014/main" id="{19461CB3-DAA5-49A7-98F5-A37E83528A99}"/>
              </a:ext>
            </a:extLst>
          </p:cNvPr>
          <p:cNvSpPr/>
          <p:nvPr/>
        </p:nvSpPr>
        <p:spPr>
          <a:xfrm>
            <a:off x="10944278" y="3389938"/>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0" name="CustomShape 26">
            <a:hlinkClick r:id="" action="ppaction://noaction">
              <a:snd r:embed="rId13" name="7_11.wav"/>
            </a:hlinkClick>
            <a:extLst>
              <a:ext uri="{FF2B5EF4-FFF2-40B4-BE49-F238E27FC236}">
                <a16:creationId xmlns:a16="http://schemas.microsoft.com/office/drawing/2014/main" id="{1641190A-F6D3-4E35-B563-E09040A8C72D}"/>
              </a:ext>
            </a:extLst>
          </p:cNvPr>
          <p:cNvSpPr/>
          <p:nvPr/>
        </p:nvSpPr>
        <p:spPr>
          <a:xfrm>
            <a:off x="10944278" y="3859423"/>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7">
            <a:hlinkClick r:id="" action="ppaction://noaction">
              <a:snd r:embed="rId14" name="7_12.wav"/>
            </a:hlinkClick>
            <a:extLst>
              <a:ext uri="{FF2B5EF4-FFF2-40B4-BE49-F238E27FC236}">
                <a16:creationId xmlns:a16="http://schemas.microsoft.com/office/drawing/2014/main" id="{F173F17A-0F15-4C80-9A29-C46DA460AF1D}"/>
              </a:ext>
            </a:extLst>
          </p:cNvPr>
          <p:cNvSpPr/>
          <p:nvPr/>
        </p:nvSpPr>
        <p:spPr>
          <a:xfrm>
            <a:off x="10944278" y="434891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2" name="CustomShape 27">
            <a:hlinkClick r:id="" action="ppaction://noaction">
              <a:snd r:embed="rId15" name="7_13.wav"/>
            </a:hlinkClick>
            <a:extLst>
              <a:ext uri="{FF2B5EF4-FFF2-40B4-BE49-F238E27FC236}">
                <a16:creationId xmlns:a16="http://schemas.microsoft.com/office/drawing/2014/main" id="{9B2E9686-2E4C-40BC-B5A2-4D66BEE9D637}"/>
              </a:ext>
            </a:extLst>
          </p:cNvPr>
          <p:cNvSpPr/>
          <p:nvPr/>
        </p:nvSpPr>
        <p:spPr>
          <a:xfrm>
            <a:off x="10944278" y="4828571"/>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4" name="CustomShape 27">
            <a:hlinkClick r:id="" action="ppaction://noaction">
              <a:snd r:embed="rId16" name="7_14.wav"/>
            </a:hlinkClick>
            <a:extLst>
              <a:ext uri="{FF2B5EF4-FFF2-40B4-BE49-F238E27FC236}">
                <a16:creationId xmlns:a16="http://schemas.microsoft.com/office/drawing/2014/main" id="{E4E0120B-B7B3-43D5-98B8-5F6911566BE7}"/>
              </a:ext>
            </a:extLst>
          </p:cNvPr>
          <p:cNvSpPr/>
          <p:nvPr/>
        </p:nvSpPr>
        <p:spPr>
          <a:xfrm>
            <a:off x="10950576" y="5345452"/>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5" name="CustomShape 27">
            <a:hlinkClick r:id="" action="ppaction://noaction">
              <a:snd r:embed="rId17" name="7_15.wav"/>
            </a:hlinkClick>
            <a:extLst>
              <a:ext uri="{FF2B5EF4-FFF2-40B4-BE49-F238E27FC236}">
                <a16:creationId xmlns:a16="http://schemas.microsoft.com/office/drawing/2014/main" id="{16F56A46-3962-4C40-A040-61B8049DA0BF}"/>
              </a:ext>
            </a:extLst>
          </p:cNvPr>
          <p:cNvSpPr/>
          <p:nvPr/>
        </p:nvSpPr>
        <p:spPr>
          <a:xfrm>
            <a:off x="10950576" y="5825109"/>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4" name="Graphic 23" descr="Teacher">
            <a:extLst>
              <a:ext uri="{FF2B5EF4-FFF2-40B4-BE49-F238E27FC236}">
                <a16:creationId xmlns:a16="http://schemas.microsoft.com/office/drawing/2014/main" id="{D4B36587-EB25-4F33-AE8A-11875440095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671" y="238461"/>
            <a:ext cx="1033786" cy="1033786"/>
          </a:xfrm>
          <a:prstGeom prst="rect">
            <a:avLst/>
          </a:prstGeom>
        </p:spPr>
      </p:pic>
      <p:sp>
        <p:nvSpPr>
          <p:cNvPr id="25" name="Speech Bubble: Rectangle with Corners Rounded 24">
            <a:extLst>
              <a:ext uri="{FF2B5EF4-FFF2-40B4-BE49-F238E27FC236}">
                <a16:creationId xmlns:a16="http://schemas.microsoft.com/office/drawing/2014/main" id="{6E9CBD74-5DF7-40E6-9FA6-2D5C5639398D}"/>
              </a:ext>
            </a:extLst>
          </p:cNvPr>
          <p:cNvSpPr/>
          <p:nvPr/>
        </p:nvSpPr>
        <p:spPr>
          <a:xfrm>
            <a:off x="1156060" y="129649"/>
            <a:ext cx="6235339" cy="547644"/>
          </a:xfrm>
          <a:prstGeom prst="wedgeRoundRectCallout">
            <a:avLst>
              <a:gd name="adj1" fmla="val -57297"/>
              <a:gd name="adj2" fmla="val 2759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6" name="CustomShape 7">
            <a:hlinkClick r:id="" action="ppaction://noaction">
              <a:snd r:embed="rId20" name="6_i.wav"/>
            </a:hlinkClick>
            <a:extLst>
              <a:ext uri="{FF2B5EF4-FFF2-40B4-BE49-F238E27FC236}">
                <a16:creationId xmlns:a16="http://schemas.microsoft.com/office/drawing/2014/main" id="{8F446C2D-971F-420A-937C-F53A35144B0E}"/>
              </a:ext>
            </a:extLst>
          </p:cNvPr>
          <p:cNvSpPr/>
          <p:nvPr/>
        </p:nvSpPr>
        <p:spPr>
          <a:xfrm>
            <a:off x="1150957" y="142086"/>
            <a:ext cx="6034973" cy="5732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C’est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sym typeface="Arial"/>
              </a:rPr>
              <a:t>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ou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sym typeface="Arial"/>
              </a:rPr>
              <a:t>es(t)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7" name="Speech Bubble: Rectangle with Corners Rounded 26">
            <a:extLst>
              <a:ext uri="{FF2B5EF4-FFF2-40B4-BE49-F238E27FC236}">
                <a16:creationId xmlns:a16="http://schemas.microsoft.com/office/drawing/2014/main" id="{88677560-FAE3-455D-BFEA-2BACED6DF021}"/>
              </a:ext>
            </a:extLst>
          </p:cNvPr>
          <p:cNvSpPr/>
          <p:nvPr/>
        </p:nvSpPr>
        <p:spPr>
          <a:xfrm>
            <a:off x="1160140" y="735358"/>
            <a:ext cx="8501946" cy="547644"/>
          </a:xfrm>
          <a:prstGeom prst="wedgeRoundRectCallout">
            <a:avLst>
              <a:gd name="adj1" fmla="val -56148"/>
              <a:gd name="adj2" fmla="val -4545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8" name="CustomShape 14">
            <a:hlinkClick r:id="" action="ppaction://noaction">
              <a:snd r:embed="rId21" name="6_ii.wav"/>
            </a:hlinkClick>
            <a:extLst>
              <a:ext uri="{FF2B5EF4-FFF2-40B4-BE49-F238E27FC236}">
                <a16:creationId xmlns:a16="http://schemas.microsoft.com/office/drawing/2014/main" id="{8D1B3212-5424-4787-8FB7-B13434DA84A5}"/>
              </a:ext>
            </a:extLst>
          </p:cNvPr>
          <p:cNvSpPr/>
          <p:nvPr/>
        </p:nvSpPr>
        <p:spPr>
          <a:xfrm>
            <a:off x="1298531" y="781932"/>
            <a:ext cx="8935728" cy="6075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de 1à 8 et 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verbe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Arial"/>
                <a:sym typeface="Arial"/>
              </a:rPr>
              <a:t>Puis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Arial"/>
                <a:sym typeface="Arial"/>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Arial"/>
                <a:sym typeface="Arial"/>
              </a:rPr>
              <a:t>ou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B.</a:t>
            </a:r>
            <a:endParaRPr kumimoji="0" lang="en-GB" sz="2800" b="1"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9" name="Rectangle: Rounded Corners 28">
            <a:extLst>
              <a:ext uri="{FF2B5EF4-FFF2-40B4-BE49-F238E27FC236}">
                <a16:creationId xmlns:a16="http://schemas.microsoft.com/office/drawing/2014/main" id="{E58CE633-9812-467B-92C5-91B512B74419}"/>
              </a:ext>
            </a:extLst>
          </p:cNvPr>
          <p:cNvSpPr/>
          <p:nvPr/>
        </p:nvSpPr>
        <p:spPr>
          <a:xfrm>
            <a:off x="2554304" y="5910619"/>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5AF1C5F3-08FB-45F7-B579-6D8F6DE59664}"/>
              </a:ext>
            </a:extLst>
          </p:cNvPr>
          <p:cNvSpPr/>
          <p:nvPr/>
        </p:nvSpPr>
        <p:spPr>
          <a:xfrm>
            <a:off x="5010174" y="2472408"/>
            <a:ext cx="1345470"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59E13141-9A90-483B-8AB6-175B2000B8AD}"/>
              </a:ext>
            </a:extLst>
          </p:cNvPr>
          <p:cNvSpPr/>
          <p:nvPr/>
        </p:nvSpPr>
        <p:spPr>
          <a:xfrm>
            <a:off x="1474051" y="2958387"/>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Rounded Corners 31">
            <a:extLst>
              <a:ext uri="{FF2B5EF4-FFF2-40B4-BE49-F238E27FC236}">
                <a16:creationId xmlns:a16="http://schemas.microsoft.com/office/drawing/2014/main" id="{829AE023-5E0F-4A42-9FA0-70398E912A67}"/>
              </a:ext>
            </a:extLst>
          </p:cNvPr>
          <p:cNvSpPr/>
          <p:nvPr/>
        </p:nvSpPr>
        <p:spPr>
          <a:xfrm>
            <a:off x="4614202" y="2964828"/>
            <a:ext cx="2085178" cy="338345"/>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Rectangle: Rounded Corners 32">
            <a:extLst>
              <a:ext uri="{FF2B5EF4-FFF2-40B4-BE49-F238E27FC236}">
                <a16:creationId xmlns:a16="http://schemas.microsoft.com/office/drawing/2014/main" id="{680DE244-AB96-4B3C-BBE8-2543F377AB0D}"/>
              </a:ext>
            </a:extLst>
          </p:cNvPr>
          <p:cNvSpPr/>
          <p:nvPr/>
        </p:nvSpPr>
        <p:spPr>
          <a:xfrm>
            <a:off x="1474051" y="3429000"/>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Rectangle: Rounded Corners 33">
            <a:extLst>
              <a:ext uri="{FF2B5EF4-FFF2-40B4-BE49-F238E27FC236}">
                <a16:creationId xmlns:a16="http://schemas.microsoft.com/office/drawing/2014/main" id="{2F74C18E-0AA9-4D3D-97BE-2FCF64323F4E}"/>
              </a:ext>
            </a:extLst>
          </p:cNvPr>
          <p:cNvSpPr/>
          <p:nvPr/>
        </p:nvSpPr>
        <p:spPr>
          <a:xfrm>
            <a:off x="8084039" y="3455766"/>
            <a:ext cx="2067667" cy="303768"/>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Rectangle: Rounded Corners 34">
            <a:extLst>
              <a:ext uri="{FF2B5EF4-FFF2-40B4-BE49-F238E27FC236}">
                <a16:creationId xmlns:a16="http://schemas.microsoft.com/office/drawing/2014/main" id="{4E69ADC7-F47F-4769-84B0-7CF4C447FD55}"/>
              </a:ext>
            </a:extLst>
          </p:cNvPr>
          <p:cNvSpPr/>
          <p:nvPr/>
        </p:nvSpPr>
        <p:spPr>
          <a:xfrm>
            <a:off x="2529916" y="3877809"/>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Rectangle: Rounded Corners 35">
            <a:extLst>
              <a:ext uri="{FF2B5EF4-FFF2-40B4-BE49-F238E27FC236}">
                <a16:creationId xmlns:a16="http://schemas.microsoft.com/office/drawing/2014/main" id="{B1E9F527-BB53-44EE-B159-FECF0C29B17F}"/>
              </a:ext>
            </a:extLst>
          </p:cNvPr>
          <p:cNvSpPr/>
          <p:nvPr/>
        </p:nvSpPr>
        <p:spPr>
          <a:xfrm>
            <a:off x="8686593" y="3892336"/>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Rectangle: Rounded Corners 45">
            <a:extLst>
              <a:ext uri="{FF2B5EF4-FFF2-40B4-BE49-F238E27FC236}">
                <a16:creationId xmlns:a16="http://schemas.microsoft.com/office/drawing/2014/main" id="{B9894E86-6F7D-49F2-93CB-8C187EED16B4}"/>
              </a:ext>
            </a:extLst>
          </p:cNvPr>
          <p:cNvSpPr/>
          <p:nvPr/>
        </p:nvSpPr>
        <p:spPr>
          <a:xfrm>
            <a:off x="2554304" y="4381827"/>
            <a:ext cx="1196602"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Rectangle: Rounded Corners 46">
            <a:extLst>
              <a:ext uri="{FF2B5EF4-FFF2-40B4-BE49-F238E27FC236}">
                <a16:creationId xmlns:a16="http://schemas.microsoft.com/office/drawing/2014/main" id="{EB0DC672-B95F-4ED9-BBFB-0EE75453A56D}"/>
              </a:ext>
            </a:extLst>
          </p:cNvPr>
          <p:cNvSpPr/>
          <p:nvPr/>
        </p:nvSpPr>
        <p:spPr>
          <a:xfrm>
            <a:off x="8465484" y="4414741"/>
            <a:ext cx="1368981"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Rectangle: Rounded Corners 47">
            <a:extLst>
              <a:ext uri="{FF2B5EF4-FFF2-40B4-BE49-F238E27FC236}">
                <a16:creationId xmlns:a16="http://schemas.microsoft.com/office/drawing/2014/main" id="{12A4A5DA-E0B7-47CD-A72E-1BE8A3D0FB77}"/>
              </a:ext>
            </a:extLst>
          </p:cNvPr>
          <p:cNvSpPr/>
          <p:nvPr/>
        </p:nvSpPr>
        <p:spPr>
          <a:xfrm>
            <a:off x="1390779" y="4927259"/>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9" name="Rectangle: Rounded Corners 48">
            <a:extLst>
              <a:ext uri="{FF2B5EF4-FFF2-40B4-BE49-F238E27FC236}">
                <a16:creationId xmlns:a16="http://schemas.microsoft.com/office/drawing/2014/main" id="{ACCB20E5-2E4A-4C3E-A3D4-6319A981D9AC}"/>
              </a:ext>
            </a:extLst>
          </p:cNvPr>
          <p:cNvSpPr/>
          <p:nvPr/>
        </p:nvSpPr>
        <p:spPr>
          <a:xfrm>
            <a:off x="4875564" y="4927258"/>
            <a:ext cx="1480080" cy="338345"/>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Rectangle: Rounded Corners 49">
            <a:extLst>
              <a:ext uri="{FF2B5EF4-FFF2-40B4-BE49-F238E27FC236}">
                <a16:creationId xmlns:a16="http://schemas.microsoft.com/office/drawing/2014/main" id="{6906AB57-0641-4ABE-9AE8-209AAD61CD88}"/>
              </a:ext>
            </a:extLst>
          </p:cNvPr>
          <p:cNvSpPr/>
          <p:nvPr/>
        </p:nvSpPr>
        <p:spPr>
          <a:xfrm>
            <a:off x="1554423" y="5407408"/>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Rectangle: Rounded Corners 50">
            <a:extLst>
              <a:ext uri="{FF2B5EF4-FFF2-40B4-BE49-F238E27FC236}">
                <a16:creationId xmlns:a16="http://schemas.microsoft.com/office/drawing/2014/main" id="{608E6A66-0AEA-4351-8B29-6BFABEEEF577}"/>
              </a:ext>
            </a:extLst>
          </p:cNvPr>
          <p:cNvSpPr/>
          <p:nvPr/>
        </p:nvSpPr>
        <p:spPr>
          <a:xfrm>
            <a:off x="8251928" y="5407407"/>
            <a:ext cx="1750488"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Rectangle: Rounded Corners 51">
            <a:extLst>
              <a:ext uri="{FF2B5EF4-FFF2-40B4-BE49-F238E27FC236}">
                <a16:creationId xmlns:a16="http://schemas.microsoft.com/office/drawing/2014/main" id="{A7BB6648-6264-47E7-B5F5-F63DFEF60C02}"/>
              </a:ext>
            </a:extLst>
          </p:cNvPr>
          <p:cNvSpPr/>
          <p:nvPr/>
        </p:nvSpPr>
        <p:spPr>
          <a:xfrm>
            <a:off x="5195162" y="5910619"/>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Rectangle: Rounded Corners 54">
            <a:extLst>
              <a:ext uri="{FF2B5EF4-FFF2-40B4-BE49-F238E27FC236}">
                <a16:creationId xmlns:a16="http://schemas.microsoft.com/office/drawing/2014/main" id="{10E65540-F694-471B-B36A-A259FAA249EB}"/>
              </a:ext>
            </a:extLst>
          </p:cNvPr>
          <p:cNvSpPr/>
          <p:nvPr/>
        </p:nvSpPr>
        <p:spPr>
          <a:xfrm>
            <a:off x="2594528" y="2474371"/>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66749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46" grpId="0" animBg="1"/>
      <p:bldP spid="47" grpId="0" animBg="1"/>
      <p:bldP spid="48" grpId="0" animBg="1"/>
      <p:bldP spid="49" grpId="0" animBg="1"/>
      <p:bldP spid="50" grpId="0" animBg="1"/>
      <p:bldP spid="51" grpId="0" animBg="1"/>
      <p:bldP spid="52"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a:hlinkClick r:id="" action="ppaction://noaction">
              <a:snd r:embed="rId7" name="Add_RW11_7.1.wav"/>
            </a:hlinkClick>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9">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0189" y="2710141"/>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6483" y="4212336"/>
            <a:ext cx="4781550" cy="2528992"/>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276879" y="3142294"/>
            <a:ext cx="3395160" cy="1187385"/>
          </a:xfrm>
          <a:prstGeom prst="wedgeRoundRectCallout">
            <a:avLst>
              <a:gd name="adj1" fmla="val -23630"/>
              <a:gd name="adj2" fmla="val 71272"/>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Léon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41017"/>
              <a:gd name="adj2" fmla="val 941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44" name="Picture 43" descr="Logo&#10;&#10;Description automatically generated">
            <a:extLst>
              <a:ext uri="{FF2B5EF4-FFF2-40B4-BE49-F238E27FC236}">
                <a16:creationId xmlns:a16="http://schemas.microsoft.com/office/drawing/2014/main" id="{749F3E07-265D-4CE1-AD26-725631648C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36380" y="5086495"/>
            <a:ext cx="921614" cy="902677"/>
          </a:xfrm>
          <a:prstGeom prst="rect">
            <a:avLst/>
          </a:prstGeom>
        </p:spPr>
      </p:pic>
      <p:pic>
        <p:nvPicPr>
          <p:cNvPr id="46" name="Picture 45" descr="Logo&#10;&#10;Description automatically generated">
            <a:extLst>
              <a:ext uri="{FF2B5EF4-FFF2-40B4-BE49-F238E27FC236}">
                <a16:creationId xmlns:a16="http://schemas.microsoft.com/office/drawing/2014/main" id="{9A375F7F-8349-4B53-956B-94B652C165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23529" y="4167227"/>
            <a:ext cx="2079817" cy="2203938"/>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6879" y="1095350"/>
            <a:ext cx="831388" cy="519020"/>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B97762CB-3B48-4A92-97D7-51F33A7C33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457111" y="763314"/>
            <a:ext cx="1144838" cy="2075420"/>
          </a:xfrm>
          <a:prstGeom prst="rect">
            <a:avLst/>
          </a:prstGeom>
        </p:spPr>
      </p:pic>
      <p:pic>
        <p:nvPicPr>
          <p:cNvPr id="64" name="Picture 63" descr="A picture containing vector graphics&#10;&#10;Description automatically generated">
            <a:extLst>
              <a:ext uri="{FF2B5EF4-FFF2-40B4-BE49-F238E27FC236}">
                <a16:creationId xmlns:a16="http://schemas.microsoft.com/office/drawing/2014/main" id="{96107354-9B34-4C73-9315-D4E0184159E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58951" y="1127669"/>
            <a:ext cx="1099119" cy="1202677"/>
          </a:xfrm>
          <a:prstGeom prst="rect">
            <a:avLst/>
          </a:prstGeom>
        </p:spPr>
      </p:pic>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61175" y="952328"/>
            <a:ext cx="1461364" cy="1458185"/>
          </a:xfrm>
          <a:prstGeom prst="rect">
            <a:avLst/>
          </a:prstGeom>
        </p:spPr>
      </p:pic>
      <p:pic>
        <p:nvPicPr>
          <p:cNvPr id="108" name="Picture 107" descr="Logo&#10;&#10;Description automatically generated">
            <a:extLst>
              <a:ext uri="{FF2B5EF4-FFF2-40B4-BE49-F238E27FC236}">
                <a16:creationId xmlns:a16="http://schemas.microsoft.com/office/drawing/2014/main" id="{25F69DD3-A52A-4258-9921-1ACEB214E1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5997" y="1095350"/>
            <a:ext cx="953996" cy="838761"/>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4250610" y="1927294"/>
            <a:ext cx="7065163" cy="709516"/>
          </a:xfrm>
          <a:prstGeom prst="wedgeRoundRectCallout">
            <a:avLst>
              <a:gd name="adj1" fmla="val -58015"/>
              <a:gd name="adj2" fmla="val -132753"/>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ball</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on</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Lé</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114" name="Picture 113" descr="A picture containing vector graphics, clipart&#10;&#10;Description automatically generated">
            <a:extLst>
              <a:ext uri="{FF2B5EF4-FFF2-40B4-BE49-F238E27FC236}">
                <a16:creationId xmlns:a16="http://schemas.microsoft.com/office/drawing/2014/main" id="{95DD8F3D-2046-4868-9A47-EEF4874D781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65992" y="1703620"/>
            <a:ext cx="371773" cy="626726"/>
          </a:xfrm>
          <a:prstGeom prst="rect">
            <a:avLst/>
          </a:prstGeom>
        </p:spPr>
      </p:pic>
      <p:sp>
        <p:nvSpPr>
          <p:cNvPr id="2" name="TextBox 1">
            <a:extLst>
              <a:ext uri="{FF2B5EF4-FFF2-40B4-BE49-F238E27FC236}">
                <a16:creationId xmlns:a16="http://schemas.microsoft.com/office/drawing/2014/main" id="{47C7FC64-5E61-408B-9C3D-AD8C96FA7B54}"/>
              </a:ext>
            </a:extLst>
          </p:cNvPr>
          <p:cNvSpPr txBox="1"/>
          <p:nvPr/>
        </p:nvSpPr>
        <p:spPr>
          <a:xfrm>
            <a:off x="9734877" y="6497052"/>
            <a:ext cx="2457123" cy="369332"/>
          </a:xfrm>
          <a:prstGeom prst="rect">
            <a:avLst/>
          </a:prstGeom>
          <a:solidFill>
            <a:srgbClr val="92D050"/>
          </a:solidFill>
        </p:spPr>
        <p:txBody>
          <a:bodyPr wrap="square" rtlCol="0">
            <a:spAutoFit/>
          </a:bodyPr>
          <a:lstStyle/>
          <a:p>
            <a:pPr algn="r"/>
            <a:r>
              <a:rPr lang="fr-FR" sz="1800" b="1" dirty="0">
                <a:solidFill>
                  <a:srgbClr val="002060"/>
                </a:solidFill>
                <a:latin typeface="Century Gothic" panose="020B0502020202020204" pitchFamily="34" charset="0"/>
              </a:rPr>
              <a:t>rêve – is dreaming</a:t>
            </a:r>
            <a:endParaRPr lang="en-GB" dirty="0"/>
          </a:p>
        </p:txBody>
      </p:sp>
    </p:spTree>
    <p:extLst>
      <p:ext uri="{BB962C8B-B14F-4D97-AF65-F5344CB8AC3E}">
        <p14:creationId xmlns:p14="http://schemas.microsoft.com/office/powerpoint/2010/main" val="4404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8_1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8_Pour mo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8_1b.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pillow clipart png - Clip Art Library">
            <a:extLst>
              <a:ext uri="{FF2B5EF4-FFF2-40B4-BE49-F238E27FC236}">
                <a16:creationId xmlns:a16="http://schemas.microsoft.com/office/drawing/2014/main" id="{C3B789EB-6D71-4E9B-88E3-D11EE0C70C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8">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1541" y="403687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7295"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5" y="4351483"/>
            <a:ext cx="3395160" cy="1187385"/>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Y</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ves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344135" y="3118202"/>
            <a:ext cx="2914378" cy="868543"/>
          </a:xfrm>
          <a:prstGeom prst="wedgeRoundRectCallout">
            <a:avLst>
              <a:gd name="adj1" fmla="val 41017"/>
              <a:gd name="adj2" fmla="val 941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2700" y="896789"/>
            <a:ext cx="831388" cy="519020"/>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B97762CB-3B48-4A92-97D7-51F33A7C33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57111" y="763314"/>
            <a:ext cx="1144838" cy="2075420"/>
          </a:xfrm>
          <a:prstGeom prst="rect">
            <a:avLst/>
          </a:prstGeom>
        </p:spPr>
      </p:pic>
      <p:pic>
        <p:nvPicPr>
          <p:cNvPr id="64" name="Picture 63" descr="A picture containing vector graphics&#10;&#10;Description automatically generated">
            <a:extLst>
              <a:ext uri="{FF2B5EF4-FFF2-40B4-BE49-F238E27FC236}">
                <a16:creationId xmlns:a16="http://schemas.microsoft.com/office/drawing/2014/main" id="{96107354-9B34-4C73-9315-D4E0184159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58951" y="1127669"/>
            <a:ext cx="1099119" cy="1202677"/>
          </a:xfrm>
          <a:prstGeom prst="rect">
            <a:avLst/>
          </a:prstGeom>
        </p:spPr>
      </p:pic>
      <p:pic>
        <p:nvPicPr>
          <p:cNvPr id="108" name="Picture 107" descr="Logo&#10;&#10;Description automatically generated">
            <a:extLst>
              <a:ext uri="{FF2B5EF4-FFF2-40B4-BE49-F238E27FC236}">
                <a16:creationId xmlns:a16="http://schemas.microsoft.com/office/drawing/2014/main" id="{25F69DD3-A52A-4258-9921-1ACEB214E1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3015" y="909133"/>
            <a:ext cx="953996" cy="838761"/>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2926211" y="1833098"/>
            <a:ext cx="7065163" cy="709516"/>
          </a:xfrm>
          <a:prstGeom prst="wedgeRoundRectCallout">
            <a:avLst>
              <a:gd name="adj1" fmla="val -58015"/>
              <a:gd name="adj2" fmla="val -132753"/>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vre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Y</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ve</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7" name="Picture 26" descr="A picture containing map&#10;&#10;Description automatically generated">
            <a:extLst>
              <a:ext uri="{FF2B5EF4-FFF2-40B4-BE49-F238E27FC236}">
                <a16:creationId xmlns:a16="http://schemas.microsoft.com/office/drawing/2014/main" id="{AAB83BF8-DA6A-4E6C-985F-EE22FB3F69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39489" y="2681543"/>
            <a:ext cx="4205580" cy="4196431"/>
          </a:xfrm>
          <a:prstGeom prst="rect">
            <a:avLst/>
          </a:prstGeom>
        </p:spPr>
      </p:pic>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615502" y="1408472"/>
            <a:ext cx="537995" cy="467027"/>
          </a:xfrm>
          <a:prstGeom prst="rect">
            <a:avLst/>
          </a:prstGeom>
        </p:spPr>
      </p:pic>
      <p:pic>
        <p:nvPicPr>
          <p:cNvPr id="4" name="Picture 3" descr="A picture containing vector graphics, clipart&#10;&#10;Description automatically generated">
            <a:extLst>
              <a:ext uri="{FF2B5EF4-FFF2-40B4-BE49-F238E27FC236}">
                <a16:creationId xmlns:a16="http://schemas.microsoft.com/office/drawing/2014/main" id="{AC27DE08-42D1-433D-8620-5FC99346D35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91751" y="1721896"/>
            <a:ext cx="371773" cy="626726"/>
          </a:xfrm>
          <a:prstGeom prst="rect">
            <a:avLst/>
          </a:prstGeom>
        </p:spPr>
      </p:pic>
      <p:pic>
        <p:nvPicPr>
          <p:cNvPr id="6" name="Picture 5" descr="Diagram&#10;&#10;Description automatically generated">
            <a:extLst>
              <a:ext uri="{FF2B5EF4-FFF2-40B4-BE49-F238E27FC236}">
                <a16:creationId xmlns:a16="http://schemas.microsoft.com/office/drawing/2014/main" id="{6D4BA6C4-08F1-4775-ABC2-B578F6A97C1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3258770">
            <a:off x="6908385" y="4458668"/>
            <a:ext cx="1338012" cy="973015"/>
          </a:xfrm>
          <a:prstGeom prst="rect">
            <a:avLst/>
          </a:prstGeom>
        </p:spPr>
      </p:pic>
      <p:sp>
        <p:nvSpPr>
          <p:cNvPr id="30" name="CustomShape 6">
            <a:hlinkClick r:id="" action="ppaction://noaction">
              <a:snd r:embed="rId19" name="Add_RW11_7.1.wav"/>
            </a:hlinkClick>
            <a:extLst>
              <a:ext uri="{FF2B5EF4-FFF2-40B4-BE49-F238E27FC236}">
                <a16:creationId xmlns:a16="http://schemas.microsoft.com/office/drawing/2014/main" id="{50430539-EEC2-403B-B9CF-EE9AC9D58B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6643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8_2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8_Pour mo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8_2b.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pillow clipart png - Clip Art Library">
            <a:extLst>
              <a:ext uri="{FF2B5EF4-FFF2-40B4-BE49-F238E27FC236}">
                <a16:creationId xmlns:a16="http://schemas.microsoft.com/office/drawing/2014/main" id="{FDB01CB9-693E-4583-8202-4380841204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8">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1541" y="403687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7295"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5" y="4351483"/>
            <a:ext cx="3395160" cy="1187385"/>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Vér</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344135" y="3118202"/>
            <a:ext cx="2914378" cy="868543"/>
          </a:xfrm>
          <a:prstGeom prst="wedgeRoundRectCallout">
            <a:avLst>
              <a:gd name="adj1" fmla="val 41017"/>
              <a:gd name="adj2" fmla="val 941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56" name="Picture 55" descr="A picture containing text&#10;&#10;Description automatically generated">
            <a:extLst>
              <a:ext uri="{FF2B5EF4-FFF2-40B4-BE49-F238E27FC236}">
                <a16:creationId xmlns:a16="http://schemas.microsoft.com/office/drawing/2014/main" id="{B97762CB-3B48-4A92-97D7-51F33A7C33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57111" y="763314"/>
            <a:ext cx="1144838" cy="2075420"/>
          </a:xfrm>
          <a:prstGeom prst="rect">
            <a:avLst/>
          </a:prstGeom>
        </p:spPr>
      </p:pic>
      <p:pic>
        <p:nvPicPr>
          <p:cNvPr id="108" name="Picture 107" descr="Logo&#10;&#10;Description automatically generated">
            <a:extLst>
              <a:ext uri="{FF2B5EF4-FFF2-40B4-BE49-F238E27FC236}">
                <a16:creationId xmlns:a16="http://schemas.microsoft.com/office/drawing/2014/main" id="{25F69DD3-A52A-4258-9921-1ACEB214E1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925" y="1045592"/>
            <a:ext cx="953996" cy="838761"/>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3485073" y="1651966"/>
            <a:ext cx="7603930" cy="709516"/>
          </a:xfrm>
          <a:prstGeom prst="wedgeRoundRectCallout">
            <a:avLst>
              <a:gd name="adj1" fmla="val -54007"/>
              <a:gd name="adj2" fmla="val 39082"/>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gât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eau</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err="1">
                <a:solidFill>
                  <a:srgbClr val="002060"/>
                </a:solidFill>
                <a:latin typeface="Century Gothic" panose="020B0502020202020204" pitchFamily="34" charset="0"/>
              </a:rPr>
              <a:t>Vér</a:t>
            </a:r>
            <a:r>
              <a:rPr lang="en-GB" sz="3200" b="1" dirty="0" err="1">
                <a:solidFill>
                  <a:srgbClr val="002060"/>
                </a:solidFill>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561925" y="2371707"/>
            <a:ext cx="537995" cy="467027"/>
          </a:xfrm>
          <a:prstGeom prst="rect">
            <a:avLst/>
          </a:prstGeom>
        </p:spPr>
      </p:pic>
      <p:pic>
        <p:nvPicPr>
          <p:cNvPr id="4" name="Picture 3" descr="A picture containing vector graphics, clipart&#10;&#10;Description automatically generated">
            <a:extLst>
              <a:ext uri="{FF2B5EF4-FFF2-40B4-BE49-F238E27FC236}">
                <a16:creationId xmlns:a16="http://schemas.microsoft.com/office/drawing/2014/main" id="{AC27DE08-42D1-433D-8620-5FC99346D3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54359" y="1995482"/>
            <a:ext cx="371773" cy="626726"/>
          </a:xfrm>
          <a:prstGeom prst="rect">
            <a:avLst/>
          </a:prstGeom>
        </p:spPr>
      </p:pic>
      <p:pic>
        <p:nvPicPr>
          <p:cNvPr id="30" name="Picture 29" descr="A picture containing vector graphics&#10;&#10;Description automatically generated">
            <a:extLst>
              <a:ext uri="{FF2B5EF4-FFF2-40B4-BE49-F238E27FC236}">
                <a16:creationId xmlns:a16="http://schemas.microsoft.com/office/drawing/2014/main" id="{79C4E125-11FA-4EAC-9B5B-3F206419969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58799" y="2374131"/>
            <a:ext cx="4010800" cy="4388694"/>
          </a:xfrm>
          <a:prstGeom prst="rect">
            <a:avLst/>
          </a:prstGeom>
        </p:spPr>
      </p:pic>
      <p:pic>
        <p:nvPicPr>
          <p:cNvPr id="31" name="Picture 30" descr="A picture containing map&#10;&#10;Description automatically generated">
            <a:extLst>
              <a:ext uri="{FF2B5EF4-FFF2-40B4-BE49-F238E27FC236}">
                <a16:creationId xmlns:a16="http://schemas.microsoft.com/office/drawing/2014/main" id="{A52FF83B-E26E-4B8E-92F5-CD197E5B809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21278" y="1181483"/>
            <a:ext cx="1461364" cy="1458185"/>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93753" y="1302940"/>
            <a:ext cx="831388" cy="519020"/>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B4CEAE74-34B7-47C1-A793-B79BCE80FCE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87794" y="4794317"/>
            <a:ext cx="2321701" cy="1489101"/>
          </a:xfrm>
          <a:prstGeom prst="rect">
            <a:avLst/>
          </a:prstGeom>
        </p:spPr>
      </p:pic>
      <p:sp>
        <p:nvSpPr>
          <p:cNvPr id="27" name="CustomShape 6">
            <a:hlinkClick r:id="" action="ppaction://noaction">
              <a:snd r:embed="rId19" name="Add_RW11_7.1.wav"/>
            </a:hlinkClick>
            <a:extLst>
              <a:ext uri="{FF2B5EF4-FFF2-40B4-BE49-F238E27FC236}">
                <a16:creationId xmlns:a16="http://schemas.microsoft.com/office/drawing/2014/main" id="{C303D7DE-2F6C-49E8-A896-FC5706FFCEDA}"/>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10649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8_3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subTnLst>
                                    <p:audio>
                                      <p:cMediaNode>
                                        <p:cTn display="0" masterRel="sameClick">
                                          <p:stCondLst>
                                            <p:cond evt="begin" delay="0">
                                              <p:tn val="10"/>
                                            </p:cond>
                                          </p:stCondLst>
                                          <p:endCondLst>
                                            <p:cond evt="onStopAudio" delay="0">
                                              <p:tgtEl>
                                                <p:sldTgt/>
                                              </p:tgtEl>
                                            </p:cond>
                                          </p:endCondLst>
                                        </p:cTn>
                                        <p:tgtEl>
                                          <p:sndTgt r:embed="rId4" name="8_Pour mo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subTnLst>
                                    <p:audio>
                                      <p:cMediaNode>
                                        <p:cTn display="0" masterRel="sameClick">
                                          <p:stCondLst>
                                            <p:cond evt="begin" delay="0">
                                              <p:tn val="15"/>
                                            </p:cond>
                                          </p:stCondLst>
                                          <p:endCondLst>
                                            <p:cond evt="onStopAudio" delay="0">
                                              <p:tgtEl>
                                                <p:sldTgt/>
                                              </p:tgtEl>
                                            </p:cond>
                                          </p:endCondLst>
                                        </p:cTn>
                                        <p:tgtEl>
                                          <p:sndTgt r:embed="rId5" name="8_3b.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5629</TotalTime>
  <Words>2190</Words>
  <Application>Microsoft Office PowerPoint</Application>
  <PresentationFormat>Widescreen</PresentationFormat>
  <Paragraphs>457</Paragraphs>
  <Slides>20</Slides>
  <Notes>20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Century Gothic</vt:lpstr>
      <vt:lpstr>Century Gothic</vt:lpstr>
      <vt:lpstr>Modern Love</vt:lpstr>
      <vt:lpstr>Symbol</vt:lpstr>
      <vt:lpstr>Wingdings</vt:lpstr>
      <vt:lpstr>1_Office Theme</vt:lpstr>
      <vt:lpstr>2_Office Theme</vt:lpstr>
      <vt:lpstr>Saying what I and others have</vt:lpstr>
      <vt:lpstr> [au]</vt:lpstr>
      <vt:lpstr> [au]</vt:lpstr>
      <vt:lpstr>écouter</vt:lpstr>
      <vt:lpstr>Avoir</vt:lpstr>
      <vt:lpstr>écouter</vt:lpstr>
      <vt:lpstr>lire</vt:lpstr>
      <vt:lpstr>lire</vt:lpstr>
      <vt:lpstr>lire</vt:lpstr>
      <vt:lpstr>lire</vt:lpstr>
      <vt:lpstr>lire</vt:lpstr>
      <vt:lpstr>lire</vt:lpstr>
      <vt:lpstr>lire</vt:lpstr>
      <vt:lpstr>lire</vt:lpstr>
      <vt:lpstr>parler</vt:lpstr>
      <vt:lpstr>parler</vt:lpstr>
      <vt:lpstr>parler</vt:lpstr>
      <vt:lpstr>Au revoir !</vt:lpstr>
      <vt:lpstr>parler</vt:lpstr>
      <vt:lpstr>parler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Rachel Hawkes</cp:lastModifiedBy>
  <cp:revision>60</cp:revision>
  <dcterms:created xsi:type="dcterms:W3CDTF">2021-09-27T07:31:17Z</dcterms:created>
  <dcterms:modified xsi:type="dcterms:W3CDTF">2023-09-26T12:44:05Z</dcterms:modified>
</cp:coreProperties>
</file>