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339" r:id="rId3"/>
    <p:sldId id="372" r:id="rId4"/>
    <p:sldId id="510" r:id="rId5"/>
    <p:sldId id="527" r:id="rId6"/>
    <p:sldId id="410" r:id="rId7"/>
    <p:sldId id="528" r:id="rId8"/>
    <p:sldId id="512" r:id="rId9"/>
    <p:sldId id="513" r:id="rId10"/>
    <p:sldId id="514" r:id="rId11"/>
    <p:sldId id="515" r:id="rId12"/>
    <p:sldId id="516" r:id="rId13"/>
    <p:sldId id="517" r:id="rId14"/>
    <p:sldId id="518" r:id="rId15"/>
    <p:sldId id="519" r:id="rId16"/>
    <p:sldId id="520" r:id="rId17"/>
    <p:sldId id="522" r:id="rId18"/>
    <p:sldId id="524" r:id="rId19"/>
    <p:sldId id="290" r:id="rId20"/>
    <p:sldId id="523" r:id="rId21"/>
    <p:sldId id="5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E6000"/>
    <a:srgbClr val="EA5F00"/>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365" autoAdjust="0"/>
  </p:normalViewPr>
  <p:slideViewPr>
    <p:cSldViewPr snapToGrid="0">
      <p:cViewPr varScale="1">
        <p:scale>
          <a:sx n="84" d="100"/>
          <a:sy n="84" d="100"/>
        </p:scale>
        <p:origin x="1494" y="96"/>
      </p:cViewPr>
      <p:guideLst/>
    </p:cSldViewPr>
  </p:slideViewPr>
  <p:notesTextViewPr>
    <p:cViewPr>
      <p:scale>
        <a:sx n="1" d="1"/>
        <a:sy n="1" d="1"/>
      </p:scale>
      <p:origin x="0" y="0"/>
    </p:cViewPr>
  </p:notesTextViewPr>
  <p:sorterViewPr>
    <p:cViewPr>
      <p:scale>
        <a:sx n="100" d="100"/>
        <a:sy n="100" d="100"/>
      </p:scale>
      <p:origin x="0" y="-32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B05C6-1274-4BF2-888A-3B10B70F0758}" type="datetimeFigureOut">
              <a:rPr lang="en-GB" smtClean="0"/>
              <a:t>26/09/2023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A0C49-C971-4B90-94D8-46F7F8F8C13D}" type="slidenum">
              <a:rPr lang="en-GB" smtClean="0"/>
              <a:t>‹#›</a:t>
            </a:fld>
            <a:endParaRPr lang="en-GB"/>
          </a:p>
        </p:txBody>
      </p:sp>
    </p:spTree>
    <p:extLst>
      <p:ext uri="{BB962C8B-B14F-4D97-AF65-F5344CB8AC3E}">
        <p14:creationId xmlns:p14="http://schemas.microsoft.com/office/powerpoint/2010/main" val="10671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600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216000" indent="-216000" algn="l">
              <a:lnSpc>
                <a:spcPct val="100000"/>
              </a:lnSpc>
            </a:pPr>
            <a:r>
              <a:rPr lang="en-GB" sz="1200" b="1" strike="noStrike" spc="-1" dirty="0">
                <a:latin typeface="Arial"/>
              </a:rPr>
              <a:t>on the slide.</a:t>
            </a:r>
          </a:p>
          <a:p>
            <a:pPr marL="21600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216000" indent="-216000" algn="l">
              <a:lnSpc>
                <a:spcPct val="100000"/>
              </a:lnSpc>
            </a:pPr>
            <a:r>
              <a:rPr lang="en-GB" sz="1200" b="1" strike="noStrike" spc="-1" dirty="0">
                <a:latin typeface="Arial"/>
              </a:rPr>
              <a:t>slides where these appear, and try to copy it/them.</a:t>
            </a: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[au/eau/o] - gauche[607] faux [555] eau[475] photo [1412] aussi [44]</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solidFill>
                <a:srgbClr val="002060"/>
              </a:solidFill>
              <a:latin typeface="Century Gothic"/>
              <a:ea typeface="Century Gothic"/>
              <a:cs typeface="Century Gothic"/>
              <a:sym typeface="Century Gothic"/>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moi [132] toi [510] cadeau [2298] gâteau [4845] pour [10] de [6] parfait [1600] </a:t>
            </a:r>
          </a:p>
          <a:p>
            <a:pPr marL="0" indent="-216000">
              <a:lnSpc>
                <a:spcPct val="100000"/>
              </a:lnSpc>
            </a:pPr>
            <a:r>
              <a:rPr lang="fr-FR" sz="1200" b="0" i="0" strike="noStrike" spc="-1" dirty="0">
                <a:solidFill>
                  <a:srgbClr val="002060"/>
                </a:solidFill>
                <a:latin typeface="Century Gothic"/>
                <a:ea typeface="Century Gothic"/>
              </a:rPr>
              <a:t>Revisit 1: ballon [3692] bouteille [2979] cahier [4001] jeu [291] orange [3912] peluche [&gt;5000] sac [2343] stylo [&gt;5000]  un [3] une [3]  (revisit banane)</a:t>
            </a:r>
            <a:br>
              <a:rPr lang="fr-FR" sz="1200" b="0" i="0" strike="noStrike" spc="-1" dirty="0">
                <a:solidFill>
                  <a:srgbClr val="002060"/>
                </a:solidFill>
                <a:latin typeface="Century Gothic"/>
                <a:ea typeface="Century Gothic"/>
              </a:rPr>
            </a:br>
            <a:r>
              <a:rPr lang="fr-FR" sz="1200" b="0" i="0" strike="noStrike" spc="-1" dirty="0">
                <a:solidFill>
                  <a:srgbClr val="002060"/>
                </a:solidFill>
                <a:latin typeface="Century Gothic"/>
                <a:ea typeface="Century Gothic"/>
              </a:rPr>
              <a:t>Revisit 2: je [22] il [13] elle [38] être [5] suis, est monsieur [79] madame [294] présent [216] absent [2016] ici [167] là [109] Bonjour ! [1972]  Salut ! [2205]</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21232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29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437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7/8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4339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7045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singular parts of </a:t>
            </a:r>
            <a:r>
              <a:rPr lang="en-GB" sz="1200" b="0" i="1" strike="noStrike" spc="-1" dirty="0" err="1">
                <a:solidFill>
                  <a:srgbClr val="000000"/>
                </a:solidFill>
                <a:latin typeface="Calibri"/>
                <a:ea typeface="Calibri"/>
              </a:rPr>
              <a:t>avoir</a:t>
            </a:r>
            <a:r>
              <a:rPr lang="en-GB" sz="1200" b="0" strike="noStrike" spc="-1" dirty="0">
                <a:solidFill>
                  <a:srgbClr val="000000"/>
                </a:solidFill>
                <a:latin typeface="Calibri"/>
                <a:ea typeface="Calibri"/>
              </a:rPr>
              <a:t> and previously taught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Model the task.</a:t>
            </a:r>
          </a:p>
          <a:p>
            <a:pPr marL="216000" indent="-215280">
              <a:lnSpc>
                <a:spcPct val="100000"/>
              </a:lnSpc>
            </a:pPr>
            <a:r>
              <a:rPr lang="en-GB" sz="1200" b="0" strike="noStrike" spc="-1" dirty="0">
                <a:solidFill>
                  <a:srgbClr val="000000"/>
                </a:solidFill>
                <a:latin typeface="Calibri"/>
                <a:ea typeface="Calibri"/>
              </a:rPr>
              <a:t>2. Use the handouts at the end of this presentation.</a:t>
            </a:r>
          </a:p>
          <a:p>
            <a:pPr marL="720" indent="0">
              <a:lnSpc>
                <a:spcPct val="100000"/>
              </a:lnSpc>
              <a:buNone/>
            </a:pPr>
            <a:r>
              <a:rPr lang="en-GB" sz="1200" b="0" strike="noStrike" spc="-1" dirty="0">
                <a:solidFill>
                  <a:srgbClr val="000000"/>
                </a:solidFill>
                <a:latin typeface="Calibri"/>
              </a:rPr>
              <a:t>3. </a:t>
            </a:r>
            <a:r>
              <a:rPr lang="en-GB" sz="1200" b="0" strike="noStrike" spc="-1" dirty="0" err="1">
                <a:solidFill>
                  <a:srgbClr val="000000"/>
                </a:solidFill>
                <a:latin typeface="Calibri"/>
              </a:rPr>
              <a:t>Personne</a:t>
            </a:r>
            <a:r>
              <a:rPr lang="en-GB" sz="1200" b="0" strike="noStrike" spc="-1" dirty="0">
                <a:solidFill>
                  <a:srgbClr val="000000"/>
                </a:solidFill>
                <a:latin typeface="Calibri"/>
              </a:rPr>
              <a:t> A uses the prompt to say who has what item.</a:t>
            </a:r>
          </a:p>
          <a:p>
            <a:pPr marL="720" indent="0">
              <a:lnSpc>
                <a:spcPct val="100000"/>
              </a:lnSpc>
              <a:buNone/>
            </a:pPr>
            <a:r>
              <a:rPr lang="en-GB" sz="1200" b="0" strike="noStrike" spc="-1" dirty="0">
                <a:solidFill>
                  <a:srgbClr val="000000"/>
                </a:solidFill>
                <a:latin typeface="Calibri"/>
              </a:rPr>
              <a:t>4. </a:t>
            </a:r>
            <a:r>
              <a:rPr lang="en-GB" sz="1200" b="0" strike="noStrike" spc="-1" dirty="0" err="1">
                <a:solidFill>
                  <a:srgbClr val="000000"/>
                </a:solidFill>
                <a:latin typeface="Calibri"/>
              </a:rPr>
              <a:t>Personne</a:t>
            </a:r>
            <a:r>
              <a:rPr lang="en-GB" sz="1200" b="0" strike="noStrike" spc="-1" dirty="0">
                <a:solidFill>
                  <a:srgbClr val="000000"/>
                </a:solidFill>
                <a:latin typeface="Calibri"/>
              </a:rPr>
              <a:t> B listens and notes down who has each item.</a:t>
            </a:r>
          </a:p>
          <a:p>
            <a:pPr marL="720" indent="0">
              <a:lnSpc>
                <a:spcPct val="100000"/>
              </a:lnSpc>
              <a:buNone/>
            </a:pPr>
            <a:endParaRPr lang="en-GB" sz="1200" b="0" strike="noStrike" spc="-1" dirty="0">
              <a:solidFill>
                <a:srgbClr val="000000"/>
              </a:solidFill>
              <a:latin typeface="Calibri"/>
            </a:endParaRPr>
          </a:p>
          <a:p>
            <a:pPr marL="72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  </a:t>
            </a:r>
            <a:br>
              <a:rPr lang="en-GB" b="0" baseline="0" dirty="0"/>
            </a:br>
            <a:r>
              <a:rPr lang="en-GB" b="0" baseline="0" dirty="0"/>
              <a:t>For a higher level of challenge, pupils could be expected to write both the verb, person and noun.</a:t>
            </a:r>
            <a:endParaRPr lang="en-GB" b="0" dirty="0"/>
          </a:p>
          <a:p>
            <a:pPr marL="720" indent="0">
              <a:lnSpc>
                <a:spcPct val="100000"/>
              </a:lnSpc>
              <a:buNone/>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245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5463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A</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2473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au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au</a:t>
            </a:r>
            <a:r>
              <a:rPr lang="en-GB" dirty="0"/>
              <a:t>]. Repeat the SSC [</a:t>
            </a:r>
            <a:r>
              <a:rPr lang="en-GB" b="1" dirty="0"/>
              <a:t>au</a:t>
            </a:r>
            <a:r>
              <a:rPr lang="en-GB" dirty="0"/>
              <a:t>] and the source word </a:t>
            </a:r>
            <a:r>
              <a:rPr lang="en-GB" i="1" dirty="0"/>
              <a:t>gauche </a:t>
            </a:r>
            <a:r>
              <a:rPr lang="en-GB" dirty="0"/>
              <a:t>with the class. Introduce the gesture, if using.</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br>
              <a:rPr lang="en-GB" dirty="0"/>
            </a:br>
            <a:r>
              <a:rPr lang="en-GB" dirty="0"/>
              <a:t>https://www.signbsl.com/sign/left</a:t>
            </a:r>
            <a:br>
              <a:rPr lang="en-GB" dirty="0"/>
            </a:br>
            <a:r>
              <a:rPr lang="en-GB" dirty="0"/>
              <a:t>Tap the left forearm with the right hand.</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 B</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9184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[au]</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[au] </a:t>
            </a:r>
            <a:r>
              <a:rPr lang="en-GB" dirty="0"/>
              <a:t>and then the </a:t>
            </a:r>
            <a:r>
              <a:rPr lang="en-GB" b="1" dirty="0"/>
              <a:t>source</a:t>
            </a:r>
            <a:r>
              <a:rPr lang="en-GB" dirty="0"/>
              <a:t> word again ‘</a:t>
            </a:r>
            <a:r>
              <a:rPr lang="en-GB" b="1" dirty="0"/>
              <a:t>gauche</a:t>
            </a:r>
            <a:r>
              <a:rPr lang="en-GB" dirty="0"/>
              <a:t>’ (with gesture, if using).</a:t>
            </a:r>
            <a:br>
              <a:rPr lang="en-GB" dirty="0"/>
            </a:br>
            <a:r>
              <a:rPr lang="en-GB" dirty="0"/>
              <a:t>2. Then present and elicit the pronunciation of the five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strike="noStrike" spc="-1" dirty="0">
                <a:solidFill>
                  <a:srgbClr val="002060"/>
                </a:solidFill>
                <a:latin typeface="Century Gothic"/>
                <a:ea typeface="Century Gothic"/>
              </a:rPr>
              <a:t>gauche [607] faux [555] eau [475] photo [1412] aussi [44]</a:t>
            </a:r>
            <a:endParaRPr lang="it-IT" sz="1200" b="1" strike="noStrike" spc="-1" dirty="0">
              <a:solidFill>
                <a:srgbClr val="FF0066"/>
              </a:solidFill>
              <a:latin typeface="Century Gothic"/>
              <a:ea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distinction between [ai] and [a] in a mixture of known and unknown words.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select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Click to reveal the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r>
              <a:rPr lang="en-GB" sz="1200" b="1" dirty="0">
                <a:solidFill>
                  <a:schemeClr val="dk1"/>
                </a:solidFill>
                <a:latin typeface="Century Gothic"/>
                <a:sym typeface="Century Gothic"/>
              </a:rPr>
              <a:t>Transcript:</a:t>
            </a:r>
          </a:p>
          <a:p>
            <a:r>
              <a:rPr lang="en-GB" sz="1200" b="0" dirty="0">
                <a:solidFill>
                  <a:schemeClr val="dk1"/>
                </a:solidFill>
                <a:latin typeface="Century Gothic"/>
                <a:sym typeface="Century Gothic"/>
              </a:rPr>
              <a:t>jaune</a:t>
            </a:r>
            <a:br>
              <a:rPr lang="en-GB" sz="1200" b="0" dirty="0">
                <a:solidFill>
                  <a:schemeClr val="dk1"/>
                </a:solidFill>
                <a:latin typeface="Century Gothic"/>
                <a:sym typeface="Century Gothic"/>
              </a:rPr>
            </a:br>
            <a:r>
              <a:rPr lang="en-GB" sz="1200" b="0" dirty="0" err="1">
                <a:solidFill>
                  <a:schemeClr val="dk1"/>
                </a:solidFill>
                <a:latin typeface="Century Gothic"/>
                <a:sym typeface="Century Gothic"/>
              </a:rPr>
              <a:t>peau</a:t>
            </a:r>
            <a:br>
              <a:rPr lang="en-GB" sz="1200" b="0" dirty="0">
                <a:solidFill>
                  <a:schemeClr val="dk1"/>
                </a:solidFill>
                <a:latin typeface="Century Gothic"/>
                <a:sym typeface="Century Gothic"/>
              </a:rPr>
            </a:br>
            <a:r>
              <a:rPr lang="en-GB" sz="1200" b="0" dirty="0" err="1">
                <a:solidFill>
                  <a:schemeClr val="dk1"/>
                </a:solidFill>
                <a:latin typeface="Century Gothic"/>
                <a:sym typeface="Century Gothic"/>
              </a:rPr>
              <a:t>joyeux</a:t>
            </a:r>
            <a:br>
              <a:rPr lang="en-GB" sz="1200" b="0" dirty="0">
                <a:solidFill>
                  <a:schemeClr val="dk1"/>
                </a:solidFill>
                <a:latin typeface="Century Gothic"/>
                <a:sym typeface="Century Gothic"/>
              </a:rPr>
            </a:br>
            <a:r>
              <a:rPr lang="en-GB" sz="1200" b="0" dirty="0">
                <a:solidFill>
                  <a:schemeClr val="dk1"/>
                </a:solidFill>
                <a:latin typeface="Century Gothic"/>
                <a:sym typeface="Century Gothic"/>
              </a:rPr>
              <a:t>dos</a:t>
            </a:r>
            <a:br>
              <a:rPr lang="en-GB" sz="1200" b="0" dirty="0">
                <a:solidFill>
                  <a:schemeClr val="dk1"/>
                </a:solidFill>
                <a:latin typeface="Century Gothic"/>
                <a:sym typeface="Century Gothic"/>
              </a:rPr>
            </a:br>
            <a:r>
              <a:rPr lang="en-GB" sz="1200" b="0" dirty="0">
                <a:solidFill>
                  <a:schemeClr val="dk1"/>
                </a:solidFill>
                <a:latin typeface="Century Gothic"/>
                <a:sym typeface="Century Gothic"/>
              </a:rPr>
              <a:t>feu</a:t>
            </a:r>
            <a:br>
              <a:rPr lang="en-GB" sz="1200" b="0" dirty="0">
                <a:solidFill>
                  <a:schemeClr val="dk1"/>
                </a:solidFill>
                <a:latin typeface="Century Gothic"/>
                <a:sym typeface="Century Gothic"/>
              </a:rPr>
            </a:br>
            <a:r>
              <a:rPr lang="en-GB" sz="1200" b="0" dirty="0" err="1">
                <a:solidFill>
                  <a:schemeClr val="dk1"/>
                </a:solidFill>
                <a:latin typeface="Century Gothic"/>
                <a:sym typeface="Century Gothic"/>
              </a:rPr>
              <a:t>eau</a:t>
            </a:r>
            <a:br>
              <a:rPr lang="en-GB" sz="1200" b="1" dirty="0">
                <a:solidFill>
                  <a:schemeClr val="dk1"/>
                </a:solidFill>
                <a:latin typeface="Century Gothic"/>
                <a:sym typeface="Century Gothic"/>
              </a:rPr>
            </a:br>
            <a:endParaRPr lang="en-GB" sz="1200" b="1" dirty="0">
              <a:solidFill>
                <a:schemeClr val="dk1"/>
              </a:solidFill>
              <a:latin typeface="Century Gothic"/>
              <a:sym typeface="Century Gothic"/>
            </a:endParaRPr>
          </a:p>
          <a:p>
            <a:r>
              <a:rPr lang="en-GB" b="1" dirty="0"/>
              <a:t>Word frequency of unknown words (1 is the most frequent word in French): </a:t>
            </a:r>
            <a:br>
              <a:rPr lang="en-GB" b="1" dirty="0"/>
            </a:br>
            <a:r>
              <a:rPr lang="en-GB" b="0" dirty="0"/>
              <a:t>deux [41] dos [1672] </a:t>
            </a:r>
            <a:r>
              <a:rPr lang="en-GB" b="0" dirty="0" err="1"/>
              <a:t>eau</a:t>
            </a:r>
            <a:r>
              <a:rPr lang="en-GB" b="0" dirty="0"/>
              <a:t> [475] faux [555] feu [786] </a:t>
            </a:r>
            <a:r>
              <a:rPr lang="en-GB" b="0" dirty="0" err="1"/>
              <a:t>joyau</a:t>
            </a:r>
            <a:r>
              <a:rPr lang="en-GB" b="0" dirty="0"/>
              <a:t> [&gt;5000] </a:t>
            </a:r>
            <a:r>
              <a:rPr lang="en-GB" b="0" dirty="0" err="1"/>
              <a:t>joyeux</a:t>
            </a:r>
            <a:r>
              <a:rPr lang="en-GB" b="0" dirty="0"/>
              <a:t> [3987] </a:t>
            </a:r>
            <a:r>
              <a:rPr lang="en-GB" b="0" dirty="0" err="1"/>
              <a:t>œuf</a:t>
            </a:r>
            <a:r>
              <a:rPr lang="en-GB" b="0" dirty="0"/>
              <a:t> [2685] </a:t>
            </a:r>
            <a:r>
              <a:rPr lang="en-GB" b="0" dirty="0" err="1"/>
              <a:t>peau</a:t>
            </a:r>
            <a:r>
              <a:rPr lang="en-GB" b="0" dirty="0"/>
              <a:t> [2122] </a:t>
            </a:r>
            <a:r>
              <a:rPr lang="en-GB" b="0" dirty="0" err="1"/>
              <a:t>peu</a:t>
            </a:r>
            <a:r>
              <a:rPr lang="en-GB" b="0" dirty="0"/>
              <a:t> [91]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0323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recap the 2</a:t>
            </a:r>
            <a:r>
              <a:rPr lang="en-GB" b="0" baseline="30000" dirty="0"/>
              <a:t>nd</a:t>
            </a:r>
            <a:r>
              <a:rPr lang="en-GB" b="0" dirty="0"/>
              <a:t> and 3</a:t>
            </a:r>
            <a:r>
              <a:rPr lang="en-GB" b="0" baseline="30000" dirty="0"/>
              <a:t>rd</a:t>
            </a:r>
            <a:r>
              <a:rPr lang="en-GB" b="0" dirty="0"/>
              <a:t> persons singular of </a:t>
            </a:r>
            <a:r>
              <a:rPr lang="en-GB" b="0" i="1" dirty="0" err="1"/>
              <a:t>avoir</a:t>
            </a:r>
            <a:r>
              <a:rPr lang="en-GB" b="0" i="0" dirty="0"/>
              <a:t> and </a:t>
            </a:r>
            <a:r>
              <a:rPr lang="en-GB" b="0" i="1" dirty="0" err="1"/>
              <a:t>être</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remind students of the meaning of the forms of </a:t>
            </a:r>
            <a:r>
              <a:rPr lang="en-GB" i="1" baseline="0" dirty="0" err="1"/>
              <a:t>avoir</a:t>
            </a:r>
            <a:r>
              <a:rPr lang="en-GB" i="0" baseline="0" dirty="0"/>
              <a:t> that they already know, eliciting the pronouns from pupils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Teacher to repeat the elicitation with the same parts of </a:t>
            </a:r>
            <a:r>
              <a:rPr lang="en-GB" b="0" i="1" dirty="0" err="1"/>
              <a:t>être</a:t>
            </a:r>
            <a:r>
              <a:rPr lang="en-GB" b="0" i="1" dirty="0"/>
              <a:t>.</a:t>
            </a:r>
            <a:endParaRPr lang="en-GB" i="0" baseline="0" dirty="0"/>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Continue with the meanings of the short sentences.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of a(s) and es(t) and connect the verbs with meanings (have or be).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verb.</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Pupils then select the correct sentence ending, based on the verb meanings. They write A or B.</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Click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Elicit the full sentences (read aloud) from pupils. After each one, click to listen and check pronunciation.</a:t>
            </a:r>
          </a:p>
          <a:p>
            <a:pPr marL="0" indent="0">
              <a:lnSpc>
                <a:spcPct val="100000"/>
              </a:lnSpc>
              <a:buNone/>
            </a:pPr>
            <a:br>
              <a:rPr lang="en-GB" sz="1200" b="1" strike="noStrike" spc="-1" dirty="0">
                <a:latin typeface="Arial"/>
              </a:rPr>
            </a:br>
            <a:r>
              <a:rPr lang="en-GB" sz="1200" b="1" strike="noStrike" spc="-1" dirty="0">
                <a:latin typeface="Arial"/>
              </a:rPr>
              <a:t>Transcript 1:</a:t>
            </a:r>
          </a:p>
          <a:p>
            <a:r>
              <a:rPr lang="es-ES_tradnl" sz="1200" b="0" kern="1200" dirty="0">
                <a:solidFill>
                  <a:schemeClr val="tx1"/>
                </a:solidFill>
                <a:effectLst/>
                <a:latin typeface="+mn-lt"/>
                <a:ea typeface="+mn-ea"/>
                <a:cs typeface="+mn-cs"/>
              </a:rPr>
              <a:t>1. Tu es [</a:t>
            </a:r>
            <a:r>
              <a:rPr lang="es-ES_tradnl" sz="1200" b="0" kern="1200" dirty="0" err="1">
                <a:solidFill>
                  <a:schemeClr val="tx1"/>
                </a:solidFill>
                <a:effectLst/>
                <a:latin typeface="+mn-lt"/>
                <a:ea typeface="+mn-ea"/>
                <a:cs typeface="+mn-cs"/>
              </a:rPr>
              <a:t>présent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a:t>
            </a:r>
            <a:r>
              <a:rPr lang="es-ES_tradnl" sz="1200" b="0" kern="1200" dirty="0" err="1">
                <a:solidFill>
                  <a:schemeClr val="tx1"/>
                </a:solidFill>
                <a:effectLst/>
                <a:latin typeface="+mn-lt"/>
                <a:ea typeface="+mn-ea"/>
                <a:cs typeface="+mn-cs"/>
              </a:rPr>
              <a:t>orange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[une peluche].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parfaite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 </a:t>
            </a:r>
            <a:r>
              <a:rPr lang="es-ES_tradnl" sz="1200" b="0" kern="1200" dirty="0" err="1">
                <a:solidFill>
                  <a:schemeClr val="tx1"/>
                </a:solidFill>
                <a:effectLst/>
                <a:latin typeface="+mn-lt"/>
                <a:ea typeface="+mn-ea"/>
                <a:cs typeface="+mn-cs"/>
              </a:rPr>
              <a:t>chien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a:t>
            </a:r>
            <a:r>
              <a:rPr lang="es-ES_tradnl" sz="1200" b="0" kern="1200" dirty="0" err="1">
                <a:solidFill>
                  <a:schemeClr val="tx1"/>
                </a:solidFill>
                <a:effectLst/>
                <a:latin typeface="+mn-lt"/>
                <a:ea typeface="+mn-ea"/>
                <a:cs typeface="+mn-cs"/>
              </a:rPr>
              <a:t>photo</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a:t>
            </a:r>
            <a:r>
              <a:rPr lang="es-ES_tradnl" sz="1200" b="0" kern="1200" dirty="0" err="1">
                <a:solidFill>
                  <a:schemeClr val="tx1"/>
                </a:solidFill>
                <a:effectLst/>
                <a:latin typeface="+mn-lt"/>
                <a:ea typeface="+mn-ea"/>
                <a:cs typeface="+mn-cs"/>
              </a:rPr>
              <a:t>ici</a:t>
            </a:r>
            <a:r>
              <a:rPr lang="es-ES_tradnl" sz="1200" b="0" kern="1200" dirty="0">
                <a:solidFill>
                  <a:schemeClr val="tx1"/>
                </a:solidFill>
                <a:effectLst/>
                <a:latin typeface="+mn-lt"/>
                <a:ea typeface="+mn-ea"/>
                <a:cs typeface="+mn-cs"/>
              </a:rPr>
              <a:t>]. </a:t>
            </a:r>
          </a:p>
          <a:p>
            <a:endParaRPr kumimoji="0" lang="es-ES_tradnl" sz="1200" b="0" i="0" u="none" strike="noStrike" kern="1200" cap="none" spc="-1" normalizeH="0" baseline="0" noProof="0" dirty="0">
              <a:ln>
                <a:noFill/>
              </a:ln>
              <a:solidFill>
                <a:schemeClr val="tx1"/>
              </a:solidFill>
              <a:effectLst/>
              <a:uLnTx/>
              <a:uFillTx/>
              <a:latin typeface="+mn-lt"/>
              <a:ea typeface="+mn-ea"/>
              <a:cs typeface="+mn-cs"/>
              <a:sym typeface="Arial"/>
            </a:endParaRPr>
          </a:p>
          <a:p>
            <a:pPr marL="0" indent="0">
              <a:lnSpc>
                <a:spcPct val="100000"/>
              </a:lnSpc>
              <a:buNone/>
            </a:pPr>
            <a:r>
              <a:rPr lang="en-GB" sz="1200" b="1" strike="noStrike" spc="-1" dirty="0">
                <a:latin typeface="Arial"/>
              </a:rPr>
              <a:t>Transcript 2:</a:t>
            </a:r>
          </a:p>
          <a:p>
            <a:r>
              <a:rPr lang="es-ES_tradnl" sz="1200" b="0" kern="1200" dirty="0">
                <a:solidFill>
                  <a:schemeClr val="tx1"/>
                </a:solidFill>
                <a:effectLst/>
                <a:latin typeface="+mn-lt"/>
                <a:ea typeface="+mn-ea"/>
                <a:cs typeface="+mn-cs"/>
              </a:rPr>
              <a:t>1. Tu es </a:t>
            </a:r>
            <a:r>
              <a:rPr lang="es-ES_tradnl" sz="1200" b="0" kern="1200" dirty="0" err="1">
                <a:solidFill>
                  <a:schemeClr val="tx1"/>
                </a:solidFill>
                <a:effectLst/>
                <a:latin typeface="+mn-lt"/>
                <a:ea typeface="+mn-ea"/>
                <a:cs typeface="+mn-cs"/>
              </a:rPr>
              <a:t>présent</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Tu as une </a:t>
            </a:r>
            <a:r>
              <a:rPr lang="es-ES_tradnl" sz="1200" b="0" kern="1200" dirty="0" err="1">
                <a:solidFill>
                  <a:schemeClr val="tx1"/>
                </a:solidFill>
                <a:effectLst/>
                <a:latin typeface="+mn-lt"/>
                <a:ea typeface="+mn-ea"/>
                <a:cs typeface="+mn-cs"/>
              </a:rPr>
              <a:t>orange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 une peluche.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là</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Elle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parfaite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Elle a un </a:t>
            </a:r>
            <a:r>
              <a:rPr lang="es-ES_tradnl" sz="1200" b="0" kern="1200" dirty="0" err="1">
                <a:solidFill>
                  <a:schemeClr val="tx1"/>
                </a:solidFill>
                <a:effectLst/>
                <a:latin typeface="+mn-lt"/>
                <a:ea typeface="+mn-ea"/>
                <a:cs typeface="+mn-cs"/>
              </a:rPr>
              <a:t>chien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7. Tu as une </a:t>
            </a:r>
            <a:r>
              <a:rPr lang="es-ES_tradnl" sz="1200" b="0" kern="1200" dirty="0" err="1">
                <a:solidFill>
                  <a:schemeClr val="tx1"/>
                </a:solidFill>
                <a:effectLst/>
                <a:latin typeface="+mn-lt"/>
                <a:ea typeface="+mn-ea"/>
                <a:cs typeface="+mn-cs"/>
              </a:rPr>
              <a:t>photo</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8. Tu es </a:t>
            </a:r>
            <a:r>
              <a:rPr lang="es-ES_tradnl" sz="1200" b="0" kern="1200" dirty="0" err="1">
                <a:solidFill>
                  <a:schemeClr val="tx1"/>
                </a:solidFill>
                <a:effectLst/>
                <a:latin typeface="+mn-lt"/>
                <a:ea typeface="+mn-ea"/>
                <a:cs typeface="+mn-cs"/>
              </a:rPr>
              <a:t>ici</a:t>
            </a:r>
            <a:r>
              <a:rPr lang="es-ES_tradnl" sz="1200" b="0" kern="1200" dirty="0">
                <a:solidFill>
                  <a:schemeClr val="tx1"/>
                </a:solidFill>
                <a:effectLst/>
                <a:latin typeface="+mn-lt"/>
                <a:ea typeface="+mn-ea"/>
                <a:cs typeface="+mn-cs"/>
              </a:rPr>
              <a:t>. </a:t>
            </a:r>
            <a:endParaRPr kumimoji="0" lang="en-GB" sz="1200" b="0" i="0" u="none" strike="noStrike" kern="1200" cap="none" spc="-1" normalizeH="0" baseline="0" noProof="0" dirty="0">
              <a:ln>
                <a:noFill/>
              </a:ln>
              <a:solidFill>
                <a:prstClr val="black"/>
              </a:solidFill>
              <a:effectLst/>
              <a:uLnTx/>
              <a:uFillTx/>
              <a:latin typeface="Arial"/>
              <a:sym typeface="Arial"/>
            </a:endParaRPr>
          </a:p>
          <a:p>
            <a:endParaRPr kumimoji="0" lang="en-GB" sz="1200" b="0" i="0" u="none" strike="noStrike" kern="1200" cap="none" spc="-1" normalizeH="0" baseline="0" noProof="0" dirty="0">
              <a:ln>
                <a:noFill/>
              </a:ln>
              <a:solidFill>
                <a:prstClr val="black"/>
              </a:solidFill>
              <a:effectLst/>
              <a:uLnTx/>
              <a:uFillTx/>
              <a:latin typeface="Arial"/>
              <a:sym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5527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Note: For an audio version of the story, download the other version of the lesson.</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Timing: 10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the different spellings of SSC [au] with their sound, and vocabulary from this term in a story context.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Pierre is dreaming about Lulu, his pet tortoise.</a:t>
            </a:r>
          </a:p>
          <a:p>
            <a:pPr marL="229320" indent="-228600">
              <a:lnSpc>
                <a:spcPct val="100000"/>
              </a:lnSpc>
              <a:buAutoNum type="arabicPeriod"/>
            </a:pPr>
            <a:r>
              <a:rPr lang="en-GB" sz="1200" b="0" strike="noStrike" spc="-1" dirty="0">
                <a:solidFill>
                  <a:srgbClr val="000000"/>
                </a:solidFill>
                <a:latin typeface="Calibri"/>
              </a:rPr>
              <a:t>Pupils read the story aloud, line by line, as per the animations.</a:t>
            </a:r>
          </a:p>
          <a:p>
            <a:pPr marL="229320" indent="-228600">
              <a:lnSpc>
                <a:spcPct val="100000"/>
              </a:lnSpc>
              <a:buAutoNum type="arabicPeriod"/>
            </a:pPr>
            <a:r>
              <a:rPr lang="en-GB" sz="1200" b="0" strike="noStrike" spc="-1" dirty="0">
                <a:solidFill>
                  <a:srgbClr val="000000"/>
                </a:solidFill>
                <a:latin typeface="Calibri"/>
              </a:rPr>
              <a:t>Click on each speech bubble to hear each line pronounced by a native speaker.</a:t>
            </a:r>
          </a:p>
          <a:p>
            <a:pPr marL="229320" indent="-228600">
              <a:lnSpc>
                <a:spcPct val="100000"/>
              </a:lnSpc>
              <a:buAutoNum type="arabicPeriod"/>
            </a:pPr>
            <a:r>
              <a:rPr lang="en-GB" sz="1200" b="0" strike="noStrike" spc="-1" dirty="0">
                <a:solidFill>
                  <a:srgbClr val="000000"/>
                </a:solidFill>
                <a:latin typeface="Calibri"/>
              </a:rPr>
              <a:t>Before the final click, elicit the present that each character has received (to practise written comprehension of previously taught nouns.  </a:t>
            </a:r>
          </a:p>
          <a:p>
            <a:pPr marL="229320" indent="-228600">
              <a:lnSpc>
                <a:spcPct val="100000"/>
              </a:lnSpc>
              <a:buAutoNum type="arabicPeriod"/>
            </a:pPr>
            <a:r>
              <a:rPr lang="en-GB" sz="1200" b="0" strike="noStrike" spc="-1" dirty="0">
                <a:solidFill>
                  <a:srgbClr val="000000"/>
                </a:solidFill>
                <a:latin typeface="Calibri"/>
              </a:rPr>
              <a:t>Click to bring up the picture of the present.</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783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3/8</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9792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43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329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52538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970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7228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94562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0744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49593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137933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14193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4270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113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6324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0853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59715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069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377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559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1301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92594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0881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047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3997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115763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75789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8.gif"/><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gif"/><Relationship Id="rId11" Type="http://schemas.openxmlformats.org/officeDocument/2006/relationships/image" Target="../media/image32.gif"/><Relationship Id="rId5" Type="http://schemas.openxmlformats.org/officeDocument/2006/relationships/image" Target="../media/image30.png"/><Relationship Id="rId15" Type="http://schemas.openxmlformats.org/officeDocument/2006/relationships/image" Target="../media/image41.gif"/><Relationship Id="rId10" Type="http://schemas.openxmlformats.org/officeDocument/2006/relationships/image" Target="../media/image37.gif"/><Relationship Id="rId4" Type="http://schemas.openxmlformats.org/officeDocument/2006/relationships/image" Target="../media/image36.gif"/><Relationship Id="rId9" Type="http://schemas.openxmlformats.org/officeDocument/2006/relationships/image" Target="../media/image34.gif"/><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3.gif"/><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gif"/><Relationship Id="rId11" Type="http://schemas.openxmlformats.org/officeDocument/2006/relationships/image" Target="../media/image35.gif"/><Relationship Id="rId5" Type="http://schemas.openxmlformats.org/officeDocument/2006/relationships/image" Target="../media/image30.png"/><Relationship Id="rId15" Type="http://schemas.openxmlformats.org/officeDocument/2006/relationships/image" Target="../media/image37.gif"/><Relationship Id="rId10" Type="http://schemas.openxmlformats.org/officeDocument/2006/relationships/image" Target="../media/image38.gif"/><Relationship Id="rId4" Type="http://schemas.openxmlformats.org/officeDocument/2006/relationships/image" Target="../media/image36.gif"/><Relationship Id="rId9" Type="http://schemas.openxmlformats.org/officeDocument/2006/relationships/image" Target="../media/image32.gif"/><Relationship Id="rId14" Type="http://schemas.openxmlformats.org/officeDocument/2006/relationships/image" Target="../media/image42.gif"/></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3.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7.gi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gif"/><Relationship Id="rId11" Type="http://schemas.openxmlformats.org/officeDocument/2006/relationships/image" Target="../media/image33.gif"/><Relationship Id="rId5" Type="http://schemas.openxmlformats.org/officeDocument/2006/relationships/image" Target="../media/image30.png"/><Relationship Id="rId15" Type="http://schemas.openxmlformats.org/officeDocument/2006/relationships/image" Target="../media/image32.gif"/><Relationship Id="rId10" Type="http://schemas.openxmlformats.org/officeDocument/2006/relationships/image" Target="../media/image35.gif"/><Relationship Id="rId4" Type="http://schemas.openxmlformats.org/officeDocument/2006/relationships/image" Target="../media/image36.gif"/><Relationship Id="rId9" Type="http://schemas.openxmlformats.org/officeDocument/2006/relationships/image" Target="../media/image38.gif"/><Relationship Id="rId14" Type="http://schemas.openxmlformats.org/officeDocument/2006/relationships/image" Target="../media/image34.gif"/></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gif"/><Relationship Id="rId11" Type="http://schemas.openxmlformats.org/officeDocument/2006/relationships/image" Target="../media/image33.gif"/><Relationship Id="rId5" Type="http://schemas.openxmlformats.org/officeDocument/2006/relationships/image" Target="../media/image30.png"/><Relationship Id="rId15" Type="http://schemas.openxmlformats.org/officeDocument/2006/relationships/image" Target="../media/image44.gif"/><Relationship Id="rId10" Type="http://schemas.openxmlformats.org/officeDocument/2006/relationships/image" Target="../media/image35.gif"/><Relationship Id="rId4" Type="http://schemas.openxmlformats.org/officeDocument/2006/relationships/image" Target="../media/image36.gif"/><Relationship Id="rId9" Type="http://schemas.openxmlformats.org/officeDocument/2006/relationships/image" Target="../media/image38.gif"/><Relationship Id="rId14"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gif"/><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4.gif"/><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gif"/><Relationship Id="rId11" Type="http://schemas.openxmlformats.org/officeDocument/2006/relationships/image" Target="../media/image37.gif"/><Relationship Id="rId5" Type="http://schemas.openxmlformats.org/officeDocument/2006/relationships/image" Target="../media/image30.png"/><Relationship Id="rId15" Type="http://schemas.openxmlformats.org/officeDocument/2006/relationships/image" Target="../media/image45.png"/><Relationship Id="rId10" Type="http://schemas.openxmlformats.org/officeDocument/2006/relationships/image" Target="../media/image33.gif"/><Relationship Id="rId4" Type="http://schemas.openxmlformats.org/officeDocument/2006/relationships/image" Target="../media/image36.gif"/><Relationship Id="rId9" Type="http://schemas.openxmlformats.org/officeDocument/2006/relationships/image" Target="../media/image35.gif"/><Relationship Id="rId1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png"/><Relationship Id="rId3" Type="http://schemas.openxmlformats.org/officeDocument/2006/relationships/image" Target="../media/image40.gif"/><Relationship Id="rId7" Type="http://schemas.openxmlformats.org/officeDocument/2006/relationships/image" Target="../media/image50.png"/><Relationship Id="rId12" Type="http://schemas.openxmlformats.org/officeDocument/2006/relationships/image" Target="../media/image43.gif"/><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9.png"/><Relationship Id="rId11"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44.gif"/><Relationship Id="rId4" Type="http://schemas.openxmlformats.org/officeDocument/2006/relationships/image" Target="../media/image46.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5.png"/><Relationship Id="rId3" Type="http://schemas.openxmlformats.org/officeDocument/2006/relationships/image" Target="../media/image40.gif"/><Relationship Id="rId7" Type="http://schemas.openxmlformats.org/officeDocument/2006/relationships/image" Target="../media/image51.png"/><Relationship Id="rId12"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43.gi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9.png"/><Relationship Id="rId11"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44.gif"/><Relationship Id="rId4" Type="http://schemas.openxmlformats.org/officeDocument/2006/relationships/image" Target="../media/image40.gif"/><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1.png"/><Relationship Id="rId12" Type="http://schemas.openxmlformats.org/officeDocument/2006/relationships/image" Target="../media/image41.gif"/><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0.gif"/><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11.png"/><Relationship Id="rId21" Type="http://schemas.openxmlformats.org/officeDocument/2006/relationships/image" Target="../media/image20.gif"/><Relationship Id="rId7" Type="http://schemas.openxmlformats.org/officeDocument/2006/relationships/image" Target="../media/image13.svg"/><Relationship Id="rId12" Type="http://schemas.openxmlformats.org/officeDocument/2006/relationships/audio" Target="../media/audio7.wav"/><Relationship Id="rId17" Type="http://schemas.openxmlformats.org/officeDocument/2006/relationships/image" Target="../media/image16.png"/><Relationship Id="rId25" Type="http://schemas.openxmlformats.org/officeDocument/2006/relationships/image" Target="../media/image24.gif"/><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12.png"/><Relationship Id="rId11" Type="http://schemas.openxmlformats.org/officeDocument/2006/relationships/audio" Target="../media/audio6.wav"/><Relationship Id="rId24"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audio" Target="../media/audio5.wav"/><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image" Target="../media/image12.png"/><Relationship Id="rId3" Type="http://schemas.openxmlformats.org/officeDocument/2006/relationships/image" Target="../media/image11.png"/><Relationship Id="rId21" Type="http://schemas.openxmlformats.org/officeDocument/2006/relationships/audio" Target="../media/audio25.wav"/><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2.wav"/><Relationship Id="rId20" Type="http://schemas.openxmlformats.org/officeDocument/2006/relationships/audio" Target="../media/audio24.wav"/><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image" Target="../media/image13.sv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png"/><Relationship Id="rId11" Type="http://schemas.openxmlformats.org/officeDocument/2006/relationships/image" Target="../media/image34.gif"/><Relationship Id="rId5" Type="http://schemas.openxmlformats.org/officeDocument/2006/relationships/image" Target="../media/image3.gif"/><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image" Target="../media/image30.png"/><Relationship Id="rId9" Type="http://schemas.openxmlformats.org/officeDocument/2006/relationships/image" Target="../media/image32.gif"/><Relationship Id="rId14" Type="http://schemas.openxmlformats.org/officeDocument/2006/relationships/image" Target="../media/image37.gif"/></Relationships>
</file>

<file path=ppt/slides/_rels/slide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2.gif"/><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png"/><Relationship Id="rId11" Type="http://schemas.openxmlformats.org/officeDocument/2006/relationships/image" Target="../media/image37.gif"/><Relationship Id="rId5" Type="http://schemas.openxmlformats.org/officeDocument/2006/relationships/image" Target="../media/image3.gif"/><Relationship Id="rId15" Type="http://schemas.openxmlformats.org/officeDocument/2006/relationships/image" Target="../media/image39.gif"/><Relationship Id="rId10" Type="http://schemas.openxmlformats.org/officeDocument/2006/relationships/image" Target="../media/image35.gif"/><Relationship Id="rId4" Type="http://schemas.openxmlformats.org/officeDocument/2006/relationships/image" Target="../media/image30.png"/><Relationship Id="rId9" Type="http://schemas.openxmlformats.org/officeDocument/2006/relationships/image" Target="../media/image34.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6.gif"/><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png"/><Relationship Id="rId11" Type="http://schemas.openxmlformats.org/officeDocument/2006/relationships/image" Target="../media/image38.gif"/><Relationship Id="rId5" Type="http://schemas.openxmlformats.org/officeDocument/2006/relationships/image" Target="../media/image3.gif"/><Relationship Id="rId15" Type="http://schemas.openxmlformats.org/officeDocument/2006/relationships/image" Target="../media/image40.gif"/><Relationship Id="rId10" Type="http://schemas.openxmlformats.org/officeDocument/2006/relationships/image" Target="../media/image32.gif"/><Relationship Id="rId4" Type="http://schemas.openxmlformats.org/officeDocument/2006/relationships/image" Target="../media/image30.png"/><Relationship Id="rId9" Type="http://schemas.openxmlformats.org/officeDocument/2006/relationships/image" Target="../media/image37.gif"/><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591359" y="4665935"/>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156417" y="4859499"/>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0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 Avoir » : tu as, </a:t>
            </a:r>
            <a:b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b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il/elle a</a:t>
            </a:r>
          </a:p>
          <a:p>
            <a:pPr marL="457920" indent="-457200">
              <a:buFont typeface="Wingdings" panose="05000000000000000000" pitchFamily="2" charset="2"/>
              <a:buChar char="§"/>
              <a:defRPr/>
            </a:pPr>
            <a:r>
              <a:rPr lang="fr-FR" sz="2000" b="1" spc="-1" dirty="0">
                <a:solidFill>
                  <a:srgbClr val="FFFFFF"/>
                </a:solidFill>
                <a:latin typeface="Century Gothic" panose="020B0502020202020204" pitchFamily="34" charset="0"/>
                <a:ea typeface="Century Gothic"/>
                <a:sym typeface="Arial"/>
              </a:rPr>
              <a:t>« Être » : tu es, </a:t>
            </a:r>
            <a:br>
              <a:rPr lang="fr-FR" sz="2000" b="1" spc="-1" dirty="0">
                <a:solidFill>
                  <a:srgbClr val="FFFFFF"/>
                </a:solidFill>
                <a:latin typeface="Century Gothic" panose="020B0502020202020204" pitchFamily="34" charset="0"/>
                <a:ea typeface="Century Gothic"/>
                <a:sym typeface="Arial"/>
              </a:rPr>
            </a:br>
            <a:r>
              <a:rPr lang="fr-FR" sz="2000" b="1" spc="-1" dirty="0">
                <a:solidFill>
                  <a:srgbClr val="FFFFFF"/>
                </a:solidFill>
                <a:latin typeface="Century Gothic" panose="020B0502020202020204" pitchFamily="34" charset="0"/>
                <a:ea typeface="Century Gothic"/>
                <a:sym typeface="Arial"/>
              </a:rPr>
              <a:t>il/elle est</a:t>
            </a:r>
            <a:endPar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[au]</a:t>
            </a:r>
          </a:p>
          <a:p>
            <a:pPr marL="7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fr-FR"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pic>
        <p:nvPicPr>
          <p:cNvPr id="8" name="Picture 4" descr="pillow clipart png - Clip Art Library">
            <a:extLst>
              <a:ext uri="{FF2B5EF4-FFF2-40B4-BE49-F238E27FC236}">
                <a16:creationId xmlns:a16="http://schemas.microsoft.com/office/drawing/2014/main" id="{0C2DE090-16C2-46FD-BAA0-9D5ED0408F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2057" y="2729224"/>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vector graphics&#10;&#10;Description automatically generated">
            <a:extLst>
              <a:ext uri="{FF2B5EF4-FFF2-40B4-BE49-F238E27FC236}">
                <a16:creationId xmlns:a16="http://schemas.microsoft.com/office/drawing/2014/main" id="{D24637DA-F504-4DD9-85BD-2A46ED6D8836}"/>
              </a:ext>
            </a:extLst>
          </p:cNvPr>
          <p:cNvPicPr>
            <a:picLocks noChangeAspect="1"/>
          </p:cNvPicPr>
          <p:nvPr/>
        </p:nvPicPr>
        <p:blipFill rotWithShape="1">
          <a:blip r:embed="rId5">
            <a:extLst>
              <a:ext uri="{28A0092B-C50C-407E-A947-70E740481C1C}">
                <a14:useLocalDpi xmlns:a14="http://schemas.microsoft.com/office/drawing/2010/main" val="0"/>
              </a:ext>
            </a:extLst>
          </a:blip>
          <a:srcRect b="70612"/>
          <a:stretch/>
        </p:blipFill>
        <p:spPr>
          <a:xfrm>
            <a:off x="2565546" y="2774714"/>
            <a:ext cx="1849608" cy="1524311"/>
          </a:xfrm>
          <a:prstGeom prst="rect">
            <a:avLst/>
          </a:prstGeom>
        </p:spPr>
      </p:pic>
      <p:grpSp>
        <p:nvGrpSpPr>
          <p:cNvPr id="10" name="Group 9">
            <a:extLst>
              <a:ext uri="{FF2B5EF4-FFF2-40B4-BE49-F238E27FC236}">
                <a16:creationId xmlns:a16="http://schemas.microsoft.com/office/drawing/2014/main" id="{928AC7C3-0737-4C62-B717-04CFE4181557}"/>
              </a:ext>
            </a:extLst>
          </p:cNvPr>
          <p:cNvGrpSpPr/>
          <p:nvPr/>
        </p:nvGrpSpPr>
        <p:grpSpPr>
          <a:xfrm>
            <a:off x="2965339" y="3279957"/>
            <a:ext cx="890953" cy="513823"/>
            <a:chOff x="5360602" y="517320"/>
            <a:chExt cx="1445474" cy="733564"/>
          </a:xfrm>
        </p:grpSpPr>
        <p:sp>
          <p:nvSpPr>
            <p:cNvPr id="11" name="Freeform: Shape 10">
              <a:extLst>
                <a:ext uri="{FF2B5EF4-FFF2-40B4-BE49-F238E27FC236}">
                  <a16:creationId xmlns:a16="http://schemas.microsoft.com/office/drawing/2014/main" id="{975E4801-39CE-4887-9C05-F395156566CE}"/>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3" name="Arc 12">
              <a:extLst>
                <a:ext uri="{FF2B5EF4-FFF2-40B4-BE49-F238E27FC236}">
                  <a16:creationId xmlns:a16="http://schemas.microsoft.com/office/drawing/2014/main" id="{069CB6ED-572E-4386-8012-573AB6728B0B}"/>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14" name="Arc 13">
              <a:extLst>
                <a:ext uri="{FF2B5EF4-FFF2-40B4-BE49-F238E27FC236}">
                  <a16:creationId xmlns:a16="http://schemas.microsoft.com/office/drawing/2014/main" id="{FF637432-0FF6-4F96-8C7B-0FB2AEB73AB7}"/>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15" name="Thought Bubble: Cloud 14">
            <a:extLst>
              <a:ext uri="{FF2B5EF4-FFF2-40B4-BE49-F238E27FC236}">
                <a16:creationId xmlns:a16="http://schemas.microsoft.com/office/drawing/2014/main" id="{95B285EB-1958-4614-8690-15E68EE3034A}"/>
              </a:ext>
            </a:extLst>
          </p:cNvPr>
          <p:cNvSpPr/>
          <p:nvPr/>
        </p:nvSpPr>
        <p:spPr>
          <a:xfrm>
            <a:off x="198609" y="1674415"/>
            <a:ext cx="2286000" cy="1291279"/>
          </a:xfrm>
          <a:prstGeom prst="cloudCallout">
            <a:avLst>
              <a:gd name="adj1" fmla="val 64664"/>
              <a:gd name="adj2" fmla="val 56108"/>
            </a:avLst>
          </a:prstGeom>
          <a:solidFill>
            <a:sysClr val="window" lastClr="FFFFFF"/>
          </a:solidFill>
          <a:ln w="25400" cap="flat" cmpd="sng" algn="ctr">
            <a:solidFill>
              <a:srgbClr val="786EB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16" name="Picture 10" descr="Cajas De Regalo, Regalo, Regalo De Navidad, Corazón">
            <a:extLst>
              <a:ext uri="{FF2B5EF4-FFF2-40B4-BE49-F238E27FC236}">
                <a16:creationId xmlns:a16="http://schemas.microsoft.com/office/drawing/2014/main" id="{EFDD3ACC-E582-473B-9062-0241EB9E8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13" y="1754756"/>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773D09C-C6C5-4C3E-B60B-C65F2ED6B0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900" y="2127310"/>
            <a:ext cx="1199417" cy="634379"/>
          </a:xfrm>
          <a:prstGeom prst="rect">
            <a:avLst/>
          </a:prstGeom>
        </p:spPr>
      </p:pic>
      <p:sp>
        <p:nvSpPr>
          <p:cNvPr id="18" name="TextBox 17">
            <a:extLst>
              <a:ext uri="{FF2B5EF4-FFF2-40B4-BE49-F238E27FC236}">
                <a16:creationId xmlns:a16="http://schemas.microsoft.com/office/drawing/2014/main" id="{461A7787-DB72-4EC2-82F2-45C40A698BE5}"/>
              </a:ext>
            </a:extLst>
          </p:cNvPr>
          <p:cNvSpPr txBox="1"/>
          <p:nvPr/>
        </p:nvSpPr>
        <p:spPr>
          <a:xfrm>
            <a:off x="9126747" y="6447986"/>
            <a:ext cx="306525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pillow clipart png - Clip Art Library">
            <a:extLst>
              <a:ext uri="{FF2B5EF4-FFF2-40B4-BE49-F238E27FC236}">
                <a16:creationId xmlns:a16="http://schemas.microsoft.com/office/drawing/2014/main" id="{DF4368D4-99EB-4CCE-BDDC-F4896A7B9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6">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Mathi</a:t>
            </a:r>
            <a:r>
              <a:rPr lang="en-GB" sz="3200" b="1" dirty="0">
                <a:solidFill>
                  <a:srgbClr val="002060"/>
                </a:solidFill>
                <a:latin typeface="Century Gothic" panose="020B0502020202020204" pitchFamily="34" charset="0"/>
              </a:rPr>
              <a:t>eu</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02313" y="3961490"/>
            <a:ext cx="2956896" cy="1911730"/>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026145" y="1842958"/>
            <a:ext cx="7603930" cy="709516"/>
          </a:xfrm>
          <a:prstGeom prst="wedgeRoundRectCallout">
            <a:avLst>
              <a:gd name="adj1" fmla="val -64644"/>
              <a:gd name="adj2" fmla="val -3196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eu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Mathi</a:t>
            </a:r>
            <a:r>
              <a:rPr lang="en-GB" sz="3200" b="1" dirty="0">
                <a:solidFill>
                  <a:srgbClr val="002060"/>
                </a:solidFill>
                <a:latin typeface="Century Gothic" panose="020B0502020202020204" pitchFamily="34" charset="0"/>
              </a:rPr>
              <a:t>eu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61925" y="2371707"/>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6225" y="1145734"/>
            <a:ext cx="371773" cy="626726"/>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24771" y="1350548"/>
            <a:ext cx="831388" cy="519020"/>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4B2280E5-E048-412D-ADCC-47EFD53362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01032" y="4552473"/>
            <a:ext cx="2354493" cy="1735263"/>
          </a:xfrm>
          <a:prstGeom prst="rect">
            <a:avLst/>
          </a:prstGeom>
        </p:spPr>
      </p:pic>
    </p:spTree>
    <p:extLst>
      <p:ext uri="{BB962C8B-B14F-4D97-AF65-F5344CB8AC3E}">
        <p14:creationId xmlns:p14="http://schemas.microsoft.com/office/powerpoint/2010/main" val="161199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pillow clipart png - Clip Art Library">
            <a:extLst>
              <a:ext uri="{FF2B5EF4-FFF2-40B4-BE49-F238E27FC236}">
                <a16:creationId xmlns:a16="http://schemas.microsoft.com/office/drawing/2014/main" id="{BCAEDAEC-5953-4B65-9BDF-4D830920A4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6">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Marg</a:t>
            </a:r>
            <a:r>
              <a:rPr lang="en-GB" sz="3200" b="1" dirty="0">
                <a:solidFill>
                  <a:srgbClr val="002060"/>
                </a:solidFill>
                <a:latin typeface="Century Gothic" panose="020B0502020202020204" pitchFamily="34" charset="0"/>
              </a:rPr>
              <a:t>o</a:t>
            </a:r>
            <a:r>
              <a:rPr lang="en-GB" sz="3200" b="1" dirty="0">
                <a:solidFill>
                  <a:schemeClr val="bg1">
                    <a:lumMod val="50000"/>
                  </a:schemeClr>
                </a:solidFill>
                <a:latin typeface="Century Gothic" panose="020B0502020202020204" pitchFamily="34" charset="0"/>
              </a:rPr>
              <a:t>t</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59923"/>
              <a:gd name="adj2" fmla="val -8672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026145" y="1514252"/>
            <a:ext cx="7937629" cy="709516"/>
          </a:xfrm>
          <a:prstGeom prst="wedgeRoundRectCallout">
            <a:avLst>
              <a:gd name="adj1" fmla="val -55635"/>
              <a:gd name="adj2" fmla="val -4683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ph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Marg</a:t>
            </a:r>
            <a:r>
              <a:rPr lang="en-GB" sz="3200" b="1" dirty="0">
                <a:solidFill>
                  <a:srgbClr val="002060"/>
                </a:solidFill>
                <a:latin typeface="Century Gothic" panose="020B0502020202020204" pitchFamily="34" charset="0"/>
              </a:rPr>
              <a:t>o</a:t>
            </a:r>
            <a:r>
              <a:rPr lang="en-GB" sz="3200" b="1" dirty="0">
                <a:solidFill>
                  <a:schemeClr val="bg1">
                    <a:lumMod val="50000"/>
                  </a:schemeClr>
                </a:solidFill>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61925" y="2371707"/>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6225" y="1145734"/>
            <a:ext cx="371773" cy="626726"/>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81727" y="957190"/>
            <a:ext cx="889979" cy="51902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5380" y="1893291"/>
            <a:ext cx="2914378" cy="5062270"/>
          </a:xfrm>
          <a:prstGeom prst="rect">
            <a:avLst/>
          </a:prstGeom>
        </p:spPr>
      </p:pic>
      <p:pic>
        <p:nvPicPr>
          <p:cNvPr id="6" name="Picture 5" descr="A picture containing engineering drawing&#10;&#10;Description automatically generated">
            <a:extLst>
              <a:ext uri="{FF2B5EF4-FFF2-40B4-BE49-F238E27FC236}">
                <a16:creationId xmlns:a16="http://schemas.microsoft.com/office/drawing/2014/main" id="{2ABC7527-DDF0-4B65-9B6C-C33E5A6E6C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26332" y="4962490"/>
            <a:ext cx="1922460" cy="1319132"/>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Tree>
    <p:extLst>
      <p:ext uri="{BB962C8B-B14F-4D97-AF65-F5344CB8AC3E}">
        <p14:creationId xmlns:p14="http://schemas.microsoft.com/office/powerpoint/2010/main" val="3631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394C234E-D3D8-4E6D-82A0-8B384B07A2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6">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Mil</a:t>
            </a:r>
            <a:r>
              <a:rPr lang="en-GB" sz="3200" b="1" dirty="0">
                <a:solidFill>
                  <a:srgbClr val="002060"/>
                </a:solidFill>
                <a:latin typeface="Century Gothic" panose="020B0502020202020204" pitchFamily="34" charset="0"/>
              </a:rPr>
              <a:t>o</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6225" y="1145734"/>
            <a:ext cx="371773" cy="626726"/>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2900" y="3446848"/>
            <a:ext cx="2079871" cy="1187385"/>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98941"/>
              <a:gd name="adj2" fmla="val 37452"/>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 name="Picture 4" descr="A picture containing text, silhouette, screenshot&#10;&#10;Description automatically generated">
            <a:extLst>
              <a:ext uri="{FF2B5EF4-FFF2-40B4-BE49-F238E27FC236}">
                <a16:creationId xmlns:a16="http://schemas.microsoft.com/office/drawing/2014/main" id="{A4B8F7D7-6F11-4E8B-BFD3-221AB3529E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878082">
            <a:off x="7981896" y="4787606"/>
            <a:ext cx="1269467" cy="315139"/>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D67320A2-2D69-40E3-AA82-D886200278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72661" y="604276"/>
            <a:ext cx="1144838" cy="207542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60144" y="1245317"/>
            <a:ext cx="537995" cy="467027"/>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026146" y="1514252"/>
            <a:ext cx="6945790" cy="709516"/>
          </a:xfrm>
          <a:prstGeom prst="wedgeRoundRectCallout">
            <a:avLst>
              <a:gd name="adj1" fmla="val -73019"/>
              <a:gd name="adj2" fmla="val -38574"/>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styl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Mil</a:t>
            </a:r>
            <a:r>
              <a:rPr lang="en-GB" sz="3200" b="1" dirty="0">
                <a:solidFill>
                  <a:srgbClr val="002060"/>
                </a:solidFill>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Tree>
    <p:extLst>
      <p:ext uri="{BB962C8B-B14F-4D97-AF65-F5344CB8AC3E}">
        <p14:creationId xmlns:p14="http://schemas.microsoft.com/office/powerpoint/2010/main" val="28066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B34F5103-30BB-43BB-AD86-8B4788242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6">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4" y="4351483"/>
            <a:ext cx="3892973"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noProof="0" dirty="0">
                <a:solidFill>
                  <a:srgbClr val="002060"/>
                </a:solidFill>
                <a:latin typeface="Century Gothic" panose="020B0502020202020204" pitchFamily="34" charset="0"/>
              </a:rPr>
              <a:t>Sol</a:t>
            </a:r>
            <a:r>
              <a:rPr lang="en-GB" sz="3200" b="1" noProof="0" dirty="0">
                <a:solidFill>
                  <a:srgbClr val="002060"/>
                </a:solidFill>
                <a:latin typeface="Century Gothic" panose="020B0502020202020204" pitchFamily="34" charset="0"/>
              </a:rPr>
              <a:t>an</a:t>
            </a:r>
            <a:r>
              <a:rPr lang="en-GB" sz="3200" noProof="0" dirty="0">
                <a:solidFill>
                  <a:srgbClr val="002060"/>
                </a:solidFill>
                <a:latin typeface="Century Gothic" panose="020B0502020202020204" pitchFamily="34" charset="0"/>
              </a:rPr>
              <a:t>ge</a:t>
            </a:r>
            <a:r>
              <a:rPr lang="en-GB" sz="3200" dirty="0">
                <a:solidFill>
                  <a:srgbClr val="002060"/>
                </a:solidFill>
                <a:latin typeface="Century Gothic" panose="020B0502020202020204" pitchFamily="34" charset="0"/>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4877" y="4071832"/>
            <a:ext cx="1502964" cy="2533661"/>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5589" y="862681"/>
            <a:ext cx="917255" cy="523655"/>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451429" y="3302041"/>
            <a:ext cx="2914378" cy="868543"/>
          </a:xfrm>
          <a:prstGeom prst="wedgeRoundRectCallout">
            <a:avLst>
              <a:gd name="adj1" fmla="val 100148"/>
              <a:gd name="adj2" fmla="val 152180"/>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31" name="Picture 30" descr="A picture containing text&#10;&#10;Description automatically generated">
            <a:extLst>
              <a:ext uri="{FF2B5EF4-FFF2-40B4-BE49-F238E27FC236}">
                <a16:creationId xmlns:a16="http://schemas.microsoft.com/office/drawing/2014/main" id="{D67320A2-2D69-40E3-AA82-D886200278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572661" y="604276"/>
            <a:ext cx="1144838" cy="207542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760144" y="1245317"/>
            <a:ext cx="537995" cy="467027"/>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3466659" y="2286117"/>
            <a:ext cx="8376869" cy="709516"/>
          </a:xfrm>
          <a:prstGeom prst="wedgeRoundRectCallout">
            <a:avLst>
              <a:gd name="adj1" fmla="val -62103"/>
              <a:gd name="adj2" fmla="val -144319"/>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or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ge,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Sol</a:t>
            </a:r>
            <a:r>
              <a:rPr lang="en-GB" sz="3200" b="1" dirty="0">
                <a:solidFill>
                  <a:srgbClr val="002060"/>
                </a:solidFill>
                <a:latin typeface="Century Gothic" panose="020B0502020202020204" pitchFamily="34" charset="0"/>
              </a:rPr>
              <a:t>an</a:t>
            </a:r>
            <a:r>
              <a:rPr lang="en-GB" sz="3200" dirty="0">
                <a:solidFill>
                  <a:srgbClr val="002060"/>
                </a:solidFill>
                <a:latin typeface="Century Gothic" panose="020B0502020202020204" pitchFamily="34" charset="0"/>
              </a:rPr>
              <a:t>ge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6" name="Picture 5" descr="A picture containing diagram&#10;&#10;Description automatically generated">
            <a:extLst>
              <a:ext uri="{FF2B5EF4-FFF2-40B4-BE49-F238E27FC236}">
                <a16:creationId xmlns:a16="http://schemas.microsoft.com/office/drawing/2014/main" id="{C3846AA6-ECF9-4301-B6CC-DF8DF8AC37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55330" y="5538868"/>
            <a:ext cx="738576" cy="709517"/>
          </a:xfrm>
          <a:prstGeom prst="rect">
            <a:avLst/>
          </a:prstGeom>
        </p:spPr>
      </p:pic>
    </p:spTree>
    <p:extLst>
      <p:ext uri="{BB962C8B-B14F-4D97-AF65-F5344CB8AC3E}">
        <p14:creationId xmlns:p14="http://schemas.microsoft.com/office/powerpoint/2010/main" val="64785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C0EA56B4-D16B-4519-A1B1-05110AC3B6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map&#10;&#10;Description automatically generated">
            <a:extLst>
              <a:ext uri="{FF2B5EF4-FFF2-40B4-BE49-F238E27FC236}">
                <a16:creationId xmlns:a16="http://schemas.microsoft.com/office/drawing/2014/main" id="{0C4407D9-7840-4BE2-8142-6ED1A852F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6479" y="1155260"/>
            <a:ext cx="1606273" cy="1458185"/>
          </a:xfrm>
          <a:prstGeom prst="rect">
            <a:avLst/>
          </a:prstGeom>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6">
            <a:extLst>
              <a:ext uri="{28A0092B-C50C-407E-A947-70E740481C1C}">
                <a14:useLocalDpi xmlns:a14="http://schemas.microsoft.com/office/drawing/2010/main" val="0"/>
              </a:ext>
            </a:extLst>
          </a:blip>
          <a:srcRect b="70612"/>
          <a:stretch/>
        </p:blipFill>
        <p:spPr>
          <a:xfrm>
            <a:off x="9302748" y="190716"/>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50411" y="383242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904"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5" y="4721241"/>
            <a:ext cx="2464698" cy="817627"/>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5" name="Picture 24" descr="A picture containing vector graphics&#10;&#10;Description automatically generated">
            <a:extLst>
              <a:ext uri="{FF2B5EF4-FFF2-40B4-BE49-F238E27FC236}">
                <a16:creationId xmlns:a16="http://schemas.microsoft.com/office/drawing/2014/main" id="{EB7CE8C5-C6D4-40C3-9A41-6909FCA287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7744" y="1402366"/>
            <a:ext cx="1099119" cy="1202677"/>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8237" y="1571858"/>
            <a:ext cx="917255" cy="523655"/>
          </a:xfrm>
          <a:prstGeom prst="rect">
            <a:avLst/>
          </a:prstGeom>
        </p:spPr>
      </p:pic>
      <p:pic>
        <p:nvPicPr>
          <p:cNvPr id="30" name="Picture 29" descr="Logo&#10;&#10;Description automatically generated">
            <a:extLst>
              <a:ext uri="{FF2B5EF4-FFF2-40B4-BE49-F238E27FC236}">
                <a16:creationId xmlns:a16="http://schemas.microsoft.com/office/drawing/2014/main" id="{636DB2F2-CBCE-4B79-8B04-5E27A3AF81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7493" y="1155260"/>
            <a:ext cx="953996" cy="838761"/>
          </a:xfrm>
          <a:prstGeom prst="rect">
            <a:avLst/>
          </a:prstGeom>
        </p:spPr>
      </p:pic>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451428" y="3302041"/>
            <a:ext cx="3892973" cy="1419200"/>
          </a:xfrm>
          <a:prstGeom prst="wedgeRoundRectCallout">
            <a:avLst>
              <a:gd name="adj1" fmla="val 61904"/>
              <a:gd name="adj2" fmla="val 101145"/>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dirty="0" err="1">
                <a:solidFill>
                  <a:srgbClr val="002060"/>
                </a:solidFill>
                <a:latin typeface="Century Gothic" panose="020B0502020202020204" pitchFamily="34" charset="0"/>
              </a:rPr>
              <a:t>J’ai</a:t>
            </a:r>
            <a:r>
              <a:rPr lang="en-GB" sz="3200" dirty="0">
                <a:solidFill>
                  <a:srgbClr val="002060"/>
                </a:solidFill>
                <a:latin typeface="Century Gothic" panose="020B0502020202020204" pitchFamily="34" charset="0"/>
              </a:rPr>
              <a:t> un </a:t>
            </a:r>
            <a:r>
              <a:rPr lang="en-GB" sz="3200" dirty="0" err="1">
                <a:solidFill>
                  <a:srgbClr val="002060"/>
                </a:solidFill>
                <a:latin typeface="Century Gothic" panose="020B0502020202020204" pitchFamily="34" charset="0"/>
              </a:rPr>
              <a:t>cadeau</a:t>
            </a:r>
            <a:r>
              <a:rPr lang="en-GB" sz="3200" dirty="0">
                <a:solidFill>
                  <a:srgbClr val="002060"/>
                </a:solidFill>
                <a:latin typeface="Century Gothic" panose="020B0502020202020204" pitchFamily="34" charset="0"/>
              </a:rPr>
              <a:t> pour </a:t>
            </a:r>
            <a:r>
              <a:rPr lang="en-GB" sz="3200" dirty="0" err="1">
                <a:solidFill>
                  <a:srgbClr val="002060"/>
                </a:solidFill>
                <a:latin typeface="Century Gothic" panose="020B0502020202020204" pitchFamily="34" charset="0"/>
              </a:rPr>
              <a:t>toi</a:t>
            </a:r>
            <a:r>
              <a:rPr lang="en-GB" sz="3200" dirty="0">
                <a:solidFill>
                  <a:srgbClr val="002060"/>
                </a:solidFill>
                <a:latin typeface="Century Gothic" panose="020B0502020202020204" pitchFamily="34" charset="0"/>
              </a:rPr>
              <a:t>, L</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l</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1" name="Picture 30" descr="A picture containing text&#10;&#10;Description automatically generated">
            <a:extLst>
              <a:ext uri="{FF2B5EF4-FFF2-40B4-BE49-F238E27FC236}">
                <a16:creationId xmlns:a16="http://schemas.microsoft.com/office/drawing/2014/main" id="{D67320A2-2D69-40E3-AA82-D886200278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72661" y="604276"/>
            <a:ext cx="1144838" cy="2075420"/>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4877" y="4945175"/>
            <a:ext cx="2025475" cy="1561918"/>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3797448" y="2203423"/>
            <a:ext cx="7599774" cy="709516"/>
          </a:xfrm>
          <a:prstGeom prst="wedgeRoundRectCallout">
            <a:avLst>
              <a:gd name="adj1" fmla="val -43629"/>
              <a:gd name="adj2" fmla="val -10301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pel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che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a:solidFill>
                  <a:srgbClr val="002060"/>
                </a:solidFill>
                <a:latin typeface="Century Gothic" panose="020B0502020202020204" pitchFamily="34" charset="0"/>
              </a:rPr>
              <a:t>L</a:t>
            </a:r>
            <a:r>
              <a:rPr lang="en-GB" sz="3200" b="1" dirty="0">
                <a:solidFill>
                  <a:srgbClr val="002060"/>
                </a:solidFill>
                <a:latin typeface="Century Gothic" panose="020B0502020202020204" pitchFamily="34" charset="0"/>
              </a:rPr>
              <a:t>u</a:t>
            </a:r>
            <a:r>
              <a:rPr lang="en-GB" sz="3200" dirty="0">
                <a:solidFill>
                  <a:srgbClr val="002060"/>
                </a:solidFill>
                <a:latin typeface="Century Gothic" panose="020B0502020202020204" pitchFamily="34" charset="0"/>
              </a:rPr>
              <a:t>l</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7" name="Picture 26" descr="A picture containing vector graphics, clipart&#10;&#10;Description automatically generated">
            <a:extLst>
              <a:ext uri="{FF2B5EF4-FFF2-40B4-BE49-F238E27FC236}">
                <a16:creationId xmlns:a16="http://schemas.microsoft.com/office/drawing/2014/main" id="{699CA3D9-EB49-44EB-8E56-9BD20FA946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71477" y="971039"/>
            <a:ext cx="341078" cy="626726"/>
          </a:xfrm>
          <a:prstGeom prst="rect">
            <a:avLst/>
          </a:prstGeom>
        </p:spPr>
      </p:pic>
      <p:pic>
        <p:nvPicPr>
          <p:cNvPr id="33" name="Picture 16" descr="Animal, Bear, Cartoon, Children, Kids, Toys">
            <a:extLst>
              <a:ext uri="{FF2B5EF4-FFF2-40B4-BE49-F238E27FC236}">
                <a16:creationId xmlns:a16="http://schemas.microsoft.com/office/drawing/2014/main" id="{9E731B15-FCBF-41FC-86DA-708F1EA322D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97448" y="5732716"/>
            <a:ext cx="799834" cy="104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3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602651"/>
            <a:ext cx="5303520" cy="2554545"/>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p:txBody>
      </p:sp>
      <p:sp>
        <p:nvSpPr>
          <p:cNvPr id="9" name="TextBox 8">
            <a:extLst>
              <a:ext uri="{FF2B5EF4-FFF2-40B4-BE49-F238E27FC236}">
                <a16:creationId xmlns:a16="http://schemas.microsoft.com/office/drawing/2014/main" id="{050D9A47-ABD0-4C24-BD89-32ACF31C738A}"/>
              </a:ext>
            </a:extLst>
          </p:cNvPr>
          <p:cNvSpPr txBox="1"/>
          <p:nvPr/>
        </p:nvSpPr>
        <p:spPr>
          <a:xfrm>
            <a:off x="5780306" y="602651"/>
            <a:ext cx="5303520" cy="6001643"/>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3200" b="0" i="0" u="none" strike="noStrike" kern="0" cap="none" spc="0" normalizeH="0" noProof="0" dirty="0">
                <a:ln>
                  <a:noFill/>
                </a:ln>
                <a:solidFill>
                  <a:srgbClr val="4472C4">
                    <a:lumMod val="50000"/>
                  </a:srgbClr>
                </a:solidFill>
                <a:effectLst/>
                <a:uLnTx/>
                <a:uFillTx/>
                <a:latin typeface="Century Gothic" panose="020B0502020202020204" pitchFamily="34" charset="0"/>
              </a:rPr>
              <a:t> orange</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dog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ruler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game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book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811" y="1409761"/>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measuring stick, indoor, black, plant&#10;&#10;Description automatically generated">
            <a:extLst>
              <a:ext uri="{FF2B5EF4-FFF2-40B4-BE49-F238E27FC236}">
                <a16:creationId xmlns:a16="http://schemas.microsoft.com/office/drawing/2014/main" id="{C578F916-6EC6-4DA1-981A-68EFF3E72C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4497" y="1586533"/>
            <a:ext cx="1198497" cy="601246"/>
          </a:xfrm>
          <a:prstGeom prst="rect">
            <a:avLst/>
          </a:prstGeom>
        </p:spPr>
      </p:pic>
      <p:sp>
        <p:nvSpPr>
          <p:cNvPr id="5" name="TextBox 4">
            <a:extLst>
              <a:ext uri="{FF2B5EF4-FFF2-40B4-BE49-F238E27FC236}">
                <a16:creationId xmlns:a16="http://schemas.microsoft.com/office/drawing/2014/main" id="{BC7156A1-CE49-4F39-A072-21B4C2DF4522}"/>
              </a:ext>
            </a:extLst>
          </p:cNvPr>
          <p:cNvSpPr txBox="1"/>
          <p:nvPr/>
        </p:nvSpPr>
        <p:spPr>
          <a:xfrm>
            <a:off x="6283568" y="3348433"/>
            <a:ext cx="1957754" cy="707886"/>
          </a:xfrm>
          <a:prstGeom prst="rect">
            <a:avLst/>
          </a:prstGeom>
          <a:noFill/>
        </p:spPr>
        <p:txBody>
          <a:bodyPr wrap="square" rtlCol="0">
            <a:spAutoFit/>
          </a:bodyPr>
          <a:lstStyle/>
          <a:p>
            <a:r>
              <a:rPr lang="en-GB" sz="4000" b="1" i="1" dirty="0">
                <a:solidFill>
                  <a:srgbClr val="FF0066"/>
                </a:solidFill>
                <a:latin typeface="Century Gothic" panose="020B0502020202020204" pitchFamily="34" charset="0"/>
              </a:rPr>
              <a:t>He has</a:t>
            </a:r>
          </a:p>
        </p:txBody>
      </p:sp>
      <p:sp>
        <p:nvSpPr>
          <p:cNvPr id="6" name="Speech Bubble: Rectangle with Corners Rounded 5">
            <a:extLst>
              <a:ext uri="{FF2B5EF4-FFF2-40B4-BE49-F238E27FC236}">
                <a16:creationId xmlns:a16="http://schemas.microsoft.com/office/drawing/2014/main" id="{EC92A71B-7A41-4B99-B4FF-C3DAA9103577}"/>
              </a:ext>
            </a:extLst>
          </p:cNvPr>
          <p:cNvSpPr/>
          <p:nvPr/>
        </p:nvSpPr>
        <p:spPr>
          <a:xfrm>
            <a:off x="1340084" y="2845020"/>
            <a:ext cx="3645877" cy="1006827"/>
          </a:xfrm>
          <a:prstGeom prst="wedgeRoundRectCallout">
            <a:avLst>
              <a:gd name="adj1" fmla="val -24692"/>
              <a:gd name="adj2" fmla="val -9108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Il a </a:t>
            </a:r>
            <a:r>
              <a:rPr lang="en-GB" sz="2800" dirty="0" err="1">
                <a:solidFill>
                  <a:schemeClr val="bg1"/>
                </a:solidFill>
                <a:latin typeface="Century Gothic" panose="020B0502020202020204" pitchFamily="34" charset="0"/>
              </a:rPr>
              <a:t>une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règle</a:t>
            </a:r>
            <a:r>
              <a:rPr lang="en-GB" sz="28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27910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4F93B2F9-DAB8-41B1-8F0B-6FD68CD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282" y="4664211"/>
            <a:ext cx="923698" cy="59244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a:t>
            </a:r>
            <a:r>
              <a:rPr lang="en-GB" sz="2800" kern="0" dirty="0">
                <a:solidFill>
                  <a:srgbClr val="4472C4">
                    <a:lumMod val="50000"/>
                  </a:srgbClr>
                </a:solidFill>
                <a:latin typeface="Century Gothic" panose="020B0502020202020204" pitchFamily="34" charset="0"/>
              </a:rPr>
              <a:t>pen.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orange.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ruler.</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exercise book.</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0" name="Picture 2" descr="C:\Users\wdj\Google Drive\Primary\Y5 SoW\From Tracy\Pronouns\he.png">
            <a:extLst>
              <a:ext uri="{FF2B5EF4-FFF2-40B4-BE49-F238E27FC236}">
                <a16:creationId xmlns:a16="http://schemas.microsoft.com/office/drawing/2014/main" id="{316E6314-ECA3-49F3-8755-E407F6431D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a:extLst>
              <a:ext uri="{FF2B5EF4-FFF2-40B4-BE49-F238E27FC236}">
                <a16:creationId xmlns:a16="http://schemas.microsoft.com/office/drawing/2014/main" id="{56DD0D16-3E18-42BF-87E6-31B8C7114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ajas De Regalo, Regalo, Regalo De Navidad, Corazón">
            <a:extLst>
              <a:ext uri="{FF2B5EF4-FFF2-40B4-BE49-F238E27FC236}">
                <a16:creationId xmlns:a16="http://schemas.microsoft.com/office/drawing/2014/main" id="{EE56FA71-9DFC-434E-AE0D-31E20BD0A8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1949" y="2252120"/>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155637F1-B4BA-4D1D-9B56-E3B959809A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1949" y="1183982"/>
            <a:ext cx="573510" cy="550946"/>
          </a:xfrm>
          <a:prstGeom prst="rect">
            <a:avLst/>
          </a:prstGeom>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6142410" y="2821983"/>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He has</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91508" y="701673"/>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Il a </a:t>
              </a:r>
              <a:r>
                <a:rPr lang="en-GB" sz="2000" b="1" i="1" dirty="0" err="1">
                  <a:solidFill>
                    <a:srgbClr val="002060"/>
                  </a:solidFill>
                  <a:latin typeface="Century Gothic" panose="020B0502020202020204" pitchFamily="34" charset="0"/>
                </a:rPr>
                <a:t>une</a:t>
              </a:r>
              <a:r>
                <a:rPr lang="en-GB" sz="2000" b="1" i="1" dirty="0">
                  <a:solidFill>
                    <a:srgbClr val="002060"/>
                  </a:solidFill>
                  <a:latin typeface="Century Gothic" panose="020B0502020202020204" pitchFamily="34" charset="0"/>
                </a:rPr>
                <a:t> orange.</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J’ai</a:t>
              </a:r>
              <a:r>
                <a:rPr lang="en-GB" sz="2000" b="1" i="1" dirty="0">
                  <a:solidFill>
                    <a:srgbClr val="002060"/>
                  </a:solidFill>
                  <a:latin typeface="Century Gothic" panose="020B0502020202020204" pitchFamily="34" charset="0"/>
                </a:rPr>
                <a:t> un </a:t>
              </a:r>
              <a:r>
                <a:rPr lang="en-GB" sz="2000" b="1" i="1" dirty="0" err="1">
                  <a:solidFill>
                    <a:srgbClr val="002060"/>
                  </a:solidFill>
                  <a:latin typeface="Century Gothic" panose="020B0502020202020204" pitchFamily="34" charset="0"/>
                </a:rPr>
                <a:t>cadeau</a:t>
              </a:r>
              <a:r>
                <a:rPr lang="en-GB" sz="2000" b="1" i="1" dirty="0">
                  <a:solidFill>
                    <a:srgbClr val="002060"/>
                  </a:solidFill>
                  <a:latin typeface="Century Gothic" panose="020B0502020202020204" pitchFamily="34" charset="0"/>
                </a:rPr>
                <a:t>.</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Elle a un </a:t>
              </a:r>
              <a:r>
                <a:rPr lang="en-GB" sz="2000" b="1" i="1" dirty="0" err="1">
                  <a:solidFill>
                    <a:srgbClr val="002060"/>
                  </a:solidFill>
                  <a:latin typeface="Century Gothic" panose="020B0502020202020204" pitchFamily="34" charset="0"/>
                </a:rPr>
                <a:t>stylo</a:t>
              </a:r>
              <a:r>
                <a:rPr lang="en-GB" sz="2000" b="1" i="1" dirty="0">
                  <a:solidFill>
                    <a:srgbClr val="002060"/>
                  </a:solidFill>
                  <a:latin typeface="Century Gothic" panose="020B0502020202020204" pitchFamily="34" charset="0"/>
                </a:rPr>
                <a:t>.</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Tu as </a:t>
              </a:r>
              <a:r>
                <a:rPr lang="en-GB" sz="2000" b="1" i="1" dirty="0" err="1">
                  <a:solidFill>
                    <a:srgbClr val="002060"/>
                  </a:solidFill>
                  <a:latin typeface="Century Gothic" panose="020B0502020202020204" pitchFamily="34" charset="0"/>
                </a:rPr>
                <a:t>une</a:t>
              </a:r>
              <a:r>
                <a:rPr lang="en-GB" sz="2000" b="1" i="1" dirty="0">
                  <a:solidFill>
                    <a:srgbClr val="002060"/>
                  </a:solidFill>
                  <a:latin typeface="Century Gothic" panose="020B0502020202020204" pitchFamily="34" charset="0"/>
                </a:rPr>
                <a:t> </a:t>
              </a:r>
              <a:r>
                <a:rPr lang="en-GB" sz="2000" b="1" i="1" dirty="0" err="1">
                  <a:solidFill>
                    <a:srgbClr val="002060"/>
                  </a:solidFill>
                  <a:latin typeface="Century Gothic" panose="020B0502020202020204" pitchFamily="34" charset="0"/>
                </a:rPr>
                <a:t>règle</a:t>
              </a:r>
              <a:r>
                <a:rPr lang="en-GB" sz="2000" b="1" i="1" dirty="0">
                  <a:solidFill>
                    <a:srgbClr val="002060"/>
                  </a:solidFill>
                  <a:latin typeface="Century Gothic" panose="020B0502020202020204" pitchFamily="34" charset="0"/>
                </a:rPr>
                <a:t>.</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J’ai</a:t>
              </a:r>
              <a:r>
                <a:rPr lang="en-GB" sz="2000" b="1" i="1" dirty="0">
                  <a:solidFill>
                    <a:srgbClr val="002060"/>
                  </a:solidFill>
                  <a:latin typeface="Century Gothic" panose="020B0502020202020204" pitchFamily="34" charset="0"/>
                </a:rPr>
                <a:t> un gâteau.</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Il a un cahier.</a:t>
              </a:r>
            </a:p>
          </p:txBody>
        </p:sp>
      </p:grpSp>
      <p:pic>
        <p:nvPicPr>
          <p:cNvPr id="48" name="Picture 47" descr="A picture containing measuring stick, indoor, black, plant&#10;&#10;Description automatically generated">
            <a:extLst>
              <a:ext uri="{FF2B5EF4-FFF2-40B4-BE49-F238E27FC236}">
                <a16:creationId xmlns:a16="http://schemas.microsoft.com/office/drawing/2014/main" id="{7DA1ECA2-829A-4590-8DC8-7FE60E771F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39166">
            <a:off x="2902883" y="4103979"/>
            <a:ext cx="1198497" cy="601246"/>
          </a:xfrm>
          <a:prstGeom prst="rect">
            <a:avLst/>
          </a:prstGeom>
        </p:spPr>
      </p:pic>
      <p:pic>
        <p:nvPicPr>
          <p:cNvPr id="49" name="Picture 48" descr="A picture containing text, silhouette, screenshot&#10;&#10;Description automatically generated">
            <a:extLst>
              <a:ext uri="{FF2B5EF4-FFF2-40B4-BE49-F238E27FC236}">
                <a16:creationId xmlns:a16="http://schemas.microsoft.com/office/drawing/2014/main" id="{4C6931E1-9614-4A1B-BAA7-FD73A5F0FE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2872783" y="3313289"/>
            <a:ext cx="1269467" cy="315139"/>
          </a:xfrm>
          <a:prstGeom prst="rect">
            <a:avLst/>
          </a:prstGeom>
        </p:spPr>
      </p:pic>
      <p:sp>
        <p:nvSpPr>
          <p:cNvPr id="50" name="TextBox 49">
            <a:extLst>
              <a:ext uri="{FF2B5EF4-FFF2-40B4-BE49-F238E27FC236}">
                <a16:creationId xmlns:a16="http://schemas.microsoft.com/office/drawing/2014/main" id="{1B0210E8-2C5B-4999-BB1F-D43C5CE90DBB}"/>
              </a:ext>
            </a:extLst>
          </p:cNvPr>
          <p:cNvSpPr txBox="1"/>
          <p:nvPr/>
        </p:nvSpPr>
        <p:spPr>
          <a:xfrm>
            <a:off x="6186419" y="3696716"/>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I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306531" y="1152478"/>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I have</a:t>
            </a: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He has</a:t>
            </a:r>
          </a:p>
        </p:txBody>
      </p:sp>
      <p:pic>
        <p:nvPicPr>
          <p:cNvPr id="59" name="Picture 4" descr="Escuela, Libro De Ejercicios, Estudiar">
            <a:extLst>
              <a:ext uri="{FF2B5EF4-FFF2-40B4-BE49-F238E27FC236}">
                <a16:creationId xmlns:a16="http://schemas.microsoft.com/office/drawing/2014/main" id="{A6CB49FF-ED00-4C74-A978-797905076C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1949" y="5945675"/>
            <a:ext cx="390876" cy="52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5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4F93B2F9-DAB8-41B1-8F0B-6FD68CD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282" y="4664211"/>
            <a:ext cx="923698" cy="59244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73115B4F-D3E0-40FE-A3DA-4F525524584F}"/>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sp>
        <p:nvSpPr>
          <p:cNvPr id="9" name="TextBox 8">
            <a:extLst>
              <a:ext uri="{FF2B5EF4-FFF2-40B4-BE49-F238E27FC236}">
                <a16:creationId xmlns:a16="http://schemas.microsoft.com/office/drawing/2014/main" id="{050D9A47-ABD0-4C24-BD89-32ACF31C738A}"/>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lang="en-GB" sz="2800" kern="0" dirty="0">
                <a:solidFill>
                  <a:srgbClr val="4472C4">
                    <a:lumMod val="50000"/>
                  </a:srgbClr>
                </a:solidFill>
                <a:latin typeface="Century Gothic" panose="020B0502020202020204" pitchFamily="34" charset="0"/>
              </a:rPr>
              <a:t>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game.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book.</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banana.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11" name="Picture 2" descr="C:\Users\wdj\Google Drive\Primary\Y5 SoW\From Tracy\Pronouns\she.png">
            <a:extLst>
              <a:ext uri="{FF2B5EF4-FFF2-40B4-BE49-F238E27FC236}">
                <a16:creationId xmlns:a16="http://schemas.microsoft.com/office/drawing/2014/main" id="{E482AF5C-8C11-4CB3-9759-4343C4FDCD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365" y="2023343"/>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a:extLst>
              <a:ext uri="{FF2B5EF4-FFF2-40B4-BE49-F238E27FC236}">
                <a16:creationId xmlns:a16="http://schemas.microsoft.com/office/drawing/2014/main" id="{6B11A0B8-F6C0-49ED-84EC-7D2D6720E7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663" y="2945155"/>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Users\wdj\Google Drive\Primary\Y5 SoW\From Tracy\Pronouns\you.png">
            <a:extLst>
              <a:ext uri="{FF2B5EF4-FFF2-40B4-BE49-F238E27FC236}">
                <a16:creationId xmlns:a16="http://schemas.microsoft.com/office/drawing/2014/main" id="{B8D904CF-47AB-4125-8CEA-76714FD37D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175" y="1092547"/>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ajas De Regalo, Regalo, Regalo De Navidad, Corazón">
            <a:extLst>
              <a:ext uri="{FF2B5EF4-FFF2-40B4-BE49-F238E27FC236}">
                <a16:creationId xmlns:a16="http://schemas.microsoft.com/office/drawing/2014/main" id="{EE56FA71-9DFC-434E-AE0D-31E20BD0A8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5434" y="5976745"/>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wdj\Google Drive\Primary\Y5 SoW\From Tracy\Pronouns\he.png">
            <a:extLst>
              <a:ext uri="{FF2B5EF4-FFF2-40B4-BE49-F238E27FC236}">
                <a16:creationId xmlns:a16="http://schemas.microsoft.com/office/drawing/2014/main" id="{6FB3C920-88AE-4C09-A567-84AE5AAB59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236" y="3738809"/>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245FCC8D-83B5-4123-B749-18AFE3B7E0B7}"/>
              </a:ext>
            </a:extLst>
          </p:cNvPr>
          <p:cNvSpPr txBox="1"/>
          <p:nvPr/>
        </p:nvSpPr>
        <p:spPr>
          <a:xfrm>
            <a:off x="6142410" y="2821983"/>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I have</a:t>
            </a:r>
          </a:p>
        </p:txBody>
      </p:sp>
      <p:grpSp>
        <p:nvGrpSpPr>
          <p:cNvPr id="30" name="Group 29">
            <a:extLst>
              <a:ext uri="{FF2B5EF4-FFF2-40B4-BE49-F238E27FC236}">
                <a16:creationId xmlns:a16="http://schemas.microsoft.com/office/drawing/2014/main" id="{2500CB5A-9712-40B4-81E9-915A55ACDB43}"/>
              </a:ext>
            </a:extLst>
          </p:cNvPr>
          <p:cNvGrpSpPr/>
          <p:nvPr/>
        </p:nvGrpSpPr>
        <p:grpSpPr>
          <a:xfrm>
            <a:off x="2391508" y="701673"/>
            <a:ext cx="2954215" cy="434003"/>
            <a:chOff x="2391508" y="701673"/>
            <a:chExt cx="2954215" cy="434003"/>
          </a:xfrm>
        </p:grpSpPr>
        <p:sp>
          <p:nvSpPr>
            <p:cNvPr id="29" name="Speech Bubble: Rectangle with Corners Rounded 28">
              <a:extLst>
                <a:ext uri="{FF2B5EF4-FFF2-40B4-BE49-F238E27FC236}">
                  <a16:creationId xmlns:a16="http://schemas.microsoft.com/office/drawing/2014/main" id="{92C36A65-055B-4F1E-B357-526BC198AC51}"/>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2D8643D-7D06-469B-828D-0ED3007BAD3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Tu as un livre.</a:t>
              </a:r>
            </a:p>
          </p:txBody>
        </p:sp>
      </p:grpSp>
      <p:grpSp>
        <p:nvGrpSpPr>
          <p:cNvPr id="31" name="Group 30">
            <a:extLst>
              <a:ext uri="{FF2B5EF4-FFF2-40B4-BE49-F238E27FC236}">
                <a16:creationId xmlns:a16="http://schemas.microsoft.com/office/drawing/2014/main" id="{3EF8ECAC-BC2C-488F-9BD7-C2790BE9B1FD}"/>
              </a:ext>
            </a:extLst>
          </p:cNvPr>
          <p:cNvGrpSpPr/>
          <p:nvPr/>
        </p:nvGrpSpPr>
        <p:grpSpPr>
          <a:xfrm>
            <a:off x="2330557" y="1857263"/>
            <a:ext cx="2954215" cy="434003"/>
            <a:chOff x="2391508" y="701673"/>
            <a:chExt cx="2954215" cy="434003"/>
          </a:xfrm>
        </p:grpSpPr>
        <p:sp>
          <p:nvSpPr>
            <p:cNvPr id="32" name="Speech Bubble: Rectangle with Corners Rounded 31">
              <a:extLst>
                <a:ext uri="{FF2B5EF4-FFF2-40B4-BE49-F238E27FC236}">
                  <a16:creationId xmlns:a16="http://schemas.microsoft.com/office/drawing/2014/main" id="{8ED2FF49-9188-4E32-9D0C-8F6BE634C670}"/>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C2A1A29-65EC-4A6E-814B-C91D31B703BE}"/>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Elle a un </a:t>
              </a:r>
              <a:r>
                <a:rPr lang="en-GB" sz="2000" b="1" i="1" dirty="0" err="1">
                  <a:solidFill>
                    <a:srgbClr val="002060"/>
                  </a:solidFill>
                  <a:latin typeface="Century Gothic" panose="020B0502020202020204" pitchFamily="34" charset="0"/>
                </a:rPr>
                <a:t>jeu</a:t>
              </a:r>
              <a:r>
                <a:rPr lang="en-GB" sz="2000" b="1" i="1" dirty="0">
                  <a:solidFill>
                    <a:srgbClr val="002060"/>
                  </a:solidFill>
                  <a:latin typeface="Century Gothic" panose="020B0502020202020204" pitchFamily="34" charset="0"/>
                </a:rPr>
                <a:t>.</a:t>
              </a:r>
            </a:p>
          </p:txBody>
        </p:sp>
      </p:grpSp>
      <p:grpSp>
        <p:nvGrpSpPr>
          <p:cNvPr id="34" name="Group 33">
            <a:extLst>
              <a:ext uri="{FF2B5EF4-FFF2-40B4-BE49-F238E27FC236}">
                <a16:creationId xmlns:a16="http://schemas.microsoft.com/office/drawing/2014/main" id="{6713656D-8BFF-4629-8F39-43589BAE4B49}"/>
              </a:ext>
            </a:extLst>
          </p:cNvPr>
          <p:cNvGrpSpPr/>
          <p:nvPr/>
        </p:nvGrpSpPr>
        <p:grpSpPr>
          <a:xfrm>
            <a:off x="2357382" y="2928148"/>
            <a:ext cx="2954215" cy="434003"/>
            <a:chOff x="2391508" y="701673"/>
            <a:chExt cx="2954215" cy="434003"/>
          </a:xfrm>
        </p:grpSpPr>
        <p:sp>
          <p:nvSpPr>
            <p:cNvPr id="35" name="Speech Bubble: Rectangle with Corners Rounded 34">
              <a:extLst>
                <a:ext uri="{FF2B5EF4-FFF2-40B4-BE49-F238E27FC236}">
                  <a16:creationId xmlns:a16="http://schemas.microsoft.com/office/drawing/2014/main" id="{F9F32C38-4076-4771-AF90-FA49D0C8DEF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81EA0D7-4498-4E7D-BDA2-0408A5BFED79}"/>
                </a:ext>
              </a:extLst>
            </p:cNvPr>
            <p:cNvSpPr txBox="1"/>
            <p:nvPr/>
          </p:nvSpPr>
          <p:spPr>
            <a:xfrm>
              <a:off x="2415872" y="718680"/>
              <a:ext cx="291278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J’ai</a:t>
              </a:r>
              <a:r>
                <a:rPr lang="en-GB" sz="2000" b="1" i="1" dirty="0">
                  <a:solidFill>
                    <a:srgbClr val="002060"/>
                  </a:solidFill>
                  <a:latin typeface="Century Gothic" panose="020B0502020202020204" pitchFamily="34" charset="0"/>
                </a:rPr>
                <a:t> un crayon.</a:t>
              </a:r>
            </a:p>
          </p:txBody>
        </p:sp>
      </p:grpSp>
      <p:grpSp>
        <p:nvGrpSpPr>
          <p:cNvPr id="39" name="Group 38">
            <a:extLst>
              <a:ext uri="{FF2B5EF4-FFF2-40B4-BE49-F238E27FC236}">
                <a16:creationId xmlns:a16="http://schemas.microsoft.com/office/drawing/2014/main" id="{FB8ABC80-5C4D-4DDB-B234-52BBC786B8E1}"/>
              </a:ext>
            </a:extLst>
          </p:cNvPr>
          <p:cNvGrpSpPr/>
          <p:nvPr/>
        </p:nvGrpSpPr>
        <p:grpSpPr>
          <a:xfrm>
            <a:off x="2340319" y="3879343"/>
            <a:ext cx="2954215" cy="434003"/>
            <a:chOff x="2391508" y="701673"/>
            <a:chExt cx="2954215" cy="434003"/>
          </a:xfrm>
        </p:grpSpPr>
        <p:sp>
          <p:nvSpPr>
            <p:cNvPr id="40" name="Speech Bubble: Rectangle with Corners Rounded 39">
              <a:extLst>
                <a:ext uri="{FF2B5EF4-FFF2-40B4-BE49-F238E27FC236}">
                  <a16:creationId xmlns:a16="http://schemas.microsoft.com/office/drawing/2014/main" id="{C7D23179-CC45-4558-BAB7-7081F457784E}"/>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19097EB-D175-4315-861F-642D032BF01A}"/>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Il a </a:t>
              </a:r>
              <a:r>
                <a:rPr lang="en-GB" sz="2000" b="1" i="1" dirty="0" err="1">
                  <a:solidFill>
                    <a:srgbClr val="002060"/>
                  </a:solidFill>
                  <a:latin typeface="Century Gothic" panose="020B0502020202020204" pitchFamily="34" charset="0"/>
                </a:rPr>
                <a:t>une</a:t>
              </a:r>
              <a:r>
                <a:rPr lang="en-GB" sz="2000" b="1" i="1" dirty="0">
                  <a:solidFill>
                    <a:srgbClr val="002060"/>
                  </a:solidFill>
                  <a:latin typeface="Century Gothic" panose="020B0502020202020204" pitchFamily="34" charset="0"/>
                </a:rPr>
                <a:t> </a:t>
              </a:r>
              <a:r>
                <a:rPr lang="en-GB" sz="2000" b="1" i="1" dirty="0" err="1">
                  <a:solidFill>
                    <a:srgbClr val="002060"/>
                  </a:solidFill>
                  <a:latin typeface="Century Gothic" panose="020B0502020202020204" pitchFamily="34" charset="0"/>
                </a:rPr>
                <a:t>banane</a:t>
              </a:r>
              <a:r>
                <a:rPr lang="en-GB" sz="2000" b="1" i="1" dirty="0">
                  <a:solidFill>
                    <a:srgbClr val="002060"/>
                  </a:solidFill>
                  <a:latin typeface="Century Gothic" panose="020B0502020202020204" pitchFamily="34" charset="0"/>
                </a:rPr>
                <a:t>.</a:t>
              </a:r>
            </a:p>
          </p:txBody>
        </p:sp>
      </p:grpSp>
      <p:grpSp>
        <p:nvGrpSpPr>
          <p:cNvPr id="42" name="Group 41">
            <a:extLst>
              <a:ext uri="{FF2B5EF4-FFF2-40B4-BE49-F238E27FC236}">
                <a16:creationId xmlns:a16="http://schemas.microsoft.com/office/drawing/2014/main" id="{CF1A1134-8318-43D8-9177-C5BA513D6AA7}"/>
              </a:ext>
            </a:extLst>
          </p:cNvPr>
          <p:cNvGrpSpPr/>
          <p:nvPr/>
        </p:nvGrpSpPr>
        <p:grpSpPr>
          <a:xfrm>
            <a:off x="2323256" y="4751691"/>
            <a:ext cx="2954215" cy="434003"/>
            <a:chOff x="2391508" y="701673"/>
            <a:chExt cx="2954215" cy="434003"/>
          </a:xfrm>
        </p:grpSpPr>
        <p:sp>
          <p:nvSpPr>
            <p:cNvPr id="43" name="Speech Bubble: Rectangle with Corners Rounded 42">
              <a:extLst>
                <a:ext uri="{FF2B5EF4-FFF2-40B4-BE49-F238E27FC236}">
                  <a16:creationId xmlns:a16="http://schemas.microsoft.com/office/drawing/2014/main" id="{B713A69A-0745-4C67-808B-AD8A2E330E24}"/>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41277585-D5DA-4FE4-8FAC-BB5353AAB0D8}"/>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Tu as un gâteau.</a:t>
              </a:r>
            </a:p>
          </p:txBody>
        </p:sp>
      </p:grpSp>
      <p:grpSp>
        <p:nvGrpSpPr>
          <p:cNvPr id="45" name="Group 44">
            <a:extLst>
              <a:ext uri="{FF2B5EF4-FFF2-40B4-BE49-F238E27FC236}">
                <a16:creationId xmlns:a16="http://schemas.microsoft.com/office/drawing/2014/main" id="{5FA013BD-1107-4080-9B9F-BEC08858E105}"/>
              </a:ext>
            </a:extLst>
          </p:cNvPr>
          <p:cNvGrpSpPr/>
          <p:nvPr/>
        </p:nvGrpSpPr>
        <p:grpSpPr>
          <a:xfrm>
            <a:off x="2306193" y="5587984"/>
            <a:ext cx="2954215" cy="434003"/>
            <a:chOff x="2391508" y="701673"/>
            <a:chExt cx="2954215" cy="434003"/>
          </a:xfrm>
        </p:grpSpPr>
        <p:sp>
          <p:nvSpPr>
            <p:cNvPr id="46" name="Speech Bubble: Rectangle with Corners Rounded 45">
              <a:extLst>
                <a:ext uri="{FF2B5EF4-FFF2-40B4-BE49-F238E27FC236}">
                  <a16:creationId xmlns:a16="http://schemas.microsoft.com/office/drawing/2014/main" id="{7958AD52-18F7-4D28-B995-2316CFD8CE0C}"/>
                </a:ext>
              </a:extLst>
            </p:cNvPr>
            <p:cNvSpPr/>
            <p:nvPr/>
          </p:nvSpPr>
          <p:spPr>
            <a:xfrm>
              <a:off x="2391508" y="701673"/>
              <a:ext cx="2954215" cy="434003"/>
            </a:xfrm>
            <a:prstGeom prst="wedgeRoundRectCallout">
              <a:avLst/>
            </a:prstGeom>
            <a:solidFill>
              <a:schemeClr val="bg1"/>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84040A0-B988-4D01-8252-A50CD3208416}"/>
                </a:ext>
              </a:extLst>
            </p:cNvPr>
            <p:cNvSpPr txBox="1"/>
            <p:nvPr/>
          </p:nvSpPr>
          <p:spPr>
            <a:xfrm>
              <a:off x="2415872" y="718680"/>
              <a:ext cx="2912788"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Elle a un </a:t>
              </a:r>
              <a:r>
                <a:rPr lang="en-GB" sz="2000" b="1" i="1" dirty="0" err="1">
                  <a:solidFill>
                    <a:srgbClr val="002060"/>
                  </a:solidFill>
                  <a:latin typeface="Century Gothic" panose="020B0502020202020204" pitchFamily="34" charset="0"/>
                </a:rPr>
                <a:t>cadeau</a:t>
              </a:r>
              <a:r>
                <a:rPr lang="en-GB" sz="2000" b="1" i="1" dirty="0">
                  <a:solidFill>
                    <a:srgbClr val="002060"/>
                  </a:solidFill>
                  <a:latin typeface="Century Gothic" panose="020B0502020202020204" pitchFamily="34" charset="0"/>
                </a:rPr>
                <a:t>.</a:t>
              </a:r>
            </a:p>
          </p:txBody>
        </p:sp>
      </p:grpSp>
      <p:sp>
        <p:nvSpPr>
          <p:cNvPr id="50" name="TextBox 49">
            <a:extLst>
              <a:ext uri="{FF2B5EF4-FFF2-40B4-BE49-F238E27FC236}">
                <a16:creationId xmlns:a16="http://schemas.microsoft.com/office/drawing/2014/main" id="{1B0210E8-2C5B-4999-BB1F-D43C5CE90DBB}"/>
              </a:ext>
            </a:extLst>
          </p:cNvPr>
          <p:cNvSpPr txBox="1"/>
          <p:nvPr/>
        </p:nvSpPr>
        <p:spPr>
          <a:xfrm>
            <a:off x="6008612" y="3685376"/>
            <a:ext cx="2312302"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You have</a:t>
            </a:r>
          </a:p>
        </p:txBody>
      </p:sp>
      <p:sp>
        <p:nvSpPr>
          <p:cNvPr id="52" name="TextBox 51">
            <a:extLst>
              <a:ext uri="{FF2B5EF4-FFF2-40B4-BE49-F238E27FC236}">
                <a16:creationId xmlns:a16="http://schemas.microsoft.com/office/drawing/2014/main" id="{7E88813A-C0F8-4076-B03B-F102021BE647}"/>
              </a:ext>
            </a:extLst>
          </p:cNvPr>
          <p:cNvSpPr txBox="1"/>
          <p:nvPr/>
        </p:nvSpPr>
        <p:spPr>
          <a:xfrm>
            <a:off x="5692627" y="4548770"/>
            <a:ext cx="258972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You have</a:t>
            </a:r>
          </a:p>
        </p:txBody>
      </p:sp>
      <p:sp>
        <p:nvSpPr>
          <p:cNvPr id="56" name="TextBox 55">
            <a:extLst>
              <a:ext uri="{FF2B5EF4-FFF2-40B4-BE49-F238E27FC236}">
                <a16:creationId xmlns:a16="http://schemas.microsoft.com/office/drawing/2014/main" id="{4CF78127-C996-4539-A924-0062BBA476CD}"/>
              </a:ext>
            </a:extLst>
          </p:cNvPr>
          <p:cNvSpPr txBox="1"/>
          <p:nvPr/>
        </p:nvSpPr>
        <p:spPr>
          <a:xfrm>
            <a:off x="6109101" y="1998324"/>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She has</a:t>
            </a:r>
          </a:p>
        </p:txBody>
      </p:sp>
      <p:sp>
        <p:nvSpPr>
          <p:cNvPr id="57" name="TextBox 56">
            <a:extLst>
              <a:ext uri="{FF2B5EF4-FFF2-40B4-BE49-F238E27FC236}">
                <a16:creationId xmlns:a16="http://schemas.microsoft.com/office/drawing/2014/main" id="{59549B2F-9A84-4EDC-8CAF-BA811BDBEFA0}"/>
              </a:ext>
            </a:extLst>
          </p:cNvPr>
          <p:cNvSpPr txBox="1"/>
          <p:nvPr/>
        </p:nvSpPr>
        <p:spPr>
          <a:xfrm>
            <a:off x="6008612" y="1155402"/>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She has</a:t>
            </a:r>
          </a:p>
        </p:txBody>
      </p:sp>
      <p:sp>
        <p:nvSpPr>
          <p:cNvPr id="58" name="TextBox 57">
            <a:extLst>
              <a:ext uri="{FF2B5EF4-FFF2-40B4-BE49-F238E27FC236}">
                <a16:creationId xmlns:a16="http://schemas.microsoft.com/office/drawing/2014/main" id="{51BA98EE-6C29-4B90-8ED7-094238F95528}"/>
              </a:ext>
            </a:extLst>
          </p:cNvPr>
          <p:cNvSpPr txBox="1"/>
          <p:nvPr/>
        </p:nvSpPr>
        <p:spPr>
          <a:xfrm>
            <a:off x="6008612" y="5481819"/>
            <a:ext cx="1957754" cy="646331"/>
          </a:xfrm>
          <a:prstGeom prst="rect">
            <a:avLst/>
          </a:prstGeom>
          <a:noFill/>
        </p:spPr>
        <p:txBody>
          <a:bodyPr wrap="square" rtlCol="0">
            <a:spAutoFit/>
          </a:bodyPr>
          <a:lstStyle/>
          <a:p>
            <a:r>
              <a:rPr lang="en-GB" sz="3600" b="1" i="1" dirty="0">
                <a:solidFill>
                  <a:srgbClr val="FF0066"/>
                </a:solidFill>
                <a:latin typeface="Century Gothic" panose="020B0502020202020204" pitchFamily="34" charset="0"/>
              </a:rPr>
              <a:t>He has</a:t>
            </a:r>
          </a:p>
        </p:txBody>
      </p:sp>
      <p:pic>
        <p:nvPicPr>
          <p:cNvPr id="53" name="Picture 3" descr="C:\Users\wdj\Google Drive\Primary\Y5 SoW\From Tracy\Pronouns\you.png">
            <a:extLst>
              <a:ext uri="{FF2B5EF4-FFF2-40B4-BE49-F238E27FC236}">
                <a16:creationId xmlns:a16="http://schemas.microsoft.com/office/drawing/2014/main" id="{86F9EF85-7B22-40FB-A83A-27D8EE9AE0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827" y="4664683"/>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2" descr="Book, Hardback, Bound, Library, Read">
            <a:extLst>
              <a:ext uri="{FF2B5EF4-FFF2-40B4-BE49-F238E27FC236}">
                <a16:creationId xmlns:a16="http://schemas.microsoft.com/office/drawing/2014/main" id="{D4AE0D5E-F366-487C-8E33-94865B01CF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9791" y="1055566"/>
            <a:ext cx="457113" cy="616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Plátano, Fruta, Comida, Fruta Amarilla">
            <a:extLst>
              <a:ext uri="{FF2B5EF4-FFF2-40B4-BE49-F238E27FC236}">
                <a16:creationId xmlns:a16="http://schemas.microsoft.com/office/drawing/2014/main" id="{01E93F59-1F1F-4235-9A13-92DAE89BFC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5434" y="4261921"/>
            <a:ext cx="563102" cy="26185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Diagram, engineering drawing&#10;&#10;Description automatically generated">
            <a:extLst>
              <a:ext uri="{FF2B5EF4-FFF2-40B4-BE49-F238E27FC236}">
                <a16:creationId xmlns:a16="http://schemas.microsoft.com/office/drawing/2014/main" id="{B02D511D-DA37-4C81-869D-B8BD1F3C36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5277" y="2158114"/>
            <a:ext cx="863253" cy="63621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7666DDC-1D8E-482C-A712-7127DEC54D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3163538" y="3278622"/>
            <a:ext cx="800442" cy="257142"/>
          </a:xfrm>
          <a:prstGeom prst="rect">
            <a:avLst/>
          </a:prstGeom>
        </p:spPr>
      </p:pic>
      <p:pic>
        <p:nvPicPr>
          <p:cNvPr id="48" name="Picture 2" descr="C:\Users\wdj\Google Drive\Primary\Y5 SoW\From Tracy\Pronouns\she.png">
            <a:extLst>
              <a:ext uri="{FF2B5EF4-FFF2-40B4-BE49-F238E27FC236}">
                <a16:creationId xmlns:a16="http://schemas.microsoft.com/office/drawing/2014/main" id="{15032030-0FE7-4988-ACA3-B4D6555D7A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951" y="5592710"/>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2" grpId="0"/>
      <p:bldP spid="56" grpId="0"/>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Handout</a:t>
            </a:r>
          </a:p>
        </p:txBody>
      </p:sp>
      <p:pic>
        <p:nvPicPr>
          <p:cNvPr id="25" name="Picture 24" descr="A picture containing icon&#10;&#10;Description automatically generated">
            <a:extLst>
              <a:ext uri="{FF2B5EF4-FFF2-40B4-BE49-F238E27FC236}">
                <a16:creationId xmlns:a16="http://schemas.microsoft.com/office/drawing/2014/main" id="{2B729C31-3168-434F-B987-B1671A5CF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282" y="4664211"/>
            <a:ext cx="923698" cy="592445"/>
          </a:xfrm>
          <a:prstGeom prst="rect">
            <a:avLst/>
          </a:prstGeom>
        </p:spPr>
      </p:pic>
      <p:sp>
        <p:nvSpPr>
          <p:cNvPr id="26" name="TextBox 25">
            <a:extLst>
              <a:ext uri="{FF2B5EF4-FFF2-40B4-BE49-F238E27FC236}">
                <a16:creationId xmlns:a16="http://schemas.microsoft.com/office/drawing/2014/main" id="{3FA8B1F8-D88D-4ADC-ACC0-8997104EC540}"/>
              </a:ext>
            </a:extLst>
          </p:cNvPr>
          <p:cNvSpPr txBox="1"/>
          <p:nvPr/>
        </p:nvSpPr>
        <p:spPr>
          <a:xfrm>
            <a:off x="172737" y="480294"/>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27" name="Picture 2" descr="C:\Users\wdj\Google Drive\Primary\Y5 SoW\From Tracy\Pronouns\he.png">
            <a:extLst>
              <a:ext uri="{FF2B5EF4-FFF2-40B4-BE49-F238E27FC236}">
                <a16:creationId xmlns:a16="http://schemas.microsoft.com/office/drawing/2014/main" id="{F68CBDB8-C63B-43CD-9900-EED220F5D3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40" y="1107622"/>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Users\wdj\Google Drive\Primary\Y5 SoW\From Tracy\Pronouns\she.png">
            <a:extLst>
              <a:ext uri="{FF2B5EF4-FFF2-40B4-BE49-F238E27FC236}">
                <a16:creationId xmlns:a16="http://schemas.microsoft.com/office/drawing/2014/main" id="{58EE383D-2C66-4E27-AF00-BF1DF72884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414" y="28633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wdj\Google Drive\Primary\Y5 SoW\From Tracy\Pronouns\i.png">
            <a:extLst>
              <a:ext uri="{FF2B5EF4-FFF2-40B4-BE49-F238E27FC236}">
                <a16:creationId xmlns:a16="http://schemas.microsoft.com/office/drawing/2014/main" id="{379E09C7-9EEB-4195-85D5-254FFDA34D1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0125" y="2037750"/>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C:\Users\wdj\Google Drive\Primary\Y5 SoW\From Tracy\Pronouns\you.png">
            <a:extLst>
              <a:ext uri="{FF2B5EF4-FFF2-40B4-BE49-F238E27FC236}">
                <a16:creationId xmlns:a16="http://schemas.microsoft.com/office/drawing/2014/main" id="{197BA055-03F7-4AAC-B725-34A5A4FD44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6290" y="3825560"/>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Users\wdj\Google Drive\Primary\Y5 SoW\From Tracy\Pronouns\i.png">
            <a:extLst>
              <a:ext uri="{FF2B5EF4-FFF2-40B4-BE49-F238E27FC236}">
                <a16:creationId xmlns:a16="http://schemas.microsoft.com/office/drawing/2014/main" id="{72A80E5C-8E0D-4CB6-A42A-F4ED9B81DD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773" y="4720513"/>
            <a:ext cx="298132" cy="6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 descr="Cajas De Regalo, Regalo, Regalo De Navidad, Corazón">
            <a:extLst>
              <a:ext uri="{FF2B5EF4-FFF2-40B4-BE49-F238E27FC236}">
                <a16:creationId xmlns:a16="http://schemas.microsoft.com/office/drawing/2014/main" id="{A976F36E-0D8D-424D-81A3-11CD916605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1949" y="2252120"/>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diagram&#10;&#10;Description automatically generated">
            <a:extLst>
              <a:ext uri="{FF2B5EF4-FFF2-40B4-BE49-F238E27FC236}">
                <a16:creationId xmlns:a16="http://schemas.microsoft.com/office/drawing/2014/main" id="{5753D030-1151-47D9-9D2D-2CABC06137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1949" y="1183982"/>
            <a:ext cx="573510" cy="550946"/>
          </a:xfrm>
          <a:prstGeom prst="rect">
            <a:avLst/>
          </a:prstGeom>
        </p:spPr>
      </p:pic>
      <p:pic>
        <p:nvPicPr>
          <p:cNvPr id="34" name="Picture 2" descr="C:\Users\wdj\Google Drive\Primary\Y5 SoW\From Tracy\Pronouns\he.png">
            <a:extLst>
              <a:ext uri="{FF2B5EF4-FFF2-40B4-BE49-F238E27FC236}">
                <a16:creationId xmlns:a16="http://schemas.microsoft.com/office/drawing/2014/main" id="{3F32D2F5-2361-40D8-8B47-2E400DDD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39" y="5486668"/>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A picture containing measuring stick, indoor, black, plant&#10;&#10;Description automatically generated">
            <a:extLst>
              <a:ext uri="{FF2B5EF4-FFF2-40B4-BE49-F238E27FC236}">
                <a16:creationId xmlns:a16="http://schemas.microsoft.com/office/drawing/2014/main" id="{ACE48B37-EC92-4373-B98C-B50D69124E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39166">
            <a:off x="2902883" y="4103979"/>
            <a:ext cx="1198497" cy="601246"/>
          </a:xfrm>
          <a:prstGeom prst="rect">
            <a:avLst/>
          </a:prstGeom>
        </p:spPr>
      </p:pic>
      <p:pic>
        <p:nvPicPr>
          <p:cNvPr id="54" name="Picture 53" descr="A picture containing text, silhouette, screenshot&#10;&#10;Description automatically generated">
            <a:extLst>
              <a:ext uri="{FF2B5EF4-FFF2-40B4-BE49-F238E27FC236}">
                <a16:creationId xmlns:a16="http://schemas.microsoft.com/office/drawing/2014/main" id="{97BDDEDE-BC14-4A42-B28E-09AAA78113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2872783" y="3313289"/>
            <a:ext cx="1269467" cy="315139"/>
          </a:xfrm>
          <a:prstGeom prst="rect">
            <a:avLst/>
          </a:prstGeom>
        </p:spPr>
      </p:pic>
      <p:pic>
        <p:nvPicPr>
          <p:cNvPr id="55" name="Picture 4" descr="Escuela, Libro De Ejercicios, Estudiar">
            <a:extLst>
              <a:ext uri="{FF2B5EF4-FFF2-40B4-BE49-F238E27FC236}">
                <a16:creationId xmlns:a16="http://schemas.microsoft.com/office/drawing/2014/main" id="{C4F59966-42B2-4D4A-9B2D-D4647F4F12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7246" y="5669242"/>
            <a:ext cx="390876" cy="5232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0BF8ADD-8631-4587-9024-B7677CEE5074}"/>
              </a:ext>
            </a:extLst>
          </p:cNvPr>
          <p:cNvSpPr txBox="1"/>
          <p:nvPr/>
        </p:nvSpPr>
        <p:spPr>
          <a:xfrm>
            <a:off x="5748793" y="49679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lang="en-GB" sz="2800" kern="0" dirty="0">
                <a:solidFill>
                  <a:srgbClr val="4472C4">
                    <a:lumMod val="50000"/>
                  </a:srgbClr>
                </a:solidFill>
                <a:latin typeface="Century Gothic" panose="020B0502020202020204" pitchFamily="34" charset="0"/>
              </a:rPr>
              <a:t>A</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game.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r>
              <a:rPr lang="en-GB" sz="2800" kern="0" dirty="0">
                <a:solidFill>
                  <a:srgbClr val="4472C4">
                    <a:lumMod val="50000"/>
                  </a:srgbClr>
                </a:solidFill>
                <a:latin typeface="Century Gothic" panose="020B0502020202020204" pitchFamily="34" charset="0"/>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pencil.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book.</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banana.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553544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050477"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9" name="Google Shape;342;p5">
            <a:extLst>
              <a:ext uri="{FF2B5EF4-FFF2-40B4-BE49-F238E27FC236}">
                <a16:creationId xmlns:a16="http://schemas.microsoft.com/office/drawing/2014/main" id="{5F7553C1-5D65-458A-AEF4-8B3E710B8D26}"/>
              </a:ext>
            </a:extLst>
          </p:cNvPr>
          <p:cNvSpPr txBox="1"/>
          <p:nvPr/>
        </p:nvSpPr>
        <p:spPr>
          <a:xfrm>
            <a:off x="-398703" y="1512505"/>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10" name="Google Shape;343;p5" descr="two arrow diverging with another arrow highlighting the left option">
            <a:extLst>
              <a:ext uri="{FF2B5EF4-FFF2-40B4-BE49-F238E27FC236}">
                <a16:creationId xmlns:a16="http://schemas.microsoft.com/office/drawing/2014/main" id="{91EF59E2-78C8-439B-B762-AB6FDB86761F}"/>
              </a:ext>
            </a:extLst>
          </p:cNvPr>
          <p:cNvGrpSpPr/>
          <p:nvPr/>
        </p:nvGrpSpPr>
        <p:grpSpPr>
          <a:xfrm>
            <a:off x="4844348" y="3428502"/>
            <a:ext cx="2856900" cy="2905322"/>
            <a:chOff x="5064823" y="1196357"/>
            <a:chExt cx="2856900" cy="2905322"/>
          </a:xfrm>
        </p:grpSpPr>
        <p:pic>
          <p:nvPicPr>
            <p:cNvPr id="11" name="Google Shape;344;p5" descr="two arrow diverging with another arrow highlighting the left option">
              <a:extLst>
                <a:ext uri="{FF2B5EF4-FFF2-40B4-BE49-F238E27FC236}">
                  <a16:creationId xmlns:a16="http://schemas.microsoft.com/office/drawing/2014/main" id="{8668730D-F374-42D2-9A3F-30C38E3EBEEA}"/>
                </a:ext>
              </a:extLst>
            </p:cNvPr>
            <p:cNvPicPr preferRelativeResize="0"/>
            <p:nvPr/>
          </p:nvPicPr>
          <p:blipFill rotWithShape="1">
            <a:blip r:embed="rId4">
              <a:alphaModFix/>
            </a:blip>
            <a:srcRect/>
            <a:stretch/>
          </p:blipFill>
          <p:spPr>
            <a:xfrm>
              <a:off x="5064823" y="1196357"/>
              <a:ext cx="2856900" cy="2905322"/>
            </a:xfrm>
            <a:prstGeom prst="rect">
              <a:avLst/>
            </a:prstGeom>
            <a:noFill/>
            <a:ln>
              <a:noFill/>
            </a:ln>
          </p:spPr>
        </p:pic>
        <p:cxnSp>
          <p:nvCxnSpPr>
            <p:cNvPr id="12" name="Google Shape;345;p5" descr="two arrow diverging with another arrow highlighting the left option">
              <a:extLst>
                <a:ext uri="{FF2B5EF4-FFF2-40B4-BE49-F238E27FC236}">
                  <a16:creationId xmlns:a16="http://schemas.microsoft.com/office/drawing/2014/main" id="{95DB7AE7-86A3-4C6B-B6FD-6F6C0C76120E}"/>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13" name="Google Shape;346;p5">
              <a:extLst>
                <a:ext uri="{FF2B5EF4-FFF2-40B4-BE49-F238E27FC236}">
                  <a16:creationId xmlns:a16="http://schemas.microsoft.com/office/drawing/2014/main" id="{4B5F00FF-8FD3-43F3-AF1C-40249A25C59E}"/>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spTree>
    <p:extLst>
      <p:ext uri="{BB962C8B-B14F-4D97-AF65-F5344CB8AC3E}">
        <p14:creationId xmlns:p14="http://schemas.microsoft.com/office/powerpoint/2010/main" val="20875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extBox 1">
            <a:extLst>
              <a:ext uri="{FF2B5EF4-FFF2-40B4-BE49-F238E27FC236}">
                <a16:creationId xmlns:a16="http://schemas.microsoft.com/office/drawing/2014/main" id="{8632DD3A-4FAF-4C64-86C3-EEE18865DC8E}"/>
              </a:ext>
            </a:extLst>
          </p:cNvPr>
          <p:cNvSpPr txBox="1"/>
          <p:nvPr/>
        </p:nvSpPr>
        <p:spPr>
          <a:xfrm>
            <a:off x="172616" y="0"/>
            <a:ext cx="457510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Handout</a:t>
            </a:r>
          </a:p>
        </p:txBody>
      </p:sp>
      <p:sp>
        <p:nvSpPr>
          <p:cNvPr id="19" name="TextBox 18">
            <a:extLst>
              <a:ext uri="{FF2B5EF4-FFF2-40B4-BE49-F238E27FC236}">
                <a16:creationId xmlns:a16="http://schemas.microsoft.com/office/drawing/2014/main" id="{CFCC47CF-63E6-4ADE-9E7D-7E860CE13E05}"/>
              </a:ext>
            </a:extLst>
          </p:cNvPr>
          <p:cNvSpPr txBox="1"/>
          <p:nvPr/>
        </p:nvSpPr>
        <p:spPr>
          <a:xfrm>
            <a:off x="172616" y="578853"/>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b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cake.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a:t>
            </a:r>
            <a:r>
              <a:rPr lang="en-GB" sz="2800" kern="0" dirty="0">
                <a:solidFill>
                  <a:srgbClr val="4472C4">
                    <a:lumMod val="50000"/>
                  </a:srgbClr>
                </a:solidFill>
                <a:latin typeface="Century Gothic" panose="020B0502020202020204" pitchFamily="34" charset="0"/>
              </a:rPr>
              <a:t>pen.</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orange.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present.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 ruler.</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rPr>
              <a:t> exercise book.</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36" name="Picture 35" descr="A picture containing icon&#10;&#10;Description automatically generated">
            <a:extLst>
              <a:ext uri="{FF2B5EF4-FFF2-40B4-BE49-F238E27FC236}">
                <a16:creationId xmlns:a16="http://schemas.microsoft.com/office/drawing/2014/main" id="{94558FD8-2664-4409-ABEF-9CD180910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924" y="4767235"/>
            <a:ext cx="923698" cy="592445"/>
          </a:xfrm>
          <a:prstGeom prst="rect">
            <a:avLst/>
          </a:prstGeom>
        </p:spPr>
      </p:pic>
      <p:sp>
        <p:nvSpPr>
          <p:cNvPr id="37" name="TextBox 36">
            <a:extLst>
              <a:ext uri="{FF2B5EF4-FFF2-40B4-BE49-F238E27FC236}">
                <a16:creationId xmlns:a16="http://schemas.microsoft.com/office/drawing/2014/main" id="{0EECAE2C-A984-4A6E-9205-82EF4B6F818F}"/>
              </a:ext>
            </a:extLst>
          </p:cNvPr>
          <p:cNvSpPr txBox="1"/>
          <p:nvPr/>
        </p:nvSpPr>
        <p:spPr>
          <a:xfrm>
            <a:off x="5761886" y="576411"/>
            <a:ext cx="5303520" cy="6124754"/>
          </a:xfrm>
          <a:prstGeom prst="rect">
            <a:avLst/>
          </a:prstGeom>
          <a:noFill/>
          <a:ln w="28575">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a:t>
            </a:r>
          </a:p>
          <a:p>
            <a:pPr marL="0" marR="0" lvl="0" indent="0" defTabSz="914400" eaLnBrk="1" fontAlgn="auto" latinLnBrk="0" hangingPunct="1">
              <a:lnSpc>
                <a:spcPct val="100000"/>
              </a:lnSpc>
              <a:spcBef>
                <a:spcPts val="0"/>
              </a:spcBef>
              <a:spcAft>
                <a:spcPts val="0"/>
              </a:spcAft>
              <a:buClrTx/>
              <a:buSzTx/>
              <a:buFontTx/>
              <a:buNone/>
              <a:tabLst/>
              <a:defRPr/>
            </a:pPr>
            <a:endParaRPr lang="en-GB" sz="2800" kern="0" dirty="0">
              <a:solidFill>
                <a:srgbClr val="4472C4">
                  <a:lumMod val="50000"/>
                </a:srgbClr>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6)</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p:txBody>
      </p:sp>
      <p:pic>
        <p:nvPicPr>
          <p:cNvPr id="38" name="Picture 2" descr="C:\Users\wdj\Google Drive\Primary\Y5 SoW\From Tracy\Pronouns\she.png">
            <a:extLst>
              <a:ext uri="{FF2B5EF4-FFF2-40B4-BE49-F238E27FC236}">
                <a16:creationId xmlns:a16="http://schemas.microsoft.com/office/drawing/2014/main" id="{245E30AA-F0A9-4846-9157-3ED9D764CD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8007" y="2126367"/>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wdj\Google Drive\Primary\Y5 SoW\From Tracy\Pronouns\i.png">
            <a:extLst>
              <a:ext uri="{FF2B5EF4-FFF2-40B4-BE49-F238E27FC236}">
                <a16:creationId xmlns:a16="http://schemas.microsoft.com/office/drawing/2014/main" id="{0F88D4B5-8C80-466B-9AC3-8CA87563B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2305" y="3048179"/>
            <a:ext cx="352998" cy="8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wdj\Google Drive\Primary\Y5 SoW\From Tracy\Pronouns\you.png">
            <a:extLst>
              <a:ext uri="{FF2B5EF4-FFF2-40B4-BE49-F238E27FC236}">
                <a16:creationId xmlns:a16="http://schemas.microsoft.com/office/drawing/2014/main" id="{F1F65327-F831-4C34-A890-A935D1B353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8817" y="1195571"/>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 descr="Cajas De Regalo, Regalo, Regalo De Navidad, Corazón">
            <a:extLst>
              <a:ext uri="{FF2B5EF4-FFF2-40B4-BE49-F238E27FC236}">
                <a16:creationId xmlns:a16="http://schemas.microsoft.com/office/drawing/2014/main" id="{4333E551-41B8-4D69-A60B-5DC86219D0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3142" y="5984748"/>
            <a:ext cx="521470" cy="495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wdj\Google Drive\Primary\Y5 SoW\From Tracy\Pronouns\he.png">
            <a:extLst>
              <a:ext uri="{FF2B5EF4-FFF2-40B4-BE49-F238E27FC236}">
                <a16:creationId xmlns:a16="http://schemas.microsoft.com/office/drawing/2014/main" id="{2662582B-53FB-4ED8-8D20-5DC414101A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9878" y="3841833"/>
            <a:ext cx="1107492" cy="81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 descr="Book, Hardback, Bound, Library, Read">
            <a:extLst>
              <a:ext uri="{FF2B5EF4-FFF2-40B4-BE49-F238E27FC236}">
                <a16:creationId xmlns:a16="http://schemas.microsoft.com/office/drawing/2014/main" id="{5958362A-6FF4-49ED-97F5-8CF2C99A85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2433" y="1158590"/>
            <a:ext cx="457113" cy="61674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Plátano, Fruta, Comida, Fruta Amarilla">
            <a:extLst>
              <a:ext uri="{FF2B5EF4-FFF2-40B4-BE49-F238E27FC236}">
                <a16:creationId xmlns:a16="http://schemas.microsoft.com/office/drawing/2014/main" id="{F28117FB-0113-421D-9222-AD81F9F8F3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7068" y="4276262"/>
            <a:ext cx="563102" cy="2618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Diagram, engineering drawing&#10;&#10;Description automatically generated">
            <a:extLst>
              <a:ext uri="{FF2B5EF4-FFF2-40B4-BE49-F238E27FC236}">
                <a16:creationId xmlns:a16="http://schemas.microsoft.com/office/drawing/2014/main" id="{D2391441-40AE-4F84-8375-4CA4F7A6F5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7919" y="2261138"/>
            <a:ext cx="863253" cy="636218"/>
          </a:xfrm>
          <a:prstGeom prst="rect">
            <a:avLst/>
          </a:prstGeom>
        </p:spPr>
      </p:pic>
      <p:pic>
        <p:nvPicPr>
          <p:cNvPr id="70" name="Picture 69" descr="A picture containing text&#10;&#10;Description automatically generated">
            <a:extLst>
              <a:ext uri="{FF2B5EF4-FFF2-40B4-BE49-F238E27FC236}">
                <a16:creationId xmlns:a16="http://schemas.microsoft.com/office/drawing/2014/main" id="{947683DA-035F-44CA-823F-587F9795C5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8696180" y="3381646"/>
            <a:ext cx="800442" cy="257142"/>
          </a:xfrm>
          <a:prstGeom prst="rect">
            <a:avLst/>
          </a:prstGeom>
        </p:spPr>
      </p:pic>
      <p:pic>
        <p:nvPicPr>
          <p:cNvPr id="20" name="Picture 2" descr="C:\Users\wdj\Google Drive\Primary\Y5 SoW\From Tracy\Pronouns\she.png">
            <a:extLst>
              <a:ext uri="{FF2B5EF4-FFF2-40B4-BE49-F238E27FC236}">
                <a16:creationId xmlns:a16="http://schemas.microsoft.com/office/drawing/2014/main" id="{D2334D64-6F5C-4FB8-9BF3-EC1065E6ED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8000" y="5660188"/>
            <a:ext cx="1107492" cy="8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wdj\Google Drive\Primary\Y5 SoW\From Tracy\Pronouns\you.png">
            <a:extLst>
              <a:ext uri="{FF2B5EF4-FFF2-40B4-BE49-F238E27FC236}">
                <a16:creationId xmlns:a16="http://schemas.microsoft.com/office/drawing/2014/main" id="{2609D201-8A56-46B6-831F-66C87E698C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5889" y="4807173"/>
            <a:ext cx="949741" cy="8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45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ph</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o</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o</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eau</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f</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x</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514693" y="4630800"/>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ssi</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18" name="Google Shape;343;p5" descr="two arrow diverging with another arrow highlighting the left option">
            <a:extLst>
              <a:ext uri="{FF2B5EF4-FFF2-40B4-BE49-F238E27FC236}">
                <a16:creationId xmlns:a16="http://schemas.microsoft.com/office/drawing/2014/main" id="{EDDC9A81-EF5E-4B7F-9700-F7EE0702B818}"/>
              </a:ext>
            </a:extLst>
          </p:cNvPr>
          <p:cNvGrpSpPr/>
          <p:nvPr/>
        </p:nvGrpSpPr>
        <p:grpSpPr>
          <a:xfrm>
            <a:off x="4765061" y="2979788"/>
            <a:ext cx="2856900" cy="2905322"/>
            <a:chOff x="5064823" y="1196357"/>
            <a:chExt cx="2856900" cy="2905322"/>
          </a:xfrm>
        </p:grpSpPr>
        <p:pic>
          <p:nvPicPr>
            <p:cNvPr id="19" name="Google Shape;344;p5" descr="two arrow diverging with another arrow highlighting the left option">
              <a:extLst>
                <a:ext uri="{FF2B5EF4-FFF2-40B4-BE49-F238E27FC236}">
                  <a16:creationId xmlns:a16="http://schemas.microsoft.com/office/drawing/2014/main" id="{CF26CFC3-E497-4D10-B2DE-681659794CAB}"/>
                </a:ext>
              </a:extLst>
            </p:cNvPr>
            <p:cNvPicPr preferRelativeResize="0"/>
            <p:nvPr/>
          </p:nvPicPr>
          <p:blipFill rotWithShape="1">
            <a:blip r:embed="rId4">
              <a:alphaModFix/>
            </a:blip>
            <a:srcRect/>
            <a:stretch/>
          </p:blipFill>
          <p:spPr>
            <a:xfrm>
              <a:off x="5064823" y="1196357"/>
              <a:ext cx="2856900" cy="2905322"/>
            </a:xfrm>
            <a:prstGeom prst="rect">
              <a:avLst/>
            </a:prstGeom>
            <a:noFill/>
            <a:ln>
              <a:noFill/>
            </a:ln>
          </p:spPr>
        </p:pic>
        <p:cxnSp>
          <p:nvCxnSpPr>
            <p:cNvPr id="20" name="Google Shape;345;p5" descr="two arrow diverging with another arrow highlighting the left option">
              <a:extLst>
                <a:ext uri="{FF2B5EF4-FFF2-40B4-BE49-F238E27FC236}">
                  <a16:creationId xmlns:a16="http://schemas.microsoft.com/office/drawing/2014/main" id="{672E601D-4A3B-48FC-BEF6-4EF660B4FBA6}"/>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21" name="Google Shape;346;p5">
              <a:extLst>
                <a:ext uri="{FF2B5EF4-FFF2-40B4-BE49-F238E27FC236}">
                  <a16:creationId xmlns:a16="http://schemas.microsoft.com/office/drawing/2014/main" id="{2604BBAE-078C-4C25-B391-7775ECC749D8}"/>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22" name="Google Shape;362;p6" descr="red cross">
            <a:extLst>
              <a:ext uri="{FF2B5EF4-FFF2-40B4-BE49-F238E27FC236}">
                <a16:creationId xmlns:a16="http://schemas.microsoft.com/office/drawing/2014/main" id="{C0D0531B-AFE8-4624-9EE8-DEE5BABACA5B}"/>
              </a:ext>
            </a:extLst>
          </p:cNvPr>
          <p:cNvPicPr preferRelativeResize="0"/>
          <p:nvPr/>
        </p:nvPicPr>
        <p:blipFill rotWithShape="1">
          <a:blip r:embed="rId5">
            <a:alphaModFix/>
          </a:blip>
          <a:srcRect/>
          <a:stretch/>
        </p:blipFill>
        <p:spPr>
          <a:xfrm>
            <a:off x="1351932" y="2896853"/>
            <a:ext cx="1422921" cy="1622770"/>
          </a:xfrm>
          <a:prstGeom prst="rect">
            <a:avLst/>
          </a:prstGeom>
          <a:noFill/>
          <a:ln>
            <a:noFill/>
          </a:ln>
        </p:spPr>
      </p:pic>
      <p:pic>
        <p:nvPicPr>
          <p:cNvPr id="23" name="Google Shape;370;p6" descr="water droplet">
            <a:extLst>
              <a:ext uri="{FF2B5EF4-FFF2-40B4-BE49-F238E27FC236}">
                <a16:creationId xmlns:a16="http://schemas.microsoft.com/office/drawing/2014/main" id="{4EC0A8FE-4859-4424-9AF8-C3592778EE70}"/>
              </a:ext>
            </a:extLst>
          </p:cNvPr>
          <p:cNvPicPr preferRelativeResize="0"/>
          <p:nvPr/>
        </p:nvPicPr>
        <p:blipFill rotWithShape="1">
          <a:blip r:embed="rId6">
            <a:alphaModFix/>
          </a:blip>
          <a:srcRect/>
          <a:stretch/>
        </p:blipFill>
        <p:spPr>
          <a:xfrm>
            <a:off x="9802583" y="2799085"/>
            <a:ext cx="1109142" cy="1633364"/>
          </a:xfrm>
          <a:prstGeom prst="rect">
            <a:avLst/>
          </a:prstGeom>
          <a:noFill/>
          <a:ln>
            <a:noFill/>
          </a:ln>
        </p:spPr>
      </p:pic>
      <p:sp>
        <p:nvSpPr>
          <p:cNvPr id="24" name="CustomShape 2">
            <a:extLst>
              <a:ext uri="{FF2B5EF4-FFF2-40B4-BE49-F238E27FC236}">
                <a16:creationId xmlns:a16="http://schemas.microsoft.com/office/drawing/2014/main" id="{028D22C8-BF71-4150-B336-794644F0FCB0}"/>
              </a:ext>
            </a:extLst>
          </p:cNvPr>
          <p:cNvSpPr/>
          <p:nvPr/>
        </p:nvSpPr>
        <p:spPr>
          <a:xfrm>
            <a:off x="-572260" y="5416937"/>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[also]</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A picture containing text&#10;&#10;Description automatically generated">
            <a:extLst>
              <a:ext uri="{FF2B5EF4-FFF2-40B4-BE49-F238E27FC236}">
                <a16:creationId xmlns:a16="http://schemas.microsoft.com/office/drawing/2014/main" id="{F83E10A3-823A-4BE5-BC23-235A3A4F6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0230" y="5350619"/>
            <a:ext cx="1209058" cy="1100044"/>
          </a:xfrm>
          <a:prstGeom prst="rect">
            <a:avLst/>
          </a:prstGeom>
        </p:spPr>
      </p:pic>
      <p:sp>
        <p:nvSpPr>
          <p:cNvPr id="26" name="Google Shape;342;p5">
            <a:extLst>
              <a:ext uri="{FF2B5EF4-FFF2-40B4-BE49-F238E27FC236}">
                <a16:creationId xmlns:a16="http://schemas.microsoft.com/office/drawing/2014/main" id="{1ECE835F-F114-42E4-AF67-44CB88CEBD67}"/>
              </a:ext>
            </a:extLst>
          </p:cNvPr>
          <p:cNvSpPr txBox="1"/>
          <p:nvPr/>
        </p:nvSpPr>
        <p:spPr>
          <a:xfrm>
            <a:off x="-514693" y="1252892"/>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589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12" grpId="0"/>
      <p:bldP spid="13" grpId="0"/>
      <p:bldP spid="14"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26" name="Table 3">
            <a:extLst>
              <a:ext uri="{FF2B5EF4-FFF2-40B4-BE49-F238E27FC236}">
                <a16:creationId xmlns:a16="http://schemas.microsoft.com/office/drawing/2014/main" id="{8335F43C-0B98-4040-AA8F-411D4FF32F5C}"/>
              </a:ext>
            </a:extLst>
          </p:cNvPr>
          <p:cNvGraphicFramePr>
            <a:graphicFrameLocks noGrp="1"/>
          </p:cNvGraphicFramePr>
          <p:nvPr/>
        </p:nvGraphicFramePr>
        <p:xfrm>
          <a:off x="1420236" y="1546054"/>
          <a:ext cx="8127999" cy="4824768"/>
        </p:xfrm>
        <a:graphic>
          <a:graphicData uri="http://schemas.openxmlformats.org/drawingml/2006/table">
            <a:tbl>
              <a:tblPr firstRow="1" bandRow="1">
                <a:tableStyleId>{5940675A-B579-460E-94D1-54222C63F5DA}</a:tableStyleId>
              </a:tblPr>
              <a:tblGrid>
                <a:gridCol w="1275597">
                  <a:extLst>
                    <a:ext uri="{9D8B030D-6E8A-4147-A177-3AD203B41FA5}">
                      <a16:colId xmlns:a16="http://schemas.microsoft.com/office/drawing/2014/main" val="1462097215"/>
                    </a:ext>
                  </a:extLst>
                </a:gridCol>
                <a:gridCol w="3305908">
                  <a:extLst>
                    <a:ext uri="{9D8B030D-6E8A-4147-A177-3AD203B41FA5}">
                      <a16:colId xmlns:a16="http://schemas.microsoft.com/office/drawing/2014/main" val="1854166941"/>
                    </a:ext>
                  </a:extLst>
                </a:gridCol>
                <a:gridCol w="3546494">
                  <a:extLst>
                    <a:ext uri="{9D8B030D-6E8A-4147-A177-3AD203B41FA5}">
                      <a16:colId xmlns:a16="http://schemas.microsoft.com/office/drawing/2014/main" val="3093406141"/>
                    </a:ext>
                  </a:extLst>
                </a:gridCol>
              </a:tblGrid>
              <a:tr h="80412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jeune</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jaune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09170309"/>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peau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peu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62148425"/>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joyau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joyeux</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28892283"/>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deux</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dos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47123339"/>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feu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70C0"/>
                          </a:solidFill>
                          <a:latin typeface="Century Gothic" panose="020B0502020202020204" pitchFamily="34" charset="0"/>
                        </a:rPr>
                        <a:t>faux</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0109561"/>
                  </a:ext>
                </a:extLst>
              </a:tr>
              <a:tr h="80412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eau</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err="1">
                          <a:solidFill>
                            <a:srgbClr val="0070C0"/>
                          </a:solidFill>
                          <a:latin typeface="Century Gothic" panose="020B0502020202020204" pitchFamily="34" charset="0"/>
                        </a:rPr>
                        <a:t>œufs</a:t>
                      </a:r>
                      <a:endParaRPr lang="en-GB" sz="2800" b="1" dirty="0">
                        <a:solidFill>
                          <a:srgbClr val="0070C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85149838"/>
                  </a:ext>
                </a:extLst>
              </a:tr>
            </a:tbl>
          </a:graphicData>
        </a:graphic>
      </p:graphicFrame>
      <p:sp>
        <p:nvSpPr>
          <p:cNvPr id="27" name="Google Shape;157;p2">
            <a:hlinkClick r:id="" action="ppaction://noaction">
              <a:snd r:embed="rId4" name="1_1.wav"/>
            </a:hlinkClick>
            <a:extLst>
              <a:ext uri="{FF2B5EF4-FFF2-40B4-BE49-F238E27FC236}">
                <a16:creationId xmlns:a16="http://schemas.microsoft.com/office/drawing/2014/main" id="{A2213686-7AB2-4F81-BBEB-33D74075735B}"/>
              </a:ext>
            </a:extLst>
          </p:cNvPr>
          <p:cNvSpPr txBox="1"/>
          <p:nvPr/>
        </p:nvSpPr>
        <p:spPr>
          <a:xfrm>
            <a:off x="3006636" y="893778"/>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A</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sp>
        <p:nvSpPr>
          <p:cNvPr id="28" name="CustomShape 23">
            <a:hlinkClick r:id="" action="ppaction://noaction">
              <a:snd r:embed="rId5" name="jaune.wav"/>
            </a:hlinkClick>
            <a:extLst>
              <a:ext uri="{FF2B5EF4-FFF2-40B4-BE49-F238E27FC236}">
                <a16:creationId xmlns:a16="http://schemas.microsoft.com/office/drawing/2014/main" id="{4466B814-EC72-4B74-92F4-4572BBA0C9C5}"/>
              </a:ext>
            </a:extLst>
          </p:cNvPr>
          <p:cNvSpPr/>
          <p:nvPr/>
        </p:nvSpPr>
        <p:spPr>
          <a:xfrm>
            <a:off x="1809540" y="1744274"/>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Graphic 28" descr="Teacher">
            <a:extLst>
              <a:ext uri="{FF2B5EF4-FFF2-40B4-BE49-F238E27FC236}">
                <a16:creationId xmlns:a16="http://schemas.microsoft.com/office/drawing/2014/main" id="{BB0A3BD1-830B-4C4B-B1A2-E0E07666C3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231" y="116922"/>
            <a:ext cx="914400" cy="914400"/>
          </a:xfrm>
          <a:prstGeom prst="rect">
            <a:avLst/>
          </a:prstGeom>
        </p:spPr>
      </p:pic>
      <p:sp>
        <p:nvSpPr>
          <p:cNvPr id="30" name="Speech Bubble: Rectangle with Corners Rounded 29">
            <a:extLst>
              <a:ext uri="{FF2B5EF4-FFF2-40B4-BE49-F238E27FC236}">
                <a16:creationId xmlns:a16="http://schemas.microsoft.com/office/drawing/2014/main" id="{B068F6BF-F1AC-42A6-B48E-EAEA12978129}"/>
              </a:ext>
            </a:extLst>
          </p:cNvPr>
          <p:cNvSpPr/>
          <p:nvPr/>
        </p:nvSpPr>
        <p:spPr>
          <a:xfrm>
            <a:off x="1112930" y="211045"/>
            <a:ext cx="5592935"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CustomShape 6">
            <a:hlinkClick r:id="" action="ppaction://noaction">
              <a:snd r:embed="rId8" name="p_i.wav"/>
            </a:hlinkClick>
            <a:extLst>
              <a:ext uri="{FF2B5EF4-FFF2-40B4-BE49-F238E27FC236}">
                <a16:creationId xmlns:a16="http://schemas.microsoft.com/office/drawing/2014/main" id="{51A98ECE-8CC9-44E6-BB67-8CE675ADEE2F}"/>
              </a:ext>
            </a:extLst>
          </p:cNvPr>
          <p:cNvSpPr/>
          <p:nvPr/>
        </p:nvSpPr>
        <p:spPr>
          <a:xfrm>
            <a:off x="1084166" y="213319"/>
            <a:ext cx="5393314" cy="6381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C’est</a:t>
            </a:r>
            <a:r>
              <a:rPr kumimoji="0" lang="en-GB" sz="2800" b="1" i="0" u="none" strike="noStrike" kern="1200" cap="none" spc="-1" normalizeH="0" baseline="0" noProof="0" dirty="0">
                <a:ln>
                  <a:noFill/>
                </a:ln>
                <a:solidFill>
                  <a:srgbClr val="002060"/>
                </a:solidFill>
                <a:effectLst/>
                <a:uLnTx/>
                <a:uFillTx/>
                <a:latin typeface="Century gothic"/>
              </a:rPr>
              <a:t> [(e)au] </a:t>
            </a:r>
            <a:r>
              <a:rPr kumimoji="0" lang="en-GB" sz="2800" b="1" i="0" u="none" strike="noStrike" kern="1200" cap="none" spc="-1" normalizeH="0" baseline="0" noProof="0" dirty="0" err="1">
                <a:ln>
                  <a:noFill/>
                </a:ln>
                <a:solidFill>
                  <a:srgbClr val="002060"/>
                </a:solidFill>
                <a:effectLst/>
                <a:uLnTx/>
                <a:uFillTx/>
                <a:latin typeface="Century gothic"/>
              </a:rPr>
              <a:t>ou</a:t>
            </a:r>
            <a:r>
              <a:rPr kumimoji="0" lang="en-GB" sz="2800" b="1" i="0" u="none" strike="noStrike" kern="1200" cap="none" spc="-1" normalizeH="0" baseline="0" noProof="0" dirty="0">
                <a:ln>
                  <a:noFill/>
                </a:ln>
                <a:solidFill>
                  <a:srgbClr val="002060"/>
                </a:solidFill>
                <a:effectLst/>
                <a:uLnTx/>
                <a:uFillTx/>
                <a:latin typeface="Century gothic"/>
              </a:rPr>
              <a:t> [</a:t>
            </a:r>
            <a:r>
              <a:rPr kumimoji="0" lang="en-GB" sz="2800" b="1" i="0" u="none" strike="noStrike" kern="1200" cap="none" spc="-1" normalizeH="0" baseline="0" noProof="0" dirty="0" err="1">
                <a:ln>
                  <a:noFill/>
                </a:ln>
                <a:solidFill>
                  <a:srgbClr val="002060"/>
                </a:solidFill>
                <a:effectLst/>
                <a:uLnTx/>
                <a:uFillTx/>
                <a:latin typeface="Century gothic"/>
              </a:rPr>
              <a:t>eu</a:t>
            </a:r>
            <a:r>
              <a:rPr kumimoji="0" lang="en-GB" sz="2800" b="1" i="0" u="none" strike="noStrike" kern="1200" cap="none" spc="-1" normalizeH="0" baseline="0" noProof="0" dirty="0">
                <a:ln>
                  <a:noFill/>
                </a:ln>
                <a:solidFill>
                  <a:srgbClr val="002060"/>
                </a:solidFill>
                <a:effectLst/>
                <a:uLnTx/>
                <a:uFillTx/>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3" name="CustomShape 23">
            <a:hlinkClick r:id="" action="ppaction://noaction">
              <a:snd r:embed="rId9" name="Pau.wav"/>
            </a:hlinkClick>
            <a:extLst>
              <a:ext uri="{FF2B5EF4-FFF2-40B4-BE49-F238E27FC236}">
                <a16:creationId xmlns:a16="http://schemas.microsoft.com/office/drawing/2014/main" id="{6CB7EB61-3FEB-408C-BEBD-31ABB9B4E38F}"/>
              </a:ext>
            </a:extLst>
          </p:cNvPr>
          <p:cNvSpPr/>
          <p:nvPr/>
        </p:nvSpPr>
        <p:spPr>
          <a:xfrm>
            <a:off x="1809540" y="2532960"/>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CustomShape 23">
            <a:hlinkClick r:id="" action="ppaction://noaction">
              <a:snd r:embed="rId10" name="joyeux.wav"/>
            </a:hlinkClick>
            <a:extLst>
              <a:ext uri="{FF2B5EF4-FFF2-40B4-BE49-F238E27FC236}">
                <a16:creationId xmlns:a16="http://schemas.microsoft.com/office/drawing/2014/main" id="{20E885A3-E496-4B7D-A70E-59F4FDDE5408}"/>
              </a:ext>
            </a:extLst>
          </p:cNvPr>
          <p:cNvSpPr/>
          <p:nvPr/>
        </p:nvSpPr>
        <p:spPr>
          <a:xfrm>
            <a:off x="1809540" y="3317263"/>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11" name="dos.wav"/>
            </a:hlinkClick>
            <a:extLst>
              <a:ext uri="{FF2B5EF4-FFF2-40B4-BE49-F238E27FC236}">
                <a16:creationId xmlns:a16="http://schemas.microsoft.com/office/drawing/2014/main" id="{5331BD80-0017-4D24-B985-74FFB978283A}"/>
              </a:ext>
            </a:extLst>
          </p:cNvPr>
          <p:cNvSpPr/>
          <p:nvPr/>
        </p:nvSpPr>
        <p:spPr>
          <a:xfrm>
            <a:off x="1809540" y="4152576"/>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23">
            <a:hlinkClick r:id="" action="ppaction://noaction">
              <a:snd r:embed="rId12" name="feu.wav"/>
            </a:hlinkClick>
            <a:extLst>
              <a:ext uri="{FF2B5EF4-FFF2-40B4-BE49-F238E27FC236}">
                <a16:creationId xmlns:a16="http://schemas.microsoft.com/office/drawing/2014/main" id="{8CD2178F-B883-44A9-B92F-11A6AD7424A4}"/>
              </a:ext>
            </a:extLst>
          </p:cNvPr>
          <p:cNvSpPr/>
          <p:nvPr/>
        </p:nvSpPr>
        <p:spPr>
          <a:xfrm>
            <a:off x="1824197" y="4909888"/>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23">
            <a:hlinkClick r:id="" action="ppaction://noaction">
              <a:snd r:embed="rId13" name="eau.wav"/>
            </a:hlinkClick>
            <a:extLst>
              <a:ext uri="{FF2B5EF4-FFF2-40B4-BE49-F238E27FC236}">
                <a16:creationId xmlns:a16="http://schemas.microsoft.com/office/drawing/2014/main" id="{7E4EACB0-7BA9-4CD1-9380-E7FB03F230EC}"/>
              </a:ext>
            </a:extLst>
          </p:cNvPr>
          <p:cNvSpPr/>
          <p:nvPr/>
        </p:nvSpPr>
        <p:spPr>
          <a:xfrm>
            <a:off x="1824197" y="5745201"/>
            <a:ext cx="464040" cy="41003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Google Shape;157;p2">
            <a:hlinkClick r:id="" action="ppaction://noaction">
              <a:snd r:embed="rId4" name="1_1.wav"/>
            </a:hlinkClick>
            <a:extLst>
              <a:ext uri="{FF2B5EF4-FFF2-40B4-BE49-F238E27FC236}">
                <a16:creationId xmlns:a16="http://schemas.microsoft.com/office/drawing/2014/main" id="{D4F4DBE8-20A2-436E-A4E6-07794D4C6696}"/>
              </a:ext>
            </a:extLst>
          </p:cNvPr>
          <p:cNvSpPr txBox="1"/>
          <p:nvPr/>
        </p:nvSpPr>
        <p:spPr>
          <a:xfrm>
            <a:off x="6426211" y="917384"/>
            <a:ext cx="266113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000" b="1" i="0" u="none" strike="noStrike" kern="1200" cap="none" spc="0" normalizeH="0" baseline="0" noProof="0" dirty="0">
                <a:ln>
                  <a:noFill/>
                </a:ln>
                <a:solidFill>
                  <a:srgbClr val="36AFCE">
                    <a:lumMod val="75000"/>
                  </a:srgbClr>
                </a:solidFill>
                <a:effectLst/>
                <a:uLnTx/>
                <a:uFillTx/>
                <a:latin typeface="Century Gothic" panose="020B0502020202020204" pitchFamily="34" charset="0"/>
                <a:ea typeface="+mn-ea"/>
                <a:cs typeface="+mn-cs"/>
              </a:rPr>
              <a:t>B</a:t>
            </a:r>
            <a:endParaRPr kumimoji="0" sz="4000" b="1" i="0" u="none" strike="noStrike" kern="0" cap="none" spc="0" normalizeH="0" baseline="0" noProof="0" dirty="0">
              <a:ln>
                <a:noFill/>
              </a:ln>
              <a:solidFill>
                <a:srgbClr val="36AFCE">
                  <a:lumMod val="75000"/>
                </a:srgbClr>
              </a:solidFill>
              <a:effectLst/>
              <a:uLnTx/>
              <a:uFillTx/>
              <a:latin typeface="Century Gothic"/>
              <a:ea typeface="Century Gothic"/>
              <a:cs typeface="Century Gothic"/>
              <a:sym typeface="Century Gothic"/>
            </a:endParaRPr>
          </a:p>
        </p:txBody>
      </p:sp>
      <p:sp>
        <p:nvSpPr>
          <p:cNvPr id="67" name="Rectangle: Rounded Corners 66">
            <a:extLst>
              <a:ext uri="{FF2B5EF4-FFF2-40B4-BE49-F238E27FC236}">
                <a16:creationId xmlns:a16="http://schemas.microsoft.com/office/drawing/2014/main" id="{3FCE54F0-555B-4793-AE23-FF8FA863FAFE}"/>
              </a:ext>
            </a:extLst>
          </p:cNvPr>
          <p:cNvSpPr/>
          <p:nvPr/>
        </p:nvSpPr>
        <p:spPr>
          <a:xfrm>
            <a:off x="7138901" y="1727600"/>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8" name="Rectangle: Rounded Corners 67">
            <a:extLst>
              <a:ext uri="{FF2B5EF4-FFF2-40B4-BE49-F238E27FC236}">
                <a16:creationId xmlns:a16="http://schemas.microsoft.com/office/drawing/2014/main" id="{2975050A-E7F1-4CEF-A2D9-A68A800EB7B6}"/>
              </a:ext>
            </a:extLst>
          </p:cNvPr>
          <p:cNvSpPr/>
          <p:nvPr/>
        </p:nvSpPr>
        <p:spPr>
          <a:xfrm>
            <a:off x="3711193" y="2532960"/>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Rounded Corners 68">
            <a:extLst>
              <a:ext uri="{FF2B5EF4-FFF2-40B4-BE49-F238E27FC236}">
                <a16:creationId xmlns:a16="http://schemas.microsoft.com/office/drawing/2014/main" id="{8F9E6CD4-BB27-46C2-A2BC-5801B16879DA}"/>
              </a:ext>
            </a:extLst>
          </p:cNvPr>
          <p:cNvSpPr/>
          <p:nvPr/>
        </p:nvSpPr>
        <p:spPr>
          <a:xfrm>
            <a:off x="7131619" y="3329533"/>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Rectangle: Rounded Corners 69">
            <a:extLst>
              <a:ext uri="{FF2B5EF4-FFF2-40B4-BE49-F238E27FC236}">
                <a16:creationId xmlns:a16="http://schemas.microsoft.com/office/drawing/2014/main" id="{A1759E34-9BDE-4B9F-BC67-23F4B4EBA430}"/>
              </a:ext>
            </a:extLst>
          </p:cNvPr>
          <p:cNvSpPr/>
          <p:nvPr/>
        </p:nvSpPr>
        <p:spPr>
          <a:xfrm>
            <a:off x="7131619" y="4152576"/>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Rounded Corners 70">
            <a:extLst>
              <a:ext uri="{FF2B5EF4-FFF2-40B4-BE49-F238E27FC236}">
                <a16:creationId xmlns:a16="http://schemas.microsoft.com/office/drawing/2014/main" id="{787FBE0B-04AE-4467-BB66-70545F7AD748}"/>
              </a:ext>
            </a:extLst>
          </p:cNvPr>
          <p:cNvSpPr/>
          <p:nvPr/>
        </p:nvSpPr>
        <p:spPr>
          <a:xfrm>
            <a:off x="3711193" y="4901713"/>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68DF5AE8-D200-46E4-BE18-3DB83DB665D8}"/>
              </a:ext>
            </a:extLst>
          </p:cNvPr>
          <p:cNvSpPr/>
          <p:nvPr/>
        </p:nvSpPr>
        <p:spPr>
          <a:xfrm>
            <a:off x="3711194" y="5745201"/>
            <a:ext cx="1250319" cy="443378"/>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Speech Bubble: Rectangle with Corners Rounded 77">
            <a:extLst>
              <a:ext uri="{FF2B5EF4-FFF2-40B4-BE49-F238E27FC236}">
                <a16:creationId xmlns:a16="http://schemas.microsoft.com/office/drawing/2014/main" id="{47208B2F-D4A3-4C20-B2A4-CBD24B64630C}"/>
              </a:ext>
            </a:extLst>
          </p:cNvPr>
          <p:cNvSpPr/>
          <p:nvPr/>
        </p:nvSpPr>
        <p:spPr>
          <a:xfrm>
            <a:off x="6761994" y="200114"/>
            <a:ext cx="2661140"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57;p2">
            <a:hlinkClick r:id="" action="ppaction://noaction">
              <a:snd r:embed="rId14" name="Add_RW11_4.1.wav"/>
            </a:hlinkClick>
            <a:extLst>
              <a:ext uri="{FF2B5EF4-FFF2-40B4-BE49-F238E27FC236}">
                <a16:creationId xmlns:a16="http://schemas.microsoft.com/office/drawing/2014/main" id="{F0E03194-D1EC-4435-A7BB-496B901FFED9}"/>
              </a:ext>
            </a:extLst>
          </p:cNvPr>
          <p:cNvSpPr txBox="1"/>
          <p:nvPr/>
        </p:nvSpPr>
        <p:spPr>
          <a:xfrm>
            <a:off x="6887096" y="212088"/>
            <a:ext cx="2661139" cy="5337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B.</a:t>
            </a:r>
            <a:endParaRPr kumimoji="0"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 name="Picture 3" descr="Icon&#10;&#10;Description automatically generated">
            <a:extLst>
              <a:ext uri="{FF2B5EF4-FFF2-40B4-BE49-F238E27FC236}">
                <a16:creationId xmlns:a16="http://schemas.microsoft.com/office/drawing/2014/main" id="{67CDF272-2E40-4522-B0B2-2BB23C766C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43485" y="5566048"/>
            <a:ext cx="752009" cy="111279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DFDAEAC-42B5-4B08-BED1-0E3715E57D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82684" y="5618989"/>
            <a:ext cx="804358" cy="603897"/>
          </a:xfrm>
          <a:prstGeom prst="rect">
            <a:avLst/>
          </a:prstGeom>
        </p:spPr>
      </p:pic>
      <p:pic>
        <p:nvPicPr>
          <p:cNvPr id="12" name="Picture 11" descr="Diagram&#10;&#10;Description automatically generated">
            <a:extLst>
              <a:ext uri="{FF2B5EF4-FFF2-40B4-BE49-F238E27FC236}">
                <a16:creationId xmlns:a16="http://schemas.microsoft.com/office/drawing/2014/main" id="{C48673AF-D89F-4538-96F3-2144092ACE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4943" y="3113710"/>
            <a:ext cx="660287" cy="707846"/>
          </a:xfrm>
          <a:prstGeom prst="rect">
            <a:avLst/>
          </a:prstGeom>
        </p:spPr>
      </p:pic>
      <p:pic>
        <p:nvPicPr>
          <p:cNvPr id="15" name="Picture 14" descr="A picture containing accessory, umbrella&#10;&#10;Description automatically generated">
            <a:extLst>
              <a:ext uri="{FF2B5EF4-FFF2-40B4-BE49-F238E27FC236}">
                <a16:creationId xmlns:a16="http://schemas.microsoft.com/office/drawing/2014/main" id="{1857F989-00B5-48FA-B752-30B1BF4167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29541" y="3289052"/>
            <a:ext cx="571504" cy="533999"/>
          </a:xfrm>
          <a:prstGeom prst="rect">
            <a:avLst/>
          </a:prstGeom>
        </p:spPr>
      </p:pic>
      <p:pic>
        <p:nvPicPr>
          <p:cNvPr id="17" name="Picture 16" descr="A picture containing silhouette, dark&#10;&#10;Description automatically generated">
            <a:extLst>
              <a:ext uri="{FF2B5EF4-FFF2-40B4-BE49-F238E27FC236}">
                <a16:creationId xmlns:a16="http://schemas.microsoft.com/office/drawing/2014/main" id="{6C35BF4E-9202-4753-A7D3-25A24B03D9F4}"/>
              </a:ext>
            </a:extLst>
          </p:cNvPr>
          <p:cNvPicPr>
            <a:picLocks noChangeAspect="1"/>
          </p:cNvPicPr>
          <p:nvPr/>
        </p:nvPicPr>
        <p:blipFill rotWithShape="1">
          <a:blip r:embed="rId19">
            <a:extLst>
              <a:ext uri="{28A0092B-C50C-407E-A947-70E740481C1C}">
                <a14:useLocalDpi xmlns:a14="http://schemas.microsoft.com/office/drawing/2010/main" val="0"/>
              </a:ext>
            </a:extLst>
          </a:blip>
          <a:srcRect b="57087"/>
          <a:stretch/>
        </p:blipFill>
        <p:spPr>
          <a:xfrm>
            <a:off x="8482684" y="3899836"/>
            <a:ext cx="995901" cy="854747"/>
          </a:xfrm>
          <a:prstGeom prst="rect">
            <a:avLst/>
          </a:prstGeom>
        </p:spPr>
      </p:pic>
      <p:pic>
        <p:nvPicPr>
          <p:cNvPr id="19" name="Picture 18">
            <a:extLst>
              <a:ext uri="{FF2B5EF4-FFF2-40B4-BE49-F238E27FC236}">
                <a16:creationId xmlns:a16="http://schemas.microsoft.com/office/drawing/2014/main" id="{887BB63A-A2EB-4CAD-BA45-55947A2D8FC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20276" y="4832353"/>
            <a:ext cx="527917" cy="73369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A4FBF173-9590-4DAF-B4AA-906B1026340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67425" y="1638775"/>
            <a:ext cx="628560" cy="694911"/>
          </a:xfrm>
          <a:prstGeom prst="rect">
            <a:avLst/>
          </a:prstGeom>
        </p:spPr>
      </p:pic>
      <p:pic>
        <p:nvPicPr>
          <p:cNvPr id="79" name="Picture 78" descr="Logo&#10;&#10;Description automatically generated with low confidence">
            <a:extLst>
              <a:ext uri="{FF2B5EF4-FFF2-40B4-BE49-F238E27FC236}">
                <a16:creationId xmlns:a16="http://schemas.microsoft.com/office/drawing/2014/main" id="{9AFAC8BD-F71D-4249-A56E-6C09F832DE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87550" y="1610244"/>
            <a:ext cx="786167" cy="744239"/>
          </a:xfrm>
          <a:prstGeom prst="rect">
            <a:avLst/>
          </a:prstGeom>
        </p:spPr>
      </p:pic>
      <p:pic>
        <p:nvPicPr>
          <p:cNvPr id="81" name="Picture 80" descr="Icon&#10;&#10;Description automatically generated">
            <a:extLst>
              <a:ext uri="{FF2B5EF4-FFF2-40B4-BE49-F238E27FC236}">
                <a16:creationId xmlns:a16="http://schemas.microsoft.com/office/drawing/2014/main" id="{09B2109A-7DED-4587-93DA-1DE18499AB7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57706" y="4043175"/>
            <a:ext cx="538279" cy="628831"/>
          </a:xfrm>
          <a:prstGeom prst="rect">
            <a:avLst/>
          </a:prstGeom>
        </p:spPr>
      </p:pic>
      <p:pic>
        <p:nvPicPr>
          <p:cNvPr id="83" name="Picture 82" descr="Icon&#10;&#10;Description automatically generated">
            <a:extLst>
              <a:ext uri="{FF2B5EF4-FFF2-40B4-BE49-F238E27FC236}">
                <a16:creationId xmlns:a16="http://schemas.microsoft.com/office/drawing/2014/main" id="{D675A839-850D-4467-BCD6-AECF5F1CF5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55667" y="4852539"/>
            <a:ext cx="586167" cy="668494"/>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C966DC3C-C7A1-44B0-BCFC-FC57C12C74D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89768" y="2439960"/>
            <a:ext cx="797274" cy="619221"/>
          </a:xfrm>
          <a:prstGeom prst="rect">
            <a:avLst/>
          </a:prstGeom>
        </p:spPr>
      </p:pic>
      <p:pic>
        <p:nvPicPr>
          <p:cNvPr id="86" name="Picture 85" descr="A picture containing text, handwear, clothing&#10;&#10;Description automatically generated">
            <a:extLst>
              <a:ext uri="{FF2B5EF4-FFF2-40B4-BE49-F238E27FC236}">
                <a16:creationId xmlns:a16="http://schemas.microsoft.com/office/drawing/2014/main" id="{498057A8-F99A-4CA7-A817-01C8D733706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93366" y="2405864"/>
            <a:ext cx="637061" cy="707846"/>
          </a:xfrm>
          <a:prstGeom prst="rect">
            <a:avLst/>
          </a:prstGeom>
        </p:spPr>
      </p:pic>
      <p:sp>
        <p:nvSpPr>
          <p:cNvPr id="87" name="TextBox 86">
            <a:extLst>
              <a:ext uri="{FF2B5EF4-FFF2-40B4-BE49-F238E27FC236}">
                <a16:creationId xmlns:a16="http://schemas.microsoft.com/office/drawing/2014/main" id="{9624BD20-5523-4D66-9487-DC67282C3768}"/>
              </a:ext>
            </a:extLst>
          </p:cNvPr>
          <p:cNvSpPr txBox="1"/>
          <p:nvPr/>
        </p:nvSpPr>
        <p:spPr>
          <a:xfrm>
            <a:off x="4794734" y="2532960"/>
            <a:ext cx="13739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[skin]</a:t>
            </a:r>
          </a:p>
        </p:txBody>
      </p:sp>
    </p:spTree>
    <p:extLst>
      <p:ext uri="{BB962C8B-B14F-4D97-AF65-F5344CB8AC3E}">
        <p14:creationId xmlns:p14="http://schemas.microsoft.com/office/powerpoint/2010/main" val="29867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381860" y="58672"/>
            <a:ext cx="46170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have | having]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0" name="Google Shape;181;p8"/>
          <p:cNvPicPr/>
          <p:nvPr/>
        </p:nvPicPr>
        <p:blipFill rotWithShape="1">
          <a:blip r:embed="rId4"/>
          <a:srcRect r="39765"/>
          <a:stretch/>
        </p:blipFill>
        <p:spPr>
          <a:xfrm>
            <a:off x="842319" y="1891926"/>
            <a:ext cx="622107" cy="64636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6" y="69569"/>
            <a:ext cx="1329840" cy="523220"/>
          </a:xfrm>
        </p:spPr>
        <p:txBody>
          <a:bodyPr anchor="t"/>
          <a:lstStyle/>
          <a:p>
            <a:r>
              <a:rPr lang="en-GB" sz="3600" b="1" spc="-1" dirty="0" err="1">
                <a:solidFill>
                  <a:srgbClr val="1E4E79"/>
                </a:solidFill>
                <a:latin typeface="Century Gothic" panose="020B0502020202020204" pitchFamily="34" charset="0"/>
                <a:ea typeface="Century Gothic"/>
              </a:rPr>
              <a:t>Avoir</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already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avoir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have):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1744886" y="1891926"/>
            <a:ext cx="10470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a:t>
            </a:r>
          </a:p>
        </p:txBody>
      </p:sp>
      <p:pic>
        <p:nvPicPr>
          <p:cNvPr id="26" name="Google Shape;181;p8">
            <a:extLst>
              <a:ext uri="{FF2B5EF4-FFF2-40B4-BE49-F238E27FC236}">
                <a16:creationId xmlns:a16="http://schemas.microsoft.com/office/drawing/2014/main" id="{95B74AEE-F4E4-4970-8EDF-ACBEA5C48A0D}"/>
              </a:ext>
            </a:extLst>
          </p:cNvPr>
          <p:cNvPicPr/>
          <p:nvPr/>
        </p:nvPicPr>
        <p:blipFill>
          <a:blip r:embed="rId4"/>
          <a:stretch/>
        </p:blipFill>
        <p:spPr>
          <a:xfrm>
            <a:off x="543031" y="2701921"/>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5"/>
          <a:stretch/>
        </p:blipFill>
        <p:spPr>
          <a:xfrm>
            <a:off x="527216" y="3511300"/>
            <a:ext cx="1043327" cy="723404"/>
          </a:xfrm>
          <a:prstGeom prst="rect">
            <a:avLst/>
          </a:prstGeom>
          <a:ln>
            <a:noFill/>
          </a:ln>
        </p:spPr>
      </p:pic>
      <p:sp>
        <p:nvSpPr>
          <p:cNvPr id="31" name="Rectangle 30">
            <a:extLst>
              <a:ext uri="{FF2B5EF4-FFF2-40B4-BE49-F238E27FC236}">
                <a16:creationId xmlns:a16="http://schemas.microsoft.com/office/drawing/2014/main" id="{F22F08AE-E272-4EE1-9E6A-76AD1AD4AE62}"/>
              </a:ext>
            </a:extLst>
          </p:cNvPr>
          <p:cNvSpPr/>
          <p:nvPr/>
        </p:nvSpPr>
        <p:spPr>
          <a:xfrm>
            <a:off x="1777963" y="2734482"/>
            <a:ext cx="7104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32" name="Rectangle 31">
            <a:extLst>
              <a:ext uri="{FF2B5EF4-FFF2-40B4-BE49-F238E27FC236}">
                <a16:creationId xmlns:a16="http://schemas.microsoft.com/office/drawing/2014/main" id="{468EE1EA-0FE3-45BC-9213-6CC6356CFD41}"/>
              </a:ext>
            </a:extLst>
          </p:cNvPr>
          <p:cNvSpPr/>
          <p:nvPr/>
        </p:nvSpPr>
        <p:spPr>
          <a:xfrm>
            <a:off x="1783716" y="3611392"/>
            <a:ext cx="11112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a:t>
            </a:r>
          </a:p>
        </p:txBody>
      </p:sp>
      <p:sp>
        <p:nvSpPr>
          <p:cNvPr id="34" name="Rectangle 33">
            <a:extLst>
              <a:ext uri="{FF2B5EF4-FFF2-40B4-BE49-F238E27FC236}">
                <a16:creationId xmlns:a16="http://schemas.microsoft.com/office/drawing/2014/main" id="{D9E3A425-0DAA-4F58-B759-9B659E7EA278}"/>
              </a:ext>
            </a:extLst>
          </p:cNvPr>
          <p:cNvSpPr/>
          <p:nvPr/>
        </p:nvSpPr>
        <p:spPr>
          <a:xfrm>
            <a:off x="2943854" y="1856780"/>
            <a:ext cx="184858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sp>
        <p:nvSpPr>
          <p:cNvPr id="39" name="Rectangle 38">
            <a:extLst>
              <a:ext uri="{FF2B5EF4-FFF2-40B4-BE49-F238E27FC236}">
                <a16:creationId xmlns:a16="http://schemas.microsoft.com/office/drawing/2014/main" id="{6293D636-CB45-4E7A-A473-02E31CE93383}"/>
              </a:ext>
            </a:extLst>
          </p:cNvPr>
          <p:cNvSpPr/>
          <p:nvPr/>
        </p:nvSpPr>
        <p:spPr>
          <a:xfrm>
            <a:off x="2959931" y="2711557"/>
            <a:ext cx="134203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sp>
        <p:nvSpPr>
          <p:cNvPr id="40" name="Rectangle 39">
            <a:extLst>
              <a:ext uri="{FF2B5EF4-FFF2-40B4-BE49-F238E27FC236}">
                <a16:creationId xmlns:a16="http://schemas.microsoft.com/office/drawing/2014/main" id="{386CBDE4-2F52-4543-919E-BBB5F3F99AA5}"/>
              </a:ext>
            </a:extLst>
          </p:cNvPr>
          <p:cNvSpPr/>
          <p:nvPr/>
        </p:nvSpPr>
        <p:spPr>
          <a:xfrm>
            <a:off x="3275980" y="3635748"/>
            <a:ext cx="14814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51" name="Rectangle: Rounded Corners 50">
            <a:extLst>
              <a:ext uri="{FF2B5EF4-FFF2-40B4-BE49-F238E27FC236}">
                <a16:creationId xmlns:a16="http://schemas.microsoft.com/office/drawing/2014/main" id="{B19A4859-8F05-4209-A5A1-CD52ED3CF558}"/>
              </a:ext>
            </a:extLst>
          </p:cNvPr>
          <p:cNvSpPr/>
          <p:nvPr/>
        </p:nvSpPr>
        <p:spPr>
          <a:xfrm>
            <a:off x="2255757" y="1981212"/>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2" name="Rectangle: Rounded Corners 51">
            <a:extLst>
              <a:ext uri="{FF2B5EF4-FFF2-40B4-BE49-F238E27FC236}">
                <a16:creationId xmlns:a16="http://schemas.microsoft.com/office/drawing/2014/main" id="{AF20E273-98CC-4848-99F5-35EEF142FD31}"/>
              </a:ext>
            </a:extLst>
          </p:cNvPr>
          <p:cNvSpPr/>
          <p:nvPr/>
        </p:nvSpPr>
        <p:spPr>
          <a:xfrm>
            <a:off x="2087597" y="2833740"/>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53" name="Rectangle: Rounded Corners 52">
            <a:extLst>
              <a:ext uri="{FF2B5EF4-FFF2-40B4-BE49-F238E27FC236}">
                <a16:creationId xmlns:a16="http://schemas.microsoft.com/office/drawing/2014/main" id="{746BC53C-0107-4947-A9B1-3B03F45742B0}"/>
              </a:ext>
            </a:extLst>
          </p:cNvPr>
          <p:cNvSpPr/>
          <p:nvPr/>
        </p:nvSpPr>
        <p:spPr>
          <a:xfrm>
            <a:off x="2504611" y="3695595"/>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pic>
        <p:nvPicPr>
          <p:cNvPr id="55" name="Google Shape;181;p8">
            <a:extLst>
              <a:ext uri="{FF2B5EF4-FFF2-40B4-BE49-F238E27FC236}">
                <a16:creationId xmlns:a16="http://schemas.microsoft.com/office/drawing/2014/main" id="{1BE0EBAE-40FB-4E18-AD5F-21E520989D51}"/>
              </a:ext>
            </a:extLst>
          </p:cNvPr>
          <p:cNvPicPr/>
          <p:nvPr/>
        </p:nvPicPr>
        <p:blipFill rotWithShape="1">
          <a:blip r:embed="rId4"/>
          <a:srcRect r="39765"/>
          <a:stretch/>
        </p:blipFill>
        <p:spPr>
          <a:xfrm>
            <a:off x="6514543" y="1827444"/>
            <a:ext cx="622107" cy="646360"/>
          </a:xfrm>
          <a:prstGeom prst="rect">
            <a:avLst/>
          </a:prstGeom>
          <a:ln>
            <a:noFill/>
          </a:ln>
        </p:spPr>
      </p:pic>
      <p:sp>
        <p:nvSpPr>
          <p:cNvPr id="58" name="Rectangle 57">
            <a:extLst>
              <a:ext uri="{FF2B5EF4-FFF2-40B4-BE49-F238E27FC236}">
                <a16:creationId xmlns:a16="http://schemas.microsoft.com/office/drawing/2014/main" id="{A2B88E94-1218-4964-B933-93438ADFAB49}"/>
              </a:ext>
            </a:extLst>
          </p:cNvPr>
          <p:cNvSpPr/>
          <p:nvPr/>
        </p:nvSpPr>
        <p:spPr>
          <a:xfrm>
            <a:off x="7417110" y="1827444"/>
            <a:ext cx="103906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a:t>
            </a:r>
          </a:p>
        </p:txBody>
      </p:sp>
      <p:pic>
        <p:nvPicPr>
          <p:cNvPr id="60" name="Google Shape;181;p8">
            <a:extLst>
              <a:ext uri="{FF2B5EF4-FFF2-40B4-BE49-F238E27FC236}">
                <a16:creationId xmlns:a16="http://schemas.microsoft.com/office/drawing/2014/main" id="{39BE0C07-0492-4BD0-9670-628AE4F035BE}"/>
              </a:ext>
            </a:extLst>
          </p:cNvPr>
          <p:cNvPicPr/>
          <p:nvPr/>
        </p:nvPicPr>
        <p:blipFill>
          <a:blip r:embed="rId4"/>
          <a:stretch/>
        </p:blipFill>
        <p:spPr>
          <a:xfrm>
            <a:off x="6215255" y="2637439"/>
            <a:ext cx="984416" cy="723404"/>
          </a:xfrm>
          <a:prstGeom prst="rect">
            <a:avLst/>
          </a:prstGeom>
          <a:ln>
            <a:noFill/>
          </a:ln>
        </p:spPr>
      </p:pic>
      <p:pic>
        <p:nvPicPr>
          <p:cNvPr id="61" name="Google Shape;182;p8">
            <a:extLst>
              <a:ext uri="{FF2B5EF4-FFF2-40B4-BE49-F238E27FC236}">
                <a16:creationId xmlns:a16="http://schemas.microsoft.com/office/drawing/2014/main" id="{0C7D9742-41F1-4B6D-99B3-B33D5571AC00}"/>
              </a:ext>
            </a:extLst>
          </p:cNvPr>
          <p:cNvPicPr/>
          <p:nvPr/>
        </p:nvPicPr>
        <p:blipFill>
          <a:blip r:embed="rId5"/>
          <a:stretch/>
        </p:blipFill>
        <p:spPr>
          <a:xfrm>
            <a:off x="6199440" y="3446818"/>
            <a:ext cx="1043327" cy="723404"/>
          </a:xfrm>
          <a:prstGeom prst="rect">
            <a:avLst/>
          </a:prstGeom>
          <a:ln>
            <a:noFill/>
          </a:ln>
        </p:spPr>
      </p:pic>
      <p:sp>
        <p:nvSpPr>
          <p:cNvPr id="62" name="Rectangle 61">
            <a:extLst>
              <a:ext uri="{FF2B5EF4-FFF2-40B4-BE49-F238E27FC236}">
                <a16:creationId xmlns:a16="http://schemas.microsoft.com/office/drawing/2014/main" id="{2F72A0CE-89FC-4FA8-9DA1-ADB2B230200D}"/>
              </a:ext>
            </a:extLst>
          </p:cNvPr>
          <p:cNvSpPr/>
          <p:nvPr/>
        </p:nvSpPr>
        <p:spPr>
          <a:xfrm>
            <a:off x="7450187" y="2670000"/>
            <a:ext cx="96853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Rectangle 62">
            <a:extLst>
              <a:ext uri="{FF2B5EF4-FFF2-40B4-BE49-F238E27FC236}">
                <a16:creationId xmlns:a16="http://schemas.microsoft.com/office/drawing/2014/main" id="{20AD794F-3E11-4365-8765-21234EB9B18D}"/>
              </a:ext>
            </a:extLst>
          </p:cNvPr>
          <p:cNvSpPr/>
          <p:nvPr/>
        </p:nvSpPr>
        <p:spPr>
          <a:xfrm>
            <a:off x="7455940" y="3546910"/>
            <a:ext cx="1369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Rectangle 63">
            <a:extLst>
              <a:ext uri="{FF2B5EF4-FFF2-40B4-BE49-F238E27FC236}">
                <a16:creationId xmlns:a16="http://schemas.microsoft.com/office/drawing/2014/main" id="{9684C647-6224-45EF-9216-C07FE1A51E10}"/>
              </a:ext>
            </a:extLst>
          </p:cNvPr>
          <p:cNvSpPr/>
          <p:nvPr/>
        </p:nvSpPr>
        <p:spPr>
          <a:xfrm>
            <a:off x="8616078" y="1792298"/>
            <a:ext cx="15167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are</a:t>
            </a:r>
          </a:p>
        </p:txBody>
      </p:sp>
      <p:sp>
        <p:nvSpPr>
          <p:cNvPr id="65" name="Rectangle 64">
            <a:extLst>
              <a:ext uri="{FF2B5EF4-FFF2-40B4-BE49-F238E27FC236}">
                <a16:creationId xmlns:a16="http://schemas.microsoft.com/office/drawing/2014/main" id="{842C479B-F69E-467A-8011-AF9118E1D500}"/>
              </a:ext>
            </a:extLst>
          </p:cNvPr>
          <p:cNvSpPr/>
          <p:nvPr/>
        </p:nvSpPr>
        <p:spPr>
          <a:xfrm>
            <a:off x="8632155" y="2647075"/>
            <a:ext cx="9492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a:t>
            </a:r>
          </a:p>
        </p:txBody>
      </p:sp>
      <p:sp>
        <p:nvSpPr>
          <p:cNvPr id="66" name="Rectangle 65">
            <a:extLst>
              <a:ext uri="{FF2B5EF4-FFF2-40B4-BE49-F238E27FC236}">
                <a16:creationId xmlns:a16="http://schemas.microsoft.com/office/drawing/2014/main" id="{963A83E0-7423-406E-BF4D-D3ABFE156F95}"/>
              </a:ext>
            </a:extLst>
          </p:cNvPr>
          <p:cNvSpPr/>
          <p:nvPr/>
        </p:nvSpPr>
        <p:spPr>
          <a:xfrm>
            <a:off x="8983165" y="3546910"/>
            <a:ext cx="10887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a:t>
            </a:r>
          </a:p>
        </p:txBody>
      </p:sp>
      <p:sp>
        <p:nvSpPr>
          <p:cNvPr id="68" name="Rectangle: Rounded Corners 67">
            <a:extLst>
              <a:ext uri="{FF2B5EF4-FFF2-40B4-BE49-F238E27FC236}">
                <a16:creationId xmlns:a16="http://schemas.microsoft.com/office/drawing/2014/main" id="{E56D2BBC-05BC-4B3E-95E2-887002B76DC4}"/>
              </a:ext>
            </a:extLst>
          </p:cNvPr>
          <p:cNvSpPr/>
          <p:nvPr/>
        </p:nvSpPr>
        <p:spPr>
          <a:xfrm>
            <a:off x="7944185" y="1891926"/>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69" name="Rectangle: Rounded Corners 68">
            <a:extLst>
              <a:ext uri="{FF2B5EF4-FFF2-40B4-BE49-F238E27FC236}">
                <a16:creationId xmlns:a16="http://schemas.microsoft.com/office/drawing/2014/main" id="{6312EF30-F5C5-4614-A17C-3A45E73AF993}"/>
              </a:ext>
            </a:extLst>
          </p:cNvPr>
          <p:cNvSpPr/>
          <p:nvPr/>
        </p:nvSpPr>
        <p:spPr>
          <a:xfrm>
            <a:off x="7843056" y="2770013"/>
            <a:ext cx="595054"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0" name="Rectangle: Rounded Corners 69">
            <a:extLst>
              <a:ext uri="{FF2B5EF4-FFF2-40B4-BE49-F238E27FC236}">
                <a16:creationId xmlns:a16="http://schemas.microsoft.com/office/drawing/2014/main" id="{4EAD3FCF-17A5-4904-B407-086C033E5822}"/>
              </a:ext>
            </a:extLst>
          </p:cNvPr>
          <p:cNvSpPr/>
          <p:nvPr/>
        </p:nvSpPr>
        <p:spPr>
          <a:xfrm>
            <a:off x="8211796" y="3663476"/>
            <a:ext cx="692400" cy="3497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__</a:t>
            </a:r>
          </a:p>
        </p:txBody>
      </p:sp>
      <p:sp>
        <p:nvSpPr>
          <p:cNvPr id="71" name="Rectangle 70">
            <a:extLst>
              <a:ext uri="{FF2B5EF4-FFF2-40B4-BE49-F238E27FC236}">
                <a16:creationId xmlns:a16="http://schemas.microsoft.com/office/drawing/2014/main" id="{95708C0D-C54F-41FA-91D1-310605AA1E66}"/>
              </a:ext>
            </a:extLst>
          </p:cNvPr>
          <p:cNvSpPr/>
          <p:nvPr/>
        </p:nvSpPr>
        <p:spPr>
          <a:xfrm>
            <a:off x="177851" y="114788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also know some parts of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être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be):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71">
            <a:extLst>
              <a:ext uri="{FF2B5EF4-FFF2-40B4-BE49-F238E27FC236}">
                <a16:creationId xmlns:a16="http://schemas.microsoft.com/office/drawing/2014/main" id="{14EB4138-8F2C-4C68-94A8-7E885A6E52DF}"/>
              </a:ext>
            </a:extLst>
          </p:cNvPr>
          <p:cNvSpPr/>
          <p:nvPr/>
        </p:nvSpPr>
        <p:spPr>
          <a:xfrm>
            <a:off x="858360" y="4437361"/>
            <a:ext cx="25939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as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chat.</a:t>
            </a:r>
          </a:p>
        </p:txBody>
      </p:sp>
      <p:sp>
        <p:nvSpPr>
          <p:cNvPr id="73" name="Rectangle 72">
            <a:extLst>
              <a:ext uri="{FF2B5EF4-FFF2-40B4-BE49-F238E27FC236}">
                <a16:creationId xmlns:a16="http://schemas.microsoft.com/office/drawing/2014/main" id="{75913818-0E67-4CE0-9F83-51772DAB98C5}"/>
              </a:ext>
            </a:extLst>
          </p:cNvPr>
          <p:cNvSpPr/>
          <p:nvPr/>
        </p:nvSpPr>
        <p:spPr>
          <a:xfrm>
            <a:off x="842319" y="4884645"/>
            <a:ext cx="2978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have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a cat.</a:t>
            </a:r>
          </a:p>
        </p:txBody>
      </p:sp>
      <p:sp>
        <p:nvSpPr>
          <p:cNvPr id="74" name="Rectangle 73">
            <a:extLst>
              <a:ext uri="{FF2B5EF4-FFF2-40B4-BE49-F238E27FC236}">
                <a16:creationId xmlns:a16="http://schemas.microsoft.com/office/drawing/2014/main" id="{245269EF-6DE9-4E3A-83EF-390E6556FAF2}"/>
              </a:ext>
            </a:extLst>
          </p:cNvPr>
          <p:cNvSpPr/>
          <p:nvPr/>
        </p:nvSpPr>
        <p:spPr>
          <a:xfrm>
            <a:off x="6047532" y="4481841"/>
            <a:ext cx="16161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Tu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ici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C49F9181-B1EE-4ED1-88E6-BF73C9C454C6}"/>
              </a:ext>
            </a:extLst>
          </p:cNvPr>
          <p:cNvSpPr/>
          <p:nvPr/>
        </p:nvSpPr>
        <p:spPr>
          <a:xfrm>
            <a:off x="6019620" y="4935623"/>
            <a:ext cx="2529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You are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here.</a:t>
            </a:r>
          </a:p>
        </p:txBody>
      </p:sp>
      <p:sp>
        <p:nvSpPr>
          <p:cNvPr id="76" name="Rectangle 75">
            <a:extLst>
              <a:ext uri="{FF2B5EF4-FFF2-40B4-BE49-F238E27FC236}">
                <a16:creationId xmlns:a16="http://schemas.microsoft.com/office/drawing/2014/main" id="{5983FBFB-33F1-4900-AE25-A441ABFC888A}"/>
              </a:ext>
            </a:extLst>
          </p:cNvPr>
          <p:cNvSpPr/>
          <p:nvPr/>
        </p:nvSpPr>
        <p:spPr>
          <a:xfrm>
            <a:off x="842319" y="5610522"/>
            <a:ext cx="28264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chien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7" name="Rectangle 76">
            <a:extLst>
              <a:ext uri="{FF2B5EF4-FFF2-40B4-BE49-F238E27FC236}">
                <a16:creationId xmlns:a16="http://schemas.microsoft.com/office/drawing/2014/main" id="{19BCAF7A-13B4-4D45-95D4-E37588FA2603}"/>
              </a:ext>
            </a:extLst>
          </p:cNvPr>
          <p:cNvSpPr/>
          <p:nvPr/>
        </p:nvSpPr>
        <p:spPr>
          <a:xfrm>
            <a:off x="826278" y="6057806"/>
            <a:ext cx="2794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002060"/>
                </a:solidFill>
                <a:latin typeface="Century Gothic" panose="020B0502020202020204" pitchFamily="34" charset="0"/>
              </a:rPr>
              <a:t>She has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a dog.</a:t>
            </a:r>
          </a:p>
        </p:txBody>
      </p:sp>
      <p:sp>
        <p:nvSpPr>
          <p:cNvPr id="78" name="Rectangle 77">
            <a:extLst>
              <a:ext uri="{FF2B5EF4-FFF2-40B4-BE49-F238E27FC236}">
                <a16:creationId xmlns:a16="http://schemas.microsoft.com/office/drawing/2014/main" id="{AA67164C-AB90-4ABF-A57E-4E597890DA77}"/>
              </a:ext>
            </a:extLst>
          </p:cNvPr>
          <p:cNvSpPr/>
          <p:nvPr/>
        </p:nvSpPr>
        <p:spPr>
          <a:xfrm>
            <a:off x="6047532" y="5635320"/>
            <a:ext cx="148630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Il </a:t>
            </a:r>
            <a:r>
              <a:rPr lang="en-GB" sz="2800" b="1" noProof="0" dirty="0" err="1">
                <a:solidFill>
                  <a:srgbClr val="002060"/>
                </a:solidFill>
                <a:latin typeface="Century Gothic" panose="020B0502020202020204" pitchFamily="34" charset="0"/>
              </a:rPr>
              <a:t>est</a:t>
            </a:r>
            <a:r>
              <a:rPr lang="en-GB" sz="2800" b="1" noProof="0" dirty="0">
                <a:solidFill>
                  <a:srgbClr val="002060"/>
                </a:solidFill>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là</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9" name="Rectangle 78">
            <a:extLst>
              <a:ext uri="{FF2B5EF4-FFF2-40B4-BE49-F238E27FC236}">
                <a16:creationId xmlns:a16="http://schemas.microsoft.com/office/drawing/2014/main" id="{BB67BBC8-2A17-417E-B8E9-7A5A659BFF11}"/>
              </a:ext>
            </a:extLst>
          </p:cNvPr>
          <p:cNvSpPr/>
          <p:nvPr/>
        </p:nvSpPr>
        <p:spPr>
          <a:xfrm>
            <a:off x="6003579" y="6108784"/>
            <a:ext cx="21210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there.</a:t>
            </a: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6">
            <a:alphaModFix/>
          </a:blip>
          <a:srcRect/>
          <a:stretch/>
        </p:blipFill>
        <p:spPr>
          <a:xfrm>
            <a:off x="355641" y="4892171"/>
            <a:ext cx="470637" cy="590351"/>
          </a:xfrm>
          <a:prstGeom prst="rect">
            <a:avLst/>
          </a:prstGeom>
          <a:noFill/>
          <a:ln>
            <a:noFill/>
          </a:ln>
        </p:spPr>
      </p:pic>
      <p:pic>
        <p:nvPicPr>
          <p:cNvPr id="81" name="Google Shape;183;p8">
            <a:extLst>
              <a:ext uri="{FF2B5EF4-FFF2-40B4-BE49-F238E27FC236}">
                <a16:creationId xmlns:a16="http://schemas.microsoft.com/office/drawing/2014/main" id="{2124F9C8-9F84-4CC4-BB40-9D4C5B8E2623}"/>
              </a:ext>
            </a:extLst>
          </p:cNvPr>
          <p:cNvPicPr preferRelativeResize="0"/>
          <p:nvPr/>
        </p:nvPicPr>
        <p:blipFill rotWithShape="1">
          <a:blip r:embed="rId6">
            <a:alphaModFix/>
          </a:blip>
          <a:srcRect/>
          <a:stretch/>
        </p:blipFill>
        <p:spPr>
          <a:xfrm>
            <a:off x="5576895" y="4935623"/>
            <a:ext cx="470637" cy="590351"/>
          </a:xfrm>
          <a:prstGeom prst="rect">
            <a:avLst/>
          </a:prstGeom>
          <a:noFill/>
          <a:ln>
            <a:noFill/>
          </a:ln>
        </p:spPr>
      </p:pic>
      <p:pic>
        <p:nvPicPr>
          <p:cNvPr id="82" name="Google Shape;183;p8">
            <a:extLst>
              <a:ext uri="{FF2B5EF4-FFF2-40B4-BE49-F238E27FC236}">
                <a16:creationId xmlns:a16="http://schemas.microsoft.com/office/drawing/2014/main" id="{74817A03-09C9-4A45-804E-E8D1E4278627}"/>
              </a:ext>
            </a:extLst>
          </p:cNvPr>
          <p:cNvPicPr preferRelativeResize="0"/>
          <p:nvPr/>
        </p:nvPicPr>
        <p:blipFill rotWithShape="1">
          <a:blip r:embed="rId6">
            <a:alphaModFix/>
          </a:blip>
          <a:srcRect/>
          <a:stretch/>
        </p:blipFill>
        <p:spPr>
          <a:xfrm>
            <a:off x="371682" y="6024240"/>
            <a:ext cx="470637" cy="590351"/>
          </a:xfrm>
          <a:prstGeom prst="rect">
            <a:avLst/>
          </a:prstGeom>
          <a:noFill/>
          <a:ln>
            <a:noFill/>
          </a:ln>
        </p:spPr>
      </p:pic>
      <p:pic>
        <p:nvPicPr>
          <p:cNvPr id="83" name="Google Shape;183;p8">
            <a:extLst>
              <a:ext uri="{FF2B5EF4-FFF2-40B4-BE49-F238E27FC236}">
                <a16:creationId xmlns:a16="http://schemas.microsoft.com/office/drawing/2014/main" id="{58923F2E-3F30-4543-B33C-EACD9D7C0E5D}"/>
              </a:ext>
            </a:extLst>
          </p:cNvPr>
          <p:cNvPicPr preferRelativeResize="0"/>
          <p:nvPr/>
        </p:nvPicPr>
        <p:blipFill rotWithShape="1">
          <a:blip r:embed="rId6">
            <a:alphaModFix/>
          </a:blip>
          <a:srcRect/>
          <a:stretch/>
        </p:blipFill>
        <p:spPr>
          <a:xfrm>
            <a:off x="5580213" y="6046044"/>
            <a:ext cx="470637" cy="590351"/>
          </a:xfrm>
          <a:prstGeom prst="rect">
            <a:avLst/>
          </a:prstGeom>
          <a:noFill/>
          <a:ln>
            <a:noFill/>
          </a:ln>
        </p:spPr>
      </p:pic>
    </p:spTree>
    <p:extLst>
      <p:ext uri="{BB962C8B-B14F-4D97-AF65-F5344CB8AC3E}">
        <p14:creationId xmlns:p14="http://schemas.microsoft.com/office/powerpoint/2010/main" val="15163097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7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1" grpId="0"/>
      <p:bldP spid="32" grpId="0"/>
      <p:bldP spid="34" grpId="0"/>
      <p:bldP spid="39" grpId="0"/>
      <p:bldP spid="40" grpId="0"/>
      <p:bldP spid="51" grpId="0" animBg="1"/>
      <p:bldP spid="51" grpId="1" animBg="1"/>
      <p:bldP spid="52" grpId="0" animBg="1"/>
      <p:bldP spid="52" grpId="1" animBg="1"/>
      <p:bldP spid="53" grpId="0" animBg="1"/>
      <p:bldP spid="53" grpId="1" animBg="1"/>
      <p:bldP spid="58" grpId="0"/>
      <p:bldP spid="62" grpId="0"/>
      <p:bldP spid="63" grpId="0"/>
      <p:bldP spid="64" grpId="0"/>
      <p:bldP spid="65" grpId="0"/>
      <p:bldP spid="66" grpId="0"/>
      <p:bldP spid="68" grpId="0" animBg="1"/>
      <p:bldP spid="68" grpId="1" animBg="1"/>
      <p:bldP spid="69" grpId="0" animBg="1"/>
      <p:bldP spid="69" grpId="1" animBg="1"/>
      <p:bldP spid="70" grpId="0" animBg="1"/>
      <p:bldP spid="70" grpId="1" animBg="1"/>
      <p:bldP spid="71" grpId="0"/>
      <p:bldP spid="72" grpId="0"/>
      <p:bldP spid="73" grpId="0"/>
      <p:bldP spid="74" grpId="0"/>
      <p:bldP spid="75" grpId="0"/>
      <p:bldP spid="76" grpId="0"/>
      <p:bldP spid="77" grpId="0"/>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60200" y="1427469"/>
          <a:ext cx="10675442" cy="4900680"/>
        </p:xfrm>
        <a:graphic>
          <a:graphicData uri="http://schemas.openxmlformats.org/drawingml/2006/table">
            <a:tbl>
              <a:tblPr/>
              <a:tblGrid>
                <a:gridCol w="1061978">
                  <a:extLst>
                    <a:ext uri="{9D8B030D-6E8A-4147-A177-3AD203B41FA5}">
                      <a16:colId xmlns:a16="http://schemas.microsoft.com/office/drawing/2014/main" val="20000"/>
                    </a:ext>
                  </a:extLst>
                </a:gridCol>
                <a:gridCol w="2633542">
                  <a:extLst>
                    <a:ext uri="{9D8B030D-6E8A-4147-A177-3AD203B41FA5}">
                      <a16:colId xmlns:a16="http://schemas.microsoft.com/office/drawing/2014/main" val="20001"/>
                    </a:ext>
                  </a:extLst>
                </a:gridCol>
                <a:gridCol w="3581400">
                  <a:extLst>
                    <a:ext uri="{9D8B030D-6E8A-4147-A177-3AD203B41FA5}">
                      <a16:colId xmlns:a16="http://schemas.microsoft.com/office/drawing/2014/main" val="2536548653"/>
                    </a:ext>
                  </a:extLst>
                </a:gridCol>
                <a:gridCol w="3398522">
                  <a:extLst>
                    <a:ext uri="{9D8B030D-6E8A-4147-A177-3AD203B41FA5}">
                      <a16:colId xmlns:a16="http://schemas.microsoft.com/office/drawing/2014/main" val="2888884074"/>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have | are</a:t>
                      </a:r>
                      <a:br>
                        <a:rPr lang="en-US" sz="2400" b="1" dirty="0">
                          <a:solidFill>
                            <a:srgbClr val="002060"/>
                          </a:solidFill>
                          <a:latin typeface="Century Gothic" panose="020B0502020202020204" pitchFamily="34" charset="0"/>
                        </a:rPr>
                      </a:br>
                      <a:r>
                        <a:rPr lang="en-US" sz="2400" b="1" dirty="0">
                          <a:solidFill>
                            <a:srgbClr val="002060"/>
                          </a:solidFill>
                          <a:latin typeface="Century Gothic" panose="020B0502020202020204" pitchFamily="34" charset="0"/>
                        </a:rPr>
                        <a:t>has | is</a:t>
                      </a: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r>
                        <a:rPr lang="en-US" sz="2400" b="1" dirty="0">
                          <a:solidFill>
                            <a:srgbClr val="002060"/>
                          </a:solidFill>
                          <a:latin typeface="Century Gothic" panose="020B0502020202020204" pitchFamily="34" charset="0"/>
                        </a:rPr>
                        <a:t>A</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r>
                        <a:rPr lang="en-US" sz="2400" b="1" dirty="0">
                          <a:solidFill>
                            <a:srgbClr val="002060"/>
                          </a:solidFill>
                          <a:latin typeface="Century Gothic" panose="020B0502020202020204" pitchFamily="34" charset="0"/>
                        </a:rPr>
                        <a:t>B</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présent</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ballon</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Tu as | Tu es</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orange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rouge</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parfait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peluche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Il a | Il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cadeau</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là</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jeu</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parfaite</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 | </a:t>
                      </a:r>
                      <a:r>
                        <a:rPr lang="en-GB" sz="2400" b="1" strike="noStrike" spc="-1" dirty="0" err="1">
                          <a:solidFill>
                            <a:srgbClr val="002060"/>
                          </a:solidFill>
                          <a:latin typeface="Century gothic"/>
                        </a:rPr>
                        <a:t>elle</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est</a:t>
                      </a:r>
                      <a:endParaRPr lang="en-GB" sz="2400" b="1"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a:t>
                      </a:r>
                      <a:r>
                        <a:rPr lang="en-GB" sz="2400" b="0" strike="noStrike" spc="-1" dirty="0" err="1">
                          <a:solidFill>
                            <a:srgbClr val="002060"/>
                          </a:solidFill>
                          <a:latin typeface="Century gothic"/>
                        </a:rPr>
                        <a:t>chien</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836969313"/>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absent</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une</a:t>
                      </a:r>
                      <a:r>
                        <a:rPr lang="en-GB" sz="2400" b="0" strike="noStrike" spc="-1" dirty="0">
                          <a:solidFill>
                            <a:srgbClr val="002060"/>
                          </a:solidFill>
                          <a:latin typeface="Century gothic"/>
                        </a:rPr>
                        <a:t> photo</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895405608"/>
                  </a:ext>
                </a:extLst>
              </a:tr>
              <a:tr h="505440">
                <a:tc>
                  <a:txBody>
                    <a:bodyPr/>
                    <a:lstStyle/>
                    <a:p>
                      <a:endParaRPr lang="en-US"/>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as | </a:t>
                      </a:r>
                      <a:r>
                        <a:rPr lang="en-GB" sz="2400" b="1" strike="noStrike" spc="-1" dirty="0" err="1">
                          <a:solidFill>
                            <a:srgbClr val="002060"/>
                          </a:solidFill>
                          <a:latin typeface="Century gothic"/>
                        </a:rPr>
                        <a:t>tu</a:t>
                      </a:r>
                      <a:r>
                        <a:rPr lang="en-GB" sz="2400" b="1" strike="noStrike" spc="-1" dirty="0">
                          <a:solidFill>
                            <a:srgbClr val="002060"/>
                          </a:solidFill>
                          <a:latin typeface="Century gothic"/>
                        </a:rPr>
                        <a:t> es</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0" strike="noStrike" spc="-1" dirty="0" err="1">
                          <a:solidFill>
                            <a:srgbClr val="002060"/>
                          </a:solidFill>
                          <a:latin typeface="Century gothic"/>
                        </a:rPr>
                        <a:t>ici</a:t>
                      </a:r>
                      <a:endParaRPr lang="en-GB" sz="2400" b="0" strike="noStrike" spc="-1" dirty="0">
                        <a:solidFill>
                          <a:srgbClr val="002060"/>
                        </a:solidFill>
                        <a:latin typeface="Century gothic"/>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 cahier</a:t>
                      </a: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990330606"/>
                  </a:ext>
                </a:extLst>
              </a:tr>
            </a:tbl>
          </a:graphicData>
        </a:graphic>
      </p:graphicFrame>
      <p:sp>
        <p:nvSpPr>
          <p:cNvPr id="16" name="CustomShape 23">
            <a:hlinkClick r:id="" action="ppaction://noaction">
              <a:snd r:embed="rId4" name="7_3_beep.wav"/>
            </a:hlinkClick>
            <a:extLst>
              <a:ext uri="{FF2B5EF4-FFF2-40B4-BE49-F238E27FC236}">
                <a16:creationId xmlns:a16="http://schemas.microsoft.com/office/drawing/2014/main" id="{3AD5864B-E328-4811-82EC-A3D77BDC6BF2}"/>
              </a:ext>
            </a:extLst>
          </p:cNvPr>
          <p:cNvSpPr/>
          <p:nvPr/>
        </p:nvSpPr>
        <p:spPr>
          <a:xfrm>
            <a:off x="444860" y="240854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7" name="CustomShape 24">
            <a:hlinkClick r:id="" action="ppaction://noaction">
              <a:snd r:embed="rId5" name="7_2beep.wav"/>
            </a:hlinkClick>
            <a:extLst>
              <a:ext uri="{FF2B5EF4-FFF2-40B4-BE49-F238E27FC236}">
                <a16:creationId xmlns:a16="http://schemas.microsoft.com/office/drawing/2014/main" id="{F2DAD2AC-ADD2-4480-845B-008BBA9A5F70}"/>
              </a:ext>
            </a:extLst>
          </p:cNvPr>
          <p:cNvSpPr/>
          <p:nvPr/>
        </p:nvSpPr>
        <p:spPr>
          <a:xfrm>
            <a:off x="444860" y="290681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8" name="CustomShape 25">
            <a:hlinkClick r:id="" action="ppaction://noaction">
              <a:snd r:embed="rId6" name="7_4_beep.wav"/>
            </a:hlinkClick>
            <a:extLst>
              <a:ext uri="{FF2B5EF4-FFF2-40B4-BE49-F238E27FC236}">
                <a16:creationId xmlns:a16="http://schemas.microsoft.com/office/drawing/2014/main" id="{E47FAB46-1A11-4EF4-B700-EF919D0338F8}"/>
              </a:ext>
            </a:extLst>
          </p:cNvPr>
          <p:cNvSpPr/>
          <p:nvPr/>
        </p:nvSpPr>
        <p:spPr>
          <a:xfrm>
            <a:off x="444860" y="33899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19" name="CustomShape 26">
            <a:hlinkClick r:id="" action="ppaction://noaction">
              <a:snd r:embed="rId7" name="7_5_beep.wav"/>
            </a:hlinkClick>
            <a:extLst>
              <a:ext uri="{FF2B5EF4-FFF2-40B4-BE49-F238E27FC236}">
                <a16:creationId xmlns:a16="http://schemas.microsoft.com/office/drawing/2014/main" id="{1ECA2C39-8E1B-46F9-B4CE-5D69DA706F12}"/>
              </a:ext>
            </a:extLst>
          </p:cNvPr>
          <p:cNvSpPr/>
          <p:nvPr/>
        </p:nvSpPr>
        <p:spPr>
          <a:xfrm>
            <a:off x="444860" y="38594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21" name="CustomShape 27">
            <a:hlinkClick r:id="" action="ppaction://noaction">
              <a:snd r:embed="rId8" name="7_7_beep.wav"/>
            </a:hlinkClick>
            <a:extLst>
              <a:ext uri="{FF2B5EF4-FFF2-40B4-BE49-F238E27FC236}">
                <a16:creationId xmlns:a16="http://schemas.microsoft.com/office/drawing/2014/main" id="{B06E6BFD-FB69-40F9-9653-301D379E5A17}"/>
              </a:ext>
            </a:extLst>
          </p:cNvPr>
          <p:cNvSpPr/>
          <p:nvPr/>
        </p:nvSpPr>
        <p:spPr>
          <a:xfrm>
            <a:off x="444860" y="434891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3" name="CustomShape 27">
            <a:hlinkClick r:id="" action="ppaction://noaction">
              <a:snd r:embed="rId9" name="7_6_beep.wav"/>
            </a:hlinkClick>
            <a:extLst>
              <a:ext uri="{FF2B5EF4-FFF2-40B4-BE49-F238E27FC236}">
                <a16:creationId xmlns:a16="http://schemas.microsoft.com/office/drawing/2014/main" id="{757AD432-994C-4145-896A-72706F3636E2}"/>
              </a:ext>
            </a:extLst>
          </p:cNvPr>
          <p:cNvSpPr/>
          <p:nvPr/>
        </p:nvSpPr>
        <p:spPr>
          <a:xfrm>
            <a:off x="444860" y="482857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3" name="CustomShape 27">
            <a:hlinkClick r:id="" action="ppaction://noaction">
              <a:snd r:embed="rId5" name="7_2beep.wav"/>
            </a:hlinkClick>
            <a:extLst>
              <a:ext uri="{FF2B5EF4-FFF2-40B4-BE49-F238E27FC236}">
                <a16:creationId xmlns:a16="http://schemas.microsoft.com/office/drawing/2014/main" id="{430E1732-DA2F-427C-BFA2-C625F7920D59}"/>
              </a:ext>
            </a:extLst>
          </p:cNvPr>
          <p:cNvSpPr/>
          <p:nvPr/>
        </p:nvSpPr>
        <p:spPr>
          <a:xfrm>
            <a:off x="451158" y="53454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4" name="CustomShape 27">
            <a:hlinkClick r:id="" action="ppaction://noaction">
              <a:snd r:embed="rId4" name="7_3_beep.wav"/>
            </a:hlinkClick>
            <a:extLst>
              <a:ext uri="{FF2B5EF4-FFF2-40B4-BE49-F238E27FC236}">
                <a16:creationId xmlns:a16="http://schemas.microsoft.com/office/drawing/2014/main" id="{A9408E12-481B-4C71-BDF0-9BE776B3C359}"/>
              </a:ext>
            </a:extLst>
          </p:cNvPr>
          <p:cNvSpPr/>
          <p:nvPr/>
        </p:nvSpPr>
        <p:spPr>
          <a:xfrm>
            <a:off x="451158" y="582510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37" name="CustomShape 23">
            <a:hlinkClick r:id="" action="ppaction://noaction">
              <a:snd r:embed="rId10" name="7_8.wav"/>
            </a:hlinkClick>
            <a:extLst>
              <a:ext uri="{FF2B5EF4-FFF2-40B4-BE49-F238E27FC236}">
                <a16:creationId xmlns:a16="http://schemas.microsoft.com/office/drawing/2014/main" id="{83F59830-FB82-4551-B60D-FE1A78F9D9DB}"/>
              </a:ext>
            </a:extLst>
          </p:cNvPr>
          <p:cNvSpPr/>
          <p:nvPr/>
        </p:nvSpPr>
        <p:spPr>
          <a:xfrm>
            <a:off x="10944278" y="240854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8" name="CustomShape 24">
            <a:hlinkClick r:id="" action="ppaction://noaction">
              <a:snd r:embed="rId11" name="7_9.wav"/>
            </a:hlinkClick>
            <a:extLst>
              <a:ext uri="{FF2B5EF4-FFF2-40B4-BE49-F238E27FC236}">
                <a16:creationId xmlns:a16="http://schemas.microsoft.com/office/drawing/2014/main" id="{AF8B3A97-2318-4461-AE41-40A595A49EB3}"/>
              </a:ext>
            </a:extLst>
          </p:cNvPr>
          <p:cNvSpPr/>
          <p:nvPr/>
        </p:nvSpPr>
        <p:spPr>
          <a:xfrm>
            <a:off x="10944278" y="290681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39" name="CustomShape 25">
            <a:hlinkClick r:id="" action="ppaction://noaction">
              <a:snd r:embed="rId12" name="7_10.wav"/>
            </a:hlinkClick>
            <a:extLst>
              <a:ext uri="{FF2B5EF4-FFF2-40B4-BE49-F238E27FC236}">
                <a16:creationId xmlns:a16="http://schemas.microsoft.com/office/drawing/2014/main" id="{19461CB3-DAA5-49A7-98F5-A37E83528A99}"/>
              </a:ext>
            </a:extLst>
          </p:cNvPr>
          <p:cNvSpPr/>
          <p:nvPr/>
        </p:nvSpPr>
        <p:spPr>
          <a:xfrm>
            <a:off x="10944278" y="3389938"/>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0" name="CustomShape 26">
            <a:hlinkClick r:id="" action="ppaction://noaction">
              <a:snd r:embed="rId13" name="7_11.wav"/>
            </a:hlinkClick>
            <a:extLst>
              <a:ext uri="{FF2B5EF4-FFF2-40B4-BE49-F238E27FC236}">
                <a16:creationId xmlns:a16="http://schemas.microsoft.com/office/drawing/2014/main" id="{1641190A-F6D3-4E35-B563-E09040A8C72D}"/>
              </a:ext>
            </a:extLst>
          </p:cNvPr>
          <p:cNvSpPr/>
          <p:nvPr/>
        </p:nvSpPr>
        <p:spPr>
          <a:xfrm>
            <a:off x="10944278" y="3859423"/>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1" name="CustomShape 27">
            <a:hlinkClick r:id="" action="ppaction://noaction">
              <a:snd r:embed="rId14" name="7_12.wav"/>
            </a:hlinkClick>
            <a:extLst>
              <a:ext uri="{FF2B5EF4-FFF2-40B4-BE49-F238E27FC236}">
                <a16:creationId xmlns:a16="http://schemas.microsoft.com/office/drawing/2014/main" id="{F173F17A-0F15-4C80-9A29-C46DA460AF1D}"/>
              </a:ext>
            </a:extLst>
          </p:cNvPr>
          <p:cNvSpPr/>
          <p:nvPr/>
        </p:nvSpPr>
        <p:spPr>
          <a:xfrm>
            <a:off x="10944278" y="4348914"/>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sym typeface="Arial"/>
            </a:endParaRPr>
          </a:p>
        </p:txBody>
      </p:sp>
      <p:sp>
        <p:nvSpPr>
          <p:cNvPr id="42" name="CustomShape 27">
            <a:hlinkClick r:id="" action="ppaction://noaction">
              <a:snd r:embed="rId15" name="7_13.wav"/>
            </a:hlinkClick>
            <a:extLst>
              <a:ext uri="{FF2B5EF4-FFF2-40B4-BE49-F238E27FC236}">
                <a16:creationId xmlns:a16="http://schemas.microsoft.com/office/drawing/2014/main" id="{9B2E9686-2E4C-40BC-B5A2-4D66BEE9D637}"/>
              </a:ext>
            </a:extLst>
          </p:cNvPr>
          <p:cNvSpPr/>
          <p:nvPr/>
        </p:nvSpPr>
        <p:spPr>
          <a:xfrm>
            <a:off x="10944278" y="4828571"/>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4" name="CustomShape 27">
            <a:hlinkClick r:id="" action="ppaction://noaction">
              <a:snd r:embed="rId16" name="7_14.wav"/>
            </a:hlinkClick>
            <a:extLst>
              <a:ext uri="{FF2B5EF4-FFF2-40B4-BE49-F238E27FC236}">
                <a16:creationId xmlns:a16="http://schemas.microsoft.com/office/drawing/2014/main" id="{E4E0120B-B7B3-43D5-98B8-5F6911566BE7}"/>
              </a:ext>
            </a:extLst>
          </p:cNvPr>
          <p:cNvSpPr/>
          <p:nvPr/>
        </p:nvSpPr>
        <p:spPr>
          <a:xfrm>
            <a:off x="10950576" y="5345452"/>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5" name="CustomShape 27">
            <a:hlinkClick r:id="" action="ppaction://noaction">
              <a:snd r:embed="rId17" name="7_15.wav"/>
            </a:hlinkClick>
            <a:extLst>
              <a:ext uri="{FF2B5EF4-FFF2-40B4-BE49-F238E27FC236}">
                <a16:creationId xmlns:a16="http://schemas.microsoft.com/office/drawing/2014/main" id="{16F56A46-3962-4C40-A040-61B8049DA0BF}"/>
              </a:ext>
            </a:extLst>
          </p:cNvPr>
          <p:cNvSpPr/>
          <p:nvPr/>
        </p:nvSpPr>
        <p:spPr>
          <a:xfrm>
            <a:off x="10950576" y="5825109"/>
            <a:ext cx="464040" cy="396360"/>
          </a:xfrm>
          <a:prstGeom prst="actionButtonBlank">
            <a:avLst/>
          </a:prstGeom>
          <a:solidFill>
            <a:srgbClr val="92D050"/>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4" name="Graphic 23" descr="Teacher">
            <a:extLst>
              <a:ext uri="{FF2B5EF4-FFF2-40B4-BE49-F238E27FC236}">
                <a16:creationId xmlns:a16="http://schemas.microsoft.com/office/drawing/2014/main" id="{D4B36587-EB25-4F33-AE8A-11875440095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71" y="238461"/>
            <a:ext cx="1033786" cy="1033786"/>
          </a:xfrm>
          <a:prstGeom prst="rect">
            <a:avLst/>
          </a:prstGeom>
        </p:spPr>
      </p:pic>
      <p:sp>
        <p:nvSpPr>
          <p:cNvPr id="25" name="Speech Bubble: Rectangle with Corners Rounded 24">
            <a:extLst>
              <a:ext uri="{FF2B5EF4-FFF2-40B4-BE49-F238E27FC236}">
                <a16:creationId xmlns:a16="http://schemas.microsoft.com/office/drawing/2014/main" id="{6E9CBD74-5DF7-40E6-9FA6-2D5C5639398D}"/>
              </a:ext>
            </a:extLst>
          </p:cNvPr>
          <p:cNvSpPr/>
          <p:nvPr/>
        </p:nvSpPr>
        <p:spPr>
          <a:xfrm>
            <a:off x="1156060" y="129649"/>
            <a:ext cx="6235339" cy="547644"/>
          </a:xfrm>
          <a:prstGeom prst="wedgeRoundRectCallout">
            <a:avLst>
              <a:gd name="adj1" fmla="val -57297"/>
              <a:gd name="adj2" fmla="val 2759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6" name="CustomShape 7">
            <a:hlinkClick r:id="" action="ppaction://noaction">
              <a:snd r:embed="rId20" name="6_i.wav"/>
            </a:hlinkClick>
            <a:extLst>
              <a:ext uri="{FF2B5EF4-FFF2-40B4-BE49-F238E27FC236}">
                <a16:creationId xmlns:a16="http://schemas.microsoft.com/office/drawing/2014/main" id="{8F446C2D-971F-420A-937C-F53A35144B0E}"/>
              </a:ext>
            </a:extLst>
          </p:cNvPr>
          <p:cNvSpPr/>
          <p:nvPr/>
        </p:nvSpPr>
        <p:spPr>
          <a:xfrm>
            <a:off x="1150957" y="142086"/>
            <a:ext cx="6034973" cy="5732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C’est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ou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sym typeface="Arial"/>
              </a:rPr>
              <a:t>es(t)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sym typeface="Arial"/>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7" name="Speech Bubble: Rectangle with Corners Rounded 26">
            <a:extLst>
              <a:ext uri="{FF2B5EF4-FFF2-40B4-BE49-F238E27FC236}">
                <a16:creationId xmlns:a16="http://schemas.microsoft.com/office/drawing/2014/main" id="{88677560-FAE3-455D-BFEA-2BACED6DF021}"/>
              </a:ext>
            </a:extLst>
          </p:cNvPr>
          <p:cNvSpPr/>
          <p:nvPr/>
        </p:nvSpPr>
        <p:spPr>
          <a:xfrm>
            <a:off x="1160140" y="735358"/>
            <a:ext cx="8501946" cy="547644"/>
          </a:xfrm>
          <a:prstGeom prst="wedgeRoundRectCallout">
            <a:avLst>
              <a:gd name="adj1" fmla="val -56148"/>
              <a:gd name="adj2" fmla="val -4545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8" name="CustomShape 14">
            <a:hlinkClick r:id="" action="ppaction://noaction">
              <a:snd r:embed="rId21" name="6_ii.wav"/>
            </a:hlinkClick>
            <a:extLst>
              <a:ext uri="{FF2B5EF4-FFF2-40B4-BE49-F238E27FC236}">
                <a16:creationId xmlns:a16="http://schemas.microsoft.com/office/drawing/2014/main" id="{8D1B3212-5424-4787-8FB7-B13434DA84A5}"/>
              </a:ext>
            </a:extLst>
          </p:cNvPr>
          <p:cNvSpPr/>
          <p:nvPr/>
        </p:nvSpPr>
        <p:spPr>
          <a:xfrm>
            <a:off x="1298531" y="781932"/>
            <a:ext cx="8935728" cy="607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 de 1à 8 et 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verbe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Puis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Arial"/>
                <a:sym typeface="Arial"/>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Arial"/>
                <a:sym typeface="Arial"/>
              </a:rPr>
              <a:t> B.</a:t>
            </a:r>
            <a:endParaRPr kumimoji="0" lang="en-GB" sz="28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9" name="Rectangle: Rounded Corners 28">
            <a:extLst>
              <a:ext uri="{FF2B5EF4-FFF2-40B4-BE49-F238E27FC236}">
                <a16:creationId xmlns:a16="http://schemas.microsoft.com/office/drawing/2014/main" id="{E58CE633-9812-467B-92C5-91B512B74419}"/>
              </a:ext>
            </a:extLst>
          </p:cNvPr>
          <p:cNvSpPr/>
          <p:nvPr/>
        </p:nvSpPr>
        <p:spPr>
          <a:xfrm>
            <a:off x="2554304" y="591061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5AF1C5F3-08FB-45F7-B579-6D8F6DE59664}"/>
              </a:ext>
            </a:extLst>
          </p:cNvPr>
          <p:cNvSpPr/>
          <p:nvPr/>
        </p:nvSpPr>
        <p:spPr>
          <a:xfrm>
            <a:off x="5010174" y="2472408"/>
            <a:ext cx="1345470"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59E13141-9A90-483B-8AB6-175B2000B8AD}"/>
              </a:ext>
            </a:extLst>
          </p:cNvPr>
          <p:cNvSpPr/>
          <p:nvPr/>
        </p:nvSpPr>
        <p:spPr>
          <a:xfrm>
            <a:off x="1474051" y="2958387"/>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829AE023-5E0F-4A42-9FA0-70398E912A67}"/>
              </a:ext>
            </a:extLst>
          </p:cNvPr>
          <p:cNvSpPr/>
          <p:nvPr/>
        </p:nvSpPr>
        <p:spPr>
          <a:xfrm>
            <a:off x="4614202" y="2964828"/>
            <a:ext cx="2085178" cy="338345"/>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680DE244-AB96-4B3C-BBE8-2543F377AB0D}"/>
              </a:ext>
            </a:extLst>
          </p:cNvPr>
          <p:cNvSpPr/>
          <p:nvPr/>
        </p:nvSpPr>
        <p:spPr>
          <a:xfrm>
            <a:off x="1474051" y="3429000"/>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2F74C18E-0AA9-4D3D-97BE-2FCF64323F4E}"/>
              </a:ext>
            </a:extLst>
          </p:cNvPr>
          <p:cNvSpPr/>
          <p:nvPr/>
        </p:nvSpPr>
        <p:spPr>
          <a:xfrm>
            <a:off x="8084039" y="3455766"/>
            <a:ext cx="2067667" cy="303768"/>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Rounded Corners 34">
            <a:extLst>
              <a:ext uri="{FF2B5EF4-FFF2-40B4-BE49-F238E27FC236}">
                <a16:creationId xmlns:a16="http://schemas.microsoft.com/office/drawing/2014/main" id="{4E69ADC7-F47F-4769-84B0-7CF4C447FD55}"/>
              </a:ext>
            </a:extLst>
          </p:cNvPr>
          <p:cNvSpPr/>
          <p:nvPr/>
        </p:nvSpPr>
        <p:spPr>
          <a:xfrm>
            <a:off x="2529916" y="387780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Rectangle: Rounded Corners 35">
            <a:extLst>
              <a:ext uri="{FF2B5EF4-FFF2-40B4-BE49-F238E27FC236}">
                <a16:creationId xmlns:a16="http://schemas.microsoft.com/office/drawing/2014/main" id="{B1E9F527-BB53-44EE-B159-FECF0C29B17F}"/>
              </a:ext>
            </a:extLst>
          </p:cNvPr>
          <p:cNvSpPr/>
          <p:nvPr/>
        </p:nvSpPr>
        <p:spPr>
          <a:xfrm>
            <a:off x="8686593" y="3892336"/>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Rectangle: Rounded Corners 45">
            <a:extLst>
              <a:ext uri="{FF2B5EF4-FFF2-40B4-BE49-F238E27FC236}">
                <a16:creationId xmlns:a16="http://schemas.microsoft.com/office/drawing/2014/main" id="{B9894E86-6F7D-49F2-93CB-8C187EED16B4}"/>
              </a:ext>
            </a:extLst>
          </p:cNvPr>
          <p:cNvSpPr/>
          <p:nvPr/>
        </p:nvSpPr>
        <p:spPr>
          <a:xfrm>
            <a:off x="2554304" y="4381827"/>
            <a:ext cx="1196602"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Rectangle: Rounded Corners 46">
            <a:extLst>
              <a:ext uri="{FF2B5EF4-FFF2-40B4-BE49-F238E27FC236}">
                <a16:creationId xmlns:a16="http://schemas.microsoft.com/office/drawing/2014/main" id="{EB0DC672-B95F-4ED9-BBFB-0EE75453A56D}"/>
              </a:ext>
            </a:extLst>
          </p:cNvPr>
          <p:cNvSpPr/>
          <p:nvPr/>
        </p:nvSpPr>
        <p:spPr>
          <a:xfrm>
            <a:off x="8465484" y="4414741"/>
            <a:ext cx="1368981"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Rectangle: Rounded Corners 47">
            <a:extLst>
              <a:ext uri="{FF2B5EF4-FFF2-40B4-BE49-F238E27FC236}">
                <a16:creationId xmlns:a16="http://schemas.microsoft.com/office/drawing/2014/main" id="{12A4A5DA-E0B7-47CD-A72E-1BE8A3D0FB77}"/>
              </a:ext>
            </a:extLst>
          </p:cNvPr>
          <p:cNvSpPr/>
          <p:nvPr/>
        </p:nvSpPr>
        <p:spPr>
          <a:xfrm>
            <a:off x="1390779" y="492725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Rectangle: Rounded Corners 48">
            <a:extLst>
              <a:ext uri="{FF2B5EF4-FFF2-40B4-BE49-F238E27FC236}">
                <a16:creationId xmlns:a16="http://schemas.microsoft.com/office/drawing/2014/main" id="{ACCB20E5-2E4A-4C3E-A3D4-6319A981D9AC}"/>
              </a:ext>
            </a:extLst>
          </p:cNvPr>
          <p:cNvSpPr/>
          <p:nvPr/>
        </p:nvSpPr>
        <p:spPr>
          <a:xfrm>
            <a:off x="4875564" y="4927258"/>
            <a:ext cx="1480080" cy="338345"/>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6906AB57-0641-4ABE-9AE8-209AAD61CD88}"/>
              </a:ext>
            </a:extLst>
          </p:cNvPr>
          <p:cNvSpPr/>
          <p:nvPr/>
        </p:nvSpPr>
        <p:spPr>
          <a:xfrm>
            <a:off x="1554423" y="5407408"/>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Rectangle: Rounded Corners 50">
            <a:extLst>
              <a:ext uri="{FF2B5EF4-FFF2-40B4-BE49-F238E27FC236}">
                <a16:creationId xmlns:a16="http://schemas.microsoft.com/office/drawing/2014/main" id="{608E6A66-0AEA-4351-8B29-6BFABEEEF577}"/>
              </a:ext>
            </a:extLst>
          </p:cNvPr>
          <p:cNvSpPr/>
          <p:nvPr/>
        </p:nvSpPr>
        <p:spPr>
          <a:xfrm>
            <a:off x="8251928" y="5407407"/>
            <a:ext cx="1750488"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Rectangle: Rounded Corners 51">
            <a:extLst>
              <a:ext uri="{FF2B5EF4-FFF2-40B4-BE49-F238E27FC236}">
                <a16:creationId xmlns:a16="http://schemas.microsoft.com/office/drawing/2014/main" id="{A7BB6648-6264-47E7-B5F5-F63DFEF60C02}"/>
              </a:ext>
            </a:extLst>
          </p:cNvPr>
          <p:cNvSpPr/>
          <p:nvPr/>
        </p:nvSpPr>
        <p:spPr>
          <a:xfrm>
            <a:off x="5195162" y="5910619"/>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10E65540-F694-471B-B36A-A259FAA249EB}"/>
              </a:ext>
            </a:extLst>
          </p:cNvPr>
          <p:cNvSpPr/>
          <p:nvPr/>
        </p:nvSpPr>
        <p:spPr>
          <a:xfrm>
            <a:off x="2594528" y="2474371"/>
            <a:ext cx="975493" cy="330533"/>
          </a:xfrm>
          <a:prstGeom prst="roundRect">
            <a:avLst/>
          </a:prstGeom>
          <a:noFill/>
          <a:ln w="57150">
            <a:solidFill>
              <a:srgbClr val="F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6674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46" grpId="0" animBg="1"/>
      <p:bldP spid="47" grpId="0" animBg="1"/>
      <p:bldP spid="48" grpId="0" animBg="1"/>
      <p:bldP spid="49" grpId="0" animBg="1"/>
      <p:bldP spid="50" grpId="0" animBg="1"/>
      <p:bldP spid="51" grpId="0" animBg="1"/>
      <p:bldP spid="52"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5">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89" y="2710141"/>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83" y="4212336"/>
            <a:ext cx="4781550" cy="2528992"/>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276879" y="3142294"/>
            <a:ext cx="3395160" cy="1187385"/>
          </a:xfrm>
          <a:prstGeom prst="wedgeRoundRectCallout">
            <a:avLst>
              <a:gd name="adj1" fmla="val -23630"/>
              <a:gd name="adj2" fmla="val 71272"/>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Léon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7170286" y="3461136"/>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44" name="Picture 43" descr="Logo&#10;&#10;Description automatically generated">
            <a:extLst>
              <a:ext uri="{FF2B5EF4-FFF2-40B4-BE49-F238E27FC236}">
                <a16:creationId xmlns:a16="http://schemas.microsoft.com/office/drawing/2014/main" id="{749F3E07-265D-4CE1-AD26-725631648C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6380" y="5086495"/>
            <a:ext cx="921614" cy="902677"/>
          </a:xfrm>
          <a:prstGeom prst="rect">
            <a:avLst/>
          </a:prstGeom>
        </p:spPr>
      </p:pic>
      <p:pic>
        <p:nvPicPr>
          <p:cNvPr id="46" name="Picture 45" descr="Logo&#10;&#10;Description automatically generated">
            <a:extLst>
              <a:ext uri="{FF2B5EF4-FFF2-40B4-BE49-F238E27FC236}">
                <a16:creationId xmlns:a16="http://schemas.microsoft.com/office/drawing/2014/main" id="{9A375F7F-8349-4B53-956B-94B652C165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4877" y="4374863"/>
            <a:ext cx="2079817" cy="2203938"/>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6879" y="1095350"/>
            <a:ext cx="831388" cy="51902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64" name="Picture 63" descr="A picture containing vector graphics&#10;&#10;Description automatically generated">
            <a:extLst>
              <a:ext uri="{FF2B5EF4-FFF2-40B4-BE49-F238E27FC236}">
                <a16:creationId xmlns:a16="http://schemas.microsoft.com/office/drawing/2014/main" id="{96107354-9B34-4C73-9315-D4E0184159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8951" y="1127669"/>
            <a:ext cx="1099119" cy="1202677"/>
          </a:xfrm>
          <a:prstGeom prst="rect">
            <a:avLst/>
          </a:prstGeom>
        </p:spPr>
      </p:pic>
      <p:pic>
        <p:nvPicPr>
          <p:cNvPr id="66" name="Picture 65" descr="A picture containing map&#10;&#10;Description automatically generated">
            <a:extLst>
              <a:ext uri="{FF2B5EF4-FFF2-40B4-BE49-F238E27FC236}">
                <a16:creationId xmlns:a16="http://schemas.microsoft.com/office/drawing/2014/main" id="{19E86D05-1823-46BF-94CB-FDEBE65AA3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1175" y="952328"/>
            <a:ext cx="1461364" cy="1458185"/>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5997" y="1095350"/>
            <a:ext cx="953996" cy="838761"/>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4250610" y="1927294"/>
            <a:ext cx="7065163" cy="709516"/>
          </a:xfrm>
          <a:prstGeom prst="wedgeRoundRectCallout">
            <a:avLst>
              <a:gd name="adj1" fmla="val -58015"/>
              <a:gd name="adj2" fmla="val -13275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ball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Lé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114" name="Picture 113" descr="A picture containing vector graphics, clipart&#10;&#10;Description automatically generated">
            <a:extLst>
              <a:ext uri="{FF2B5EF4-FFF2-40B4-BE49-F238E27FC236}">
                <a16:creationId xmlns:a16="http://schemas.microsoft.com/office/drawing/2014/main" id="{95DD8F3D-2046-4868-9A47-EEF4874D78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5992" y="1703620"/>
            <a:ext cx="371773" cy="626726"/>
          </a:xfrm>
          <a:prstGeom prst="rect">
            <a:avLst/>
          </a:prstGeom>
        </p:spPr>
      </p:pic>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pillow clipart png - Clip Art Library">
            <a:extLst>
              <a:ext uri="{FF2B5EF4-FFF2-40B4-BE49-F238E27FC236}">
                <a16:creationId xmlns:a16="http://schemas.microsoft.com/office/drawing/2014/main" id="{C3B789EB-6D71-4E9B-88E3-D11EE0C70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5">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5" y="4351483"/>
            <a:ext cx="3395160"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Y</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rPr>
              <a:t>ves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700" y="896789"/>
            <a:ext cx="831388" cy="51902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64" name="Picture 63" descr="A picture containing vector graphics&#10;&#10;Description automatically generated">
            <a:extLst>
              <a:ext uri="{FF2B5EF4-FFF2-40B4-BE49-F238E27FC236}">
                <a16:creationId xmlns:a16="http://schemas.microsoft.com/office/drawing/2014/main" id="{96107354-9B34-4C73-9315-D4E0184159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8951" y="1127669"/>
            <a:ext cx="1099119" cy="1202677"/>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3015" y="909133"/>
            <a:ext cx="953996" cy="838761"/>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2926211" y="1833098"/>
            <a:ext cx="7065163" cy="709516"/>
          </a:xfrm>
          <a:prstGeom prst="wedgeRoundRectCallout">
            <a:avLst>
              <a:gd name="adj1" fmla="val -58015"/>
              <a:gd name="adj2" fmla="val -132753"/>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vre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Y</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ve</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7" name="Picture 26" descr="A picture containing map&#10;&#10;Description automatically generated">
            <a:extLst>
              <a:ext uri="{FF2B5EF4-FFF2-40B4-BE49-F238E27FC236}">
                <a16:creationId xmlns:a16="http://schemas.microsoft.com/office/drawing/2014/main" id="{AAB83BF8-DA6A-4E6C-985F-EE22FB3F69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9489" y="2681543"/>
            <a:ext cx="4205580" cy="4196431"/>
          </a:xfrm>
          <a:prstGeom prst="rect">
            <a:avLst/>
          </a:prstGeom>
        </p:spPr>
      </p:pic>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15502" y="1408472"/>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1751" y="1721896"/>
            <a:ext cx="371773" cy="626726"/>
          </a:xfrm>
          <a:prstGeom prst="rect">
            <a:avLst/>
          </a:prstGeom>
        </p:spPr>
      </p:pic>
      <p:pic>
        <p:nvPicPr>
          <p:cNvPr id="6" name="Picture 5" descr="Diagram&#10;&#10;Description automatically generated">
            <a:extLst>
              <a:ext uri="{FF2B5EF4-FFF2-40B4-BE49-F238E27FC236}">
                <a16:creationId xmlns:a16="http://schemas.microsoft.com/office/drawing/2014/main" id="{6D4BA6C4-08F1-4775-ABC2-B578F6A97C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258770">
            <a:off x="6908385" y="4458668"/>
            <a:ext cx="1338012" cy="973015"/>
          </a:xfrm>
          <a:prstGeom prst="rect">
            <a:avLst/>
          </a:prstGeom>
        </p:spPr>
      </p:pic>
    </p:spTree>
    <p:extLst>
      <p:ext uri="{BB962C8B-B14F-4D97-AF65-F5344CB8AC3E}">
        <p14:creationId xmlns:p14="http://schemas.microsoft.com/office/powerpoint/2010/main" val="36664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pillow clipart png - Clip Art Library">
            <a:extLst>
              <a:ext uri="{FF2B5EF4-FFF2-40B4-BE49-F238E27FC236}">
                <a16:creationId xmlns:a16="http://schemas.microsoft.com/office/drawing/2014/main" id="{FDB01CB9-693E-4583-8202-4380841204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5906" y="7218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sz="2800" b="1" dirty="0">
                <a:solidFill>
                  <a:srgbClr val="002060"/>
                </a:solidFill>
                <a:latin typeface="Century Gothic" panose="020B0502020202020204" pitchFamily="34" charset="0"/>
              </a:rPr>
              <a:t>Pierre rêve de Lulu la tortue.</a:t>
            </a:r>
            <a:endParaRPr lang="en-GB" sz="2800" b="1" dirty="0">
              <a:solidFill>
                <a:srgbClr val="002060"/>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A picture containing vector graphics&#10;&#10;Description automatically generated">
            <a:extLst>
              <a:ext uri="{FF2B5EF4-FFF2-40B4-BE49-F238E27FC236}">
                <a16:creationId xmlns:a16="http://schemas.microsoft.com/office/drawing/2014/main" id="{31C20A43-2DD3-4D2F-B349-D1BB27B143C6}"/>
              </a:ext>
            </a:extLst>
          </p:cNvPr>
          <p:cNvPicPr>
            <a:picLocks noChangeAspect="1"/>
          </p:cNvPicPr>
          <p:nvPr/>
        </p:nvPicPr>
        <p:blipFill rotWithShape="1">
          <a:blip r:embed="rId5">
            <a:extLst>
              <a:ext uri="{28A0092B-C50C-407E-A947-70E740481C1C}">
                <a14:useLocalDpi xmlns:a14="http://schemas.microsoft.com/office/drawing/2010/main" val="0"/>
              </a:ext>
            </a:extLst>
          </a:blip>
          <a:srcRect b="70612"/>
          <a:stretch/>
        </p:blipFill>
        <p:spPr>
          <a:xfrm>
            <a:off x="9239395" y="117675"/>
            <a:ext cx="1849608" cy="1524311"/>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9639188" y="622918"/>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5" name="Thought Bubble: Cloud 34">
            <a:extLst>
              <a:ext uri="{FF2B5EF4-FFF2-40B4-BE49-F238E27FC236}">
                <a16:creationId xmlns:a16="http://schemas.microsoft.com/office/drawing/2014/main" id="{6AB9D52B-0917-4546-9EE5-483CCEE7DB61}"/>
              </a:ext>
            </a:extLst>
          </p:cNvPr>
          <p:cNvSpPr/>
          <p:nvPr/>
        </p:nvSpPr>
        <p:spPr>
          <a:xfrm>
            <a:off x="6258033" y="158043"/>
            <a:ext cx="2286000" cy="1291279"/>
          </a:xfrm>
          <a:prstGeom prst="cloudCallout">
            <a:avLst>
              <a:gd name="adj1" fmla="val 95064"/>
              <a:gd name="adj2" fmla="val -1376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Picture 10" descr="Cajas De Regalo, Regalo, Regalo De Navidad, Corazón">
            <a:extLst>
              <a:ext uri="{FF2B5EF4-FFF2-40B4-BE49-F238E27FC236}">
                <a16:creationId xmlns:a16="http://schemas.microsoft.com/office/drawing/2014/main" id="{C075D8A6-BA57-4A6D-8D0E-723E1D19C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6737" y="238384"/>
            <a:ext cx="404295" cy="38453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C340892C-980C-4AF8-8555-E57CB25D7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324" y="610938"/>
            <a:ext cx="1199417" cy="634379"/>
          </a:xfrm>
          <a:prstGeom prst="rect">
            <a:avLst/>
          </a:prstGeom>
        </p:spPr>
      </p:pic>
      <p:pic>
        <p:nvPicPr>
          <p:cNvPr id="102" name="Picture 10" descr="Cajas De Regalo, Regalo, Regalo De Navidad, Corazón">
            <a:extLst>
              <a:ext uri="{FF2B5EF4-FFF2-40B4-BE49-F238E27FC236}">
                <a16:creationId xmlns:a16="http://schemas.microsoft.com/office/drawing/2014/main" id="{AA217C0F-31A6-499C-8899-6135B2051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541" y="4036878"/>
            <a:ext cx="1579176" cy="15019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2062E29-F75B-479B-90E9-95D45A8AC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7295" y="5538868"/>
            <a:ext cx="2271587" cy="1201457"/>
          </a:xfrm>
          <a:prstGeom prst="rect">
            <a:avLst/>
          </a:prstGeom>
        </p:spPr>
      </p:pic>
      <p:sp>
        <p:nvSpPr>
          <p:cNvPr id="104" name="Speech Bubble: Rectangle with Corners Rounded 103">
            <a:extLst>
              <a:ext uri="{FF2B5EF4-FFF2-40B4-BE49-F238E27FC236}">
                <a16:creationId xmlns:a16="http://schemas.microsoft.com/office/drawing/2014/main" id="{356931D8-1A79-4888-8856-42EA3129BDD2}"/>
              </a:ext>
            </a:extLst>
          </p:cNvPr>
          <p:cNvSpPr/>
          <p:nvPr/>
        </p:nvSpPr>
        <p:spPr>
          <a:xfrm>
            <a:off x="3103765" y="4351483"/>
            <a:ext cx="3395160" cy="1187385"/>
          </a:xfrm>
          <a:prstGeom prst="wedgeRoundRectCallout">
            <a:avLst>
              <a:gd name="adj1" fmla="val -39168"/>
              <a:gd name="adj2" fmla="val 77196"/>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J’ai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toi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rPr>
              <a:t>Vér</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05" name="Speech Bubble: Rectangle with Corners Rounded 104">
            <a:extLst>
              <a:ext uri="{FF2B5EF4-FFF2-40B4-BE49-F238E27FC236}">
                <a16:creationId xmlns:a16="http://schemas.microsoft.com/office/drawing/2014/main" id="{A03FFD0D-AF64-454C-92C1-C2278DA548DC}"/>
              </a:ext>
            </a:extLst>
          </p:cNvPr>
          <p:cNvSpPr/>
          <p:nvPr/>
        </p:nvSpPr>
        <p:spPr>
          <a:xfrm>
            <a:off x="5344135" y="3118202"/>
            <a:ext cx="2914378" cy="868543"/>
          </a:xfrm>
          <a:prstGeom prst="wedgeRoundRectCallout">
            <a:avLst>
              <a:gd name="adj1" fmla="val 41017"/>
              <a:gd name="adj2" fmla="val 94141"/>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Pour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56" name="Picture 55" descr="A picture containing text&#10;&#10;Description automatically generated">
            <a:extLst>
              <a:ext uri="{FF2B5EF4-FFF2-40B4-BE49-F238E27FC236}">
                <a16:creationId xmlns:a16="http://schemas.microsoft.com/office/drawing/2014/main" id="{B97762CB-3B48-4A92-97D7-51F33A7C33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111" y="763314"/>
            <a:ext cx="1144838" cy="2075420"/>
          </a:xfrm>
          <a:prstGeom prst="rect">
            <a:avLst/>
          </a:prstGeom>
        </p:spPr>
      </p:pic>
      <p:pic>
        <p:nvPicPr>
          <p:cNvPr id="108" name="Picture 107" descr="Logo&#10;&#10;Description automatically generated">
            <a:extLst>
              <a:ext uri="{FF2B5EF4-FFF2-40B4-BE49-F238E27FC236}">
                <a16:creationId xmlns:a16="http://schemas.microsoft.com/office/drawing/2014/main" id="{25F69DD3-A52A-4258-9921-1ACEB214E1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925" y="1045592"/>
            <a:ext cx="953996" cy="838761"/>
          </a:xfrm>
          <a:prstGeom prst="rect">
            <a:avLst/>
          </a:prstGeom>
        </p:spPr>
      </p:pic>
      <p:sp>
        <p:nvSpPr>
          <p:cNvPr id="106" name="Speech Bubble: Rectangle with Corners Rounded 105">
            <a:extLst>
              <a:ext uri="{FF2B5EF4-FFF2-40B4-BE49-F238E27FC236}">
                <a16:creationId xmlns:a16="http://schemas.microsoft.com/office/drawing/2014/main" id="{A17840FA-DB0A-4307-A765-30B1C3B3A906}"/>
              </a:ext>
            </a:extLst>
          </p:cNvPr>
          <p:cNvSpPr/>
          <p:nvPr/>
        </p:nvSpPr>
        <p:spPr>
          <a:xfrm>
            <a:off x="3485073" y="1651966"/>
            <a:ext cx="7603930" cy="709516"/>
          </a:xfrm>
          <a:prstGeom prst="wedgeRoundRectCallout">
            <a:avLst>
              <a:gd name="adj1" fmla="val -54007"/>
              <a:gd name="adj2" fmla="val 39082"/>
              <a:gd name="adj3" fmla="val 16667"/>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Un gât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eau</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c’e</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rPr>
              <a:t>s</a:t>
            </a:r>
            <a:r>
              <a:rPr kumimoji="0" lang="en-GB" sz="3200" b="1"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parfai</a:t>
            </a:r>
            <a:r>
              <a:rPr kumimoji="0" lang="en-GB" sz="32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rPr>
              <a:t>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pour </a:t>
            </a:r>
            <a:r>
              <a:rPr lang="en-GB" sz="3200" dirty="0" err="1">
                <a:solidFill>
                  <a:srgbClr val="002060"/>
                </a:solidFill>
                <a:latin typeface="Century Gothic" panose="020B0502020202020204" pitchFamily="34" charset="0"/>
              </a:rPr>
              <a:t>Vér</a:t>
            </a:r>
            <a:r>
              <a:rPr lang="en-GB" sz="3200" b="1" dirty="0" err="1">
                <a:solidFill>
                  <a:srgbClr val="002060"/>
                </a:solidFill>
                <a:latin typeface="Century Gothic" panose="020B0502020202020204" pitchFamily="34" charset="0"/>
              </a:rPr>
              <a:t>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8" name="Picture 27" descr="Logo&#10;&#10;Description automatically generated">
            <a:extLst>
              <a:ext uri="{FF2B5EF4-FFF2-40B4-BE49-F238E27FC236}">
                <a16:creationId xmlns:a16="http://schemas.microsoft.com/office/drawing/2014/main" id="{7BCD2383-FA10-4236-B2E3-EEE7520687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61925" y="2371707"/>
            <a:ext cx="537995" cy="467027"/>
          </a:xfrm>
          <a:prstGeom prst="rect">
            <a:avLst/>
          </a:prstGeom>
        </p:spPr>
      </p:pic>
      <p:pic>
        <p:nvPicPr>
          <p:cNvPr id="4" name="Picture 3" descr="A picture containing vector graphics, clipart&#10;&#10;Description automatically generated">
            <a:extLst>
              <a:ext uri="{FF2B5EF4-FFF2-40B4-BE49-F238E27FC236}">
                <a16:creationId xmlns:a16="http://schemas.microsoft.com/office/drawing/2014/main" id="{AC27DE08-42D1-433D-8620-5FC99346D3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4359" y="1995482"/>
            <a:ext cx="371773" cy="626726"/>
          </a:xfrm>
          <a:prstGeom prst="rect">
            <a:avLst/>
          </a:prstGeom>
        </p:spPr>
      </p:pic>
      <p:pic>
        <p:nvPicPr>
          <p:cNvPr id="30" name="Picture 29" descr="A picture containing vector graphics&#10;&#10;Description automatically generated">
            <a:extLst>
              <a:ext uri="{FF2B5EF4-FFF2-40B4-BE49-F238E27FC236}">
                <a16:creationId xmlns:a16="http://schemas.microsoft.com/office/drawing/2014/main" id="{79C4E125-11FA-4EAC-9B5B-3F20641996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58799" y="2374131"/>
            <a:ext cx="4010800" cy="4388694"/>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A52FF83B-E26E-4B8E-92F5-CD197E5B80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21278" y="1181483"/>
            <a:ext cx="1461364" cy="1458185"/>
          </a:xfrm>
          <a:prstGeom prst="rect">
            <a:avLst/>
          </a:prstGeom>
        </p:spPr>
      </p:pic>
      <p:pic>
        <p:nvPicPr>
          <p:cNvPr id="54" name="Picture 53" descr="Logo&#10;&#10;Description automatically generated">
            <a:extLst>
              <a:ext uri="{FF2B5EF4-FFF2-40B4-BE49-F238E27FC236}">
                <a16:creationId xmlns:a16="http://schemas.microsoft.com/office/drawing/2014/main" id="{1AF889C9-1FA4-4C96-92D3-47BEAAEC10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3753" y="1302940"/>
            <a:ext cx="831388" cy="51902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B4CEAE74-34B7-47C1-A793-B79BCE80FC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7794" y="4794317"/>
            <a:ext cx="2321701" cy="1489101"/>
          </a:xfrm>
          <a:prstGeom prst="rect">
            <a:avLst/>
          </a:prstGeom>
        </p:spPr>
      </p:pic>
    </p:spTree>
    <p:extLst>
      <p:ext uri="{BB962C8B-B14F-4D97-AF65-F5344CB8AC3E}">
        <p14:creationId xmlns:p14="http://schemas.microsoft.com/office/powerpoint/2010/main" val="41064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10645</TotalTime>
  <Words>2179</Words>
  <Application>Microsoft Office PowerPoint</Application>
  <PresentationFormat>Widescreen</PresentationFormat>
  <Paragraphs>452</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Century Gothic</vt:lpstr>
      <vt:lpstr>Century Gothic</vt:lpstr>
      <vt:lpstr>Modern Love</vt:lpstr>
      <vt:lpstr>Symbol</vt:lpstr>
      <vt:lpstr>Wingdings</vt:lpstr>
      <vt:lpstr>1_Office Theme</vt:lpstr>
      <vt:lpstr>2_Office Theme</vt:lpstr>
      <vt:lpstr>Saying what I and others have</vt:lpstr>
      <vt:lpstr> [au]</vt:lpstr>
      <vt:lpstr> [au]</vt:lpstr>
      <vt:lpstr>écouter</vt:lpstr>
      <vt:lpstr>Avoir</vt:lpstr>
      <vt:lpstr>écouter</vt:lpstr>
      <vt:lpstr>lire</vt:lpstr>
      <vt:lpstr>lire</vt:lpstr>
      <vt:lpstr>lire</vt:lpstr>
      <vt:lpstr>lire</vt:lpstr>
      <vt:lpstr>lire</vt:lpstr>
      <vt:lpstr>lire</vt:lpstr>
      <vt:lpstr>lire</vt:lpstr>
      <vt:lpstr>lire</vt:lpstr>
      <vt:lpstr>parler</vt:lpstr>
      <vt:lpstr>parler</vt:lpstr>
      <vt:lpstr>parler</vt:lpstr>
      <vt:lpstr>Au revoir !</vt:lpstr>
      <vt:lpstr>parler</vt:lpstr>
      <vt:lpstr>parler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51</cp:revision>
  <dcterms:created xsi:type="dcterms:W3CDTF">2021-09-27T07:31:17Z</dcterms:created>
  <dcterms:modified xsi:type="dcterms:W3CDTF">2023-09-26T12:43:49Z</dcterms:modified>
</cp:coreProperties>
</file>