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374" r:id="rId4"/>
    <p:sldId id="510" r:id="rId5"/>
    <p:sldId id="372" r:id="rId6"/>
    <p:sldId id="512" r:id="rId7"/>
    <p:sldId id="513" r:id="rId8"/>
    <p:sldId id="410" r:id="rId9"/>
    <p:sldId id="514" r:id="rId10"/>
    <p:sldId id="363" r:id="rId11"/>
    <p:sldId id="515" r:id="rId12"/>
    <p:sldId id="357" r:id="rId13"/>
    <p:sldId id="3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D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57814" autoAdjust="0"/>
  </p:normalViewPr>
  <p:slideViewPr>
    <p:cSldViewPr snapToGrid="0">
      <p:cViewPr varScale="1">
        <p:scale>
          <a:sx n="62" d="100"/>
          <a:sy n="62" d="100"/>
        </p:scale>
        <p:origin x="227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[au/eau/o] - gauche[607] faux [555] eau[475] photo [1412] aussi [44]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800" b="1" i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cadeau [2298] gâteau [4845] pour [10] de [6]  moi [132] toi [510] parfait [1600]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 un [3] une [3] ballon [3692] bouteille [2979] cahier [4001] jeu [291] orange [3912] peluche [&gt;5000] sac [2343] stylo [&gt;5000]  (</a:t>
            </a:r>
            <a:r>
              <a:rPr lang="fr-FR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banane)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je [22] il [13] elle [38] être [5] suis, est monsieur [79] madame [294] présent [216] absent [2016] ici [167] là [109] Bonjour ! [1972]  Salut ! [2205]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Partner B asks questions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55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SSC [</a:t>
            </a:r>
            <a:r>
              <a:rPr lang="en-GB" b="1" dirty="0"/>
              <a:t>au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/>
              <a:t>au</a:t>
            </a:r>
            <a:r>
              <a:rPr lang="en-GB" dirty="0"/>
              <a:t>]. Repeat the SSC [</a:t>
            </a:r>
            <a:r>
              <a:rPr lang="en-GB" b="1" dirty="0"/>
              <a:t>au</a:t>
            </a:r>
            <a:r>
              <a:rPr lang="en-GB" dirty="0"/>
              <a:t>] and the source word </a:t>
            </a:r>
            <a:r>
              <a:rPr lang="en-GB" i="1" dirty="0"/>
              <a:t>gauche </a:t>
            </a:r>
            <a:r>
              <a:rPr lang="en-GB" dirty="0"/>
              <a:t>with the class. Introduce the gesture, if using.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https://www.signbsl.com/sign/left</a:t>
            </a:r>
            <a:br>
              <a:rPr lang="en-GB" dirty="0"/>
            </a:br>
            <a:r>
              <a:rPr lang="en-GB" dirty="0"/>
              <a:t>Tap the left forearm with the right hand.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SSC </a:t>
            </a:r>
            <a:r>
              <a:rPr lang="en-GB" b="1" dirty="0"/>
              <a:t>[au]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Introduce and elicit the pronunciation of the </a:t>
            </a:r>
            <a:r>
              <a:rPr lang="en-GB" b="1" dirty="0"/>
              <a:t>individual SSC [au]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/>
              <a:t>gauche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five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dirty="0"/>
              <a:t>to recognise and produce SSC [au].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a word to hear it said out loud.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Students </a:t>
            </a:r>
            <a:r>
              <a:rPr lang="en-GB" dirty="0"/>
              <a:t>allocate each word to either the left bucket, if they think the SCE in bold is [au] or the right bucket, if not. Tell students that even though these words look like English, English will not help them. Sometimes the SSCs sound the same as English, sometimes not.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check and clarify the meaning of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Once all the words have been assigned, reset the slide.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now try saying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check.</a:t>
            </a: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and word frequency (1 is the most frequent word in French):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previously taught nouns and new French place names with SSC [au], [</a:t>
            </a:r>
            <a:r>
              <a:rPr lang="en-GB" b="0" dirty="0" err="1"/>
              <a:t>eu</a:t>
            </a:r>
            <a:r>
              <a:rPr lang="en-GB" b="0" dirty="0"/>
              <a:t>], [on], SFC and [u].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to pupils that they are to name the item and where it is from, in French and that the item and the place share a common sound.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Model this with item 1. e.g., </a:t>
            </a:r>
            <a:r>
              <a:rPr lang="en-GB" b="0" dirty="0" err="1"/>
              <a:t>C’est</a:t>
            </a:r>
            <a:r>
              <a:rPr lang="en-GB" b="0" dirty="0"/>
              <a:t> un …. de… and elicit the full sentence. Click to reveal the written sentence and click on number 1 to hear the sentence said.</a:t>
            </a:r>
            <a:br>
              <a:rPr lang="en-GB" b="0" dirty="0"/>
            </a:br>
            <a:r>
              <a:rPr lang="en-GB" b="0" dirty="0"/>
              <a:t>3. Given pupils 30 seconds to think and talk with a partner about number 2.  Elicit the sentence (either chorally or from volunteers). Click for the written and audio versions.</a:t>
            </a:r>
            <a:br>
              <a:rPr lang="en-GB" b="0" dirty="0"/>
            </a:br>
            <a:r>
              <a:rPr lang="en-GB" b="0" dirty="0"/>
              <a:t>4. Repeat with items 3 – 8.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58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transcription and aural comprehension of previously taught nouns in a longer spoken context.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re-listen to the story from this week’s lesson.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write the presents in French and English.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reveal a picture of each object and its French word, for pupils to check their spelling and their understanding.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264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extend the use of ‘quoi’ to questions with </a:t>
            </a:r>
            <a:r>
              <a:rPr lang="en-GB" b="0" dirty="0" err="1"/>
              <a:t>avoir</a:t>
            </a:r>
            <a:r>
              <a:rPr lang="en-GB" b="0" dirty="0"/>
              <a:t>. 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to present the short explanation.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English meanings for the French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</a:t>
            </a:r>
            <a:r>
              <a:rPr lang="en-GB" b="0" i="1" dirty="0" err="1"/>
              <a:t>il</a:t>
            </a:r>
            <a:r>
              <a:rPr lang="en-GB" b="0" i="1" dirty="0"/>
              <a:t> a and </a:t>
            </a:r>
            <a:r>
              <a:rPr lang="en-GB" b="0" i="1" dirty="0" err="1"/>
              <a:t>elle</a:t>
            </a:r>
            <a:r>
              <a:rPr lang="en-GB" b="0" i="1" dirty="0"/>
              <a:t> a + quoi </a:t>
            </a:r>
            <a:r>
              <a:rPr lang="en-GB" b="0" dirty="0"/>
              <a:t>in raised intonation questions, and this week’s vocabulary items.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 A chooses to ask ‘does she have’ or ‘does he have’</a:t>
            </a:r>
            <a:br>
              <a:rPr lang="en-GB" dirty="0"/>
            </a:br>
            <a:r>
              <a:rPr lang="en-GB" dirty="0"/>
              <a:t>2. Pupil B answers by selecting the correct response.  There are pairs of male / female characters presented here (signified by the (m) or (f) in brackets and additionally colour-coded.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After slide 1 (four question and answers), move on to slide 2, swap roles and repeat the task.</a:t>
            </a:r>
            <a:br>
              <a:rPr lang="en-GB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659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Partner A asks questions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02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73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38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495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740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787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477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82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76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932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8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38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29650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gif"/><Relationship Id="rId18" Type="http://schemas.openxmlformats.org/officeDocument/2006/relationships/image" Target="../media/image13.gif"/><Relationship Id="rId3" Type="http://schemas.openxmlformats.org/officeDocument/2006/relationships/image" Target="../media/image20.png"/><Relationship Id="rId7" Type="http://schemas.openxmlformats.org/officeDocument/2006/relationships/image" Target="../media/image28.gif"/><Relationship Id="rId12" Type="http://schemas.openxmlformats.org/officeDocument/2006/relationships/image" Target="../media/image27.gif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gif"/><Relationship Id="rId11" Type="http://schemas.openxmlformats.org/officeDocument/2006/relationships/image" Target="../media/image16.gif"/><Relationship Id="rId5" Type="http://schemas.openxmlformats.org/officeDocument/2006/relationships/image" Target="../media/image29.gif"/><Relationship Id="rId15" Type="http://schemas.openxmlformats.org/officeDocument/2006/relationships/image" Target="../media/image25.gif"/><Relationship Id="rId10" Type="http://schemas.openxmlformats.org/officeDocument/2006/relationships/image" Target="../media/image24.gif"/><Relationship Id="rId19" Type="http://schemas.openxmlformats.org/officeDocument/2006/relationships/image" Target="../media/image30.gif"/><Relationship Id="rId4" Type="http://schemas.openxmlformats.org/officeDocument/2006/relationships/image" Target="../media/image17.gif"/><Relationship Id="rId9" Type="http://schemas.openxmlformats.org/officeDocument/2006/relationships/image" Target="../media/image21.png"/><Relationship Id="rId1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9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audio" Target="../media/audio11.wav"/><Relationship Id="rId18" Type="http://schemas.openxmlformats.org/officeDocument/2006/relationships/audio" Target="../media/audio15.wav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5.gif"/><Relationship Id="rId12" Type="http://schemas.openxmlformats.org/officeDocument/2006/relationships/image" Target="../media/image19.gif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3.wav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11" Type="http://schemas.openxmlformats.org/officeDocument/2006/relationships/audio" Target="../media/audio10.wav"/><Relationship Id="rId24" Type="http://schemas.openxmlformats.org/officeDocument/2006/relationships/audio" Target="../media/audio18.wav"/><Relationship Id="rId5" Type="http://schemas.openxmlformats.org/officeDocument/2006/relationships/image" Target="../media/image13.gif"/><Relationship Id="rId15" Type="http://schemas.openxmlformats.org/officeDocument/2006/relationships/image" Target="../media/image20.png"/><Relationship Id="rId23" Type="http://schemas.openxmlformats.org/officeDocument/2006/relationships/image" Target="../media/image11.svg"/><Relationship Id="rId10" Type="http://schemas.openxmlformats.org/officeDocument/2006/relationships/image" Target="../media/image18.png"/><Relationship Id="rId19" Type="http://schemas.openxmlformats.org/officeDocument/2006/relationships/audio" Target="../media/audio16.wav"/><Relationship Id="rId4" Type="http://schemas.openxmlformats.org/officeDocument/2006/relationships/image" Target="../media/image12.gif"/><Relationship Id="rId9" Type="http://schemas.openxmlformats.org/officeDocument/2006/relationships/image" Target="../media/image17.gif"/><Relationship Id="rId14" Type="http://schemas.openxmlformats.org/officeDocument/2006/relationships/audio" Target="../media/audio12.wav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gif"/><Relationship Id="rId18" Type="http://schemas.openxmlformats.org/officeDocument/2006/relationships/image" Target="../media/image16.gif"/><Relationship Id="rId26" Type="http://schemas.openxmlformats.org/officeDocument/2006/relationships/audio" Target="../media/audio22.wav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1.gif"/><Relationship Id="rId34" Type="http://schemas.openxmlformats.org/officeDocument/2006/relationships/audio" Target="../media/audio27.wav"/><Relationship Id="rId7" Type="http://schemas.openxmlformats.org/officeDocument/2006/relationships/image" Target="../media/image24.gif"/><Relationship Id="rId12" Type="http://schemas.openxmlformats.org/officeDocument/2006/relationships/image" Target="../media/image29.gif"/><Relationship Id="rId17" Type="http://schemas.openxmlformats.org/officeDocument/2006/relationships/image" Target="../media/image15.gif"/><Relationship Id="rId25" Type="http://schemas.openxmlformats.org/officeDocument/2006/relationships/audio" Target="../media/audio21.wav"/><Relationship Id="rId33" Type="http://schemas.openxmlformats.org/officeDocument/2006/relationships/image" Target="../media/image11.svg"/><Relationship Id="rId2" Type="http://schemas.openxmlformats.org/officeDocument/2006/relationships/audio" Target="../media/media1.mp3"/><Relationship Id="rId16" Type="http://schemas.openxmlformats.org/officeDocument/2006/relationships/image" Target="../media/image14.gif"/><Relationship Id="rId20" Type="http://schemas.openxmlformats.org/officeDocument/2006/relationships/image" Target="../media/image21.png"/><Relationship Id="rId29" Type="http://schemas.openxmlformats.org/officeDocument/2006/relationships/audio" Target="../media/audio25.wav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24" Type="http://schemas.openxmlformats.org/officeDocument/2006/relationships/audio" Target="../media/audio20.wav"/><Relationship Id="rId32" Type="http://schemas.openxmlformats.org/officeDocument/2006/relationships/image" Target="../media/image22.png"/><Relationship Id="rId5" Type="http://schemas.openxmlformats.org/officeDocument/2006/relationships/image" Target="../media/image8.png"/><Relationship Id="rId15" Type="http://schemas.openxmlformats.org/officeDocument/2006/relationships/image" Target="../media/image19.gif"/><Relationship Id="rId23" Type="http://schemas.openxmlformats.org/officeDocument/2006/relationships/image" Target="../media/image18.png"/><Relationship Id="rId28" Type="http://schemas.openxmlformats.org/officeDocument/2006/relationships/audio" Target="../media/audio24.wav"/><Relationship Id="rId10" Type="http://schemas.openxmlformats.org/officeDocument/2006/relationships/image" Target="../media/image27.gif"/><Relationship Id="rId19" Type="http://schemas.openxmlformats.org/officeDocument/2006/relationships/image" Target="../media/image17.gif"/><Relationship Id="rId31" Type="http://schemas.openxmlformats.org/officeDocument/2006/relationships/image" Target="../media/image3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gif"/><Relationship Id="rId14" Type="http://schemas.openxmlformats.org/officeDocument/2006/relationships/image" Target="../media/image13.gif"/><Relationship Id="rId22" Type="http://schemas.openxmlformats.org/officeDocument/2006/relationships/audio" Target="../media/audio19.wav"/><Relationship Id="rId27" Type="http://schemas.openxmlformats.org/officeDocument/2006/relationships/audio" Target="../media/audio23.wav"/><Relationship Id="rId30" Type="http://schemas.openxmlformats.org/officeDocument/2006/relationships/audio" Target="../media/audio26.wav"/><Relationship Id="rId8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0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gif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1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4.gif"/><Relationship Id="rId12" Type="http://schemas.openxmlformats.org/officeDocument/2006/relationships/image" Target="../media/image30.gif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11" Type="http://schemas.openxmlformats.org/officeDocument/2006/relationships/image" Target="../media/image13.gif"/><Relationship Id="rId5" Type="http://schemas.openxmlformats.org/officeDocument/2006/relationships/image" Target="../media/image31.gif"/><Relationship Id="rId15" Type="http://schemas.openxmlformats.org/officeDocument/2006/relationships/image" Target="../media/image16.gif"/><Relationship Id="rId10" Type="http://schemas.openxmlformats.org/officeDocument/2006/relationships/image" Target="../media/image26.gif"/><Relationship Id="rId19" Type="http://schemas.openxmlformats.org/officeDocument/2006/relationships/image" Target="../media/image21.png"/><Relationship Id="rId4" Type="http://schemas.openxmlformats.org/officeDocument/2006/relationships/image" Target="../media/image17.gif"/><Relationship Id="rId9" Type="http://schemas.openxmlformats.org/officeDocument/2006/relationships/image" Target="../media/image25.gif"/><Relationship Id="rId1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163664"/>
            <a:ext cx="3885763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EBC3CF-26F4-4347-BD7F-4C9C4BB7ADF7}"/>
              </a:ext>
            </a:extLst>
          </p:cNvPr>
          <p:cNvSpPr txBox="1"/>
          <p:nvPr/>
        </p:nvSpPr>
        <p:spPr>
          <a:xfrm>
            <a:off x="9126747" y="6447986"/>
            <a:ext cx="306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92183-3B12-490D-AD88-CB6843C77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65" y="1652891"/>
            <a:ext cx="4121253" cy="3005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496CD-7B23-4143-9E51-7F93A9AF4578}"/>
              </a:ext>
            </a:extLst>
          </p:cNvPr>
          <p:cNvSpPr txBox="1"/>
          <p:nvPr/>
        </p:nvSpPr>
        <p:spPr>
          <a:xfrm>
            <a:off x="241540" y="3118783"/>
            <a:ext cx="208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bizarre 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4B: </a:t>
            </a:r>
            <a:r>
              <a:rPr lang="en-GB" sz="32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Il a quoi ?  Elle a quoi ?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225050" y="129006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017045-C23F-4602-87EC-E4CBF2535D71}"/>
              </a:ext>
            </a:extLst>
          </p:cNvPr>
          <p:cNvSpPr/>
          <p:nvPr/>
        </p:nvSpPr>
        <p:spPr>
          <a:xfrm>
            <a:off x="396002" y="1135176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82852C-516A-4080-881F-7AAB7669BC13}"/>
              </a:ext>
            </a:extLst>
          </p:cNvPr>
          <p:cNvCxnSpPr/>
          <p:nvPr/>
        </p:nvCxnSpPr>
        <p:spPr>
          <a:xfrm>
            <a:off x="3035963" y="1325456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208C93-972C-4C03-9E9D-05B5572A9908}"/>
              </a:ext>
            </a:extLst>
          </p:cNvPr>
          <p:cNvSpPr txBox="1"/>
          <p:nvPr/>
        </p:nvSpPr>
        <p:spPr>
          <a:xfrm>
            <a:off x="551847" y="1413751"/>
            <a:ext cx="237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Mathieu (m)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464F94-8B50-4355-822F-521714BEDA6F}"/>
              </a:ext>
            </a:extLst>
          </p:cNvPr>
          <p:cNvSpPr txBox="1"/>
          <p:nvPr/>
        </p:nvSpPr>
        <p:spPr>
          <a:xfrm>
            <a:off x="3259061" y="1457053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Lulu (f)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B0A50D7-0F84-43B8-9DEB-4FFB10D4EEBF}"/>
              </a:ext>
            </a:extLst>
          </p:cNvPr>
          <p:cNvSpPr/>
          <p:nvPr/>
        </p:nvSpPr>
        <p:spPr>
          <a:xfrm>
            <a:off x="5772391" y="1139024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1A7A637-6600-4752-9404-C20EE9E056A2}"/>
              </a:ext>
            </a:extLst>
          </p:cNvPr>
          <p:cNvCxnSpPr/>
          <p:nvPr/>
        </p:nvCxnSpPr>
        <p:spPr>
          <a:xfrm>
            <a:off x="8412352" y="1329304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3F207DBB-4B26-4698-BF38-37357B6D9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838">
            <a:off x="8763761" y="1950709"/>
            <a:ext cx="1611719" cy="400101"/>
          </a:xfrm>
          <a:prstGeom prst="rect">
            <a:avLst/>
          </a:prstGeom>
        </p:spPr>
      </p:pic>
      <p:pic>
        <p:nvPicPr>
          <p:cNvPr id="91" name="Picture 90" descr="Logo&#10;&#10;Description automatically generated">
            <a:extLst>
              <a:ext uri="{FF2B5EF4-FFF2-40B4-BE49-F238E27FC236}">
                <a16:creationId xmlns:a16="http://schemas.microsoft.com/office/drawing/2014/main" id="{F0F0F327-61D7-403E-9692-073C030FD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83" y="2406500"/>
            <a:ext cx="1769704" cy="110479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55DB5CF0-C9FD-46C4-A158-0B44A8422DF6}"/>
              </a:ext>
            </a:extLst>
          </p:cNvPr>
          <p:cNvSpPr txBox="1"/>
          <p:nvPr/>
        </p:nvSpPr>
        <p:spPr>
          <a:xfrm>
            <a:off x="8707250" y="1325456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Milo (m)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97CF270-B080-4E12-B541-81610E2AA7A0}"/>
              </a:ext>
            </a:extLst>
          </p:cNvPr>
          <p:cNvSpPr txBox="1"/>
          <p:nvPr/>
        </p:nvSpPr>
        <p:spPr>
          <a:xfrm>
            <a:off x="6025499" y="1413751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Margot (f)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5BFD917-CFB1-4CBD-BFF5-30B7F337E250}"/>
              </a:ext>
            </a:extLst>
          </p:cNvPr>
          <p:cNvSpPr/>
          <p:nvPr/>
        </p:nvSpPr>
        <p:spPr>
          <a:xfrm>
            <a:off x="394029" y="3999275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A211668-8D1D-45B1-BB74-6C6A315F75E9}"/>
              </a:ext>
            </a:extLst>
          </p:cNvPr>
          <p:cNvCxnSpPr/>
          <p:nvPr/>
        </p:nvCxnSpPr>
        <p:spPr>
          <a:xfrm>
            <a:off x="3033990" y="4189555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633E4F-D3BE-4812-ADFA-CF75CFA69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42" y="5469521"/>
            <a:ext cx="800187" cy="768704"/>
          </a:xfrm>
          <a:prstGeom prst="rect">
            <a:avLst/>
          </a:prstGeom>
        </p:spPr>
      </p:pic>
      <p:pic>
        <p:nvPicPr>
          <p:cNvPr id="98" name="Picture 97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75BB223B-30A1-4FC2-BFF6-0BC5B5D8D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55" y="4842795"/>
            <a:ext cx="827767" cy="139543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A4BD74E9-8203-4B88-8DAD-3BF9A25CAD5E}"/>
              </a:ext>
            </a:extLst>
          </p:cNvPr>
          <p:cNvSpPr txBox="1"/>
          <p:nvPr/>
        </p:nvSpPr>
        <p:spPr>
          <a:xfrm>
            <a:off x="760881" y="4131536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Léon (m)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A534C0B-5A93-4027-BC05-243B39AE3FAF}"/>
              </a:ext>
            </a:extLst>
          </p:cNvPr>
          <p:cNvSpPr txBox="1"/>
          <p:nvPr/>
        </p:nvSpPr>
        <p:spPr>
          <a:xfrm>
            <a:off x="3125276" y="4159425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Solange (f)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4702EB2-93A9-4BD9-B3B4-F757E572BE72}"/>
              </a:ext>
            </a:extLst>
          </p:cNvPr>
          <p:cNvSpPr/>
          <p:nvPr/>
        </p:nvSpPr>
        <p:spPr>
          <a:xfrm>
            <a:off x="5772387" y="3972808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A652360-016F-41B1-BCD1-54FD8D221E6F}"/>
              </a:ext>
            </a:extLst>
          </p:cNvPr>
          <p:cNvCxnSpPr/>
          <p:nvPr/>
        </p:nvCxnSpPr>
        <p:spPr>
          <a:xfrm>
            <a:off x="8412348" y="4163088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49A5926-89E3-4DF6-BAAA-FE0E0C8272CF}"/>
              </a:ext>
            </a:extLst>
          </p:cNvPr>
          <p:cNvSpPr txBox="1"/>
          <p:nvPr/>
        </p:nvSpPr>
        <p:spPr>
          <a:xfrm>
            <a:off x="8659047" y="4143275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Yves (m)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76D8D50-79C0-4E7F-8230-42879AEEA656}"/>
              </a:ext>
            </a:extLst>
          </p:cNvPr>
          <p:cNvSpPr txBox="1"/>
          <p:nvPr/>
        </p:nvSpPr>
        <p:spPr>
          <a:xfrm>
            <a:off x="6072093" y="4152517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Véro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(f)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BC05B5-CABF-496A-9F14-8B698AEE80ED}"/>
              </a:ext>
            </a:extLst>
          </p:cNvPr>
          <p:cNvSpPr/>
          <p:nvPr/>
        </p:nvSpPr>
        <p:spPr>
          <a:xfrm>
            <a:off x="123171" y="914400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AC183E1-F36D-42CC-9007-11BF18935356}"/>
              </a:ext>
            </a:extLst>
          </p:cNvPr>
          <p:cNvSpPr/>
          <p:nvPr/>
        </p:nvSpPr>
        <p:spPr>
          <a:xfrm>
            <a:off x="5712999" y="926519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722757D-1CE9-4D27-A305-50BEA16679D3}"/>
              </a:ext>
            </a:extLst>
          </p:cNvPr>
          <p:cNvSpPr/>
          <p:nvPr/>
        </p:nvSpPr>
        <p:spPr>
          <a:xfrm>
            <a:off x="123171" y="3890999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82260392-7E9C-4BBD-9198-122E2B616C2D}"/>
              </a:ext>
            </a:extLst>
          </p:cNvPr>
          <p:cNvSpPr/>
          <p:nvPr/>
        </p:nvSpPr>
        <p:spPr>
          <a:xfrm>
            <a:off x="5830221" y="3779321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CBF1A95-03C1-47EE-9D35-72EA491D2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08" y="2831308"/>
            <a:ext cx="1315466" cy="695758"/>
          </a:xfrm>
          <a:prstGeom prst="rect">
            <a:avLst/>
          </a:prstGeom>
        </p:spPr>
      </p:pic>
      <p:pic>
        <p:nvPicPr>
          <p:cNvPr id="43" name="Picture 16" descr="Animal, Bear, Cartoon, Children, Kids, Toys">
            <a:extLst>
              <a:ext uri="{FF2B5EF4-FFF2-40B4-BE49-F238E27FC236}">
                <a16:creationId xmlns:a16="http://schemas.microsoft.com/office/drawing/2014/main" id="{59ED0DA0-0D19-4268-A1B0-A9B123BB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98" y="2088549"/>
            <a:ext cx="531481" cy="6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FF70125-39BE-4C4F-B6A0-D4932521A3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1580" y="1761812"/>
            <a:ext cx="885387" cy="1847502"/>
          </a:xfrm>
          <a:prstGeom prst="rect">
            <a:avLst/>
          </a:prstGeom>
        </p:spPr>
      </p:pic>
      <p:pic>
        <p:nvPicPr>
          <p:cNvPr id="45" name="Picture 4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C6FAE893-1F14-4408-B160-3BAD2C300A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704" y="2419147"/>
            <a:ext cx="1150971" cy="789760"/>
          </a:xfrm>
          <a:prstGeom prst="rect">
            <a:avLst/>
          </a:prstGeom>
        </p:spPr>
      </p:pic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31BC8BDD-E165-4383-9DE8-272065F48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0077" y="2209370"/>
            <a:ext cx="1060653" cy="1167465"/>
          </a:xfrm>
          <a:prstGeom prst="rect">
            <a:avLst/>
          </a:prstGeom>
        </p:spPr>
      </p:pic>
      <p:pic>
        <p:nvPicPr>
          <p:cNvPr id="47" name="Picture 46" descr="Diagram, engineering drawing&#10;&#10;Description automatically generated">
            <a:extLst>
              <a:ext uri="{FF2B5EF4-FFF2-40B4-BE49-F238E27FC236}">
                <a16:creationId xmlns:a16="http://schemas.microsoft.com/office/drawing/2014/main" id="{FD30E180-2A3D-4554-90E0-8BE5D2FDB5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2" y="1997504"/>
            <a:ext cx="1235491" cy="910558"/>
          </a:xfrm>
          <a:prstGeom prst="rect">
            <a:avLst/>
          </a:prstGeom>
        </p:spPr>
      </p:pic>
      <p:pic>
        <p:nvPicPr>
          <p:cNvPr id="48" name="Picture 47" descr="A picture containing icon&#10;&#10;Description automatically generated">
            <a:extLst>
              <a:ext uri="{FF2B5EF4-FFF2-40B4-BE49-F238E27FC236}">
                <a16:creationId xmlns:a16="http://schemas.microsoft.com/office/drawing/2014/main" id="{3B382A54-73BB-4F8C-B4B6-B70EC22BB7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87" y="5274840"/>
            <a:ext cx="1241424" cy="796229"/>
          </a:xfrm>
          <a:prstGeom prst="rect">
            <a:avLst/>
          </a:prstGeom>
        </p:spPr>
      </p:pic>
      <p:pic>
        <p:nvPicPr>
          <p:cNvPr id="49" name="Picture 4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40C8640-EB62-4B31-BA8C-18D7501194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23" y="4899118"/>
            <a:ext cx="1099119" cy="120267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1ADE11E-532F-4AA6-BFDC-8B437216FB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8559">
            <a:off x="8638246" y="5133595"/>
            <a:ext cx="800754" cy="582316"/>
          </a:xfrm>
          <a:prstGeom prst="rect">
            <a:avLst/>
          </a:prstGeom>
        </p:spPr>
      </p:pic>
      <p:pic>
        <p:nvPicPr>
          <p:cNvPr id="51" name="Picture 50" descr="A picture containing map&#10;&#10;Description automatically generated">
            <a:extLst>
              <a:ext uri="{FF2B5EF4-FFF2-40B4-BE49-F238E27FC236}">
                <a16:creationId xmlns:a16="http://schemas.microsoft.com/office/drawing/2014/main" id="{4470F888-B375-4C2B-98AD-E0CB618EC6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36" y="4803451"/>
            <a:ext cx="1461364" cy="1458185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35121372-6E90-420C-8F16-4BE3219AAB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0" y="5201485"/>
            <a:ext cx="610144" cy="597607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CD0BF740-A927-4BEC-ACB8-74999E8600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12" y="5050568"/>
            <a:ext cx="995860" cy="10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22254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Mrs, (Miss)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Hello!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Mr, Sir (teacher)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bag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 exercise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bottle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(singular)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cadeau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39511" y="6208010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gâteau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pour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parfait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bouteille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sac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cahier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Monsieur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Salut 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Bonjour !</a:t>
            </a:r>
          </a:p>
        </p:txBody>
      </p:sp>
      <p:sp>
        <p:nvSpPr>
          <p:cNvPr id="49" name="Google Shape;119;p1">
            <a:extLst>
              <a:ext uri="{FF2B5EF4-FFF2-40B4-BE49-F238E27FC236}">
                <a16:creationId xmlns:a16="http://schemas.microsoft.com/office/drawing/2014/main" id="{6075FC8E-9D63-4974-A69B-1DDB306B2ADC}"/>
              </a:ext>
            </a:extLst>
          </p:cNvPr>
          <p:cNvSpPr/>
          <p:nvPr/>
        </p:nvSpPr>
        <p:spPr>
          <a:xfrm>
            <a:off x="57979" y="6413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</a:t>
            </a: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653351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Mrs, (Miss)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Mr, Sir (teacher)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exercise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(singular)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050477" y="1395897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9" name="Google Shape;342;p5">
            <a:extLst>
              <a:ext uri="{FF2B5EF4-FFF2-40B4-BE49-F238E27FC236}">
                <a16:creationId xmlns:a16="http://schemas.microsoft.com/office/drawing/2014/main" id="{5F7553C1-5D65-458A-AEF4-8B3E710B8D26}"/>
              </a:ext>
            </a:extLst>
          </p:cNvPr>
          <p:cNvSpPr txBox="1"/>
          <p:nvPr/>
        </p:nvSpPr>
        <p:spPr>
          <a:xfrm>
            <a:off x="-398703" y="1512505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91EF59E2-78C8-439B-B762-AB6FDB86761F}"/>
              </a:ext>
            </a:extLst>
          </p:cNvPr>
          <p:cNvGrpSpPr/>
          <p:nvPr/>
        </p:nvGrpSpPr>
        <p:grpSpPr>
          <a:xfrm>
            <a:off x="4844348" y="3428502"/>
            <a:ext cx="2856900" cy="2905322"/>
            <a:chOff x="5064823" y="1196357"/>
            <a:chExt cx="2856900" cy="2905322"/>
          </a:xfrm>
        </p:grpSpPr>
        <p:pic>
          <p:nvPicPr>
            <p:cNvPr id="11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8668730D-F374-42D2-9A3F-30C38E3EBEE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95DB7AE7-86A3-4C6B-B6FD-6F6C0C76120E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" name="Google Shape;346;p5">
              <a:extLst>
                <a:ext uri="{FF2B5EF4-FFF2-40B4-BE49-F238E27FC236}">
                  <a16:creationId xmlns:a16="http://schemas.microsoft.com/office/drawing/2014/main" id="{4B5F00FF-8FD3-43F3-AF1C-40249A25C59E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0875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ph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eau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514693" y="4630800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ssi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18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EDDC9A81-EF5E-4B7F-9700-F7EE0702B818}"/>
              </a:ext>
            </a:extLst>
          </p:cNvPr>
          <p:cNvGrpSpPr/>
          <p:nvPr/>
        </p:nvGrpSpPr>
        <p:grpSpPr>
          <a:xfrm>
            <a:off x="4765061" y="2979788"/>
            <a:ext cx="2856900" cy="2905322"/>
            <a:chOff x="5064823" y="1196357"/>
            <a:chExt cx="2856900" cy="2905322"/>
          </a:xfrm>
        </p:grpSpPr>
        <p:pic>
          <p:nvPicPr>
            <p:cNvPr id="19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CF26CFC3-E497-4D10-B2DE-681659794CA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672E601D-4A3B-48FC-BEF6-4EF660B4FBA6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" name="Google Shape;346;p5">
              <a:extLst>
                <a:ext uri="{FF2B5EF4-FFF2-40B4-BE49-F238E27FC236}">
                  <a16:creationId xmlns:a16="http://schemas.microsoft.com/office/drawing/2014/main" id="{2604BBAE-078C-4C25-B391-7775ECC749D8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2" name="Google Shape;362;p6" descr="red cross">
            <a:extLst>
              <a:ext uri="{FF2B5EF4-FFF2-40B4-BE49-F238E27FC236}">
                <a16:creationId xmlns:a16="http://schemas.microsoft.com/office/drawing/2014/main" id="{C0D0531B-AFE8-4624-9EE8-DEE5BABACA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1932" y="2896853"/>
            <a:ext cx="1422921" cy="162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70;p6" descr="water droplet">
            <a:extLst>
              <a:ext uri="{FF2B5EF4-FFF2-40B4-BE49-F238E27FC236}">
                <a16:creationId xmlns:a16="http://schemas.microsoft.com/office/drawing/2014/main" id="{4EC0A8FE-4859-4424-9AF8-C3592778EE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02583" y="2799085"/>
            <a:ext cx="1109142" cy="16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028D22C8-BF71-4150-B336-794644F0FCB0}"/>
              </a:ext>
            </a:extLst>
          </p:cNvPr>
          <p:cNvSpPr/>
          <p:nvPr/>
        </p:nvSpPr>
        <p:spPr>
          <a:xfrm>
            <a:off x="-572260" y="5416937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[also]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F83E10A3-823A-4BE5-BC23-235A3A4F6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0" y="5350619"/>
            <a:ext cx="1209058" cy="1100044"/>
          </a:xfrm>
          <a:prstGeom prst="rect">
            <a:avLst/>
          </a:prstGeom>
        </p:spPr>
      </p:pic>
      <p:sp>
        <p:nvSpPr>
          <p:cNvPr id="26" name="Google Shape;342;p5">
            <a:extLst>
              <a:ext uri="{FF2B5EF4-FFF2-40B4-BE49-F238E27FC236}">
                <a16:creationId xmlns:a16="http://schemas.microsoft.com/office/drawing/2014/main" id="{1ECE835F-F114-42E4-AF67-44CB88CEBD67}"/>
              </a:ext>
            </a:extLst>
          </p:cNvPr>
          <p:cNvSpPr txBox="1"/>
          <p:nvPr/>
        </p:nvSpPr>
        <p:spPr>
          <a:xfrm>
            <a:off x="-514693" y="1252892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1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12" grpId="0"/>
      <p:bldP spid="13" grpId="0"/>
      <p:bldP spid="14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612C171E-B538-4D34-AAB8-1CF6B894FE0A}"/>
              </a:ext>
            </a:extLst>
          </p:cNvPr>
          <p:cNvSpPr/>
          <p:nvPr/>
        </p:nvSpPr>
        <p:spPr>
          <a:xfrm>
            <a:off x="3614109" y="782071"/>
            <a:ext cx="5067406" cy="471018"/>
          </a:xfrm>
          <a:prstGeom prst="wedgeRoundRectCallout">
            <a:avLst>
              <a:gd name="adj1" fmla="val -54957"/>
              <a:gd name="adj2" fmla="val -476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22396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1" name="CustomShape 14">
            <a:extLst>
              <a:ext uri="{FF2B5EF4-FFF2-40B4-BE49-F238E27FC236}">
                <a16:creationId xmlns:a16="http://schemas.microsoft.com/office/drawing/2014/main" id="{B535E365-7462-41BC-87C8-A97D0E3FF6A2}"/>
              </a:ext>
            </a:extLst>
          </p:cNvPr>
          <p:cNvSpPr/>
          <p:nvPr/>
        </p:nvSpPr>
        <p:spPr>
          <a:xfrm>
            <a:off x="3700643" y="785909"/>
            <a:ext cx="6728281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Écris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de 1à 8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[au]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‘other’.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Google Shape;417;p9">
            <a:hlinkClick r:id="" action="ppaction://noaction">
              <a:snd r:embed="rId4" name="f2_2.wav"/>
            </a:hlinkClick>
            <a:extLst>
              <a:ext uri="{FF2B5EF4-FFF2-40B4-BE49-F238E27FC236}">
                <a16:creationId xmlns:a16="http://schemas.microsoft.com/office/drawing/2014/main" id="{6DBCF52B-1BAA-46A2-A4BA-50D285E0AB36}"/>
              </a:ext>
            </a:extLst>
          </p:cNvPr>
          <p:cNvSpPr txBox="1"/>
          <p:nvPr/>
        </p:nvSpPr>
        <p:spPr>
          <a:xfrm>
            <a:off x="4009396" y="1374565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Mathieu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417;p9">
            <a:hlinkClick r:id="" action="ppaction://noaction">
              <a:snd r:embed="rId5" name="f2_3.wav"/>
            </a:hlinkClick>
            <a:extLst>
              <a:ext uri="{FF2B5EF4-FFF2-40B4-BE49-F238E27FC236}">
                <a16:creationId xmlns:a16="http://schemas.microsoft.com/office/drawing/2014/main" id="{3138F266-5912-4078-88DD-27AA756E0476}"/>
              </a:ext>
            </a:extLst>
          </p:cNvPr>
          <p:cNvSpPr txBox="1"/>
          <p:nvPr/>
        </p:nvSpPr>
        <p:spPr>
          <a:xfrm>
            <a:off x="4009396" y="2002352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gâteau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417;p9">
            <a:hlinkClick r:id="" action="ppaction://noaction">
              <a:snd r:embed="rId6" name="f2_4.wav"/>
            </a:hlinkClick>
            <a:extLst>
              <a:ext uri="{FF2B5EF4-FFF2-40B4-BE49-F238E27FC236}">
                <a16:creationId xmlns:a16="http://schemas.microsoft.com/office/drawing/2014/main" id="{BCEE22EC-B1D9-4459-93B2-41997FFDC1D3}"/>
              </a:ext>
            </a:extLst>
          </p:cNvPr>
          <p:cNvSpPr txBox="1"/>
          <p:nvPr/>
        </p:nvSpPr>
        <p:spPr>
          <a:xfrm>
            <a:off x="4072538" y="2622226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piano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417;p9">
            <a:hlinkClick r:id="" action="ppaction://noaction">
              <a:snd r:embed="rId7" name="f2_5.wav"/>
            </a:hlinkClick>
            <a:extLst>
              <a:ext uri="{FF2B5EF4-FFF2-40B4-BE49-F238E27FC236}">
                <a16:creationId xmlns:a16="http://schemas.microsoft.com/office/drawing/2014/main" id="{92AD0E34-ED02-43B9-967D-5D0792040963}"/>
              </a:ext>
            </a:extLst>
          </p:cNvPr>
          <p:cNvSpPr txBox="1"/>
          <p:nvPr/>
        </p:nvSpPr>
        <p:spPr>
          <a:xfrm>
            <a:off x="4120440" y="3276470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orange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417;p9">
            <a:hlinkClick r:id="" action="ppaction://noaction">
              <a:snd r:embed="rId8" name="f2_6.wav"/>
            </a:hlinkClick>
            <a:extLst>
              <a:ext uri="{FF2B5EF4-FFF2-40B4-BE49-F238E27FC236}">
                <a16:creationId xmlns:a16="http://schemas.microsoft.com/office/drawing/2014/main" id="{AE09013A-AA59-4B78-97EC-986703376719}"/>
              </a:ext>
            </a:extLst>
          </p:cNvPr>
          <p:cNvSpPr txBox="1"/>
          <p:nvPr/>
        </p:nvSpPr>
        <p:spPr>
          <a:xfrm>
            <a:off x="4120440" y="3981426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docteur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417;p9">
            <a:hlinkClick r:id="" action="ppaction://noaction">
              <a:snd r:embed="rId9" name="f2_7.wav"/>
            </a:hlinkClick>
            <a:extLst>
              <a:ext uri="{FF2B5EF4-FFF2-40B4-BE49-F238E27FC236}">
                <a16:creationId xmlns:a16="http://schemas.microsoft.com/office/drawing/2014/main" id="{45486C23-544B-48A2-BB4C-DEA3977D0CE8}"/>
              </a:ext>
            </a:extLst>
          </p:cNvPr>
          <p:cNvSpPr txBox="1"/>
          <p:nvPr/>
        </p:nvSpPr>
        <p:spPr>
          <a:xfrm>
            <a:off x="4120440" y="4686382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stylo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417;p9">
            <a:hlinkClick r:id="" action="ppaction://noaction">
              <a:snd r:embed="rId10" name="f2_8.wav"/>
            </a:hlinkClick>
            <a:extLst>
              <a:ext uri="{FF2B5EF4-FFF2-40B4-BE49-F238E27FC236}">
                <a16:creationId xmlns:a16="http://schemas.microsoft.com/office/drawing/2014/main" id="{60F53FE3-011D-4741-A8E1-2A72731DEC79}"/>
              </a:ext>
            </a:extLst>
          </p:cNvPr>
          <p:cNvSpPr txBox="1"/>
          <p:nvPr/>
        </p:nvSpPr>
        <p:spPr>
          <a:xfrm>
            <a:off x="4135680" y="5441140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417;p9">
            <a:hlinkClick r:id="" action="ppaction://noaction">
              <a:snd r:embed="rId11" name="f2_9.wav"/>
            </a:hlinkClick>
            <a:extLst>
              <a:ext uri="{FF2B5EF4-FFF2-40B4-BE49-F238E27FC236}">
                <a16:creationId xmlns:a16="http://schemas.microsoft.com/office/drawing/2014/main" id="{C66B731E-0A21-48EB-A7DE-3A8BA33B0381}"/>
              </a:ext>
            </a:extLst>
          </p:cNvPr>
          <p:cNvSpPr txBox="1"/>
          <p:nvPr/>
        </p:nvSpPr>
        <p:spPr>
          <a:xfrm>
            <a:off x="4135680" y="6120888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773C601D-0472-4A54-8FF3-B0889D09321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5" y="2957267"/>
            <a:ext cx="3756076" cy="368271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C3D2507-9383-4226-871A-D7811CED3C71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05" y="2875443"/>
            <a:ext cx="3756076" cy="36827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7648756-94A2-4614-A1AD-D397943036D1}"/>
              </a:ext>
            </a:extLst>
          </p:cNvPr>
          <p:cNvSpPr txBox="1"/>
          <p:nvPr/>
        </p:nvSpPr>
        <p:spPr>
          <a:xfrm>
            <a:off x="989509" y="5771106"/>
            <a:ext cx="2148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[au]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EB5D36-2C2D-4054-9EDF-D1AD05505916}"/>
              </a:ext>
            </a:extLst>
          </p:cNvPr>
          <p:cNvSpPr txBox="1"/>
          <p:nvPr/>
        </p:nvSpPr>
        <p:spPr>
          <a:xfrm>
            <a:off x="9354504" y="5643476"/>
            <a:ext cx="2148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other</a:t>
            </a:r>
          </a:p>
        </p:txBody>
      </p:sp>
      <p:sp>
        <p:nvSpPr>
          <p:cNvPr id="25" name="Google Shape;417;p9">
            <a:extLst>
              <a:ext uri="{FF2B5EF4-FFF2-40B4-BE49-F238E27FC236}">
                <a16:creationId xmlns:a16="http://schemas.microsoft.com/office/drawing/2014/main" id="{20BFDB21-4629-4DA6-B188-9ADE3DC0D34F}"/>
              </a:ext>
            </a:extLst>
          </p:cNvPr>
          <p:cNvSpPr txBox="1"/>
          <p:nvPr/>
        </p:nvSpPr>
        <p:spPr>
          <a:xfrm>
            <a:off x="8476478" y="5148393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Mathieu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417;p9">
            <a:extLst>
              <a:ext uri="{FF2B5EF4-FFF2-40B4-BE49-F238E27FC236}">
                <a16:creationId xmlns:a16="http://schemas.microsoft.com/office/drawing/2014/main" id="{7A0759B7-FF39-4B34-9A69-B03FAF056B94}"/>
              </a:ext>
            </a:extLst>
          </p:cNvPr>
          <p:cNvSpPr txBox="1"/>
          <p:nvPr/>
        </p:nvSpPr>
        <p:spPr>
          <a:xfrm>
            <a:off x="185918" y="5258318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gâteau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417;p9">
            <a:extLst>
              <a:ext uri="{FF2B5EF4-FFF2-40B4-BE49-F238E27FC236}">
                <a16:creationId xmlns:a16="http://schemas.microsoft.com/office/drawing/2014/main" id="{6FBD0517-1DD1-43D0-9BE1-D76CF5C71046}"/>
              </a:ext>
            </a:extLst>
          </p:cNvPr>
          <p:cNvSpPr txBox="1"/>
          <p:nvPr/>
        </p:nvSpPr>
        <p:spPr>
          <a:xfrm>
            <a:off x="169587" y="4619995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piano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417;p9">
            <a:extLst>
              <a:ext uri="{FF2B5EF4-FFF2-40B4-BE49-F238E27FC236}">
                <a16:creationId xmlns:a16="http://schemas.microsoft.com/office/drawing/2014/main" id="{EBE0A6CE-9E42-4E78-8EC6-CFBA779BD321}"/>
              </a:ext>
            </a:extLst>
          </p:cNvPr>
          <p:cNvSpPr txBox="1"/>
          <p:nvPr/>
        </p:nvSpPr>
        <p:spPr>
          <a:xfrm>
            <a:off x="185918" y="4036432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orange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417;p9">
            <a:extLst>
              <a:ext uri="{FF2B5EF4-FFF2-40B4-BE49-F238E27FC236}">
                <a16:creationId xmlns:a16="http://schemas.microsoft.com/office/drawing/2014/main" id="{D8564BD7-7677-4ECD-99D7-B798B8D0E608}"/>
              </a:ext>
            </a:extLst>
          </p:cNvPr>
          <p:cNvSpPr txBox="1"/>
          <p:nvPr/>
        </p:nvSpPr>
        <p:spPr>
          <a:xfrm>
            <a:off x="8508049" y="4601482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docteur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417;p9">
            <a:extLst>
              <a:ext uri="{FF2B5EF4-FFF2-40B4-BE49-F238E27FC236}">
                <a16:creationId xmlns:a16="http://schemas.microsoft.com/office/drawing/2014/main" id="{D8DD5781-586D-43CE-8374-3EEB95F494D3}"/>
              </a:ext>
            </a:extLst>
          </p:cNvPr>
          <p:cNvSpPr txBox="1"/>
          <p:nvPr/>
        </p:nvSpPr>
        <p:spPr>
          <a:xfrm>
            <a:off x="241532" y="3430875"/>
            <a:ext cx="37560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stylo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417;p9">
            <a:extLst>
              <a:ext uri="{FF2B5EF4-FFF2-40B4-BE49-F238E27FC236}">
                <a16:creationId xmlns:a16="http://schemas.microsoft.com/office/drawing/2014/main" id="{5D44A140-895A-4196-91C8-77C8BDD78738}"/>
              </a:ext>
            </a:extLst>
          </p:cNvPr>
          <p:cNvSpPr txBox="1"/>
          <p:nvPr/>
        </p:nvSpPr>
        <p:spPr>
          <a:xfrm>
            <a:off x="8476478" y="4106399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417;p9">
            <a:extLst>
              <a:ext uri="{FF2B5EF4-FFF2-40B4-BE49-F238E27FC236}">
                <a16:creationId xmlns:a16="http://schemas.microsoft.com/office/drawing/2014/main" id="{69DFE9DB-92BB-458E-9F59-370CD6EB3A11}"/>
              </a:ext>
            </a:extLst>
          </p:cNvPr>
          <p:cNvSpPr txBox="1"/>
          <p:nvPr/>
        </p:nvSpPr>
        <p:spPr>
          <a:xfrm>
            <a:off x="8492264" y="3494594"/>
            <a:ext cx="3756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43C3ADF9-7929-44BB-A3F8-AB44BF962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99709" y="-19838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5" name="f2_1.wav"/>
            </a:hlinkClick>
            <a:extLst>
              <a:ext uri="{FF2B5EF4-FFF2-40B4-BE49-F238E27FC236}">
                <a16:creationId xmlns:a16="http://schemas.microsoft.com/office/drawing/2014/main" id="{13F89B2C-807B-40A8-AFF0-63D349A0DB1C}"/>
              </a:ext>
            </a:extLst>
          </p:cNvPr>
          <p:cNvSpPr/>
          <p:nvPr/>
        </p:nvSpPr>
        <p:spPr>
          <a:xfrm>
            <a:off x="3614109" y="95128"/>
            <a:ext cx="3270331" cy="547644"/>
          </a:xfrm>
          <a:prstGeom prst="wedgeRoundRectCallout">
            <a:avLst>
              <a:gd name="adj1" fmla="val -59226"/>
              <a:gd name="adj2" fmla="val 1023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[au] ?</a:t>
            </a:r>
          </a:p>
        </p:txBody>
      </p:sp>
    </p:spTree>
    <p:extLst>
      <p:ext uri="{BB962C8B-B14F-4D97-AF65-F5344CB8AC3E}">
        <p14:creationId xmlns:p14="http://schemas.microsoft.com/office/powerpoint/2010/main" val="2114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98080"/>
            <a:ext cx="376078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1591287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2499057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51F16C9-208D-456E-945C-1DE95585A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02" y="610558"/>
            <a:ext cx="7428761" cy="644444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AA6F89E-485F-4709-8965-3B213E8E2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62" y="6002601"/>
            <a:ext cx="610144" cy="597607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283F9DF-0871-49C4-8124-1D3868346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05" y="4275302"/>
            <a:ext cx="1241424" cy="796229"/>
          </a:xfrm>
          <a:prstGeom prst="rect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5CC57187-E9D3-4C13-84A1-52D28BDE6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23" y="1195040"/>
            <a:ext cx="1235491" cy="910558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AFF417E-A75F-4BB7-A84B-9441413300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29" y="5703103"/>
            <a:ext cx="1150971" cy="789760"/>
          </a:xfrm>
          <a:prstGeom prst="rect">
            <a:avLst/>
          </a:prstGeom>
        </p:spPr>
      </p:pic>
      <p:pic>
        <p:nvPicPr>
          <p:cNvPr id="13" name="Picture 12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46156D68-576F-4D36-B0BF-C9961CB691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81749" y="3043157"/>
            <a:ext cx="1277529" cy="317140"/>
          </a:xfrm>
          <a:prstGeom prst="rect">
            <a:avLst/>
          </a:prstGeom>
        </p:spPr>
      </p:pic>
      <p:pic>
        <p:nvPicPr>
          <p:cNvPr id="18" name="Picture 10" descr="Cajas De Regalo, Regalo, Regalo De Navidad, Corazón">
            <a:extLst>
              <a:ext uri="{FF2B5EF4-FFF2-40B4-BE49-F238E27FC236}">
                <a16:creationId xmlns:a16="http://schemas.microsoft.com/office/drawing/2014/main" id="{63BD279A-97A0-4B2D-9821-7917423A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30" y="1795795"/>
            <a:ext cx="535042" cy="5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hlinkClick r:id="" action="ppaction://noaction">
              <a:snd r:embed="rId11" name="f3_7.wav"/>
            </a:hlinkClick>
            <a:extLst>
              <a:ext uri="{FF2B5EF4-FFF2-40B4-BE49-F238E27FC236}">
                <a16:creationId xmlns:a16="http://schemas.microsoft.com/office/drawing/2014/main" id="{F25E5AF7-DC7D-4EB7-9062-4E7A90BE42D1}"/>
              </a:ext>
            </a:extLst>
          </p:cNvPr>
          <p:cNvSpPr/>
          <p:nvPr/>
        </p:nvSpPr>
        <p:spPr>
          <a:xfrm>
            <a:off x="4877865" y="1554614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B1E887-0565-4788-9E98-2230AC1C4D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8559">
            <a:off x="6544907" y="2962646"/>
            <a:ext cx="800754" cy="582316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3D4B740A-0A8C-4ABC-80E5-7629B99410BF}"/>
              </a:ext>
            </a:extLst>
          </p:cNvPr>
          <p:cNvSpPr txBox="1">
            <a:spLocks/>
          </p:cNvSpPr>
          <p:nvPr/>
        </p:nvSpPr>
        <p:spPr>
          <a:xfrm>
            <a:off x="0" y="894589"/>
            <a:ext cx="391885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Bayeux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E732E003-6732-48C3-8D0A-1162E3DA408E}"/>
              </a:ext>
            </a:extLst>
          </p:cNvPr>
          <p:cNvSpPr txBox="1">
            <a:spLocks/>
          </p:cNvSpPr>
          <p:nvPr/>
        </p:nvSpPr>
        <p:spPr>
          <a:xfrm>
            <a:off x="2300" y="1436652"/>
            <a:ext cx="414992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livre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Sèvre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Oval 24">
            <a:hlinkClick r:id="" action="ppaction://noaction">
              <a:snd r:embed="rId13" name="f3_2.wav"/>
            </a:hlinkClick>
            <a:extLst>
              <a:ext uri="{FF2B5EF4-FFF2-40B4-BE49-F238E27FC236}">
                <a16:creationId xmlns:a16="http://schemas.microsoft.com/office/drawing/2014/main" id="{921E2836-650B-48F9-84BC-FE1C75E3292F}"/>
              </a:ext>
            </a:extLst>
          </p:cNvPr>
          <p:cNvSpPr/>
          <p:nvPr/>
        </p:nvSpPr>
        <p:spPr>
          <a:xfrm>
            <a:off x="6224484" y="2966574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Oval 25">
            <a:hlinkClick r:id="" action="ppaction://noaction">
              <a:snd r:embed="rId14" name="f3_8.wav"/>
            </a:hlinkClick>
            <a:extLst>
              <a:ext uri="{FF2B5EF4-FFF2-40B4-BE49-F238E27FC236}">
                <a16:creationId xmlns:a16="http://schemas.microsoft.com/office/drawing/2014/main" id="{296385B2-5C8E-4D22-B2D3-0C687831BA92}"/>
              </a:ext>
            </a:extLst>
          </p:cNvPr>
          <p:cNvSpPr/>
          <p:nvPr/>
        </p:nvSpPr>
        <p:spPr>
          <a:xfrm>
            <a:off x="4513616" y="3027222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81B82-1EF7-4FB7-B891-66385356C15F}"/>
              </a:ext>
            </a:extLst>
          </p:cNvPr>
          <p:cNvSpPr txBox="1"/>
          <p:nvPr/>
        </p:nvSpPr>
        <p:spPr>
          <a:xfrm>
            <a:off x="14655" y="1993181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stylo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Saint-Malo.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A904D-F287-4164-953C-4FAF70CF28B3}"/>
              </a:ext>
            </a:extLst>
          </p:cNvPr>
          <p:cNvSpPr txBox="1"/>
          <p:nvPr/>
        </p:nvSpPr>
        <p:spPr>
          <a:xfrm>
            <a:off x="14655" y="2868216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gâteau de Bordeaux.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DC5CF3-9B1F-4205-9CBF-96CB8C85FF9C}"/>
              </a:ext>
            </a:extLst>
          </p:cNvPr>
          <p:cNvSpPr txBox="1"/>
          <p:nvPr/>
        </p:nvSpPr>
        <p:spPr>
          <a:xfrm>
            <a:off x="14654" y="3750630"/>
            <a:ext cx="4284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photo de Pau.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42D205-324E-49E0-809D-910231174F0A}"/>
              </a:ext>
            </a:extLst>
          </p:cNvPr>
          <p:cNvSpPr txBox="1"/>
          <p:nvPr/>
        </p:nvSpPr>
        <p:spPr>
          <a:xfrm>
            <a:off x="47475" y="4377965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ballon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Toulon.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937451-88E6-460D-A9F2-0732B14395D2}"/>
              </a:ext>
            </a:extLst>
          </p:cNvPr>
          <p:cNvSpPr txBox="1"/>
          <p:nvPr/>
        </p:nvSpPr>
        <p:spPr>
          <a:xfrm>
            <a:off x="86378" y="5241092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Meaux.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F3859B-9168-43E3-A537-06D67748900B}"/>
              </a:ext>
            </a:extLst>
          </p:cNvPr>
          <p:cNvSpPr txBox="1"/>
          <p:nvPr/>
        </p:nvSpPr>
        <p:spPr>
          <a:xfrm>
            <a:off x="86378" y="6092470"/>
            <a:ext cx="37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peluche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Béthune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34FE5D3E-BF46-4F92-8096-7E9803C4F21C}"/>
              </a:ext>
            </a:extLst>
          </p:cNvPr>
          <p:cNvSpPr txBox="1">
            <a:spLocks/>
          </p:cNvSpPr>
          <p:nvPr/>
        </p:nvSpPr>
        <p:spPr>
          <a:xfrm>
            <a:off x="11222750" y="1111372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995DF619-F3BF-455C-A992-4E47FBE27D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996" y="-5792"/>
            <a:ext cx="1009117" cy="1012222"/>
          </a:xfrm>
          <a:prstGeom prst="rect">
            <a:avLst/>
          </a:prstGeom>
        </p:spPr>
      </p:pic>
      <p:sp>
        <p:nvSpPr>
          <p:cNvPr id="36" name="Oval 35">
            <a:hlinkClick r:id="" action="ppaction://noaction">
              <a:snd r:embed="rId16" name="f3_4.wav"/>
            </a:hlinkClick>
            <a:extLst>
              <a:ext uri="{FF2B5EF4-FFF2-40B4-BE49-F238E27FC236}">
                <a16:creationId xmlns:a16="http://schemas.microsoft.com/office/drawing/2014/main" id="{B80A8590-F8FA-45FA-8E98-3767234E881F}"/>
              </a:ext>
            </a:extLst>
          </p:cNvPr>
          <p:cNvSpPr/>
          <p:nvPr/>
        </p:nvSpPr>
        <p:spPr>
          <a:xfrm>
            <a:off x="5426581" y="4923952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7">
            <a:hlinkClick r:id="" action="ppaction://noaction">
              <a:snd r:embed="rId17" name="f3_5.wav"/>
            </a:hlinkClick>
            <a:extLst>
              <a:ext uri="{FF2B5EF4-FFF2-40B4-BE49-F238E27FC236}">
                <a16:creationId xmlns:a16="http://schemas.microsoft.com/office/drawing/2014/main" id="{70CDE76A-54DA-4851-9135-4DDA3BFD7C78}"/>
              </a:ext>
            </a:extLst>
          </p:cNvPr>
          <p:cNvSpPr/>
          <p:nvPr/>
        </p:nvSpPr>
        <p:spPr>
          <a:xfrm>
            <a:off x="4513616" y="5946067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0" name="Oval 39">
            <a:hlinkClick r:id="" action="ppaction://noaction">
              <a:snd r:embed="rId18" name="f3_6.wav"/>
            </a:hlinkClick>
            <a:extLst>
              <a:ext uri="{FF2B5EF4-FFF2-40B4-BE49-F238E27FC236}">
                <a16:creationId xmlns:a16="http://schemas.microsoft.com/office/drawing/2014/main" id="{C805477D-29F5-454A-8D1F-1EF37FA8B0F2}"/>
              </a:ext>
            </a:extLst>
          </p:cNvPr>
          <p:cNvSpPr/>
          <p:nvPr/>
        </p:nvSpPr>
        <p:spPr>
          <a:xfrm>
            <a:off x="7908763" y="6148975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1" name="Oval 40">
            <a:hlinkClick r:id="" action="ppaction://noaction">
              <a:snd r:embed="rId19" name="f3_9.wav"/>
            </a:hlinkClick>
            <a:extLst>
              <a:ext uri="{FF2B5EF4-FFF2-40B4-BE49-F238E27FC236}">
                <a16:creationId xmlns:a16="http://schemas.microsoft.com/office/drawing/2014/main" id="{4985767F-E492-4F2D-9B46-06285410481C}"/>
              </a:ext>
            </a:extLst>
          </p:cNvPr>
          <p:cNvSpPr/>
          <p:nvPr/>
        </p:nvSpPr>
        <p:spPr>
          <a:xfrm>
            <a:off x="7183547" y="2095846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2" name="Oval 41">
            <a:hlinkClick r:id="" action="ppaction://noaction">
              <a:snd r:embed="rId20" name="f3_3.wav"/>
            </a:hlinkClick>
            <a:extLst>
              <a:ext uri="{FF2B5EF4-FFF2-40B4-BE49-F238E27FC236}">
                <a16:creationId xmlns:a16="http://schemas.microsoft.com/office/drawing/2014/main" id="{9DD76D68-218A-4192-B4D8-707DA7029C45}"/>
              </a:ext>
            </a:extLst>
          </p:cNvPr>
          <p:cNvSpPr/>
          <p:nvPr/>
        </p:nvSpPr>
        <p:spPr>
          <a:xfrm>
            <a:off x="6994834" y="1041019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43" name="Picture 16" descr="Animal, Bear, Cartoon, Children, Kids, Toys">
            <a:extLst>
              <a:ext uri="{FF2B5EF4-FFF2-40B4-BE49-F238E27FC236}">
                <a16:creationId xmlns:a16="http://schemas.microsoft.com/office/drawing/2014/main" id="{BC872835-0929-40AE-92E1-11AFFAF6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90" y="879887"/>
            <a:ext cx="531481" cy="6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DBC14F7A-9BE4-45A2-8426-E59E587B9F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741440" y="-78910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C77FA336-7589-49AD-993C-B0C31EBEBFB2}"/>
              </a:ext>
            </a:extLst>
          </p:cNvPr>
          <p:cNvSpPr/>
          <p:nvPr/>
        </p:nvSpPr>
        <p:spPr>
          <a:xfrm>
            <a:off x="3670503" y="65240"/>
            <a:ext cx="7165378" cy="547644"/>
          </a:xfrm>
          <a:prstGeom prst="wedgeRoundRectCallout">
            <a:avLst>
              <a:gd name="adj1" fmla="val -55446"/>
              <a:gd name="adj2" fmla="val -37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CustomShape 7">
            <a:hlinkClick r:id="" action="ppaction://noaction">
              <a:snd r:embed="rId24" name="2_i.wav"/>
            </a:hlinkClick>
            <a:extLst>
              <a:ext uri="{FF2B5EF4-FFF2-40B4-BE49-F238E27FC236}">
                <a16:creationId xmlns:a16="http://schemas.microsoft.com/office/drawing/2014/main" id="{4434CA3C-8C6D-4F16-A626-136199D2B1E4}"/>
              </a:ext>
            </a:extLst>
          </p:cNvPr>
          <p:cNvSpPr/>
          <p:nvPr/>
        </p:nvSpPr>
        <p:spPr>
          <a:xfrm>
            <a:off x="3670503" y="113952"/>
            <a:ext cx="9097947" cy="5476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quoi ?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Puis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vérifie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39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3DC4C-EF36-4CB4-B0F2-95671FB73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3" y="6045570"/>
            <a:ext cx="1315466" cy="695758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BFA0D8D-CBEA-4A1A-A7C6-72BFC52A3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040" y="4696546"/>
            <a:ext cx="933450" cy="2075420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5BC04F2-136A-4B0E-B223-E86698090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19" y="5537382"/>
            <a:ext cx="1099119" cy="1202677"/>
          </a:xfrm>
          <a:prstGeom prst="rect">
            <a:avLst/>
          </a:prstGeom>
        </p:spPr>
      </p:pic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BF677CD6-F4F3-47F7-8380-DEA5E38CAD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338" y="5288188"/>
            <a:ext cx="1461364" cy="1458185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FB68985-5333-46A9-94B1-267E3D5A5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0668" y="5040118"/>
            <a:ext cx="762022" cy="838761"/>
          </a:xfrm>
          <a:prstGeom prst="rect">
            <a:avLst/>
          </a:prstGeom>
        </p:spPr>
      </p:pic>
      <p:pic>
        <p:nvPicPr>
          <p:cNvPr id="21" name="Picture 20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0413C871-2F9F-4906-9360-7584470ECD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60" y="6113333"/>
            <a:ext cx="371773" cy="626726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B8693FD0-7331-4F26-B158-9CCFF1988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42" y="5431210"/>
            <a:ext cx="831388" cy="51902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028BBB5-E4BD-4D62-B05D-6C09BBC3D7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64" y="5674424"/>
            <a:ext cx="414191" cy="438909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0462AD2-D8FC-4D0D-9F8F-559E79D110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6" y="1985803"/>
            <a:ext cx="610144" cy="597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FAB3E3-E1C6-4091-B0C4-A9523E1B7C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8559">
            <a:off x="3725394" y="2154183"/>
            <a:ext cx="800754" cy="5823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0BE54B-58CF-4CF3-AE0C-C5141A7FB28C}"/>
              </a:ext>
            </a:extLst>
          </p:cNvPr>
          <p:cNvSpPr txBox="1"/>
          <p:nvPr/>
        </p:nvSpPr>
        <p:spPr>
          <a:xfrm>
            <a:off x="3424098" y="2729722"/>
            <a:ext cx="147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livre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F573FC-71F6-473C-AF56-28077CF42D74}"/>
              </a:ext>
            </a:extLst>
          </p:cNvPr>
          <p:cNvSpPr txBox="1"/>
          <p:nvPr/>
        </p:nvSpPr>
        <p:spPr>
          <a:xfrm>
            <a:off x="5931509" y="2673976"/>
            <a:ext cx="226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gâteau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906843-F0F3-4A1F-8B74-63C91D221C47}"/>
              </a:ext>
            </a:extLst>
          </p:cNvPr>
          <p:cNvSpPr txBox="1"/>
          <p:nvPr/>
        </p:nvSpPr>
        <p:spPr>
          <a:xfrm>
            <a:off x="9095420" y="2713922"/>
            <a:ext cx="147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D311C-E35C-460C-BE5B-B012C8920ECF}"/>
              </a:ext>
            </a:extLst>
          </p:cNvPr>
          <p:cNvSpPr txBox="1"/>
          <p:nvPr/>
        </p:nvSpPr>
        <p:spPr>
          <a:xfrm>
            <a:off x="292742" y="4686301"/>
            <a:ext cx="2109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photo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6AE42D-8339-4385-ADF1-48FCD338BD24}"/>
              </a:ext>
            </a:extLst>
          </p:cNvPr>
          <p:cNvSpPr txBox="1"/>
          <p:nvPr/>
        </p:nvSpPr>
        <p:spPr>
          <a:xfrm>
            <a:off x="420294" y="2708431"/>
            <a:ext cx="179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ballon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EA3410-D428-4CD3-AF2F-58887FFA8268}"/>
              </a:ext>
            </a:extLst>
          </p:cNvPr>
          <p:cNvSpPr txBox="1"/>
          <p:nvPr/>
        </p:nvSpPr>
        <p:spPr>
          <a:xfrm>
            <a:off x="3439300" y="4791523"/>
            <a:ext cx="147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stylo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4C73E3-8963-4182-8D39-325AE704BA4C}"/>
              </a:ext>
            </a:extLst>
          </p:cNvPr>
          <p:cNvSpPr txBox="1"/>
          <p:nvPr/>
        </p:nvSpPr>
        <p:spPr>
          <a:xfrm>
            <a:off x="5890562" y="4360636"/>
            <a:ext cx="2289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F76C65-4D8A-4502-8374-BA686DF2220C}"/>
              </a:ext>
            </a:extLst>
          </p:cNvPr>
          <p:cNvSpPr txBox="1"/>
          <p:nvPr/>
        </p:nvSpPr>
        <p:spPr>
          <a:xfrm>
            <a:off x="8949229" y="4315575"/>
            <a:ext cx="1687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peluche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9FDF583F-238E-4C49-BEE2-E75FFB6783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86" y="1914874"/>
            <a:ext cx="1241424" cy="796229"/>
          </a:xfrm>
          <a:prstGeom prst="rect">
            <a:avLst/>
          </a:prstGeom>
        </p:spPr>
      </p:pic>
      <p:pic>
        <p:nvPicPr>
          <p:cNvPr id="34" name="Picture 3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F37FCDE-7277-4D32-913F-182474606A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50" y="1764716"/>
            <a:ext cx="1235491" cy="910558"/>
          </a:xfrm>
          <a:prstGeom prst="rect">
            <a:avLst/>
          </a:prstGeom>
        </p:spPr>
      </p:pic>
      <p:pic>
        <p:nvPicPr>
          <p:cNvPr id="35" name="Picture 3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C1A5967-98FB-4B1E-A6C6-1FC41B288D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4" y="3965756"/>
            <a:ext cx="1150971" cy="789760"/>
          </a:xfrm>
          <a:prstGeom prst="rect">
            <a:avLst/>
          </a:prstGeom>
        </p:spPr>
      </p:pic>
      <p:pic>
        <p:nvPicPr>
          <p:cNvPr id="36" name="Picture 35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6EF2A366-AAA2-41F4-A3FC-BDEDF04D25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87005" y="4369161"/>
            <a:ext cx="1277529" cy="317140"/>
          </a:xfrm>
          <a:prstGeom prst="rect">
            <a:avLst/>
          </a:prstGeom>
        </p:spPr>
      </p:pic>
      <p:pic>
        <p:nvPicPr>
          <p:cNvPr id="38" name="Picture 16" descr="Animal, Bear, Cartoon, Children, Kids, Toys">
            <a:extLst>
              <a:ext uri="{FF2B5EF4-FFF2-40B4-BE49-F238E27FC236}">
                <a16:creationId xmlns:a16="http://schemas.microsoft.com/office/drawing/2014/main" id="{6CBCB020-8CAE-4C31-9427-55138044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828" y="3776716"/>
            <a:ext cx="541476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F410CF-66F6-4CF3-A293-B49E9BC5F3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48" y="3877933"/>
            <a:ext cx="632511" cy="607625"/>
          </a:xfrm>
          <a:prstGeom prst="rect">
            <a:avLst/>
          </a:prstGeom>
        </p:spPr>
      </p:pic>
      <p:pic>
        <p:nvPicPr>
          <p:cNvPr id="7" name="Picture 10" descr="Cajas De Regalo, Regalo, Regalo De Navidad, Corazón">
            <a:hlinkClick r:id="" action="ppaction://noaction">
              <a:snd r:embed="rId22" name="8_1b.wav"/>
            </a:hlinkClick>
            <a:extLst>
              <a:ext uri="{FF2B5EF4-FFF2-40B4-BE49-F238E27FC236}">
                <a16:creationId xmlns:a16="http://schemas.microsoft.com/office/drawing/2014/main" id="{D84A308E-239C-4400-BE45-D737402B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2" y="1246461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ajas De Regalo, Regalo, Regalo De Navidad, Corazón">
            <a:hlinkClick r:id="" action="ppaction://noaction">
              <a:snd r:embed="rId24" name="8_2b.wav"/>
            </a:hlinkClick>
            <a:extLst>
              <a:ext uri="{FF2B5EF4-FFF2-40B4-BE49-F238E27FC236}">
                <a16:creationId xmlns:a16="http://schemas.microsoft.com/office/drawing/2014/main" id="{DA4FE5BF-EEA7-4C0B-8D44-F572C4D0E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75" y="1246463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ajas De Regalo, Regalo, Regalo De Navidad, Corazón">
            <a:hlinkClick r:id="" action="ppaction://noaction">
              <a:snd r:embed="rId25" name="8_3b.wav"/>
            </a:hlinkClick>
            <a:extLst>
              <a:ext uri="{FF2B5EF4-FFF2-40B4-BE49-F238E27FC236}">
                <a16:creationId xmlns:a16="http://schemas.microsoft.com/office/drawing/2014/main" id="{4C11C16B-5F6F-49A6-A0D7-5472FF36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09" y="1246462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ajas De Regalo, Regalo, Regalo De Navidad, Corazón">
            <a:hlinkClick r:id="" action="ppaction://noaction">
              <a:snd r:embed="rId26" name="8_4b.wav"/>
            </a:hlinkClick>
            <a:extLst>
              <a:ext uri="{FF2B5EF4-FFF2-40B4-BE49-F238E27FC236}">
                <a16:creationId xmlns:a16="http://schemas.microsoft.com/office/drawing/2014/main" id="{8DE40C1C-D8C2-4988-9351-02D88D9E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771" y="1246462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jas De Regalo, Regalo, Regalo De Navidad, Corazón">
            <a:hlinkClick r:id="" action="ppaction://noaction">
              <a:snd r:embed="rId27" name="8_5b.wav"/>
            </a:hlinkClick>
            <a:extLst>
              <a:ext uri="{FF2B5EF4-FFF2-40B4-BE49-F238E27FC236}">
                <a16:creationId xmlns:a16="http://schemas.microsoft.com/office/drawing/2014/main" id="{7C5C2592-B479-4893-BE39-6D023E12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2" y="3308263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ajas De Regalo, Regalo, Regalo De Navidad, Corazón">
            <a:hlinkClick r:id="" action="ppaction://noaction">
              <a:snd r:embed="rId28" name="8_6b.wav"/>
            </a:hlinkClick>
            <a:extLst>
              <a:ext uri="{FF2B5EF4-FFF2-40B4-BE49-F238E27FC236}">
                <a16:creationId xmlns:a16="http://schemas.microsoft.com/office/drawing/2014/main" id="{81CB1A39-7B9C-4663-8413-063C8CEC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75" y="3308263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ajas De Regalo, Regalo, Regalo De Navidad, Corazón">
            <a:hlinkClick r:id="" action="ppaction://noaction">
              <a:snd r:embed="rId29" name="8_7b.wav"/>
            </a:hlinkClick>
            <a:extLst>
              <a:ext uri="{FF2B5EF4-FFF2-40B4-BE49-F238E27FC236}">
                <a16:creationId xmlns:a16="http://schemas.microsoft.com/office/drawing/2014/main" id="{EC78027E-09B7-48E5-BC55-752594619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09" y="3308262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ajas De Regalo, Regalo, Regalo De Navidad, Corazón">
            <a:hlinkClick r:id="" action="ppaction://noaction">
              <a:snd r:embed="rId30" name="8_8b.wav"/>
            </a:hlinkClick>
            <a:extLst>
              <a:ext uri="{FF2B5EF4-FFF2-40B4-BE49-F238E27FC236}">
                <a16:creationId xmlns:a16="http://schemas.microsoft.com/office/drawing/2014/main" id="{8064AC45-4070-4D26-9B06-3FB48FB25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771" y="3308262"/>
            <a:ext cx="2109590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ulu_a_un_cadeau_whole_story">
            <a:hlinkClick r:id="" action="ppaction://media"/>
            <a:extLst>
              <a:ext uri="{FF2B5EF4-FFF2-40B4-BE49-F238E27FC236}">
                <a16:creationId xmlns:a16="http://schemas.microsoft.com/office/drawing/2014/main" id="{584BAD74-6DB8-48FE-886C-9E6AEACC6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038897" y="5712480"/>
            <a:ext cx="609600" cy="609600"/>
          </a:xfrm>
          <a:prstGeom prst="rect">
            <a:avLst/>
          </a:prstGeom>
        </p:spPr>
      </p:pic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EF7B7989-286C-42B2-ADEE-692F2C7CEFB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5622" y="467356"/>
            <a:ext cx="1010643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3F570CC-1712-4297-B567-079E43A09437}"/>
              </a:ext>
            </a:extLst>
          </p:cNvPr>
          <p:cNvSpPr/>
          <p:nvPr/>
        </p:nvSpPr>
        <p:spPr>
          <a:xfrm>
            <a:off x="1728261" y="648506"/>
            <a:ext cx="849103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CustomShape 7">
            <a:hlinkClick r:id="" action="ppaction://noaction">
              <a:snd r:embed="rId34" name="3_i.wav"/>
            </a:hlinkClick>
            <a:extLst>
              <a:ext uri="{FF2B5EF4-FFF2-40B4-BE49-F238E27FC236}">
                <a16:creationId xmlns:a16="http://schemas.microsoft.com/office/drawing/2014/main" id="{83899AB2-2701-4594-A770-DBABECCBF4B4}"/>
              </a:ext>
            </a:extLst>
          </p:cNvPr>
          <p:cNvSpPr/>
          <p:nvPr/>
        </p:nvSpPr>
        <p:spPr>
          <a:xfrm>
            <a:off x="1723158" y="660943"/>
            <a:ext cx="862888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 l’objet en français et en anglais.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7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0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8833800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Il a quoi ?  Elle a quoi ?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that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means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what.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974456" y="2438092"/>
            <a:ext cx="3179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1;p8">
            <a:extLst>
              <a:ext uri="{FF2B5EF4-FFF2-40B4-BE49-F238E27FC236}">
                <a16:creationId xmlns:a16="http://schemas.microsoft.com/office/drawing/2014/main" id="{95B74AEE-F4E4-4970-8EDF-ACBEA5C48A0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82248" y="4429496"/>
            <a:ext cx="984416" cy="723404"/>
          </a:xfrm>
          <a:prstGeom prst="rect">
            <a:avLst/>
          </a:prstGeom>
          <a:ln>
            <a:noFill/>
          </a:ln>
        </p:spPr>
      </p:pic>
      <p:pic>
        <p:nvPicPr>
          <p:cNvPr id="27" name="Google Shape;182;p8">
            <a:extLst>
              <a:ext uri="{FF2B5EF4-FFF2-40B4-BE49-F238E27FC236}">
                <a16:creationId xmlns:a16="http://schemas.microsoft.com/office/drawing/2014/main" id="{DC3D74BA-6FA1-46EF-940E-8CC74EA18D8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587920" y="4391400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4959278" y="2454310"/>
            <a:ext cx="2544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a present.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5708C0D-C54F-41FA-91D1-310605AA1E66}"/>
              </a:ext>
            </a:extLst>
          </p:cNvPr>
          <p:cNvSpPr/>
          <p:nvPr/>
        </p:nvSpPr>
        <p:spPr>
          <a:xfrm>
            <a:off x="177851" y="1147886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also know how to add 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make a question: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0" name="Google Shape;183;p8">
            <a:extLst>
              <a:ext uri="{FF2B5EF4-FFF2-40B4-BE49-F238E27FC236}">
                <a16:creationId xmlns:a16="http://schemas.microsoft.com/office/drawing/2014/main" id="{3E2D4C5F-AC4C-4238-B0A5-502F995B2E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9667" y="1763262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83;p8">
            <a:extLst>
              <a:ext uri="{FF2B5EF4-FFF2-40B4-BE49-F238E27FC236}">
                <a16:creationId xmlns:a16="http://schemas.microsoft.com/office/drawing/2014/main" id="{74817A03-09C9-4A45-804E-E8D1E42786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8641" y="2387179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10" descr="Cajas De Regalo, Regalo, Regalo De Navidad, Corazón">
            <a:extLst>
              <a:ext uri="{FF2B5EF4-FFF2-40B4-BE49-F238E27FC236}">
                <a16:creationId xmlns:a16="http://schemas.microsoft.com/office/drawing/2014/main" id="{FC32C7AC-AF28-468E-BE97-CC59307B3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09" y="2401864"/>
            <a:ext cx="535042" cy="5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9893F4F-435F-49E3-95B3-E64B795F62B9}"/>
              </a:ext>
            </a:extLst>
          </p:cNvPr>
          <p:cNvSpPr/>
          <p:nvPr/>
        </p:nvSpPr>
        <p:spPr>
          <a:xfrm>
            <a:off x="974456" y="1753812"/>
            <a:ext cx="2231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AA70A7-CF9C-47F3-9EE0-0390F14A1DA9}"/>
              </a:ext>
            </a:extLst>
          </p:cNvPr>
          <p:cNvSpPr/>
          <p:nvPr/>
        </p:nvSpPr>
        <p:spPr>
          <a:xfrm>
            <a:off x="4928347" y="1798794"/>
            <a:ext cx="1931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is it?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44F7D2-59F1-4950-BD61-0918F0622ACD}"/>
              </a:ext>
            </a:extLst>
          </p:cNvPr>
          <p:cNvSpPr/>
          <p:nvPr/>
        </p:nvSpPr>
        <p:spPr>
          <a:xfrm>
            <a:off x="338309" y="344667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can add 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 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make other questions, too: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6629AB5-708B-4D81-825A-EAEB36FA0E0A}"/>
              </a:ext>
            </a:extLst>
          </p:cNvPr>
          <p:cNvSpPr/>
          <p:nvPr/>
        </p:nvSpPr>
        <p:spPr>
          <a:xfrm>
            <a:off x="1755196" y="4213664"/>
            <a:ext cx="18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a quoi ?</a:t>
            </a: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0927123B-121C-4A13-9637-70E775AA9CC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42912" y="4725782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46F21CA-8E5B-45F0-81BD-ABDA6610DD89}"/>
              </a:ext>
            </a:extLst>
          </p:cNvPr>
          <p:cNvSpPr/>
          <p:nvPr/>
        </p:nvSpPr>
        <p:spPr>
          <a:xfrm>
            <a:off x="2221592" y="4761314"/>
            <a:ext cx="3831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does he have?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ACCB999-5264-42EC-8586-B8846C4E306E}"/>
              </a:ext>
            </a:extLst>
          </p:cNvPr>
          <p:cNvSpPr/>
          <p:nvPr/>
        </p:nvSpPr>
        <p:spPr>
          <a:xfrm>
            <a:off x="7736300" y="4178132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a quoi ?</a:t>
            </a:r>
          </a:p>
        </p:txBody>
      </p:sp>
      <p:pic>
        <p:nvPicPr>
          <p:cNvPr id="56" name="Google Shape;183;p8">
            <a:extLst>
              <a:ext uri="{FF2B5EF4-FFF2-40B4-BE49-F238E27FC236}">
                <a16:creationId xmlns:a16="http://schemas.microsoft.com/office/drawing/2014/main" id="{BCBE210A-D42A-447C-9EC5-26D04580A53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24016" y="4690250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6D6522B-B0D7-4343-B47D-8892988E26F5}"/>
              </a:ext>
            </a:extLst>
          </p:cNvPr>
          <p:cNvSpPr/>
          <p:nvPr/>
        </p:nvSpPr>
        <p:spPr>
          <a:xfrm>
            <a:off x="8202696" y="4725782"/>
            <a:ext cx="3970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does she have?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1D4402C-CE18-4622-9198-3C04E6553957}"/>
              </a:ext>
            </a:extLst>
          </p:cNvPr>
          <p:cNvSpPr/>
          <p:nvPr/>
        </p:nvSpPr>
        <p:spPr>
          <a:xfrm>
            <a:off x="1755196" y="5528300"/>
            <a:ext cx="3944757" cy="1295254"/>
          </a:xfrm>
          <a:prstGeom prst="wedgeRoundRectCallout">
            <a:avLst>
              <a:gd name="adj1" fmla="val -4444"/>
              <a:gd name="adj2" fmla="val -734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we add ‘does’,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4" grpId="0"/>
      <p:bldP spid="71" grpId="0"/>
      <p:bldP spid="45" grpId="0"/>
      <p:bldP spid="46" grpId="0"/>
      <p:bldP spid="47" grpId="0"/>
      <p:bldP spid="48" grpId="0"/>
      <p:bldP spid="50" grpId="0"/>
      <p:bldP spid="54" grpId="0"/>
      <p:bldP spid="57" grpId="0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n-GB" sz="32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Il a quoi ?  Elle a quoi ?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017045-C23F-4602-87EC-E4CBF2535D71}"/>
              </a:ext>
            </a:extLst>
          </p:cNvPr>
          <p:cNvSpPr/>
          <p:nvPr/>
        </p:nvSpPr>
        <p:spPr>
          <a:xfrm>
            <a:off x="6607278" y="3429000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A266417-FD8F-44D5-BB87-A89D7542D95D}"/>
              </a:ext>
            </a:extLst>
          </p:cNvPr>
          <p:cNvSpPr txBox="1"/>
          <p:nvPr/>
        </p:nvSpPr>
        <p:spPr>
          <a:xfrm>
            <a:off x="86368" y="728385"/>
            <a:ext cx="1139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Choose to ask: 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have?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have?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22BAD70-2517-4967-8C79-6E6953C3228E}"/>
              </a:ext>
            </a:extLst>
          </p:cNvPr>
          <p:cNvSpPr/>
          <p:nvPr/>
        </p:nvSpPr>
        <p:spPr>
          <a:xfrm>
            <a:off x="453221" y="3689225"/>
            <a:ext cx="4792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‘What does s/he have…..?’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F8E7F9-6AAA-4237-A846-6517DE55412D}"/>
              </a:ext>
            </a:extLst>
          </p:cNvPr>
          <p:cNvSpPr txBox="1"/>
          <p:nvPr/>
        </p:nvSpPr>
        <p:spPr>
          <a:xfrm>
            <a:off x="129553" y="1190050"/>
            <a:ext cx="1139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partner will answer according to the picture.</a:t>
            </a:r>
          </a:p>
        </p:txBody>
      </p:sp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BC8C9B0B-8A4F-4C7D-8940-B0E098EAE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56" y="270488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0EF7EB-B902-4CBF-8B7D-D4B6A5A59826}"/>
              </a:ext>
            </a:extLst>
          </p:cNvPr>
          <p:cNvSpPr/>
          <p:nvPr/>
        </p:nvSpPr>
        <p:spPr>
          <a:xfrm>
            <a:off x="2097761" y="1891209"/>
            <a:ext cx="3052916" cy="1388477"/>
          </a:xfrm>
          <a:prstGeom prst="wedgeRoundRectCallout">
            <a:avLst>
              <a:gd name="adj1" fmla="val -72524"/>
              <a:gd name="adj2" fmla="val 42318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 quoi ?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151F91FB-CCDF-47A7-B734-726E3CD7D025}"/>
              </a:ext>
            </a:extLst>
          </p:cNvPr>
          <p:cNvSpPr/>
          <p:nvPr/>
        </p:nvSpPr>
        <p:spPr>
          <a:xfrm>
            <a:off x="6096000" y="1773872"/>
            <a:ext cx="3052916" cy="1388477"/>
          </a:xfrm>
          <a:prstGeom prst="wedgeRoundRectCallout">
            <a:avLst>
              <a:gd name="adj1" fmla="val 25060"/>
              <a:gd name="adj2" fmla="val 94366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a 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stylo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82852C-516A-4080-881F-7AAB7669BC13}"/>
              </a:ext>
            </a:extLst>
          </p:cNvPr>
          <p:cNvCxnSpPr/>
          <p:nvPr/>
        </p:nvCxnSpPr>
        <p:spPr>
          <a:xfrm>
            <a:off x="9247239" y="3619280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96690B-A619-4F0A-9880-5773163DB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91" y="4899246"/>
            <a:ext cx="800187" cy="768704"/>
          </a:xfrm>
          <a:prstGeom prst="rect">
            <a:avLst/>
          </a:prstGeom>
        </p:spPr>
      </p:pic>
      <p:pic>
        <p:nvPicPr>
          <p:cNvPr id="13" name="Picture 12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E19C9161-4448-454C-B355-AB31B0D54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838">
            <a:off x="7264115" y="5228350"/>
            <a:ext cx="1611719" cy="400101"/>
          </a:xfrm>
          <a:prstGeom prst="rect">
            <a:avLst/>
          </a:prstGeom>
        </p:spPr>
      </p:pic>
      <p:pic>
        <p:nvPicPr>
          <p:cNvPr id="83" name="Picture 82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C94EDC64-7C9D-4690-A1B3-6F39F6859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04" y="4272520"/>
            <a:ext cx="827767" cy="1395430"/>
          </a:xfrm>
          <a:prstGeom prst="rect">
            <a:avLst/>
          </a:prstGeom>
        </p:spPr>
      </p:pic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10E455E7-3B85-4E9B-BD74-3FD3AB9C53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2" y="4140880"/>
            <a:ext cx="1769704" cy="1104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208C93-972C-4C03-9E9D-05B5572A9908}"/>
              </a:ext>
            </a:extLst>
          </p:cNvPr>
          <p:cNvSpPr txBox="1"/>
          <p:nvPr/>
        </p:nvSpPr>
        <p:spPr>
          <a:xfrm>
            <a:off x="6932080" y="3750877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Milo (m)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464F94-8B50-4355-822F-521714BEDA6F}"/>
              </a:ext>
            </a:extLst>
          </p:cNvPr>
          <p:cNvSpPr txBox="1"/>
          <p:nvPr/>
        </p:nvSpPr>
        <p:spPr>
          <a:xfrm>
            <a:off x="9470337" y="3750877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Solange (f)</a:t>
            </a:r>
          </a:p>
        </p:txBody>
      </p:sp>
      <p:pic>
        <p:nvPicPr>
          <p:cNvPr id="20" name="Graphic 19" descr="User">
            <a:extLst>
              <a:ext uri="{FF2B5EF4-FFF2-40B4-BE49-F238E27FC236}">
                <a16:creationId xmlns:a16="http://schemas.microsoft.com/office/drawing/2014/main" id="{8B09A591-A044-4E29-AE96-3342AF369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0039" y="29448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4A: </a:t>
            </a:r>
            <a:r>
              <a:rPr lang="en-GB" sz="32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Il a quoi ?  Elle a quoi ?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225050" y="129006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017045-C23F-4602-87EC-E4CBF2535D71}"/>
              </a:ext>
            </a:extLst>
          </p:cNvPr>
          <p:cNvSpPr/>
          <p:nvPr/>
        </p:nvSpPr>
        <p:spPr>
          <a:xfrm>
            <a:off x="396002" y="1135176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82852C-516A-4080-881F-7AAB7669BC13}"/>
              </a:ext>
            </a:extLst>
          </p:cNvPr>
          <p:cNvCxnSpPr/>
          <p:nvPr/>
        </p:nvCxnSpPr>
        <p:spPr>
          <a:xfrm>
            <a:off x="3035963" y="1325456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208C93-972C-4C03-9E9D-05B5572A9908}"/>
              </a:ext>
            </a:extLst>
          </p:cNvPr>
          <p:cNvSpPr txBox="1"/>
          <p:nvPr/>
        </p:nvSpPr>
        <p:spPr>
          <a:xfrm>
            <a:off x="3413855" y="1345088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Yves (m)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464F94-8B50-4355-822F-521714BEDA6F}"/>
              </a:ext>
            </a:extLst>
          </p:cNvPr>
          <p:cNvSpPr txBox="1"/>
          <p:nvPr/>
        </p:nvSpPr>
        <p:spPr>
          <a:xfrm>
            <a:off x="532735" y="1402361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Véro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(f)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B0A50D7-0F84-43B8-9DEB-4FFB10D4EEBF}"/>
              </a:ext>
            </a:extLst>
          </p:cNvPr>
          <p:cNvSpPr/>
          <p:nvPr/>
        </p:nvSpPr>
        <p:spPr>
          <a:xfrm>
            <a:off x="5772391" y="1139024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1A7A637-6600-4752-9404-C20EE9E056A2}"/>
              </a:ext>
            </a:extLst>
          </p:cNvPr>
          <p:cNvCxnSpPr/>
          <p:nvPr/>
        </p:nvCxnSpPr>
        <p:spPr>
          <a:xfrm>
            <a:off x="8412352" y="1329304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55DB5CF0-C9FD-46C4-A158-0B44A8422DF6}"/>
              </a:ext>
            </a:extLst>
          </p:cNvPr>
          <p:cNvSpPr txBox="1"/>
          <p:nvPr/>
        </p:nvSpPr>
        <p:spPr>
          <a:xfrm>
            <a:off x="6097193" y="1460901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Léon (m)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97CF270-B080-4E12-B541-81610E2AA7A0}"/>
              </a:ext>
            </a:extLst>
          </p:cNvPr>
          <p:cNvSpPr txBox="1"/>
          <p:nvPr/>
        </p:nvSpPr>
        <p:spPr>
          <a:xfrm>
            <a:off x="8635450" y="1460901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Solange (f)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5BFD917-CFB1-4CBD-BFF5-30B7F337E250}"/>
              </a:ext>
            </a:extLst>
          </p:cNvPr>
          <p:cNvSpPr/>
          <p:nvPr/>
        </p:nvSpPr>
        <p:spPr>
          <a:xfrm>
            <a:off x="394029" y="3999275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A211668-8D1D-45B1-BB74-6C6A315F75E9}"/>
              </a:ext>
            </a:extLst>
          </p:cNvPr>
          <p:cNvCxnSpPr/>
          <p:nvPr/>
        </p:nvCxnSpPr>
        <p:spPr>
          <a:xfrm>
            <a:off x="3033990" y="4189555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 descr="A picture containing text, silhouette, screenshot&#10;&#10;Description automatically generated">
            <a:extLst>
              <a:ext uri="{FF2B5EF4-FFF2-40B4-BE49-F238E27FC236}">
                <a16:creationId xmlns:a16="http://schemas.microsoft.com/office/drawing/2014/main" id="{C8354684-E20D-4545-A514-05F284351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838">
            <a:off x="1139384" y="5609624"/>
            <a:ext cx="1611719" cy="400101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A4BD74E9-8203-4B88-8DAD-3BF9A25CAD5E}"/>
              </a:ext>
            </a:extLst>
          </p:cNvPr>
          <p:cNvSpPr txBox="1"/>
          <p:nvPr/>
        </p:nvSpPr>
        <p:spPr>
          <a:xfrm>
            <a:off x="8455855" y="4206823"/>
            <a:ext cx="23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Mathieu (m)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A534C0B-5A93-4027-BC05-243B39AE3FAF}"/>
              </a:ext>
            </a:extLst>
          </p:cNvPr>
          <p:cNvSpPr txBox="1"/>
          <p:nvPr/>
        </p:nvSpPr>
        <p:spPr>
          <a:xfrm>
            <a:off x="6082067" y="4206823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Lulu (f)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4702EB2-93A9-4BD9-B3B4-F757E572BE72}"/>
              </a:ext>
            </a:extLst>
          </p:cNvPr>
          <p:cNvSpPr/>
          <p:nvPr/>
        </p:nvSpPr>
        <p:spPr>
          <a:xfrm>
            <a:off x="5772387" y="3972808"/>
            <a:ext cx="5279922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A652360-016F-41B1-BCD1-54FD8D221E6F}"/>
              </a:ext>
            </a:extLst>
          </p:cNvPr>
          <p:cNvCxnSpPr/>
          <p:nvPr/>
        </p:nvCxnSpPr>
        <p:spPr>
          <a:xfrm>
            <a:off x="8412348" y="4163088"/>
            <a:ext cx="0" cy="216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8F5CD8-93AA-4A63-BA4C-66BC635F1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21" y="2601504"/>
            <a:ext cx="800187" cy="768704"/>
          </a:xfrm>
          <a:prstGeom prst="rect">
            <a:avLst/>
          </a:prstGeom>
        </p:spPr>
      </p:pic>
      <p:pic>
        <p:nvPicPr>
          <p:cNvPr id="106" name="Picture 105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C94DB1E3-F714-4032-ADE8-9157EB8F5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76" y="1973060"/>
            <a:ext cx="827767" cy="139543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B49A5926-89E3-4DF6-BAAA-FE0E0C8272CF}"/>
              </a:ext>
            </a:extLst>
          </p:cNvPr>
          <p:cNvSpPr txBox="1"/>
          <p:nvPr/>
        </p:nvSpPr>
        <p:spPr>
          <a:xfrm>
            <a:off x="811484" y="4151220"/>
            <a:ext cx="20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Milo (m)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76D8D50-79C0-4E7F-8230-42879AEEA656}"/>
              </a:ext>
            </a:extLst>
          </p:cNvPr>
          <p:cNvSpPr txBox="1"/>
          <p:nvPr/>
        </p:nvSpPr>
        <p:spPr>
          <a:xfrm>
            <a:off x="3153143" y="4151220"/>
            <a:ext cx="241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Margot (f)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BC05B5-CABF-496A-9F14-8B698AEE80ED}"/>
              </a:ext>
            </a:extLst>
          </p:cNvPr>
          <p:cNvSpPr/>
          <p:nvPr/>
        </p:nvSpPr>
        <p:spPr>
          <a:xfrm>
            <a:off x="123171" y="914400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AC183E1-F36D-42CC-9007-11BF18935356}"/>
              </a:ext>
            </a:extLst>
          </p:cNvPr>
          <p:cNvSpPr/>
          <p:nvPr/>
        </p:nvSpPr>
        <p:spPr>
          <a:xfrm>
            <a:off x="5712999" y="926519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722757D-1CE9-4D27-A305-50BEA16679D3}"/>
              </a:ext>
            </a:extLst>
          </p:cNvPr>
          <p:cNvSpPr/>
          <p:nvPr/>
        </p:nvSpPr>
        <p:spPr>
          <a:xfrm>
            <a:off x="123171" y="3890999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82260392-7E9C-4BBD-9198-122E2B616C2D}"/>
              </a:ext>
            </a:extLst>
          </p:cNvPr>
          <p:cNvSpPr/>
          <p:nvPr/>
        </p:nvSpPr>
        <p:spPr>
          <a:xfrm>
            <a:off x="5830221" y="3779321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113" name="Picture 112" descr="A picture containing icon&#10;&#10;Description automatically generated">
            <a:extLst>
              <a:ext uri="{FF2B5EF4-FFF2-40B4-BE49-F238E27FC236}">
                <a16:creationId xmlns:a16="http://schemas.microsoft.com/office/drawing/2014/main" id="{C1C1D715-CF3D-4C2D-83C4-8014E1C69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0" y="2564148"/>
            <a:ext cx="1241424" cy="79622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C8F1537-0D76-42C2-AB7C-9DF60CB7D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8559">
            <a:off x="3133529" y="2314265"/>
            <a:ext cx="800754" cy="582316"/>
          </a:xfrm>
          <a:prstGeom prst="rect">
            <a:avLst/>
          </a:prstGeom>
        </p:spPr>
      </p:pic>
      <p:pic>
        <p:nvPicPr>
          <p:cNvPr id="115" name="Picture 1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9498B34-F928-4467-BDB3-ED98EDC292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56" y="2188426"/>
            <a:ext cx="1099119" cy="1202677"/>
          </a:xfrm>
          <a:prstGeom prst="rect">
            <a:avLst/>
          </a:prstGeom>
        </p:spPr>
      </p:pic>
      <p:pic>
        <p:nvPicPr>
          <p:cNvPr id="116" name="Picture 115" descr="A picture containing map&#10;&#10;Description automatically generated">
            <a:extLst>
              <a:ext uri="{FF2B5EF4-FFF2-40B4-BE49-F238E27FC236}">
                <a16:creationId xmlns:a16="http://schemas.microsoft.com/office/drawing/2014/main" id="{2BC0D40B-FECE-4C93-B293-48994FE5CB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19" y="1984121"/>
            <a:ext cx="1461364" cy="1458185"/>
          </a:xfrm>
          <a:prstGeom prst="rect">
            <a:avLst/>
          </a:prstGeom>
        </p:spPr>
      </p:pic>
      <p:pic>
        <p:nvPicPr>
          <p:cNvPr id="117" name="Picture 116" descr="Logo&#10;&#10;Description automatically generated">
            <a:extLst>
              <a:ext uri="{FF2B5EF4-FFF2-40B4-BE49-F238E27FC236}">
                <a16:creationId xmlns:a16="http://schemas.microsoft.com/office/drawing/2014/main" id="{45273384-2B8E-4044-A3EA-43E261C93D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56" y="2448978"/>
            <a:ext cx="610144" cy="597607"/>
          </a:xfrm>
          <a:prstGeom prst="rect">
            <a:avLst/>
          </a:prstGeom>
        </p:spPr>
      </p:pic>
      <p:pic>
        <p:nvPicPr>
          <p:cNvPr id="118" name="Picture 117" descr="Logo&#10;&#10;Description automatically generated">
            <a:extLst>
              <a:ext uri="{FF2B5EF4-FFF2-40B4-BE49-F238E27FC236}">
                <a16:creationId xmlns:a16="http://schemas.microsoft.com/office/drawing/2014/main" id="{8BE89E8B-2657-4176-B9EA-1491781B94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78" y="2298061"/>
            <a:ext cx="995860" cy="1055291"/>
          </a:xfrm>
          <a:prstGeom prst="rect">
            <a:avLst/>
          </a:prstGeom>
        </p:spPr>
      </p:pic>
      <p:pic>
        <p:nvPicPr>
          <p:cNvPr id="119" name="Picture 118" descr="A picture containing text&#10;&#10;Description automatically generated">
            <a:extLst>
              <a:ext uri="{FF2B5EF4-FFF2-40B4-BE49-F238E27FC236}">
                <a16:creationId xmlns:a16="http://schemas.microsoft.com/office/drawing/2014/main" id="{1EB3B992-8F3D-45C7-AB87-421B1A84C1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5361" y="4606217"/>
            <a:ext cx="885387" cy="1847502"/>
          </a:xfrm>
          <a:prstGeom prst="rect">
            <a:avLst/>
          </a:prstGeom>
        </p:spPr>
      </p:pic>
      <p:pic>
        <p:nvPicPr>
          <p:cNvPr id="120" name="Picture 119" descr="Logo&#10;&#10;Description automatically generated">
            <a:extLst>
              <a:ext uri="{FF2B5EF4-FFF2-40B4-BE49-F238E27FC236}">
                <a16:creationId xmlns:a16="http://schemas.microsoft.com/office/drawing/2014/main" id="{BBA48578-259A-4F14-A8BB-D01BEE597D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1" y="4823655"/>
            <a:ext cx="831388" cy="519020"/>
          </a:xfrm>
          <a:prstGeom prst="rect">
            <a:avLst/>
          </a:prstGeom>
        </p:spPr>
      </p:pic>
      <p:pic>
        <p:nvPicPr>
          <p:cNvPr id="121" name="Picture 12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88F9A6E-C296-4FBF-B006-7D29F8DD3B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85" y="5263552"/>
            <a:ext cx="1150971" cy="789760"/>
          </a:xfrm>
          <a:prstGeom prst="rect">
            <a:avLst/>
          </a:prstGeom>
        </p:spPr>
      </p:pic>
      <p:pic>
        <p:nvPicPr>
          <p:cNvPr id="122" name="Picture 121" descr="Logo&#10;&#10;Description automatically generated">
            <a:extLst>
              <a:ext uri="{FF2B5EF4-FFF2-40B4-BE49-F238E27FC236}">
                <a16:creationId xmlns:a16="http://schemas.microsoft.com/office/drawing/2014/main" id="{9E62EE12-4025-4127-AD47-64924EC9D3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7899" y="5035521"/>
            <a:ext cx="1060653" cy="1167465"/>
          </a:xfrm>
          <a:prstGeom prst="rect">
            <a:avLst/>
          </a:prstGeom>
        </p:spPr>
      </p:pic>
      <p:pic>
        <p:nvPicPr>
          <p:cNvPr id="123" name="Picture 122" descr="Diagram, engineering drawing&#10;&#10;Description automatically generated">
            <a:extLst>
              <a:ext uri="{FF2B5EF4-FFF2-40B4-BE49-F238E27FC236}">
                <a16:creationId xmlns:a16="http://schemas.microsoft.com/office/drawing/2014/main" id="{5D074F24-84A9-4078-9639-DB2D062159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54" y="4823655"/>
            <a:ext cx="1235491" cy="91055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D2F9CE5-6973-4E14-839C-73988840BA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34" y="5658432"/>
            <a:ext cx="1315466" cy="695758"/>
          </a:xfrm>
          <a:prstGeom prst="rect">
            <a:avLst/>
          </a:prstGeom>
        </p:spPr>
      </p:pic>
      <p:pic>
        <p:nvPicPr>
          <p:cNvPr id="125" name="Picture 16" descr="Animal, Bear, Cartoon, Children, Kids, Toys">
            <a:extLst>
              <a:ext uri="{FF2B5EF4-FFF2-40B4-BE49-F238E27FC236}">
                <a16:creationId xmlns:a16="http://schemas.microsoft.com/office/drawing/2014/main" id="{7A6246DD-9914-4F46-9F80-12C0B18D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24" y="4915673"/>
            <a:ext cx="531481" cy="6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11783</TotalTime>
  <Words>1804</Words>
  <Application>Microsoft Office PowerPoint</Application>
  <PresentationFormat>Widescreen</PresentationFormat>
  <Paragraphs>285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Saying what I and others have</vt:lpstr>
      <vt:lpstr> [au]</vt:lpstr>
      <vt:lpstr> [au]</vt:lpstr>
      <vt:lpstr>Follow up 1</vt:lpstr>
      <vt:lpstr>Follow up 2</vt:lpstr>
      <vt:lpstr>Follow up 3</vt:lpstr>
      <vt:lpstr>Il a quoi ?  Elle a quoi ?</vt:lpstr>
      <vt:lpstr>Follow up 4: Il a quoi ?  Elle a quoi ?</vt:lpstr>
      <vt:lpstr>Follow up 4A: Il a quoi ?  Elle a quoi ?</vt:lpstr>
      <vt:lpstr>Follow up 4B: Il a quoi ?  Elle a quoi ?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106</cp:revision>
  <dcterms:created xsi:type="dcterms:W3CDTF">2021-06-12T06:20:35Z</dcterms:created>
  <dcterms:modified xsi:type="dcterms:W3CDTF">2023-09-26T12:46:04Z</dcterms:modified>
</cp:coreProperties>
</file>