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5"/>
  </p:notesMasterIdLst>
  <p:sldIdLst>
    <p:sldId id="339" r:id="rId4"/>
    <p:sldId id="370" r:id="rId5"/>
    <p:sldId id="379" r:id="rId6"/>
    <p:sldId id="511" r:id="rId7"/>
    <p:sldId id="374" r:id="rId8"/>
    <p:sldId id="748" r:id="rId9"/>
    <p:sldId id="749" r:id="rId10"/>
    <p:sldId id="519" r:id="rId11"/>
    <p:sldId id="486" r:id="rId12"/>
    <p:sldId id="750" r:id="rId13"/>
    <p:sldId id="3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B05C6-1274-4BF2-888A-3B10B70F0758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A0C49-C971-4B90-94D8-46F7F8F8C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13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  In addition, it includes VIDEO clips of the phonics and the phonics’ source words.  Pupils can be encouraged to look at the shape of the mouth/lips on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[on] non ! [72] crayon [&gt;5000] onze [2447] monde [77] pont [1889]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tu as [8] crayon [&gt;5000] règle [488] gomme [&gt;5000] livre [358]</a:t>
            </a:r>
          </a:p>
          <a:p>
            <a:pPr marL="216000" indent="-216000">
              <a:lnSpc>
                <a:spcPct val="100000"/>
              </a:lnSpc>
            </a:pPr>
            <a:endParaRPr lang="fr-FR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fr-FR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days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of the </a:t>
            </a:r>
            <a:r>
              <a:rPr lang="fr-FR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week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sérieux [412] heureux [764] curieux [2424] courageux [2198 semaine [245]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écouter [429] parler [106] lire [278] écrire [382] banane [&gt;5000] cheval [2220] midi [2483] moto [&gt;5000] univers [2112]</a:t>
            </a: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‘</a:t>
            </a:r>
            <a:r>
              <a:rPr lang="en-GB" b="0" dirty="0" err="1"/>
              <a:t>j’ai</a:t>
            </a:r>
            <a:r>
              <a:rPr lang="en-GB" b="0" dirty="0"/>
              <a:t>’ and ‘</a:t>
            </a:r>
            <a:r>
              <a:rPr lang="en-GB" b="0" dirty="0" err="1"/>
              <a:t>tu</a:t>
            </a:r>
            <a:r>
              <a:rPr lang="en-GB" b="0" dirty="0"/>
              <a:t> as’ in questions and aural comprehension of 8 previously taught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write Do I have or Do you have and the noun in English.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 to part 1 first.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Listen again for the nouns.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write the correct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beep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as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beep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ai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as un crayon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ai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règle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as un livre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gomme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pPr marL="0" indent="0"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dirty="0"/>
              <a:t>Transcript 2</a:t>
            </a:r>
            <a:r>
              <a:rPr lang="en-GB" dirty="0"/>
              <a:t>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règle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gomme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731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present and practise SSC [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[on]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Non !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callout about nasal vowels.  Ask pupils if they can remember any words, or names they know with the [an |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sound. (e.g. orange,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dimanche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vendredi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maman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grand, enfant, content,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anglais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etc – there are lots!)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Move onto the next slide to practise [on] in four cluster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/>
              <a:t>Non !</a:t>
            </a:r>
            <a:r>
              <a:rPr lang="en-US" dirty="0"/>
              <a:t> – moving your index finger in a ‘wagging’ motion left to right in an exaggerated way.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and elicit again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[on]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Non !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bring up four cluster words to practise the sound. Repeat the words several times.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/>
              <a:t>Non !</a:t>
            </a:r>
            <a:r>
              <a:rPr lang="en-US" dirty="0"/>
              <a:t> – moving your index finger in a ‘wagging’ motion left to right in an exaggerated way.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/>
              <a:t>on</a:t>
            </a:r>
            <a:r>
              <a:rPr lang="en-GB" b="0" dirty="0"/>
              <a:t>] in mostly unfamiliar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 A selects 4 of the words (making a note of them).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timer. Pupil B tries to guess Partner A’s four words by pronouncing them within the 25 time limit.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 listens and ticks off Pupil A’s correct attempts.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They swap roles and repeat the task (taking turns until each has managed to get all four words.</a:t>
            </a:r>
            <a:br>
              <a:rPr lang="en-GB" b="0" dirty="0"/>
            </a:br>
            <a:r>
              <a:rPr lang="en-GB" b="0" dirty="0"/>
              <a:t>5. The activity can be repeated multiple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 too much.  They have 2.5 seconds per word so will be able to say them all.  If preferred, remove the timer altogether.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="0" baseline="0" dirty="0" err="1"/>
              <a:t>seconde</a:t>
            </a:r>
            <a:r>
              <a:rPr lang="en-GB" b="0" baseline="0" dirty="0"/>
              <a:t> [1542] consulter [1595]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confortable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[3964] religion [1699]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caméléon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[&gt;5000] front [1729] marron [&gt;5000] passion [1866] bonjour [1972]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Japon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[n/a]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Attribution: world religions image</a:t>
            </a:r>
            <a:br>
              <a:rPr lang="en-GB" dirty="0"/>
            </a:br>
            <a:r>
              <a:rPr lang="en-GB" dirty="0"/>
              <a:t>original version </a:t>
            </a:r>
            <a:r>
              <a:rPr lang="en-GB" dirty="0" err="1"/>
              <a:t>Image:P</a:t>
            </a:r>
            <a:r>
              <a:rPr lang="en-GB" dirty="0"/>
              <a:t> religion.png - he:</a:t>
            </a:r>
            <a:r>
              <a:rPr lang="he-IL" dirty="0"/>
              <a:t>משתמש:נעמה מ, </a:t>
            </a:r>
            <a:r>
              <a:rPr lang="en-GB" dirty="0"/>
              <a:t>vector version </a:t>
            </a:r>
            <a:r>
              <a:rPr lang="en-GB" dirty="0" err="1"/>
              <a:t>Image:P</a:t>
            </a:r>
            <a:r>
              <a:rPr lang="en-GB" dirty="0"/>
              <a:t> religion </a:t>
            </a:r>
            <a:r>
              <a:rPr lang="en-GB" dirty="0" err="1"/>
              <a:t>world.svg</a:t>
            </a:r>
            <a:r>
              <a:rPr lang="en-GB" dirty="0"/>
              <a:t> - </a:t>
            </a:r>
            <a:r>
              <a:rPr lang="en-GB" dirty="0" err="1"/>
              <a:t>User:Booyabazooka</a:t>
            </a:r>
            <a:r>
              <a:rPr lang="en-GB" dirty="0"/>
              <a:t>, this version - </a:t>
            </a:r>
            <a:r>
              <a:rPr lang="en-GB" dirty="0" err="1"/>
              <a:t>User:Putnik</a:t>
            </a:r>
            <a:r>
              <a:rPr lang="en-GB" dirty="0"/>
              <a:t>, CC BY-SA 3.0, via Wikimedia Commons</a:t>
            </a: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25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distinction between un and </a:t>
            </a:r>
            <a:r>
              <a:rPr lang="en-GB" b="0" dirty="0" err="1"/>
              <a:t>une</a:t>
            </a:r>
            <a:r>
              <a:rPr lang="en-GB" b="0" dirty="0"/>
              <a:t>; to present four new vocabulary items for this week in sound and writing, and with English meanings; to practise recall of four previously taught vocabulary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 with audio including the article un/</a:t>
            </a:r>
            <a:r>
              <a:rPr lang="en-GB" dirty="0" err="1"/>
              <a:t>une</a:t>
            </a:r>
            <a:r>
              <a:rPr lang="en-GB" dirty="0"/>
              <a:t>, which is not shown.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say ‘un’ or ‘</a:t>
            </a:r>
            <a:r>
              <a:rPr lang="en-GB" dirty="0" err="1"/>
              <a:t>une</a:t>
            </a:r>
            <a:r>
              <a:rPr lang="en-GB" dirty="0"/>
              <a:t>’, and in addition they might indicate with an arm pointing to show the correct gender/article.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the word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un sac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orange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bouteille</a:t>
            </a:r>
            <a:br>
              <a:rPr lang="en-GB" dirty="0"/>
            </a:br>
            <a:r>
              <a:rPr lang="en-GB" dirty="0"/>
              <a:t>un cahier</a:t>
            </a:r>
            <a:br>
              <a:rPr lang="en-GB" dirty="0"/>
            </a:br>
            <a:r>
              <a:rPr lang="en-GB" dirty="0"/>
              <a:t>un </a:t>
            </a:r>
            <a:r>
              <a:rPr lang="en-GB" dirty="0" err="1"/>
              <a:t>stylo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gomme</a:t>
            </a:r>
            <a:br>
              <a:rPr lang="en-GB" dirty="0"/>
            </a:br>
            <a:r>
              <a:rPr lang="en-GB" dirty="0"/>
              <a:t>un livre</a:t>
            </a:r>
            <a:br>
              <a:rPr lang="en-GB" dirty="0"/>
            </a:br>
            <a:r>
              <a:rPr lang="en-GB" dirty="0"/>
              <a:t>un crayon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règle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un / </a:t>
            </a:r>
            <a:r>
              <a:rPr lang="en-GB" b="0" dirty="0" err="1"/>
              <a:t>une</a:t>
            </a:r>
            <a:r>
              <a:rPr lang="en-GB" b="0" dirty="0"/>
              <a:t> and its connection with an appropriate noun.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write the article they hear.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Draw pupils’ attention to the nouns.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write (or circle) the correct noun, according to their knowledge of its gender (to match the article they heard).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 2</a:t>
            </a:r>
            <a:r>
              <a:rPr lang="en-GB" b="0" baseline="30000" dirty="0"/>
              <a:t>nd</a:t>
            </a:r>
            <a:r>
              <a:rPr lang="en-GB" b="0" dirty="0"/>
              <a:t> set of audio buttons to hear the article and noun together.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check their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confirm the answers.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[livre]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[crayon]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[orange]</a:t>
            </a:r>
          </a:p>
          <a:p>
            <a:pPr marL="0" indent="0"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dirty="0"/>
              <a:t>Transcript 2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livre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crayon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orange</a:t>
            </a: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6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the new vocabulary.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Ensure that pupils understand the task. They need to identify and list in English the 5 items that are needed for the trip, and the five items that the friends should leave at home.</a:t>
            </a:r>
            <a:br>
              <a:rPr lang="en-GB" b="0" dirty="0"/>
            </a:br>
            <a:r>
              <a:rPr lang="en-GB" b="0" dirty="0"/>
              <a:t>2. Pupils write the words in English.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to reveal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</a:t>
            </a:r>
            <a:r>
              <a:rPr lang="en-GB" b="1" dirty="0"/>
              <a:t>Note</a:t>
            </a:r>
            <a:r>
              <a:rPr lang="en-GB" dirty="0"/>
              <a:t>: the pictures are provided to give additional support for word comprehension as pupils have only met some of these words briefly, at the start of the lesson.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98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re-introduce the verb </a:t>
            </a:r>
            <a:r>
              <a:rPr lang="en-GB" b="0" dirty="0" err="1"/>
              <a:t>avoir</a:t>
            </a:r>
            <a:r>
              <a:rPr lang="en-GB" b="0" dirty="0"/>
              <a:t> (to have), I have, and introduce you have.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13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 and intonation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3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93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538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60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003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067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502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76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904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420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11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13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055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775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801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397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711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543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917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561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606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49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778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845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59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42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59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01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59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8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47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97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576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0809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144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audio" Target="../media/audio52.wav"/><Relationship Id="rId18" Type="http://schemas.openxmlformats.org/officeDocument/2006/relationships/image" Target="../media/image44.gif"/><Relationship Id="rId26" Type="http://schemas.openxmlformats.org/officeDocument/2006/relationships/image" Target="../media/image46.png"/><Relationship Id="rId3" Type="http://schemas.openxmlformats.org/officeDocument/2006/relationships/audio" Target="../media/audio44.wav"/><Relationship Id="rId21" Type="http://schemas.openxmlformats.org/officeDocument/2006/relationships/audio" Target="../media/audio57.wav"/><Relationship Id="rId7" Type="http://schemas.openxmlformats.org/officeDocument/2006/relationships/audio" Target="../media/audio47.wav"/><Relationship Id="rId12" Type="http://schemas.openxmlformats.org/officeDocument/2006/relationships/audio" Target="../media/audio51.wav"/><Relationship Id="rId17" Type="http://schemas.openxmlformats.org/officeDocument/2006/relationships/image" Target="../media/image43.gif"/><Relationship Id="rId25" Type="http://schemas.openxmlformats.org/officeDocument/2006/relationships/audio" Target="../media/audio61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5.wav"/><Relationship Id="rId20" Type="http://schemas.openxmlformats.org/officeDocument/2006/relationships/audio" Target="../media/audio56.wav"/><Relationship Id="rId29" Type="http://schemas.openxmlformats.org/officeDocument/2006/relationships/audio" Target="../media/audio62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6.wav"/><Relationship Id="rId11" Type="http://schemas.openxmlformats.org/officeDocument/2006/relationships/audio" Target="../media/audio50.wav"/><Relationship Id="rId24" Type="http://schemas.openxmlformats.org/officeDocument/2006/relationships/audio" Target="../media/audio60.wav"/><Relationship Id="rId5" Type="http://schemas.openxmlformats.org/officeDocument/2006/relationships/audio" Target="../media/audio45.wav"/><Relationship Id="rId15" Type="http://schemas.openxmlformats.org/officeDocument/2006/relationships/audio" Target="../media/audio54.wav"/><Relationship Id="rId23" Type="http://schemas.openxmlformats.org/officeDocument/2006/relationships/audio" Target="../media/audio59.wav"/><Relationship Id="rId28" Type="http://schemas.openxmlformats.org/officeDocument/2006/relationships/image" Target="../media/image28.svg"/><Relationship Id="rId10" Type="http://schemas.openxmlformats.org/officeDocument/2006/relationships/image" Target="../media/image2.png"/><Relationship Id="rId19" Type="http://schemas.openxmlformats.org/officeDocument/2006/relationships/image" Target="../media/image30.png"/><Relationship Id="rId4" Type="http://schemas.openxmlformats.org/officeDocument/2006/relationships/image" Target="../media/image41.png"/><Relationship Id="rId9" Type="http://schemas.openxmlformats.org/officeDocument/2006/relationships/audio" Target="../media/audio49.wav"/><Relationship Id="rId14" Type="http://schemas.openxmlformats.org/officeDocument/2006/relationships/audio" Target="../media/audio53.wav"/><Relationship Id="rId22" Type="http://schemas.openxmlformats.org/officeDocument/2006/relationships/audio" Target="../media/audio58.wav"/><Relationship Id="rId27" Type="http://schemas.openxmlformats.org/officeDocument/2006/relationships/image" Target="../media/image27.png"/><Relationship Id="rId30" Type="http://schemas.openxmlformats.org/officeDocument/2006/relationships/audio" Target="../media/audio2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openxmlformats.org/officeDocument/2006/relationships/image" Target="../media/image17.gif"/><Relationship Id="rId26" Type="http://schemas.openxmlformats.org/officeDocument/2006/relationships/image" Target="../media/image25.png"/><Relationship Id="rId3" Type="http://schemas.openxmlformats.org/officeDocument/2006/relationships/image" Target="../media/image4.png"/><Relationship Id="rId21" Type="http://schemas.openxmlformats.org/officeDocument/2006/relationships/image" Target="../media/image20.png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24" Type="http://schemas.openxmlformats.org/officeDocument/2006/relationships/image" Target="../media/image23.svg"/><Relationship Id="rId5" Type="http://schemas.openxmlformats.org/officeDocument/2006/relationships/audio" Target="../media/audio8.wav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audio" Target="../media/audio13.wav"/><Relationship Id="rId19" Type="http://schemas.openxmlformats.org/officeDocument/2006/relationships/image" Target="../media/image18.png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image" Target="../media/image13.gif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audio" Target="../media/audio27.wav"/><Relationship Id="rId3" Type="http://schemas.openxmlformats.org/officeDocument/2006/relationships/audio" Target="../media/audio18.wav"/><Relationship Id="rId21" Type="http://schemas.openxmlformats.org/officeDocument/2006/relationships/image" Target="../media/image37.png"/><Relationship Id="rId7" Type="http://schemas.openxmlformats.org/officeDocument/2006/relationships/audio" Target="../media/audio22.wav"/><Relationship Id="rId12" Type="http://schemas.openxmlformats.org/officeDocument/2006/relationships/image" Target="../media/image10.png"/><Relationship Id="rId17" Type="http://schemas.openxmlformats.org/officeDocument/2006/relationships/image" Target="../media/image33.gif"/><Relationship Id="rId25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24" Type="http://schemas.openxmlformats.org/officeDocument/2006/relationships/image" Target="../media/image40.png"/><Relationship Id="rId5" Type="http://schemas.openxmlformats.org/officeDocument/2006/relationships/audio" Target="../media/audio20.wav"/><Relationship Id="rId15" Type="http://schemas.openxmlformats.org/officeDocument/2006/relationships/image" Target="../media/image31.png"/><Relationship Id="rId23" Type="http://schemas.openxmlformats.org/officeDocument/2006/relationships/image" Target="../media/image39.jpg"/><Relationship Id="rId10" Type="http://schemas.openxmlformats.org/officeDocument/2006/relationships/audio" Target="../media/audio25.wav"/><Relationship Id="rId19" Type="http://schemas.openxmlformats.org/officeDocument/2006/relationships/image" Target="../media/image35.png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audio" Target="../media/audio20.wav"/><Relationship Id="rId18" Type="http://schemas.openxmlformats.org/officeDocument/2006/relationships/image" Target="../media/image44.gif"/><Relationship Id="rId3" Type="http://schemas.openxmlformats.org/officeDocument/2006/relationships/image" Target="../media/image40.png"/><Relationship Id="rId7" Type="http://schemas.openxmlformats.org/officeDocument/2006/relationships/audio" Target="../media/audio29.wav"/><Relationship Id="rId12" Type="http://schemas.openxmlformats.org/officeDocument/2006/relationships/audio" Target="../media/audio24.wav"/><Relationship Id="rId17" Type="http://schemas.openxmlformats.org/officeDocument/2006/relationships/image" Target="../media/image43.gif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9.wav"/><Relationship Id="rId20" Type="http://schemas.openxmlformats.org/officeDocument/2006/relationships/audio" Target="../media/audio3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2.gif"/><Relationship Id="rId5" Type="http://schemas.openxmlformats.org/officeDocument/2006/relationships/audio" Target="../media/audio28.wav"/><Relationship Id="rId15" Type="http://schemas.openxmlformats.org/officeDocument/2006/relationships/audio" Target="../media/audio21.wav"/><Relationship Id="rId10" Type="http://schemas.openxmlformats.org/officeDocument/2006/relationships/image" Target="../media/image2.png"/><Relationship Id="rId19" Type="http://schemas.openxmlformats.org/officeDocument/2006/relationships/image" Target="../media/image30.png"/><Relationship Id="rId4" Type="http://schemas.openxmlformats.org/officeDocument/2006/relationships/image" Target="../media/image28.svg"/><Relationship Id="rId9" Type="http://schemas.openxmlformats.org/officeDocument/2006/relationships/audio" Target="../media/audio31.wav"/><Relationship Id="rId14" Type="http://schemas.openxmlformats.org/officeDocument/2006/relationships/audio" Target="../media/audio2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.png"/><Relationship Id="rId18" Type="http://schemas.openxmlformats.org/officeDocument/2006/relationships/image" Target="../media/image30.png"/><Relationship Id="rId3" Type="http://schemas.openxmlformats.org/officeDocument/2006/relationships/audio" Target="../media/audio33.wav"/><Relationship Id="rId21" Type="http://schemas.openxmlformats.org/officeDocument/2006/relationships/audio" Target="../media/audio34.wav"/><Relationship Id="rId7" Type="http://schemas.openxmlformats.org/officeDocument/2006/relationships/image" Target="../media/image47.png"/><Relationship Id="rId12" Type="http://schemas.openxmlformats.org/officeDocument/2006/relationships/image" Target="../media/image38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2.png"/><Relationship Id="rId15" Type="http://schemas.openxmlformats.org/officeDocument/2006/relationships/image" Target="../media/image33.gif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31.png"/><Relationship Id="rId1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audio" Target="../media/audio39.wav"/><Relationship Id="rId3" Type="http://schemas.openxmlformats.org/officeDocument/2006/relationships/audio" Target="../media/audio35.wav"/><Relationship Id="rId7" Type="http://schemas.openxmlformats.org/officeDocument/2006/relationships/image" Target="../media/image5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38.wav"/><Relationship Id="rId11" Type="http://schemas.openxmlformats.org/officeDocument/2006/relationships/image" Target="../media/image31.png"/><Relationship Id="rId5" Type="http://schemas.openxmlformats.org/officeDocument/2006/relationships/audio" Target="../media/audio37.wav"/><Relationship Id="rId10" Type="http://schemas.openxmlformats.org/officeDocument/2006/relationships/image" Target="../media/image53.png"/><Relationship Id="rId4" Type="http://schemas.openxmlformats.org/officeDocument/2006/relationships/audio" Target="../media/audio36.wav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1.png"/><Relationship Id="rId3" Type="http://schemas.openxmlformats.org/officeDocument/2006/relationships/audio" Target="../media/audio40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43.wav"/><Relationship Id="rId11" Type="http://schemas.openxmlformats.org/officeDocument/2006/relationships/image" Target="../media/image55.svg"/><Relationship Id="rId5" Type="http://schemas.openxmlformats.org/officeDocument/2006/relationships/audio" Target="../media/audio42.wav"/><Relationship Id="rId10" Type="http://schemas.openxmlformats.org/officeDocument/2006/relationships/image" Target="../media/image54.png"/><Relationship Id="rId4" Type="http://schemas.openxmlformats.org/officeDocument/2006/relationships/audio" Target="../media/audio41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-8570"/>
            <a:ext cx="4350240" cy="68665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4105878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lang="en-GB" sz="28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tu as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intonation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[on]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39B38-20A7-42C8-8F82-DC8C4EE12249}"/>
              </a:ext>
            </a:extLst>
          </p:cNvPr>
          <p:cNvSpPr txBox="1"/>
          <p:nvPr/>
        </p:nvSpPr>
        <p:spPr>
          <a:xfrm>
            <a:off x="9190440" y="6431646"/>
            <a:ext cx="300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pic>
        <p:nvPicPr>
          <p:cNvPr id="14" name="Picture 4" descr="Montaña, Icono, Firmar, Diseño, Símbolo">
            <a:extLst>
              <a:ext uri="{FF2B5EF4-FFF2-40B4-BE49-F238E27FC236}">
                <a16:creationId xmlns:a16="http://schemas.microsoft.com/office/drawing/2014/main" id="{0990EDAC-667A-4324-901D-1F33583BF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3093401" y="1276958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4C1A6-E542-4A68-A9E9-2B2080DC4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39" y="1523320"/>
            <a:ext cx="2196700" cy="3240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C247-FDD2-4AD8-9AC9-1EEC67B03FD2}"/>
              </a:ext>
            </a:extLst>
          </p:cNvPr>
          <p:cNvSpPr txBox="1"/>
          <p:nvPr/>
        </p:nvSpPr>
        <p:spPr>
          <a:xfrm>
            <a:off x="180720" y="4686648"/>
            <a:ext cx="508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r>
              <a:rPr lang="en-GB" sz="2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excursion à la </a:t>
            </a:r>
            <a:r>
              <a:rPr lang="en-GB" sz="20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montagne</a:t>
            </a:r>
            <a:endParaRPr lang="en-GB" sz="20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peech Bubble: Rectangle with Corners Rounded 55">
            <a:hlinkClick r:id="" action="ppaction://noaction">
              <a:snd r:embed="rId3" name="Add_RW10_10.2.wav"/>
            </a:hlinkClick>
            <a:extLst>
              <a:ext uri="{FF2B5EF4-FFF2-40B4-BE49-F238E27FC236}">
                <a16:creationId xmlns:a16="http://schemas.microsoft.com/office/drawing/2014/main" id="{85D46388-3EBF-4E5A-B06C-20CF1CD6F5B5}"/>
              </a:ext>
            </a:extLst>
          </p:cNvPr>
          <p:cNvSpPr/>
          <p:nvPr/>
        </p:nvSpPr>
        <p:spPr>
          <a:xfrm>
            <a:off x="1143748" y="1521260"/>
            <a:ext cx="3102327" cy="354962"/>
          </a:xfrm>
          <a:prstGeom prst="wedgeRoundRectCallout">
            <a:avLst>
              <a:gd name="adj1" fmla="val -61735"/>
              <a:gd name="adj2" fmla="val -57505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l’objet</a:t>
            </a:r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US" sz="2000" b="1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814232"/>
              </p:ext>
            </p:extLst>
          </p:nvPr>
        </p:nvGraphicFramePr>
        <p:xfrm>
          <a:off x="366303" y="2090300"/>
          <a:ext cx="9305235" cy="4663440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5254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112476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have…?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???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531369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orange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game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bottle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rule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701004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book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648072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rubber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470399"/>
                  </a:ext>
                </a:extLst>
              </a:tr>
            </a:tbl>
          </a:graphicData>
        </a:graphic>
      </p:graphicFrame>
      <p:sp>
        <p:nvSpPr>
          <p:cNvPr id="21" name="CustomShape 23">
            <a:hlinkClick r:id="" action="ppaction://noaction">
              <a:snd r:embed="rId5" name="9_1beep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459641" y="266846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6" name="9_2beep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459641" y="31798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7" name="9_3beep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459641" y="370292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8" name="9_4beep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459641" y="42120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9" name="9_5beep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459641" y="47358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Picture 4" descr="Montaña, Icono, Firmar, Diseño, Símbolo">
            <a:extLst>
              <a:ext uri="{FF2B5EF4-FFF2-40B4-BE49-F238E27FC236}">
                <a16:creationId xmlns:a16="http://schemas.microsoft.com/office/drawing/2014/main" id="{40617D09-B5D1-4720-BAEF-2A52F3B13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9916702" y="223706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hlinkClick r:id="" action="ppaction://noaction">
              <a:snd r:embed="rId11" name="Add_RW10_10.1.wav"/>
            </a:hlinkClick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33875" y="557776"/>
            <a:ext cx="10526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prépare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 sac,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il a des questions.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CustomShape 23">
            <a:hlinkClick r:id="" action="ppaction://noaction">
              <a:snd r:embed="rId12" name="9_A1.wav"/>
            </a:hlinkClick>
            <a:extLst>
              <a:ext uri="{FF2B5EF4-FFF2-40B4-BE49-F238E27FC236}">
                <a16:creationId xmlns:a16="http://schemas.microsoft.com/office/drawing/2014/main" id="{0E7EF1A2-4E02-4D65-A347-92874677681B}"/>
              </a:ext>
            </a:extLst>
          </p:cNvPr>
          <p:cNvSpPr/>
          <p:nvPr/>
        </p:nvSpPr>
        <p:spPr>
          <a:xfrm>
            <a:off x="9372258" y="266846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24">
            <a:hlinkClick r:id="" action="ppaction://noaction">
              <a:snd r:embed="rId13" name="9_A2.wav"/>
            </a:hlinkClick>
            <a:extLst>
              <a:ext uri="{FF2B5EF4-FFF2-40B4-BE49-F238E27FC236}">
                <a16:creationId xmlns:a16="http://schemas.microsoft.com/office/drawing/2014/main" id="{16AF301D-26A9-4B78-A879-F2F4D2BD237F}"/>
              </a:ext>
            </a:extLst>
          </p:cNvPr>
          <p:cNvSpPr/>
          <p:nvPr/>
        </p:nvSpPr>
        <p:spPr>
          <a:xfrm>
            <a:off x="9372258" y="3182567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CustomShape 25">
            <a:hlinkClick r:id="" action="ppaction://noaction">
              <a:snd r:embed="rId14" name="9_A3.wav"/>
            </a:hlinkClick>
            <a:extLst>
              <a:ext uri="{FF2B5EF4-FFF2-40B4-BE49-F238E27FC236}">
                <a16:creationId xmlns:a16="http://schemas.microsoft.com/office/drawing/2014/main" id="{16E9E838-42C4-435C-9A3F-FC7ED4F0B523}"/>
              </a:ext>
            </a:extLst>
          </p:cNvPr>
          <p:cNvSpPr/>
          <p:nvPr/>
        </p:nvSpPr>
        <p:spPr>
          <a:xfrm>
            <a:off x="9372258" y="3688390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CustomShape 26">
            <a:hlinkClick r:id="" action="ppaction://noaction">
              <a:snd r:embed="rId15" name="9_A4.wav"/>
            </a:hlinkClick>
            <a:extLst>
              <a:ext uri="{FF2B5EF4-FFF2-40B4-BE49-F238E27FC236}">
                <a16:creationId xmlns:a16="http://schemas.microsoft.com/office/drawing/2014/main" id="{CE587EB9-4E25-4BE6-A1D4-4F8AF2B3481E}"/>
              </a:ext>
            </a:extLst>
          </p:cNvPr>
          <p:cNvSpPr/>
          <p:nvPr/>
        </p:nvSpPr>
        <p:spPr>
          <a:xfrm>
            <a:off x="9372258" y="4201139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CustomShape 27">
            <a:hlinkClick r:id="" action="ppaction://noaction">
              <a:snd r:embed="rId16" name="9_A5.wav"/>
            </a:hlinkClick>
            <a:extLst>
              <a:ext uri="{FF2B5EF4-FFF2-40B4-BE49-F238E27FC236}">
                <a16:creationId xmlns:a16="http://schemas.microsoft.com/office/drawing/2014/main" id="{817907F8-F67C-4585-B5C8-FB5ED45336D8}"/>
              </a:ext>
            </a:extLst>
          </p:cNvPr>
          <p:cNvSpPr/>
          <p:nvPr/>
        </p:nvSpPr>
        <p:spPr>
          <a:xfrm>
            <a:off x="9372258" y="4724959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BC8EC1D-884E-46F7-8D9E-89B83F06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98" y="2151027"/>
            <a:ext cx="1078069" cy="302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D2E86-1F3F-4B34-B3E6-4EC0F5C55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18" y="3901102"/>
            <a:ext cx="995547" cy="2831630"/>
          </a:xfrm>
          <a:prstGeom prst="rect">
            <a:avLst/>
          </a:prstGeom>
        </p:spPr>
      </p:pic>
      <p:pic>
        <p:nvPicPr>
          <p:cNvPr id="67" name="Picture 2" descr="Bolsa, Escuela, Mochila">
            <a:extLst>
              <a:ext uri="{FF2B5EF4-FFF2-40B4-BE49-F238E27FC236}">
                <a16:creationId xmlns:a16="http://schemas.microsoft.com/office/drawing/2014/main" id="{DA39096C-F653-46FE-B396-1936115B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69" y="139617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stomShape 25">
            <a:hlinkClick r:id="" action="ppaction://noaction">
              <a:snd r:embed="rId20" name="9_6beep.wav"/>
            </a:hlinkClick>
            <a:extLst>
              <a:ext uri="{FF2B5EF4-FFF2-40B4-BE49-F238E27FC236}">
                <a16:creationId xmlns:a16="http://schemas.microsoft.com/office/drawing/2014/main" id="{720BE2D1-5960-41E3-9BFD-337EA5B5722F}"/>
              </a:ext>
            </a:extLst>
          </p:cNvPr>
          <p:cNvSpPr/>
          <p:nvPr/>
        </p:nvSpPr>
        <p:spPr>
          <a:xfrm>
            <a:off x="459641" y="52597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6">
            <a:hlinkClick r:id="" action="ppaction://noaction">
              <a:snd r:embed="rId21" name="9_7beep.wav"/>
            </a:hlinkClick>
            <a:extLst>
              <a:ext uri="{FF2B5EF4-FFF2-40B4-BE49-F238E27FC236}">
                <a16:creationId xmlns:a16="http://schemas.microsoft.com/office/drawing/2014/main" id="{6FD80092-067A-42CF-B88D-D8511B7E8191}"/>
              </a:ext>
            </a:extLst>
          </p:cNvPr>
          <p:cNvSpPr/>
          <p:nvPr/>
        </p:nvSpPr>
        <p:spPr>
          <a:xfrm>
            <a:off x="459641" y="576882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27">
            <a:hlinkClick r:id="" action="ppaction://noaction">
              <a:snd r:embed="rId22" name="9_8beep.wav"/>
            </a:hlinkClick>
            <a:extLst>
              <a:ext uri="{FF2B5EF4-FFF2-40B4-BE49-F238E27FC236}">
                <a16:creationId xmlns:a16="http://schemas.microsoft.com/office/drawing/2014/main" id="{A394E24A-904A-4E84-AB9E-D51F008705A0}"/>
              </a:ext>
            </a:extLst>
          </p:cNvPr>
          <p:cNvSpPr/>
          <p:nvPr/>
        </p:nvSpPr>
        <p:spPr>
          <a:xfrm>
            <a:off x="459641" y="62926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5">
            <a:hlinkClick r:id="" action="ppaction://noaction">
              <a:snd r:embed="rId23" name="9_A6.wav"/>
            </a:hlinkClick>
            <a:extLst>
              <a:ext uri="{FF2B5EF4-FFF2-40B4-BE49-F238E27FC236}">
                <a16:creationId xmlns:a16="http://schemas.microsoft.com/office/drawing/2014/main" id="{7C79D73B-A54E-459C-B343-D788AD66DB89}"/>
              </a:ext>
            </a:extLst>
          </p:cNvPr>
          <p:cNvSpPr/>
          <p:nvPr/>
        </p:nvSpPr>
        <p:spPr>
          <a:xfrm>
            <a:off x="9372258" y="5256103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6">
            <a:hlinkClick r:id="" action="ppaction://noaction">
              <a:snd r:embed="rId24" name="9_A7.wav"/>
            </a:hlinkClick>
            <a:extLst>
              <a:ext uri="{FF2B5EF4-FFF2-40B4-BE49-F238E27FC236}">
                <a16:creationId xmlns:a16="http://schemas.microsoft.com/office/drawing/2014/main" id="{1F38E74A-725C-43B9-9C22-D862F4A861EB}"/>
              </a:ext>
            </a:extLst>
          </p:cNvPr>
          <p:cNvSpPr/>
          <p:nvPr/>
        </p:nvSpPr>
        <p:spPr>
          <a:xfrm>
            <a:off x="9372258" y="576885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7">
            <a:hlinkClick r:id="" action="ppaction://noaction">
              <a:snd r:embed="rId25" name="9_A8.wav"/>
            </a:hlinkClick>
            <a:extLst>
              <a:ext uri="{FF2B5EF4-FFF2-40B4-BE49-F238E27FC236}">
                <a16:creationId xmlns:a16="http://schemas.microsoft.com/office/drawing/2014/main" id="{3F8DE572-FC3E-4127-B712-935642528D2B}"/>
              </a:ext>
            </a:extLst>
          </p:cNvPr>
          <p:cNvSpPr/>
          <p:nvPr/>
        </p:nvSpPr>
        <p:spPr>
          <a:xfrm>
            <a:off x="9372258" y="629267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2FFC9DD9-4C22-48CB-82E7-C8DA90BEC3D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87565" y="2636095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930642B7-3456-46B9-BFC0-7CD69B0476A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57753" y="3147509"/>
            <a:ext cx="462709" cy="428729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92BA4B41-2A13-449B-8CB2-4AAE665BDB8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23695" y="3634666"/>
            <a:ext cx="462709" cy="428729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AD493D18-F4F2-422F-BB74-3912360FC7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71462" y="4179659"/>
            <a:ext cx="462709" cy="428729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0AED3-3B3A-4521-86A9-CD6AC6FB990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63936" y="4689907"/>
            <a:ext cx="462709" cy="428729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A2E93B08-FF4D-4E95-ACCA-14EDC19BB1F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54803" y="5239918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57CFF22B-C77A-4BC9-BF64-842C83B20C6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57892" y="5736457"/>
            <a:ext cx="462709" cy="428729"/>
          </a:xfrm>
          <a:prstGeom prst="rect">
            <a:avLst/>
          </a:prstGeom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3EC112B8-AA79-47B3-A6FB-F5ACB6F6DB6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63936" y="6245098"/>
            <a:ext cx="462709" cy="4287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6DB5CA-7BC2-41E6-A036-7A710B665751}"/>
              </a:ext>
            </a:extLst>
          </p:cNvPr>
          <p:cNvSpPr/>
          <p:nvPr/>
        </p:nvSpPr>
        <p:spPr>
          <a:xfrm>
            <a:off x="7108089" y="2668464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C1C73688-19D8-497E-8C36-BEE0D3ED7170}"/>
              </a:ext>
            </a:extLst>
          </p:cNvPr>
          <p:cNvSpPr/>
          <p:nvPr/>
        </p:nvSpPr>
        <p:spPr>
          <a:xfrm>
            <a:off x="7101761" y="3222333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44F4243-E4B4-4A53-9EDE-A397A64CD8E8}"/>
              </a:ext>
            </a:extLst>
          </p:cNvPr>
          <p:cNvSpPr/>
          <p:nvPr/>
        </p:nvSpPr>
        <p:spPr>
          <a:xfrm>
            <a:off x="7074701" y="3702182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AD82B72-E588-4D66-A97A-6325CB8391A1}"/>
              </a:ext>
            </a:extLst>
          </p:cNvPr>
          <p:cNvSpPr/>
          <p:nvPr/>
        </p:nvSpPr>
        <p:spPr>
          <a:xfrm>
            <a:off x="6984056" y="4212028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0C8C938-C4CD-41F8-A9A2-4FBA4EFA8B5B}"/>
              </a:ext>
            </a:extLst>
          </p:cNvPr>
          <p:cNvSpPr/>
          <p:nvPr/>
        </p:nvSpPr>
        <p:spPr>
          <a:xfrm>
            <a:off x="6984056" y="4748717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15537F7-527E-450A-BC06-FE7B491E764D}"/>
              </a:ext>
            </a:extLst>
          </p:cNvPr>
          <p:cNvSpPr/>
          <p:nvPr/>
        </p:nvSpPr>
        <p:spPr>
          <a:xfrm>
            <a:off x="7016118" y="5268427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CBC40CA-429E-463F-B4DA-8AD3F9E990D0}"/>
              </a:ext>
            </a:extLst>
          </p:cNvPr>
          <p:cNvSpPr/>
          <p:nvPr/>
        </p:nvSpPr>
        <p:spPr>
          <a:xfrm>
            <a:off x="6945402" y="5737877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D13FDB9-3918-4689-99F4-3DBACDCF12F5}"/>
              </a:ext>
            </a:extLst>
          </p:cNvPr>
          <p:cNvSpPr/>
          <p:nvPr/>
        </p:nvSpPr>
        <p:spPr>
          <a:xfrm>
            <a:off x="6945402" y="6321355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Graphic 51" descr="Teacher">
            <a:extLst>
              <a:ext uri="{FF2B5EF4-FFF2-40B4-BE49-F238E27FC236}">
                <a16:creationId xmlns:a16="http://schemas.microsoft.com/office/drawing/2014/main" id="{94314B17-72B5-4504-96AD-76C526E9605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7539" y="929552"/>
            <a:ext cx="914400" cy="914400"/>
          </a:xfrm>
          <a:prstGeom prst="rect">
            <a:avLst/>
          </a:prstGeom>
        </p:spPr>
      </p:pic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28AD1ABB-6074-485D-AE21-E7834592E381}"/>
              </a:ext>
            </a:extLst>
          </p:cNvPr>
          <p:cNvSpPr/>
          <p:nvPr/>
        </p:nvSpPr>
        <p:spPr>
          <a:xfrm>
            <a:off x="1134453" y="1068475"/>
            <a:ext cx="4756419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29" name="6_2.wav"/>
            </a:hlinkClick>
            <a:extLst>
              <a:ext uri="{FF2B5EF4-FFF2-40B4-BE49-F238E27FC236}">
                <a16:creationId xmlns:a16="http://schemas.microsoft.com/office/drawing/2014/main" id="{52A6C5C5-C317-4D3D-93D4-091429C0BABD}"/>
              </a:ext>
            </a:extLst>
          </p:cNvPr>
          <p:cNvSpPr txBox="1"/>
          <p:nvPr/>
        </p:nvSpPr>
        <p:spPr>
          <a:xfrm>
            <a:off x="1143748" y="1015185"/>
            <a:ext cx="4645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 qui ? Pierre (je)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Max (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1" name="Rectangle 50">
            <a:hlinkClick r:id="" action="ppaction://noaction">
              <a:snd r:embed="rId30" name="Add_RW10_6.1.wav"/>
            </a:hlinkClick>
            <a:extLst>
              <a:ext uri="{FF2B5EF4-FFF2-40B4-BE49-F238E27FC236}">
                <a16:creationId xmlns:a16="http://schemas.microsoft.com/office/drawing/2014/main" id="{557ED32F-9BFC-4E46-8830-315B35A030C0}"/>
              </a:ext>
            </a:extLst>
          </p:cNvPr>
          <p:cNvSpPr/>
          <p:nvPr/>
        </p:nvSpPr>
        <p:spPr>
          <a:xfrm>
            <a:off x="0" y="42204"/>
            <a:ext cx="10560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 excursion à la </a:t>
            </a:r>
            <a:r>
              <a:rPr lang="en-GB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montagne</a:t>
            </a:r>
            <a:endParaRPr lang="en-GB" sz="3200" b="1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9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37" grpId="0" animBg="1"/>
      <p:bldP spid="38" grpId="0" animBg="1"/>
      <p:bldP spid="39" grpId="0" animBg="1"/>
      <p:bldP spid="3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879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333948" y="680650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</a:t>
            </a:r>
            <a:endParaRPr lang="en-GB" sz="9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A5260-03B3-4092-99ED-215F0B20A985}"/>
              </a:ext>
            </a:extLst>
          </p:cNvPr>
          <p:cNvSpPr txBox="1"/>
          <p:nvPr/>
        </p:nvSpPr>
        <p:spPr>
          <a:xfrm>
            <a:off x="686850" y="2770599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nasal before a consonant and at the end of words.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04BBEF-A1D7-4DC3-ACB1-4C73266164BD}"/>
              </a:ext>
            </a:extLst>
          </p:cNvPr>
          <p:cNvGrpSpPr/>
          <p:nvPr/>
        </p:nvGrpSpPr>
        <p:grpSpPr>
          <a:xfrm>
            <a:off x="119534" y="2250270"/>
            <a:ext cx="4803146" cy="2357459"/>
            <a:chOff x="-5395760" y="542340"/>
            <a:chExt cx="4803146" cy="2357459"/>
          </a:xfrm>
        </p:grpSpPr>
        <p:sp>
          <p:nvSpPr>
            <p:cNvPr id="10" name="CustomShape 14">
              <a:extLst>
                <a:ext uri="{FF2B5EF4-FFF2-40B4-BE49-F238E27FC236}">
                  <a16:creationId xmlns:a16="http://schemas.microsoft.com/office/drawing/2014/main" id="{91FA5759-0BB6-4404-A203-948DB545A846}"/>
                </a:ext>
              </a:extLst>
            </p:cNvPr>
            <p:cNvSpPr/>
            <p:nvPr/>
          </p:nvSpPr>
          <p:spPr>
            <a:xfrm>
              <a:off x="-5395760" y="542340"/>
              <a:ext cx="4803146" cy="2357459"/>
            </a:xfrm>
            <a:prstGeom prst="wedgeEllipseCallout">
              <a:avLst>
                <a:gd name="adj1" fmla="val -15672"/>
                <a:gd name="adj2" fmla="val -82962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0E1BF2-18C4-40D5-A55A-86785ACECA09}"/>
                </a:ext>
              </a:extLst>
            </p:cNvPr>
            <p:cNvSpPr txBox="1"/>
            <p:nvPr/>
          </p:nvSpPr>
          <p:spPr>
            <a:xfrm>
              <a:off x="-4676319" y="890384"/>
              <a:ext cx="3618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on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 is another nasal vowel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08ED2B-3833-4E5D-BBD8-D91917E086E2}"/>
                </a:ext>
              </a:extLst>
            </p:cNvPr>
            <p:cNvSpPr/>
            <p:nvPr/>
          </p:nvSpPr>
          <p:spPr>
            <a:xfrm>
              <a:off x="-5181983" y="1599194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3" name="Picture 2" descr="Alphabet Word Images, Face, Human">
              <a:extLst>
                <a:ext uri="{FF2B5EF4-FFF2-40B4-BE49-F238E27FC236}">
                  <a16:creationId xmlns:a16="http://schemas.microsoft.com/office/drawing/2014/main" id="{29A13C62-0EF0-4119-A3D0-65D83F56A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32213" y="720287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85BEAD6C-7D89-4066-B743-C6F0CB2C0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9742" y="1946314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EE4B10-D858-477E-A5C2-CD86847D17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3894" y="2287519"/>
            <a:ext cx="2351154" cy="2351154"/>
          </a:xfrm>
          <a:prstGeom prst="rect">
            <a:avLst/>
          </a:prstGeom>
        </p:spPr>
      </p:pic>
      <p:pic>
        <p:nvPicPr>
          <p:cNvPr id="3" name="non">
            <a:hlinkClick r:id="" action="ppaction://media"/>
            <a:extLst>
              <a:ext uri="{FF2B5EF4-FFF2-40B4-BE49-F238E27FC236}">
                <a16:creationId xmlns:a16="http://schemas.microsoft.com/office/drawing/2014/main" id="{4C47B24C-5B90-4C69-B716-C23CDAAB3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36262" y="2096502"/>
            <a:ext cx="4050941" cy="30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n_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n_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154350" y="53964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on 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29565" y="114944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895" y="956856"/>
            <a:ext cx="1310780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0" y="-75270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[on]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0C1D4-D667-4117-83D5-DC0B860CEA5F}"/>
              </a:ext>
            </a:extLst>
          </p:cNvPr>
          <p:cNvSpPr txBox="1"/>
          <p:nvPr/>
        </p:nvSpPr>
        <p:spPr>
          <a:xfrm>
            <a:off x="1165860" y="3194458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cray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89C18-9951-4372-855A-4E1B81D34E30}"/>
              </a:ext>
            </a:extLst>
          </p:cNvPr>
          <p:cNvSpPr txBox="1"/>
          <p:nvPr/>
        </p:nvSpPr>
        <p:spPr>
          <a:xfrm>
            <a:off x="8866260" y="3194458"/>
            <a:ext cx="2275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EEC6A-9145-444D-91D1-730F44266206}"/>
              </a:ext>
            </a:extLst>
          </p:cNvPr>
          <p:cNvSpPr txBox="1"/>
          <p:nvPr/>
        </p:nvSpPr>
        <p:spPr>
          <a:xfrm>
            <a:off x="1164338" y="5798969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9ED2-45C9-4BD7-9E8C-31DC30336D3E}"/>
              </a:ext>
            </a:extLst>
          </p:cNvPr>
          <p:cNvSpPr txBox="1"/>
          <p:nvPr/>
        </p:nvSpPr>
        <p:spPr>
          <a:xfrm>
            <a:off x="8951271" y="5765847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1A8B3B8D-FDC7-4583-8387-CD129A966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953" y="4278371"/>
            <a:ext cx="1696942" cy="148747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00E00F7-C31F-4C3A-84D8-FF9A2BF55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254" y="2372824"/>
            <a:ext cx="2351154" cy="2351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8A62C-F74F-4A16-A3A4-F113045BCF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786">
            <a:off x="774150" y="2128744"/>
            <a:ext cx="2746334" cy="1373167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D21E00F4-532A-439B-A3E8-169E14A937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5"/>
          <a:stretch/>
        </p:blipFill>
        <p:spPr>
          <a:xfrm>
            <a:off x="1274769" y="4152084"/>
            <a:ext cx="1868346" cy="1740049"/>
          </a:xfrm>
          <a:prstGeom prst="rect">
            <a:avLst/>
          </a:prstGeom>
        </p:spPr>
      </p:pic>
      <p:pic>
        <p:nvPicPr>
          <p:cNvPr id="24" name="Picture 23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87984A4-6971-4511-A64D-8D7E1DAEF3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5" y="1572722"/>
            <a:ext cx="1668885" cy="16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1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n_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n_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n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n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18EB015-94EC-467A-96D1-FFADCDD8C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952705"/>
              </p:ext>
            </p:extLst>
          </p:nvPr>
        </p:nvGraphicFramePr>
        <p:xfrm>
          <a:off x="560755" y="844744"/>
          <a:ext cx="9997244" cy="579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311">
                  <a:extLst>
                    <a:ext uri="{9D8B030D-6E8A-4147-A177-3AD203B41FA5}">
                      <a16:colId xmlns:a16="http://schemas.microsoft.com/office/drawing/2014/main" val="1593632480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4232156212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716479324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3095598456"/>
                    </a:ext>
                  </a:extLst>
                </a:gridCol>
              </a:tblGrid>
              <a:tr h="1931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039858"/>
                  </a:ext>
                </a:extLst>
              </a:tr>
              <a:tr h="19314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217958"/>
                  </a:ext>
                </a:extLst>
              </a:tr>
              <a:tr h="19314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982863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512" y="2996580"/>
            <a:ext cx="3813685" cy="1490527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</a:t>
            </a:r>
            <a:endParaRPr lang="en-GB" sz="9600" dirty="0"/>
          </a:p>
        </p:txBody>
      </p:sp>
      <p:sp>
        <p:nvSpPr>
          <p:cNvPr id="18" name="Google Shape;387;p19">
            <a:extLst>
              <a:ext uri="{FF2B5EF4-FFF2-40B4-BE49-F238E27FC236}">
                <a16:creationId xmlns:a16="http://schemas.microsoft.com/office/drawing/2014/main" id="{FEF48340-F075-4796-91E7-611E1016BD3B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88;p19">
            <a:extLst>
              <a:ext uri="{FF2B5EF4-FFF2-40B4-BE49-F238E27FC236}">
                <a16:creationId xmlns:a16="http://schemas.microsoft.com/office/drawing/2014/main" id="{209FF5DB-F9BE-46E4-8648-6086F412D60A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" name="Google Shape;389;p19">
            <a:extLst>
              <a:ext uri="{FF2B5EF4-FFF2-40B4-BE49-F238E27FC236}">
                <a16:creationId xmlns:a16="http://schemas.microsoft.com/office/drawing/2014/main" id="{508104B3-8829-42D3-9A54-AADEA2301877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0;p19">
            <a:extLst>
              <a:ext uri="{FF2B5EF4-FFF2-40B4-BE49-F238E27FC236}">
                <a16:creationId xmlns:a16="http://schemas.microsoft.com/office/drawing/2014/main" id="{F19063F4-156F-4CD5-94C0-B0E91876C58D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1;p19">
            <a:extLst>
              <a:ext uri="{FF2B5EF4-FFF2-40B4-BE49-F238E27FC236}">
                <a16:creationId xmlns:a16="http://schemas.microsoft.com/office/drawing/2014/main" id="{85D8A714-B7E2-4E07-AE1A-CA3326CD62DF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93;p19">
            <a:extLst>
              <a:ext uri="{FF2B5EF4-FFF2-40B4-BE49-F238E27FC236}">
                <a16:creationId xmlns:a16="http://schemas.microsoft.com/office/drawing/2014/main" id="{43DE38C0-5BCA-4A48-BC51-5CEEDEE69D31}"/>
              </a:ext>
            </a:extLst>
          </p:cNvPr>
          <p:cNvSpPr txBox="1"/>
          <p:nvPr/>
        </p:nvSpPr>
        <p:spPr>
          <a:xfrm>
            <a:off x="11748166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94;p19">
            <a:extLst>
              <a:ext uri="{FF2B5EF4-FFF2-40B4-BE49-F238E27FC236}">
                <a16:creationId xmlns:a16="http://schemas.microsoft.com/office/drawing/2014/main" id="{CB1E0A2A-9F94-48F6-A1BF-87458CCB331C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395;p19">
            <a:extLst>
              <a:ext uri="{FF2B5EF4-FFF2-40B4-BE49-F238E27FC236}">
                <a16:creationId xmlns:a16="http://schemas.microsoft.com/office/drawing/2014/main" id="{887E79E4-0C9E-4F01-8332-2B593E22B09D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CustomShape 2">
            <a:hlinkClick r:id="" action="ppaction://noaction">
              <a:snd r:embed="rId4" name="3_1 (segonde).wav"/>
            </a:hlinkClick>
            <a:extLst>
              <a:ext uri="{FF2B5EF4-FFF2-40B4-BE49-F238E27FC236}">
                <a16:creationId xmlns:a16="http://schemas.microsoft.com/office/drawing/2014/main" id="{6702CD13-E6C9-461B-8BB6-E2F72D339F7E}"/>
              </a:ext>
            </a:extLst>
          </p:cNvPr>
          <p:cNvSpPr/>
          <p:nvPr/>
        </p:nvSpPr>
        <p:spPr>
          <a:xfrm>
            <a:off x="945797" y="741682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sec</a:t>
            </a:r>
            <a:r>
              <a:rPr lang="en-GB" sz="2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6" name="CustomShape 2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F5D33695-4A96-4383-9D36-D197071C88EB}"/>
              </a:ext>
            </a:extLst>
          </p:cNvPr>
          <p:cNvSpPr/>
          <p:nvPr/>
        </p:nvSpPr>
        <p:spPr>
          <a:xfrm>
            <a:off x="3391946" y="772657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sulter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8" name="CustomShape 2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818ADF05-D408-4188-847F-813525240BA0}"/>
              </a:ext>
            </a:extLst>
          </p:cNvPr>
          <p:cNvSpPr/>
          <p:nvPr/>
        </p:nvSpPr>
        <p:spPr>
          <a:xfrm>
            <a:off x="5574876" y="777477"/>
            <a:ext cx="2434785" cy="426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fortable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0" name="CustomShape 2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DB9650A8-36FB-46BF-B4FB-9C1FCABF9C52}"/>
              </a:ext>
            </a:extLst>
          </p:cNvPr>
          <p:cNvSpPr/>
          <p:nvPr/>
        </p:nvSpPr>
        <p:spPr>
          <a:xfrm>
            <a:off x="8410484" y="749496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religi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2" name="CustomShape 2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5D30816D-339F-4EDC-AB08-192FA53AA801}"/>
              </a:ext>
            </a:extLst>
          </p:cNvPr>
          <p:cNvSpPr/>
          <p:nvPr/>
        </p:nvSpPr>
        <p:spPr>
          <a:xfrm>
            <a:off x="741997" y="2703413"/>
            <a:ext cx="2229909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camélé</a:t>
            </a:r>
            <a:r>
              <a:rPr lang="en-GB" sz="2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4" name="CustomShape 2">
            <a:hlinkClick r:id="" action="ppaction://noaction">
              <a:snd r:embed="rId9" name="3_6.wav"/>
            </a:hlinkClick>
            <a:extLst>
              <a:ext uri="{FF2B5EF4-FFF2-40B4-BE49-F238E27FC236}">
                <a16:creationId xmlns:a16="http://schemas.microsoft.com/office/drawing/2014/main" id="{558BA047-1CFE-4CCD-8306-9E99C4C12370}"/>
              </a:ext>
            </a:extLst>
          </p:cNvPr>
          <p:cNvSpPr/>
          <p:nvPr/>
        </p:nvSpPr>
        <p:spPr>
          <a:xfrm>
            <a:off x="8458558" y="2703413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marr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6" name="CustomShape 2">
            <a:hlinkClick r:id="" action="ppaction://noaction">
              <a:snd r:embed="rId10" name="3_7.wav"/>
            </a:hlinkClick>
            <a:extLst>
              <a:ext uri="{FF2B5EF4-FFF2-40B4-BE49-F238E27FC236}">
                <a16:creationId xmlns:a16="http://schemas.microsoft.com/office/drawing/2014/main" id="{C035F081-C067-4F7E-864A-20D3B1C7EDB2}"/>
              </a:ext>
            </a:extLst>
          </p:cNvPr>
          <p:cNvSpPr/>
          <p:nvPr/>
        </p:nvSpPr>
        <p:spPr>
          <a:xfrm>
            <a:off x="927253" y="4665144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fr</a:t>
            </a:r>
            <a:r>
              <a:rPr lang="en-GB" sz="2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9" name="CustomShape 2">
            <a:hlinkClick r:id="" action="ppaction://noaction">
              <a:snd r:embed="rId11" name="3_8.wav"/>
            </a:hlinkClick>
            <a:extLst>
              <a:ext uri="{FF2B5EF4-FFF2-40B4-BE49-F238E27FC236}">
                <a16:creationId xmlns:a16="http://schemas.microsoft.com/office/drawing/2014/main" id="{173A36FB-D43F-476F-B716-C7CB7BCCA8C8}"/>
              </a:ext>
            </a:extLst>
          </p:cNvPr>
          <p:cNvSpPr/>
          <p:nvPr/>
        </p:nvSpPr>
        <p:spPr>
          <a:xfrm>
            <a:off x="3391946" y="4621144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passi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1" name="CustomShape 2">
            <a:hlinkClick r:id="" action="ppaction://noaction">
              <a:snd r:embed="rId12" name="3_9.wav"/>
            </a:hlinkClick>
            <a:extLst>
              <a:ext uri="{FF2B5EF4-FFF2-40B4-BE49-F238E27FC236}">
                <a16:creationId xmlns:a16="http://schemas.microsoft.com/office/drawing/2014/main" id="{7C04C2A2-EC97-4F33-9279-E0D54D77C2D4}"/>
              </a:ext>
            </a:extLst>
          </p:cNvPr>
          <p:cNvSpPr/>
          <p:nvPr/>
        </p:nvSpPr>
        <p:spPr>
          <a:xfrm>
            <a:off x="5884590" y="4585348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b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jour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2" name="CustomShape 2">
            <a:hlinkClick r:id="" action="ppaction://noaction">
              <a:snd r:embed="rId13" name="3_10.wav"/>
            </a:hlinkClick>
            <a:extLst>
              <a:ext uri="{FF2B5EF4-FFF2-40B4-BE49-F238E27FC236}">
                <a16:creationId xmlns:a16="http://schemas.microsoft.com/office/drawing/2014/main" id="{FF4C1940-153F-48A5-BDDD-9FFAB25979ED}"/>
              </a:ext>
            </a:extLst>
          </p:cNvPr>
          <p:cNvSpPr/>
          <p:nvPr/>
        </p:nvSpPr>
        <p:spPr>
          <a:xfrm>
            <a:off x="8410484" y="4585348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Jap</a:t>
            </a:r>
            <a:r>
              <a:rPr lang="en-GB" sz="2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60FB8F8-2716-43EB-A62C-52B7F5D5A9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7" y="3230015"/>
            <a:ext cx="1284020" cy="1360649"/>
          </a:xfrm>
          <a:prstGeom prst="rect">
            <a:avLst/>
          </a:prstGeom>
        </p:spPr>
      </p:pic>
      <p:pic>
        <p:nvPicPr>
          <p:cNvPr id="9" name="Picture 8" descr="A picture containing watch&#10;&#10;Description automatically generated">
            <a:extLst>
              <a:ext uri="{FF2B5EF4-FFF2-40B4-BE49-F238E27FC236}">
                <a16:creationId xmlns:a16="http://schemas.microsoft.com/office/drawing/2014/main" id="{23BBF009-452B-47D9-ACF8-1F0FD8D4E8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71" y="1204011"/>
            <a:ext cx="1141359" cy="1526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8FC23F-2F04-417B-BE11-96EB87C03A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946" y="1357428"/>
            <a:ext cx="1859396" cy="1259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1A809-1D76-4809-9A11-4EDEEB1A28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95" y="1687180"/>
            <a:ext cx="1859396" cy="929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BC0E9-2518-4A84-8FF9-BDBF9F7352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3" y="1737447"/>
            <a:ext cx="1064734" cy="6323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8F8D82-28E1-4446-9568-6E9D9A6FCB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81" y="1277091"/>
            <a:ext cx="1554010" cy="1396181"/>
          </a:xfrm>
          <a:prstGeom prst="rect">
            <a:avLst/>
          </a:prstGeom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920C2BE8-B2F9-4BAD-8E55-A8F8796117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88" y="3271567"/>
            <a:ext cx="1284021" cy="1215540"/>
          </a:xfrm>
          <a:prstGeom prst="rect">
            <a:avLst/>
          </a:prstGeom>
        </p:spPr>
      </p:pic>
      <p:pic>
        <p:nvPicPr>
          <p:cNvPr id="56" name="Picture 55" descr="Logo, icon&#10;&#10;Description automatically generated">
            <a:extLst>
              <a:ext uri="{FF2B5EF4-FFF2-40B4-BE49-F238E27FC236}">
                <a16:creationId xmlns:a16="http://schemas.microsoft.com/office/drawing/2014/main" id="{5B6B2542-DF7F-487E-AB78-D8AA13C147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163" y="3713865"/>
            <a:ext cx="977720" cy="8684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8C92F61-A83F-4964-94CB-500DBC67BB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1" y="5323989"/>
            <a:ext cx="954939" cy="1085543"/>
          </a:xfrm>
          <a:prstGeom prst="rect">
            <a:avLst/>
          </a:prstGeom>
        </p:spPr>
      </p:pic>
      <p:pic>
        <p:nvPicPr>
          <p:cNvPr id="60" name="Graphic 59" descr="Line arrow Straight">
            <a:extLst>
              <a:ext uri="{FF2B5EF4-FFF2-40B4-BE49-F238E27FC236}">
                <a16:creationId xmlns:a16="http://schemas.microsoft.com/office/drawing/2014/main" id="{2DBC1B0C-5236-40D3-9866-27C1800980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701876" y="5094577"/>
            <a:ext cx="914400" cy="914400"/>
          </a:xfrm>
          <a:prstGeom prst="rect">
            <a:avLst/>
          </a:prstGeom>
        </p:spPr>
      </p:pic>
      <p:pic>
        <p:nvPicPr>
          <p:cNvPr id="62" name="Picture 61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15EACC7A-5A47-43B2-B8C0-A228BCC6D2C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14" y="5052498"/>
            <a:ext cx="2238020" cy="1535142"/>
          </a:xfrm>
          <a:prstGeom prst="rect">
            <a:avLst/>
          </a:prstGeom>
        </p:spPr>
      </p:pic>
      <p:pic>
        <p:nvPicPr>
          <p:cNvPr id="96" name="Picture 95" descr="Shape, arrow&#10;&#10;Description automatically generated">
            <a:extLst>
              <a:ext uri="{FF2B5EF4-FFF2-40B4-BE49-F238E27FC236}">
                <a16:creationId xmlns:a16="http://schemas.microsoft.com/office/drawing/2014/main" id="{C6914A1F-EC9C-492A-AA36-9F21FFB85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31" y="5147746"/>
            <a:ext cx="1539538" cy="1396409"/>
          </a:xfrm>
          <a:prstGeom prst="rect">
            <a:avLst/>
          </a:prstGeom>
        </p:spPr>
      </p:pic>
      <p:pic>
        <p:nvPicPr>
          <p:cNvPr id="98" name="Picture 97" descr="A picture containing text, queen, businesscard, flag&#10;&#10;Description automatically generated">
            <a:extLst>
              <a:ext uri="{FF2B5EF4-FFF2-40B4-BE49-F238E27FC236}">
                <a16:creationId xmlns:a16="http://schemas.microsoft.com/office/drawing/2014/main" id="{366347CE-4088-43BF-919E-DCCA75F5CD5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5"/>
          <a:stretch/>
        </p:blipFill>
        <p:spPr>
          <a:xfrm>
            <a:off x="8189611" y="4928610"/>
            <a:ext cx="2233362" cy="1847134"/>
          </a:xfrm>
          <a:prstGeom prst="rect">
            <a:avLst/>
          </a:prstGeom>
        </p:spPr>
      </p:pic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A8DF095A-3401-4D25-9CEB-66D5F0D0FF9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55654" y="-12967"/>
            <a:ext cx="914400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11199032-44E2-4D47-9163-99339C6C08DE}"/>
              </a:ext>
            </a:extLst>
          </p:cNvPr>
          <p:cNvSpPr/>
          <p:nvPr/>
        </p:nvSpPr>
        <p:spPr>
          <a:xfrm>
            <a:off x="1092688" y="170411"/>
            <a:ext cx="363964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3" name="CustomShape 6">
            <a:hlinkClick r:id="" action="ppaction://noaction">
              <a:snd r:embed="rId30" name="4_2.wav"/>
            </a:hlinkClick>
            <a:extLst>
              <a:ext uri="{FF2B5EF4-FFF2-40B4-BE49-F238E27FC236}">
                <a16:creationId xmlns:a16="http://schemas.microsoft.com/office/drawing/2014/main" id="{D8C86B36-7835-4051-A2D4-2950DED0E447}"/>
              </a:ext>
            </a:extLst>
          </p:cNvPr>
          <p:cNvSpPr/>
          <p:nvPr/>
        </p:nvSpPr>
        <p:spPr>
          <a:xfrm>
            <a:off x="1066586" y="163571"/>
            <a:ext cx="343447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Prononce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9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DFB9A344-B2E6-4474-B685-387B63FDAFB5}"/>
              </a:ext>
            </a:extLst>
          </p:cNvPr>
          <p:cNvGrpSpPr/>
          <p:nvPr/>
        </p:nvGrpSpPr>
        <p:grpSpPr>
          <a:xfrm>
            <a:off x="3755818" y="3209650"/>
            <a:ext cx="3894355" cy="1529460"/>
            <a:chOff x="14783615" y="5099373"/>
            <a:chExt cx="3894355" cy="152946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67A5C0A-A7D1-4D24-A534-0871817AF112}"/>
                </a:ext>
              </a:extLst>
            </p:cNvPr>
            <p:cNvSpPr txBox="1"/>
            <p:nvPr/>
          </p:nvSpPr>
          <p:spPr>
            <a:xfrm>
              <a:off x="14783615" y="5613170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crayon</a:t>
              </a:r>
              <a:b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 pencil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46E43BF-470E-44CB-BE1A-876638447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2326" y="5099373"/>
              <a:ext cx="1674137" cy="83706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35291C-B1ED-4FB6-B373-7129302E5F37}"/>
              </a:ext>
            </a:extLst>
          </p:cNvPr>
          <p:cNvGrpSpPr/>
          <p:nvPr/>
        </p:nvGrpSpPr>
        <p:grpSpPr>
          <a:xfrm>
            <a:off x="5052624" y="3130581"/>
            <a:ext cx="2008094" cy="1925023"/>
            <a:chOff x="14415247" y="2453369"/>
            <a:chExt cx="2008094" cy="192502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EF31B1E-7414-4F92-9765-45FC8BFC1704}"/>
                </a:ext>
              </a:extLst>
            </p:cNvPr>
            <p:cNvSpPr txBox="1"/>
            <p:nvPr/>
          </p:nvSpPr>
          <p:spPr>
            <a:xfrm>
              <a:off x="14415247" y="3362729"/>
              <a:ext cx="20080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livre</a:t>
              </a:r>
              <a:b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 book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8004B1-B900-4628-B6FE-7CECC3EB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5651" y="2453369"/>
              <a:ext cx="1007286" cy="97208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4341EB-0F95-47E3-A19C-E002D0BD2292}"/>
              </a:ext>
            </a:extLst>
          </p:cNvPr>
          <p:cNvGrpSpPr/>
          <p:nvPr/>
        </p:nvGrpSpPr>
        <p:grpSpPr>
          <a:xfrm>
            <a:off x="3964505" y="2975040"/>
            <a:ext cx="3894355" cy="2124333"/>
            <a:chOff x="-3399566" y="1105487"/>
            <a:chExt cx="3894355" cy="2124333"/>
          </a:xfrm>
        </p:grpSpPr>
        <p:pic>
          <p:nvPicPr>
            <p:cNvPr id="30" name="Picture 2" descr="Bolsa, Escuela, Mochila">
              <a:extLst>
                <a:ext uri="{FF2B5EF4-FFF2-40B4-BE49-F238E27FC236}">
                  <a16:creationId xmlns:a16="http://schemas.microsoft.com/office/drawing/2014/main" id="{FE07E395-3920-42AC-AD0B-34FD7AF36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45795" y="1105487"/>
              <a:ext cx="1228738" cy="1608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5B27B1-A703-499B-8282-7CDA86A4800F}"/>
                </a:ext>
              </a:extLst>
            </p:cNvPr>
            <p:cNvSpPr txBox="1"/>
            <p:nvPr/>
          </p:nvSpPr>
          <p:spPr>
            <a:xfrm>
              <a:off x="-3399566" y="2583489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sac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2C5B49-D972-44AD-A0BC-39D6D925FE9F}"/>
              </a:ext>
            </a:extLst>
          </p:cNvPr>
          <p:cNvGrpSpPr/>
          <p:nvPr/>
        </p:nvGrpSpPr>
        <p:grpSpPr>
          <a:xfrm>
            <a:off x="3964505" y="3084150"/>
            <a:ext cx="3894355" cy="1546650"/>
            <a:chOff x="-7639417" y="3252046"/>
            <a:chExt cx="3894355" cy="15466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B1DE9BC-B949-4CA8-87E2-FAA9C36E5272}"/>
                </a:ext>
              </a:extLst>
            </p:cNvPr>
            <p:cNvSpPr txBox="1"/>
            <p:nvPr/>
          </p:nvSpPr>
          <p:spPr>
            <a:xfrm>
              <a:off x="-7639417" y="4152365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stylo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E4DBEEF-C791-476C-8CE2-0922051DA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201438">
              <a:off x="-6431576" y="3252046"/>
              <a:ext cx="2011609" cy="128240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DB24F5-58F4-4AA3-BB5C-3DAD0CAB4173}"/>
              </a:ext>
            </a:extLst>
          </p:cNvPr>
          <p:cNvGrpSpPr/>
          <p:nvPr/>
        </p:nvGrpSpPr>
        <p:grpSpPr>
          <a:xfrm>
            <a:off x="4059476" y="3213553"/>
            <a:ext cx="3894355" cy="1889282"/>
            <a:chOff x="-7293921" y="1011741"/>
            <a:chExt cx="3894355" cy="1889282"/>
          </a:xfrm>
        </p:grpSpPr>
        <p:pic>
          <p:nvPicPr>
            <p:cNvPr id="42" name="Picture 4" descr="Escuela, Libro De Ejercicios, Estudiar">
              <a:extLst>
                <a:ext uri="{FF2B5EF4-FFF2-40B4-BE49-F238E27FC236}">
                  <a16:creationId xmlns:a16="http://schemas.microsoft.com/office/drawing/2014/main" id="{0F3F8CF2-918D-479F-AC1C-12CD01AFC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80499" y="1011741"/>
              <a:ext cx="977425" cy="130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AB4039-1384-403B-A924-58857B1CAD64}"/>
                </a:ext>
              </a:extLst>
            </p:cNvPr>
            <p:cNvSpPr txBox="1"/>
            <p:nvPr/>
          </p:nvSpPr>
          <p:spPr>
            <a:xfrm>
              <a:off x="-7293921" y="2254692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cahier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23EB7E-3543-40B8-AA44-265D3E3ABDBA}"/>
              </a:ext>
            </a:extLst>
          </p:cNvPr>
          <p:cNvGrpSpPr/>
          <p:nvPr/>
        </p:nvGrpSpPr>
        <p:grpSpPr>
          <a:xfrm>
            <a:off x="3964505" y="3425458"/>
            <a:ext cx="3894355" cy="1450173"/>
            <a:chOff x="-3825294" y="4309907"/>
            <a:chExt cx="3894355" cy="145017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E0E9217-F542-4441-8BB0-7689E133D505}"/>
                </a:ext>
              </a:extLst>
            </p:cNvPr>
            <p:cNvSpPr txBox="1"/>
            <p:nvPr/>
          </p:nvSpPr>
          <p:spPr>
            <a:xfrm>
              <a:off x="-3825294" y="5113749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orange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76A45A2-9C8A-44E4-B1A4-FB0086CD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6530" y="4309907"/>
              <a:ext cx="955445" cy="91785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00F4CCF-2F4C-4600-A892-4A5F336BB901}"/>
              </a:ext>
            </a:extLst>
          </p:cNvPr>
          <p:cNvGrpSpPr/>
          <p:nvPr/>
        </p:nvGrpSpPr>
        <p:grpSpPr>
          <a:xfrm>
            <a:off x="3928123" y="3272047"/>
            <a:ext cx="3894355" cy="1726326"/>
            <a:chOff x="-4090194" y="3582202"/>
            <a:chExt cx="3894355" cy="172632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9DDDE1-F98D-440D-B4D5-5C493BDE9CD1}"/>
                </a:ext>
              </a:extLst>
            </p:cNvPr>
            <p:cNvSpPr txBox="1"/>
            <p:nvPr/>
          </p:nvSpPr>
          <p:spPr>
            <a:xfrm>
              <a:off x="-4090194" y="4662197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bouteille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52" name="Picture 51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2B4EFAC-AC2C-43E0-A34E-B1B1EED5B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2211335" y="3582202"/>
              <a:ext cx="553008" cy="1106015"/>
            </a:xfrm>
            <a:prstGeom prst="rect">
              <a:avLst/>
            </a:prstGeom>
          </p:spPr>
        </p:pic>
      </p:grp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EBEF67-80C2-4ACD-B4BF-33642CE86B49}"/>
              </a:ext>
            </a:extLst>
          </p:cNvPr>
          <p:cNvGrpSpPr/>
          <p:nvPr/>
        </p:nvGrpSpPr>
        <p:grpSpPr>
          <a:xfrm>
            <a:off x="-24821" y="1911997"/>
            <a:ext cx="3894355" cy="4446426"/>
            <a:chOff x="-24821" y="1911997"/>
            <a:chExt cx="3894355" cy="444642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255EA90-EB12-4F4D-8493-4A993A21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E79FC7B-A6D0-47D9-862C-33610DBF1081}"/>
                </a:ext>
              </a:extLst>
            </p:cNvPr>
            <p:cNvSpPr/>
            <p:nvPr/>
          </p:nvSpPr>
          <p:spPr>
            <a:xfrm>
              <a:off x="287469" y="3351686"/>
              <a:ext cx="188384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[un]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1D77558-4B65-4D3D-8E9D-C86247DB1B7F}"/>
              </a:ext>
            </a:extLst>
          </p:cNvPr>
          <p:cNvGrpSpPr/>
          <p:nvPr/>
        </p:nvGrpSpPr>
        <p:grpSpPr>
          <a:xfrm>
            <a:off x="3913948" y="3274451"/>
            <a:ext cx="3894355" cy="1676691"/>
            <a:chOff x="12381181" y="442329"/>
            <a:chExt cx="3894355" cy="167669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959B208-7E90-4C23-B2D2-A83322C5AB1B}"/>
                </a:ext>
              </a:extLst>
            </p:cNvPr>
            <p:cNvSpPr txBox="1"/>
            <p:nvPr/>
          </p:nvSpPr>
          <p:spPr>
            <a:xfrm>
              <a:off x="12381181" y="1103357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règle</a:t>
              </a:r>
              <a:b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 ruler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49" name="Picture 48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2FC32D4F-10EE-4A07-B07B-40CEE43B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2100" y="442329"/>
              <a:ext cx="1883849" cy="94506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98C0A5-12E7-470E-9EBF-F5127F03ADE2}"/>
              </a:ext>
            </a:extLst>
          </p:cNvPr>
          <p:cNvGrpSpPr/>
          <p:nvPr/>
        </p:nvGrpSpPr>
        <p:grpSpPr>
          <a:xfrm>
            <a:off x="3891741" y="3248469"/>
            <a:ext cx="3894355" cy="1662235"/>
            <a:chOff x="15725206" y="229167"/>
            <a:chExt cx="3894355" cy="166223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0DCF2D1-EC25-4309-9454-D14B17AA3930}"/>
                </a:ext>
              </a:extLst>
            </p:cNvPr>
            <p:cNvSpPr txBox="1"/>
            <p:nvPr/>
          </p:nvSpPr>
          <p:spPr>
            <a:xfrm>
              <a:off x="15725206" y="875739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gomme</a:t>
              </a:r>
              <a:b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 rubber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55" name="Picture 54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3BFE701B-D7D6-4180-934E-0EA57502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4683" y="229167"/>
              <a:ext cx="1002267" cy="7600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B6295C0-C5EB-40D3-95D5-9335E3F73385}"/>
              </a:ext>
            </a:extLst>
          </p:cNvPr>
          <p:cNvGrpSpPr/>
          <p:nvPr/>
        </p:nvGrpSpPr>
        <p:grpSpPr>
          <a:xfrm>
            <a:off x="8346381" y="1911997"/>
            <a:ext cx="4017901" cy="4492395"/>
            <a:chOff x="8346381" y="1911997"/>
            <a:chExt cx="4017901" cy="449239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762D8CA-2E27-4F24-8161-A42A4F118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6381" y="1911997"/>
              <a:ext cx="3894355" cy="4492395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CAF33A-4DC2-4CDC-BDFF-863323411541}"/>
                </a:ext>
              </a:extLst>
            </p:cNvPr>
            <p:cNvSpPr/>
            <p:nvPr/>
          </p:nvSpPr>
          <p:spPr>
            <a:xfrm>
              <a:off x="9888924" y="3351686"/>
              <a:ext cx="247535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[</a:t>
              </a:r>
              <a:r>
                <a:rPr kumimoji="0" lang="en-US" sz="72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une</a:t>
              </a: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</a:t>
              </a:r>
            </a:p>
          </p:txBody>
        </p:sp>
      </p:grp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A27F29A5-952C-4095-9DAF-077E861E21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28036" y="0"/>
            <a:ext cx="914400" cy="914400"/>
          </a:xfrm>
          <a:prstGeom prst="rect">
            <a:avLst/>
          </a:prstGeom>
        </p:spPr>
      </p:pic>
      <p:sp>
        <p:nvSpPr>
          <p:cNvPr id="63" name="Speech Bubble: Rectangle with Corners Rounded 62">
            <a:hlinkClick r:id="" action="ppaction://noaction">
              <a:snd r:embed="rId26" name="T3_W8_7.1.wav"/>
            </a:hlinkClick>
            <a:extLst>
              <a:ext uri="{FF2B5EF4-FFF2-40B4-BE49-F238E27FC236}">
                <a16:creationId xmlns:a16="http://schemas.microsoft.com/office/drawing/2014/main" id="{1A6E7557-1338-4860-887E-0D53BFE889BE}"/>
              </a:ext>
            </a:extLst>
          </p:cNvPr>
          <p:cNvSpPr/>
          <p:nvPr/>
        </p:nvSpPr>
        <p:spPr>
          <a:xfrm>
            <a:off x="1042436" y="11496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TextBox 63">
            <a:hlinkClick r:id="" action="ppaction://noaction">
              <a:snd r:embed="rId26" name="T3_W8_7.1.wav"/>
            </a:hlinkClick>
            <a:extLst>
              <a:ext uri="{FF2B5EF4-FFF2-40B4-BE49-F238E27FC236}">
                <a16:creationId xmlns:a16="http://schemas.microsoft.com/office/drawing/2014/main" id="{5C4547CB-6368-430C-A9EE-07BCA5E8FF45}"/>
              </a:ext>
            </a:extLst>
          </p:cNvPr>
          <p:cNvSpPr txBox="1"/>
          <p:nvPr/>
        </p:nvSpPr>
        <p:spPr>
          <a:xfrm>
            <a:off x="1042436" y="127178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1641 0.01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20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65559 -0.04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-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70039 -0.07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13" y="-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69909 -0.01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61" y="-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66641 -0.031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71966 0.004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7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63346 -0.0483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80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63724 -0.0245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70013 -0.0064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21EA2BBA-7B56-48C4-B213-3F9B46386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69" y="857077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hlinkClick r:id="" action="ppaction://noaction">
              <a:snd r:embed="rId5" name="Add_RW10_6.2.wav"/>
            </a:hlinkClick>
            <a:extLst>
              <a:ext uri="{FF2B5EF4-FFF2-40B4-BE49-F238E27FC236}">
                <a16:creationId xmlns:a16="http://schemas.microsoft.com/office/drawing/2014/main" id="{73C7A9CA-CE17-4D32-8236-B1FFD8B24F03}"/>
              </a:ext>
            </a:extLst>
          </p:cNvPr>
          <p:cNvSpPr/>
          <p:nvPr/>
        </p:nvSpPr>
        <p:spPr>
          <a:xfrm>
            <a:off x="1024286" y="1011973"/>
            <a:ext cx="4153821" cy="489252"/>
          </a:xfrm>
          <a:prstGeom prst="wedgeRoundRectCallout">
            <a:avLst>
              <a:gd name="adj1" fmla="val -57156"/>
              <a:gd name="adj2" fmla="val 9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professeur</a:t>
            </a:r>
            <a:r>
              <a:rPr lang="en-GB" sz="24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lit </a:t>
            </a:r>
            <a:r>
              <a:rPr lang="en-GB" sz="2400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liste</a:t>
            </a:r>
            <a:r>
              <a:rPr lang="en-GB" sz="24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US" sz="2400" kern="0" dirty="0">
              <a:solidFill>
                <a:prstClr val="white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7" name="Add_RW10_6.1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 excursion à la </a:t>
            </a:r>
            <a:r>
              <a:rPr lang="en-GB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montagne</a:t>
            </a:r>
            <a:endParaRPr lang="en-GB" sz="3200" b="1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7457264"/>
              </p:ext>
            </p:extLst>
          </p:nvPr>
        </p:nvGraphicFramePr>
        <p:xfrm>
          <a:off x="269083" y="2497353"/>
          <a:ext cx="10176726" cy="3385655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377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578844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livre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gomme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crayon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cahier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orange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" name="CustomShape 23">
            <a:hlinkClick r:id="" action="ppaction://noaction">
              <a:snd r:embed="rId8" name="5_1_beep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351913" y="26095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9" name="5_2beep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351913" y="33116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8" name="5_1_beep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369308" y="397622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8" name="5_1_beep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369308" y="466276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9" name="5_2beep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369308" y="53124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Picture 4" descr="Montaña, Icono, Firmar, Diseño, Símbolo">
            <a:extLst>
              <a:ext uri="{FF2B5EF4-FFF2-40B4-BE49-F238E27FC236}">
                <a16:creationId xmlns:a16="http://schemas.microsoft.com/office/drawing/2014/main" id="{40617D09-B5D1-4720-BAEF-2A52F3B13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9916702" y="223706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33875" y="557776"/>
            <a:ext cx="10526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and his friends are going on a school trip to the mountains.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D5561F8-B2E5-4307-96B6-D1FDE9E2E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22" y="961049"/>
            <a:ext cx="817449" cy="1522324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2ECFDF3-FAD2-433A-A315-7F5028351536}"/>
              </a:ext>
            </a:extLst>
          </p:cNvPr>
          <p:cNvSpPr/>
          <p:nvPr/>
        </p:nvSpPr>
        <p:spPr>
          <a:xfrm>
            <a:off x="1237504" y="3979429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35FADE4-EBA0-4C93-9B61-DC91116E8FFB}"/>
              </a:ext>
            </a:extLst>
          </p:cNvPr>
          <p:cNvSpPr/>
          <p:nvPr/>
        </p:nvSpPr>
        <p:spPr>
          <a:xfrm>
            <a:off x="2229426" y="3276902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45C4210-18F9-4964-B818-FCE362403EBF}"/>
              </a:ext>
            </a:extLst>
          </p:cNvPr>
          <p:cNvSpPr/>
          <p:nvPr/>
        </p:nvSpPr>
        <p:spPr>
          <a:xfrm>
            <a:off x="1239866" y="2609595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3900B9D-2FA6-49CD-9E2F-6585838FD55F}"/>
              </a:ext>
            </a:extLst>
          </p:cNvPr>
          <p:cNvSpPr/>
          <p:nvPr/>
        </p:nvSpPr>
        <p:spPr>
          <a:xfrm>
            <a:off x="1237503" y="4630111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5D03CFF-CAB6-4D03-8367-139EA9038066}"/>
              </a:ext>
            </a:extLst>
          </p:cNvPr>
          <p:cNvSpPr/>
          <p:nvPr/>
        </p:nvSpPr>
        <p:spPr>
          <a:xfrm>
            <a:off x="2229426" y="5312492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734B7A8-8E33-4AC5-9048-77583D884950}"/>
              </a:ext>
            </a:extLst>
          </p:cNvPr>
          <p:cNvSpPr/>
          <p:nvPr/>
        </p:nvSpPr>
        <p:spPr>
          <a:xfrm>
            <a:off x="4528839" y="2609595"/>
            <a:ext cx="1154782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300B3F8-28B2-4982-8BAA-D9288DFAF742}"/>
              </a:ext>
            </a:extLst>
          </p:cNvPr>
          <p:cNvSpPr/>
          <p:nvPr/>
        </p:nvSpPr>
        <p:spPr>
          <a:xfrm>
            <a:off x="4250933" y="3276902"/>
            <a:ext cx="1737488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A97FA93-2CD2-431A-A4E9-00A30A895A55}"/>
              </a:ext>
            </a:extLst>
          </p:cNvPr>
          <p:cNvSpPr/>
          <p:nvPr/>
        </p:nvSpPr>
        <p:spPr>
          <a:xfrm>
            <a:off x="7884645" y="3979429"/>
            <a:ext cx="1474506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615988-481F-4A2D-A715-C94456AA06D4}"/>
              </a:ext>
            </a:extLst>
          </p:cNvPr>
          <p:cNvSpPr/>
          <p:nvPr/>
        </p:nvSpPr>
        <p:spPr>
          <a:xfrm>
            <a:off x="4542286" y="4640452"/>
            <a:ext cx="1154782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01FC2EF-B58A-45EF-B4B9-0548EB12D39C}"/>
              </a:ext>
            </a:extLst>
          </p:cNvPr>
          <p:cNvSpPr/>
          <p:nvPr/>
        </p:nvSpPr>
        <p:spPr>
          <a:xfrm>
            <a:off x="7884644" y="5279839"/>
            <a:ext cx="1474506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2" name="CustomShape 23">
            <a:hlinkClick r:id="" action="ppaction://noaction">
              <a:snd r:embed="rId12" name="4_4.wav"/>
            </a:hlinkClick>
            <a:extLst>
              <a:ext uri="{FF2B5EF4-FFF2-40B4-BE49-F238E27FC236}">
                <a16:creationId xmlns:a16="http://schemas.microsoft.com/office/drawing/2014/main" id="{0E7EF1A2-4E02-4D65-A347-92874677681B}"/>
              </a:ext>
            </a:extLst>
          </p:cNvPr>
          <p:cNvSpPr/>
          <p:nvPr/>
        </p:nvSpPr>
        <p:spPr>
          <a:xfrm>
            <a:off x="10105808" y="2609595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24">
            <a:hlinkClick r:id="" action="ppaction://noaction">
              <a:snd r:embed="rId13" name="4_5.wav"/>
            </a:hlinkClick>
            <a:extLst>
              <a:ext uri="{FF2B5EF4-FFF2-40B4-BE49-F238E27FC236}">
                <a16:creationId xmlns:a16="http://schemas.microsoft.com/office/drawing/2014/main" id="{16AF301D-26A9-4B78-A879-F2F4D2BD237F}"/>
              </a:ext>
            </a:extLst>
          </p:cNvPr>
          <p:cNvSpPr/>
          <p:nvPr/>
        </p:nvSpPr>
        <p:spPr>
          <a:xfrm>
            <a:off x="10105808" y="331160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CustomShape 25">
            <a:hlinkClick r:id="" action="ppaction://noaction">
              <a:snd r:embed="rId14" name="4_1.wav"/>
            </a:hlinkClick>
            <a:extLst>
              <a:ext uri="{FF2B5EF4-FFF2-40B4-BE49-F238E27FC236}">
                <a16:creationId xmlns:a16="http://schemas.microsoft.com/office/drawing/2014/main" id="{16E9E838-42C4-435C-9A3F-FC7ED4F0B523}"/>
              </a:ext>
            </a:extLst>
          </p:cNvPr>
          <p:cNvSpPr/>
          <p:nvPr/>
        </p:nvSpPr>
        <p:spPr>
          <a:xfrm>
            <a:off x="10123203" y="397622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CustomShape 26">
            <a:hlinkClick r:id="" action="ppaction://noaction">
              <a:snd r:embed="rId15" name="4_8.wav"/>
            </a:hlinkClick>
            <a:extLst>
              <a:ext uri="{FF2B5EF4-FFF2-40B4-BE49-F238E27FC236}">
                <a16:creationId xmlns:a16="http://schemas.microsoft.com/office/drawing/2014/main" id="{CE587EB9-4E25-4BE6-A1D4-4F8AF2B3481E}"/>
              </a:ext>
            </a:extLst>
          </p:cNvPr>
          <p:cNvSpPr/>
          <p:nvPr/>
        </p:nvSpPr>
        <p:spPr>
          <a:xfrm>
            <a:off x="10123203" y="466276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CustomShape 27">
            <a:hlinkClick r:id="" action="ppaction://noaction">
              <a:snd r:embed="rId16" name="4_7.wav"/>
            </a:hlinkClick>
            <a:extLst>
              <a:ext uri="{FF2B5EF4-FFF2-40B4-BE49-F238E27FC236}">
                <a16:creationId xmlns:a16="http://schemas.microsoft.com/office/drawing/2014/main" id="{817907F8-F67C-4585-B5C8-FB5ED45336D8}"/>
              </a:ext>
            </a:extLst>
          </p:cNvPr>
          <p:cNvSpPr/>
          <p:nvPr/>
        </p:nvSpPr>
        <p:spPr>
          <a:xfrm>
            <a:off x="10123203" y="531249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BC8EC1D-884E-46F7-8D9E-89B83F06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315" y="4642710"/>
            <a:ext cx="760374" cy="2132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D2E86-1F3F-4B34-B3E6-4EC0F5C55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027" y="4630111"/>
            <a:ext cx="749670" cy="2132283"/>
          </a:xfrm>
          <a:prstGeom prst="rect">
            <a:avLst/>
          </a:prstGeom>
        </p:spPr>
      </p:pic>
      <p:pic>
        <p:nvPicPr>
          <p:cNvPr id="67" name="Picture 2" descr="Bolsa, Escuela, Mochila">
            <a:extLst>
              <a:ext uri="{FF2B5EF4-FFF2-40B4-BE49-F238E27FC236}">
                <a16:creationId xmlns:a16="http://schemas.microsoft.com/office/drawing/2014/main" id="{DA39096C-F653-46FE-B396-1936115B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447" y="992960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peech Bubble: Rectangle with Corners Rounded 35">
            <a:hlinkClick r:id="" action="ppaction://noaction">
              <a:snd r:embed="rId20" name="Add_RW10_6.3.wav"/>
            </a:hlinkClick>
            <a:extLst>
              <a:ext uri="{FF2B5EF4-FFF2-40B4-BE49-F238E27FC236}">
                <a16:creationId xmlns:a16="http://schemas.microsoft.com/office/drawing/2014/main" id="{06658AB5-2623-4DCE-A483-750229B18F76}"/>
              </a:ext>
            </a:extLst>
          </p:cNvPr>
          <p:cNvSpPr/>
          <p:nvPr/>
        </p:nvSpPr>
        <p:spPr>
          <a:xfrm>
            <a:off x="1013569" y="1637725"/>
            <a:ext cx="4683499" cy="486338"/>
          </a:xfrm>
          <a:prstGeom prst="wedgeRoundRectCallout">
            <a:avLst>
              <a:gd name="adj1" fmla="val -55686"/>
              <a:gd name="adj2" fmla="val -4586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 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lang="en-GB" sz="24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lang="en-GB" sz="24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? </a:t>
            </a:r>
            <a:r>
              <a:rPr lang="en-GB" sz="2400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quoi ?</a:t>
            </a:r>
            <a:endParaRPr lang="en-US" sz="2400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868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d_RW10_7.1.wav"/>
            </a:hlinkClick>
          </p:cNvPr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nécessaire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Oui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non ?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93" name="Table 88">
            <a:extLst>
              <a:ext uri="{FF2B5EF4-FFF2-40B4-BE49-F238E27FC236}">
                <a16:creationId xmlns:a16="http://schemas.microsoft.com/office/drawing/2014/main" id="{F090BC29-E0D3-43B0-8E3C-0EEB9543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48761"/>
              </p:ext>
            </p:extLst>
          </p:nvPr>
        </p:nvGraphicFramePr>
        <p:xfrm>
          <a:off x="6500936" y="3836010"/>
          <a:ext cx="5530755" cy="2738798"/>
        </p:xfrm>
        <a:graphic>
          <a:graphicData uri="http://schemas.openxmlformats.org/drawingml/2006/table">
            <a:tbl>
              <a:tblPr firstRow="1" bandRow="1"/>
              <a:tblGrid>
                <a:gridCol w="1106151">
                  <a:extLst>
                    <a:ext uri="{9D8B030D-6E8A-4147-A177-3AD203B41FA5}">
                      <a16:colId xmlns:a16="http://schemas.microsoft.com/office/drawing/2014/main" val="3200254025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2871538056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2052168833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2567405659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3762141730"/>
                    </a:ext>
                  </a:extLst>
                </a:gridCol>
              </a:tblGrid>
              <a:tr h="136939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286236"/>
                  </a:ext>
                </a:extLst>
              </a:tr>
              <a:tr h="136939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725196"/>
                  </a:ext>
                </a:extLst>
              </a:tr>
            </a:tbl>
          </a:graphicData>
        </a:graphic>
      </p:graphicFrame>
      <p:pic>
        <p:nvPicPr>
          <p:cNvPr id="100" name="Picture 4" descr="Montaña, Icono, Firmar, Diseño, Símbolo">
            <a:extLst>
              <a:ext uri="{FF2B5EF4-FFF2-40B4-BE49-F238E27FC236}">
                <a16:creationId xmlns:a16="http://schemas.microsoft.com/office/drawing/2014/main" id="{6405CAFB-7160-42E0-8289-0F2D09141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5800095" y="66189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27EC236A-AD9E-44B8-97C3-BE531F92E674}"/>
              </a:ext>
            </a:extLst>
          </p:cNvPr>
          <p:cNvGrpSpPr/>
          <p:nvPr/>
        </p:nvGrpSpPr>
        <p:grpSpPr>
          <a:xfrm>
            <a:off x="271751" y="3722495"/>
            <a:ext cx="2831700" cy="2913590"/>
            <a:chOff x="321738" y="3796756"/>
            <a:chExt cx="2831700" cy="2913590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D4C78DD-63E5-42DE-8D40-9D7316470360}"/>
                </a:ext>
              </a:extLst>
            </p:cNvPr>
            <p:cNvGrpSpPr/>
            <p:nvPr/>
          </p:nvGrpSpPr>
          <p:grpSpPr>
            <a:xfrm>
              <a:off x="321738" y="3796756"/>
              <a:ext cx="2831700" cy="2913590"/>
              <a:chOff x="322002" y="3821932"/>
              <a:chExt cx="2757999" cy="2913590"/>
            </a:xfrm>
          </p:grpSpPr>
          <p:sp>
            <p:nvSpPr>
              <p:cNvPr id="130" name="Rounded Rectangle 11">
                <a:extLst>
                  <a:ext uri="{FF2B5EF4-FFF2-40B4-BE49-F238E27FC236}">
                    <a16:creationId xmlns:a16="http://schemas.microsoft.com/office/drawing/2014/main" id="{59DD9535-0BE2-4ABA-B932-2CDEA3D0B05E}"/>
                  </a:ext>
                </a:extLst>
              </p:cNvPr>
              <p:cNvSpPr/>
              <p:nvPr/>
            </p:nvSpPr>
            <p:spPr>
              <a:xfrm>
                <a:off x="322002" y="3821932"/>
                <a:ext cx="2757999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FE3F759C-AE91-42E3-9F5D-C6F4C6D63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169464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62D1347-6890-4FE8-87D0-90E76F546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169464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AE18EBB-4FB6-4BE1-8FAA-8827B6C229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169464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C0B893B-FDB2-4F70-B6F7-B6C8D9A42EE9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7ECB7AC-834D-4306-B805-793F9C202F29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6498DA2E-C47A-42F4-BCF8-2573402FCBCA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0338541-9D6E-469E-80D3-8371AD054232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6FBA341A-9CF1-444E-BDA7-C53F3ABB5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168619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9" name="Picture 138" descr="Shape, arrow&#10;&#10;Description automatically generated">
                <a:extLst>
                  <a:ext uri="{FF2B5EF4-FFF2-40B4-BE49-F238E27FC236}">
                    <a16:creationId xmlns:a16="http://schemas.microsoft.com/office/drawing/2014/main" id="{ED6C5106-3682-4AFD-9A13-5186376BE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923" y="4973701"/>
                <a:ext cx="462709" cy="428729"/>
              </a:xfrm>
              <a:prstGeom prst="rect">
                <a:avLst/>
              </a:prstGeom>
            </p:spPr>
          </p:pic>
          <p:pic>
            <p:nvPicPr>
              <p:cNvPr id="140" name="Picture 139" descr="Shape, arrow&#10;&#10;Description automatically generated">
                <a:extLst>
                  <a:ext uri="{FF2B5EF4-FFF2-40B4-BE49-F238E27FC236}">
                    <a16:creationId xmlns:a16="http://schemas.microsoft.com/office/drawing/2014/main" id="{CA5340FD-BC5C-4CCD-BFF4-6CADE1823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923" y="4480257"/>
                <a:ext cx="462709" cy="428729"/>
              </a:xfrm>
              <a:prstGeom prst="rect">
                <a:avLst/>
              </a:prstGeom>
            </p:spPr>
          </p:pic>
          <p:pic>
            <p:nvPicPr>
              <p:cNvPr id="141" name="Picture 140" descr="Shape, arrow&#10;&#10;Description automatically generated">
                <a:extLst>
                  <a:ext uri="{FF2B5EF4-FFF2-40B4-BE49-F238E27FC236}">
                    <a16:creationId xmlns:a16="http://schemas.microsoft.com/office/drawing/2014/main" id="{B672CD1C-FD2A-4DAE-AB4C-B9A1BB858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922" y="3919049"/>
                <a:ext cx="462709" cy="428729"/>
              </a:xfrm>
              <a:prstGeom prst="rect">
                <a:avLst/>
              </a:prstGeom>
            </p:spPr>
          </p:pic>
          <p:pic>
            <p:nvPicPr>
              <p:cNvPr id="142" name="Picture 141" descr="Shape, arrow&#10;&#10;Description automatically generated">
                <a:extLst>
                  <a:ext uri="{FF2B5EF4-FFF2-40B4-BE49-F238E27FC236}">
                    <a16:creationId xmlns:a16="http://schemas.microsoft.com/office/drawing/2014/main" id="{5D8D6BD9-7936-4709-8C15-B9CCA7F8D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922" y="5542560"/>
                <a:ext cx="462709" cy="428729"/>
              </a:xfrm>
              <a:prstGeom prst="rect">
                <a:avLst/>
              </a:prstGeom>
            </p:spPr>
          </p:pic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37B2B2F-48B9-461A-A826-7F138EC1620E}"/>
                </a:ext>
              </a:extLst>
            </p:cNvPr>
            <p:cNvCxnSpPr>
              <a:cxnSpLocks/>
            </p:cNvCxnSpPr>
            <p:nvPr/>
          </p:nvCxnSpPr>
          <p:spPr>
            <a:xfrm>
              <a:off x="1102029" y="6469944"/>
              <a:ext cx="16946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FEADF8E-1BB4-4671-80B2-558E45A8FBD9}"/>
                </a:ext>
              </a:extLst>
            </p:cNvPr>
            <p:cNvSpPr/>
            <p:nvPr/>
          </p:nvSpPr>
          <p:spPr>
            <a:xfrm>
              <a:off x="507859" y="6138377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9" name="Picture 128" descr="Shape, arrow&#10;&#10;Description automatically generated">
              <a:extLst>
                <a:ext uri="{FF2B5EF4-FFF2-40B4-BE49-F238E27FC236}">
                  <a16:creationId xmlns:a16="http://schemas.microsoft.com/office/drawing/2014/main" id="{E09ACB27-FFDB-433F-BB10-13050CD16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589" y="6066395"/>
              <a:ext cx="462709" cy="428729"/>
            </a:xfrm>
            <a:prstGeom prst="rect">
              <a:avLst/>
            </a:prstGeom>
          </p:spPr>
        </p:pic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FF38ECC9-F8AB-4F72-A450-E52690556EDF}"/>
              </a:ext>
            </a:extLst>
          </p:cNvPr>
          <p:cNvSpPr txBox="1"/>
          <p:nvPr/>
        </p:nvSpPr>
        <p:spPr>
          <a:xfrm>
            <a:off x="1166409" y="3862490"/>
            <a:ext cx="2168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book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54FBD7B-89D4-4C8E-B282-31A624601705}"/>
              </a:ext>
            </a:extLst>
          </p:cNvPr>
          <p:cNvSpPr txBox="1"/>
          <p:nvPr/>
        </p:nvSpPr>
        <p:spPr>
          <a:xfrm>
            <a:off x="1111593" y="4411034"/>
            <a:ext cx="1729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bottle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4D6CCB9-7317-427A-835D-7EFD2746304F}"/>
              </a:ext>
            </a:extLst>
          </p:cNvPr>
          <p:cNvSpPr txBox="1"/>
          <p:nvPr/>
        </p:nvSpPr>
        <p:spPr>
          <a:xfrm>
            <a:off x="1100453" y="4917135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pencil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17FA460-76CE-4758-ABFE-BE389AF6AF9B}"/>
              </a:ext>
            </a:extLst>
          </p:cNvPr>
          <p:cNvSpPr txBox="1"/>
          <p:nvPr/>
        </p:nvSpPr>
        <p:spPr>
          <a:xfrm>
            <a:off x="1121329" y="5448785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pen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2F5E901-A0E0-4EEF-8C93-B038D84614BB}"/>
              </a:ext>
            </a:extLst>
          </p:cNvPr>
          <p:cNvSpPr txBox="1"/>
          <p:nvPr/>
        </p:nvSpPr>
        <p:spPr>
          <a:xfrm>
            <a:off x="1111593" y="5980435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 orange</a:t>
            </a:r>
          </a:p>
        </p:txBody>
      </p:sp>
      <p:graphicFrame>
        <p:nvGraphicFramePr>
          <p:cNvPr id="168" name="Table 2">
            <a:extLst>
              <a:ext uri="{FF2B5EF4-FFF2-40B4-BE49-F238E27FC236}">
                <a16:creationId xmlns:a16="http://schemas.microsoft.com/office/drawing/2014/main" id="{CF8272D3-8C59-4278-80D2-314E6B6B0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131745"/>
              </p:ext>
            </p:extLst>
          </p:nvPr>
        </p:nvGraphicFramePr>
        <p:xfrm>
          <a:off x="1899430" y="972475"/>
          <a:ext cx="8393139" cy="2590800"/>
        </p:xfrm>
        <a:graphic>
          <a:graphicData uri="http://schemas.openxmlformats.org/drawingml/2006/table">
            <a:tbl>
              <a:tblPr/>
              <a:tblGrid>
                <a:gridCol w="2179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4490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159061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livre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gomme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crayon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cahier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orange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2D1B363D-B506-438A-86E6-587A1B75C8B2}"/>
              </a:ext>
            </a:extLst>
          </p:cNvPr>
          <p:cNvSpPr/>
          <p:nvPr/>
        </p:nvSpPr>
        <p:spPr>
          <a:xfrm>
            <a:off x="2050621" y="2020195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ABDA5543-EDDF-477C-84E7-E61AD7676403}"/>
              </a:ext>
            </a:extLst>
          </p:cNvPr>
          <p:cNvSpPr/>
          <p:nvPr/>
        </p:nvSpPr>
        <p:spPr>
          <a:xfrm>
            <a:off x="3038761" y="1494349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2FF0D792-F5BD-4DEB-8C60-CF57BC19EE0D}"/>
              </a:ext>
            </a:extLst>
          </p:cNvPr>
          <p:cNvSpPr/>
          <p:nvPr/>
        </p:nvSpPr>
        <p:spPr>
          <a:xfrm>
            <a:off x="2050622" y="994474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AEF19580-63E7-404E-9384-1C93B4AE5236}"/>
              </a:ext>
            </a:extLst>
          </p:cNvPr>
          <p:cNvSpPr/>
          <p:nvPr/>
        </p:nvSpPr>
        <p:spPr>
          <a:xfrm>
            <a:off x="2050620" y="2515321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5EBEA5D4-CCBA-47E7-BE05-455388D0BAE2}"/>
              </a:ext>
            </a:extLst>
          </p:cNvPr>
          <p:cNvSpPr/>
          <p:nvPr/>
        </p:nvSpPr>
        <p:spPr>
          <a:xfrm>
            <a:off x="3045806" y="3056962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D96D509F-67BC-454B-995F-A6B823559AD9}"/>
              </a:ext>
            </a:extLst>
          </p:cNvPr>
          <p:cNvSpPr/>
          <p:nvPr/>
        </p:nvSpPr>
        <p:spPr>
          <a:xfrm>
            <a:off x="4984825" y="996560"/>
            <a:ext cx="1154782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CDB5416A-DC69-4399-A550-1CB0C4562D72}"/>
              </a:ext>
            </a:extLst>
          </p:cNvPr>
          <p:cNvSpPr/>
          <p:nvPr/>
        </p:nvSpPr>
        <p:spPr>
          <a:xfrm>
            <a:off x="4693472" y="1502945"/>
            <a:ext cx="1737488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4B6271CD-05D6-42B1-B115-506B2EDD3121}"/>
              </a:ext>
            </a:extLst>
          </p:cNvPr>
          <p:cNvSpPr/>
          <p:nvPr/>
        </p:nvSpPr>
        <p:spPr>
          <a:xfrm>
            <a:off x="7994352" y="2041052"/>
            <a:ext cx="1474506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C1B2598E-6811-4AF7-947F-76C55AAF3979}"/>
              </a:ext>
            </a:extLst>
          </p:cNvPr>
          <p:cNvSpPr/>
          <p:nvPr/>
        </p:nvSpPr>
        <p:spPr>
          <a:xfrm>
            <a:off x="4941217" y="2533110"/>
            <a:ext cx="1154782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44701A75-ACB5-4432-8054-7E72A60A4EDE}"/>
              </a:ext>
            </a:extLst>
          </p:cNvPr>
          <p:cNvSpPr/>
          <p:nvPr/>
        </p:nvSpPr>
        <p:spPr>
          <a:xfrm>
            <a:off x="7994352" y="3069897"/>
            <a:ext cx="1474506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413E70A-7108-4E09-99C6-A984539672FA}"/>
              </a:ext>
            </a:extLst>
          </p:cNvPr>
          <p:cNvGrpSpPr/>
          <p:nvPr/>
        </p:nvGrpSpPr>
        <p:grpSpPr>
          <a:xfrm>
            <a:off x="3200549" y="3773886"/>
            <a:ext cx="2857607" cy="2862199"/>
            <a:chOff x="3337584" y="3837457"/>
            <a:chExt cx="2857607" cy="2862199"/>
          </a:xfrm>
        </p:grpSpPr>
        <p:sp>
          <p:nvSpPr>
            <p:cNvPr id="115" name="Rounded Rectangle 11">
              <a:extLst>
                <a:ext uri="{FF2B5EF4-FFF2-40B4-BE49-F238E27FC236}">
                  <a16:creationId xmlns:a16="http://schemas.microsoft.com/office/drawing/2014/main" id="{A7127A82-3514-4F7B-97C7-897D5A0C20A1}"/>
                </a:ext>
              </a:extLst>
            </p:cNvPr>
            <p:cNvSpPr/>
            <p:nvPr/>
          </p:nvSpPr>
          <p:spPr>
            <a:xfrm>
              <a:off x="3337584" y="3837457"/>
              <a:ext cx="2857607" cy="2862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8A08CB6-969E-4246-9752-428977BA9D8D}"/>
                </a:ext>
              </a:extLst>
            </p:cNvPr>
            <p:cNvCxnSpPr>
              <a:cxnSpLocks/>
            </p:cNvCxnSpPr>
            <p:nvPr/>
          </p:nvCxnSpPr>
          <p:spPr>
            <a:xfrm>
              <a:off x="4201483" y="4400281"/>
              <a:ext cx="171233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01C180D-6D0C-4DE1-8BFB-E702F71B4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1483" y="4901798"/>
              <a:ext cx="1712337" cy="2391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C9FE4AA-63E6-426B-B29C-2F132807F2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1483" y="5427231"/>
              <a:ext cx="1712337" cy="667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EBE92D0-EC2A-43A1-A968-C77BF9A09922}"/>
                </a:ext>
              </a:extLst>
            </p:cNvPr>
            <p:cNvSpPr/>
            <p:nvPr/>
          </p:nvSpPr>
          <p:spPr>
            <a:xfrm>
              <a:off x="3553203" y="4003674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E0BE551-2EB1-405C-B748-AFE53055CC3B}"/>
                </a:ext>
              </a:extLst>
            </p:cNvPr>
            <p:cNvSpPr/>
            <p:nvPr/>
          </p:nvSpPr>
          <p:spPr>
            <a:xfrm>
              <a:off x="3550670" y="4529107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37D0635-525B-46BF-B10F-3608D2BB328A}"/>
                </a:ext>
              </a:extLst>
            </p:cNvPr>
            <p:cNvSpPr/>
            <p:nvPr/>
          </p:nvSpPr>
          <p:spPr>
            <a:xfrm>
              <a:off x="3550669" y="5102339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2" name="Picture 121" descr="Shape, arrow&#10;&#10;Description automatically generated">
              <a:extLst>
                <a:ext uri="{FF2B5EF4-FFF2-40B4-BE49-F238E27FC236}">
                  <a16:creationId xmlns:a16="http://schemas.microsoft.com/office/drawing/2014/main" id="{69B84EB6-0A1D-4DFC-9E93-FD9F9F581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45358" y="4047717"/>
              <a:ext cx="509859" cy="346545"/>
            </a:xfrm>
            <a:prstGeom prst="rect">
              <a:avLst/>
            </a:prstGeom>
          </p:spPr>
        </p:pic>
        <p:pic>
          <p:nvPicPr>
            <p:cNvPr id="123" name="Picture 122" descr="Shape, arrow&#10;&#10;Description automatically generated">
              <a:extLst>
                <a:ext uri="{FF2B5EF4-FFF2-40B4-BE49-F238E27FC236}">
                  <a16:creationId xmlns:a16="http://schemas.microsoft.com/office/drawing/2014/main" id="{DFA1C56A-7FA2-42EB-9317-EFC2C526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45358" y="4578037"/>
              <a:ext cx="509859" cy="346545"/>
            </a:xfrm>
            <a:prstGeom prst="rect">
              <a:avLst/>
            </a:prstGeom>
          </p:spPr>
        </p:pic>
        <p:pic>
          <p:nvPicPr>
            <p:cNvPr id="124" name="Picture 123" descr="Shape, arrow&#10;&#10;Description automatically generated">
              <a:extLst>
                <a:ext uri="{FF2B5EF4-FFF2-40B4-BE49-F238E27FC236}">
                  <a16:creationId xmlns:a16="http://schemas.microsoft.com/office/drawing/2014/main" id="{925C0A90-8718-49EE-A2CE-DF2812D0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45358" y="5153983"/>
              <a:ext cx="509859" cy="346545"/>
            </a:xfrm>
            <a:prstGeom prst="rect">
              <a:avLst/>
            </a:prstGeom>
          </p:spPr>
        </p:pic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749F6A0-C307-427C-BE2C-991B32B2A459}"/>
                </a:ext>
              </a:extLst>
            </p:cNvPr>
            <p:cNvCxnSpPr>
              <a:cxnSpLocks/>
            </p:cNvCxnSpPr>
            <p:nvPr/>
          </p:nvCxnSpPr>
          <p:spPr>
            <a:xfrm>
              <a:off x="4224913" y="5953421"/>
              <a:ext cx="168890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125453ED-0F6D-42F1-AC58-73AA9CEF6BB4}"/>
                </a:ext>
              </a:extLst>
            </p:cNvPr>
            <p:cNvSpPr/>
            <p:nvPr/>
          </p:nvSpPr>
          <p:spPr>
            <a:xfrm>
              <a:off x="3574099" y="5621854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3" name="Picture 192" descr="Shape, arrow&#10;&#10;Description automatically generated">
              <a:extLst>
                <a:ext uri="{FF2B5EF4-FFF2-40B4-BE49-F238E27FC236}">
                  <a16:creationId xmlns:a16="http://schemas.microsoft.com/office/drawing/2014/main" id="{75A2D2D4-6300-4692-94CE-D932B47BB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68788" y="5673498"/>
              <a:ext cx="509859" cy="346545"/>
            </a:xfrm>
            <a:prstGeom prst="rect">
              <a:avLst/>
            </a:prstGeom>
          </p:spPr>
        </p:pic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F1ED7C6-6773-472F-8A94-DAE2298B86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4913" y="6484433"/>
              <a:ext cx="168890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8CE8827A-8C1F-426D-B92E-4766C5D5E4C1}"/>
                </a:ext>
              </a:extLst>
            </p:cNvPr>
            <p:cNvSpPr/>
            <p:nvPr/>
          </p:nvSpPr>
          <p:spPr>
            <a:xfrm>
              <a:off x="3574099" y="6152867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6" name="Picture 195" descr="Shape, arrow&#10;&#10;Description automatically generated">
              <a:extLst>
                <a:ext uri="{FF2B5EF4-FFF2-40B4-BE49-F238E27FC236}">
                  <a16:creationId xmlns:a16="http://schemas.microsoft.com/office/drawing/2014/main" id="{FE0633A0-E943-4EFD-9B07-D8A15A2E7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68788" y="6204511"/>
              <a:ext cx="509859" cy="346545"/>
            </a:xfrm>
            <a:prstGeom prst="rect">
              <a:avLst/>
            </a:prstGeom>
          </p:spPr>
        </p:pic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41EAC9C3-78C9-4A1F-807C-919144C6744D}"/>
              </a:ext>
            </a:extLst>
          </p:cNvPr>
          <p:cNvGrpSpPr/>
          <p:nvPr/>
        </p:nvGrpSpPr>
        <p:grpSpPr>
          <a:xfrm>
            <a:off x="6633491" y="3901406"/>
            <a:ext cx="5371364" cy="2464028"/>
            <a:chOff x="6633491" y="3901406"/>
            <a:chExt cx="5371364" cy="2464028"/>
          </a:xfrm>
        </p:grpSpPr>
        <p:pic>
          <p:nvPicPr>
            <p:cNvPr id="148" name="Picture 4" descr="Escuela, Libro De Ejercicios, Estudiar">
              <a:extLst>
                <a:ext uri="{FF2B5EF4-FFF2-40B4-BE49-F238E27FC236}">
                  <a16:creationId xmlns:a16="http://schemas.microsoft.com/office/drawing/2014/main" id="{12438179-8433-4262-8722-533975289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194" y="5475750"/>
              <a:ext cx="664646" cy="889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B35192E1-D7C2-4E2F-A971-0D5EECC7C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373402">
              <a:off x="7642640" y="4169308"/>
              <a:ext cx="1004717" cy="640507"/>
            </a:xfrm>
            <a:prstGeom prst="rect">
              <a:avLst/>
            </a:prstGeom>
          </p:spPr>
        </p:pic>
        <p:pic>
          <p:nvPicPr>
            <p:cNvPr id="189" name="Picture 18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840008F-61C3-47F2-B8F9-65F88574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90438" y="3901406"/>
              <a:ext cx="553008" cy="1106015"/>
            </a:xfrm>
            <a:prstGeom prst="rect">
              <a:avLst/>
            </a:prstGeom>
          </p:spPr>
        </p:pic>
        <p:pic>
          <p:nvPicPr>
            <p:cNvPr id="190" name="Picture 16" descr="Animal, Bear, Cartoon, Children, Kids, Toys">
              <a:extLst>
                <a:ext uri="{FF2B5EF4-FFF2-40B4-BE49-F238E27FC236}">
                  <a16:creationId xmlns:a16="http://schemas.microsoft.com/office/drawing/2014/main" id="{63744A6D-E139-4DF8-81CB-F2E04E54E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902" y="4138406"/>
              <a:ext cx="649364" cy="850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C9EB4814-9CAF-4C2C-B410-DC471E385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2844" y="5762235"/>
              <a:ext cx="1072011" cy="5377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67A7EE-876E-463F-ACCF-6554D7B2D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227" y="4469872"/>
              <a:ext cx="977246" cy="488623"/>
            </a:xfrm>
            <a:prstGeom prst="rect">
              <a:avLst/>
            </a:prstGeom>
          </p:spPr>
        </p:pic>
        <p:pic>
          <p:nvPicPr>
            <p:cNvPr id="55" name="Picture 54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1CD61CAD-A8B5-4976-93C7-921107489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108" y="4353751"/>
              <a:ext cx="754738" cy="572343"/>
            </a:xfrm>
            <a:prstGeom prst="rect">
              <a:avLst/>
            </a:prstGeom>
          </p:spPr>
        </p:pic>
        <p:pic>
          <p:nvPicPr>
            <p:cNvPr id="63" name="Picture 6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BB3CF96-CF26-4843-A835-0AD266B16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6924" y="5475750"/>
              <a:ext cx="800187" cy="768704"/>
            </a:xfrm>
            <a:prstGeom prst="rect">
              <a:avLst/>
            </a:prstGeom>
          </p:spPr>
        </p:pic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BDD7B906-13B2-4FE4-A7D5-CBCC7AE29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462" y="5587083"/>
              <a:ext cx="800187" cy="627022"/>
            </a:xfrm>
            <a:prstGeom prst="rect">
              <a:avLst/>
            </a:prstGeom>
          </p:spPr>
        </p:pic>
        <p:pic>
          <p:nvPicPr>
            <p:cNvPr id="201" name="Picture 200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60DB9DC-E770-4529-83C2-2EB7343B9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491" y="5456333"/>
              <a:ext cx="875973" cy="807538"/>
            </a:xfrm>
            <a:prstGeom prst="rect">
              <a:avLst/>
            </a:prstGeom>
          </p:spPr>
        </p:pic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DCBA950F-0F9D-4831-BB78-AA8375D41A00}"/>
              </a:ext>
            </a:extLst>
          </p:cNvPr>
          <p:cNvSpPr txBox="1"/>
          <p:nvPr/>
        </p:nvSpPr>
        <p:spPr>
          <a:xfrm>
            <a:off x="4064448" y="3892820"/>
            <a:ext cx="1712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ruler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060214E5-AB5C-4621-817D-BAE6C2051F29}"/>
              </a:ext>
            </a:extLst>
          </p:cNvPr>
          <p:cNvSpPr txBox="1"/>
          <p:nvPr/>
        </p:nvSpPr>
        <p:spPr>
          <a:xfrm>
            <a:off x="4040203" y="4441453"/>
            <a:ext cx="1712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game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060ED779-F0CA-4EB1-9AFE-183A8739A1A9}"/>
              </a:ext>
            </a:extLst>
          </p:cNvPr>
          <p:cNvSpPr txBox="1"/>
          <p:nvPr/>
        </p:nvSpPr>
        <p:spPr>
          <a:xfrm>
            <a:off x="4093287" y="4958494"/>
            <a:ext cx="1712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rubber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DEE8D8E2-F2A3-44DA-A2AE-958E6956596E}"/>
              </a:ext>
            </a:extLst>
          </p:cNvPr>
          <p:cNvSpPr txBox="1"/>
          <p:nvPr/>
        </p:nvSpPr>
        <p:spPr>
          <a:xfrm>
            <a:off x="4116356" y="5506005"/>
            <a:ext cx="2103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cuddly toy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D4D73CD4-64CB-4F8F-A147-B23996989725}"/>
              </a:ext>
            </a:extLst>
          </p:cNvPr>
          <p:cNvSpPr txBox="1"/>
          <p:nvPr/>
        </p:nvSpPr>
        <p:spPr>
          <a:xfrm>
            <a:off x="3970593" y="5982008"/>
            <a:ext cx="233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exercise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book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9" name="Picture 2" descr="Bolsa, Escuela, Mochila">
            <a:extLst>
              <a:ext uri="{FF2B5EF4-FFF2-40B4-BE49-F238E27FC236}">
                <a16:creationId xmlns:a16="http://schemas.microsoft.com/office/drawing/2014/main" id="{27DF5A5B-7109-48CD-B6B9-8669533A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359" y="1997702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Graphic 75" descr="Teacher">
            <a:extLst>
              <a:ext uri="{FF2B5EF4-FFF2-40B4-BE49-F238E27FC236}">
                <a16:creationId xmlns:a16="http://schemas.microsoft.com/office/drawing/2014/main" id="{34F69282-114F-4199-ABA6-3CC57DC6A0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6430" y="287698"/>
            <a:ext cx="914400" cy="914400"/>
          </a:xfrm>
          <a:prstGeom prst="rect">
            <a:avLst/>
          </a:prstGeom>
        </p:spPr>
      </p:pic>
      <p:sp>
        <p:nvSpPr>
          <p:cNvPr id="77" name="Speech Bubble: Rectangle with Corners Rounded 76">
            <a:hlinkClick r:id="" action="ppaction://noaction">
              <a:snd r:embed="rId21" name="Add_RW10_7.2.wav"/>
            </a:hlinkClick>
            <a:extLst>
              <a:ext uri="{FF2B5EF4-FFF2-40B4-BE49-F238E27FC236}">
                <a16:creationId xmlns:a16="http://schemas.microsoft.com/office/drawing/2014/main" id="{6D3313B3-D3A3-47BB-B8A7-D1E7BC792F10}"/>
              </a:ext>
            </a:extLst>
          </p:cNvPr>
          <p:cNvSpPr/>
          <p:nvPr/>
        </p:nvSpPr>
        <p:spPr>
          <a:xfrm>
            <a:off x="1038714" y="460634"/>
            <a:ext cx="3946112" cy="362956"/>
          </a:xfrm>
          <a:prstGeom prst="wedgeRoundRectCallout">
            <a:avLst>
              <a:gd name="adj1" fmla="val -55686"/>
              <a:gd name="adj2" fmla="val 1649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Complète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deux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listes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6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56" grpId="0"/>
      <p:bldP spid="157" grpId="0"/>
      <p:bldP spid="158" grpId="0"/>
      <p:bldP spid="159" grpId="0"/>
      <p:bldP spid="143" grpId="0"/>
      <p:bldP spid="202" grpId="0"/>
      <p:bldP spid="203" grpId="0"/>
      <p:bldP spid="204" grpId="0"/>
      <p:bldP spid="2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855F799-1732-45BB-991B-EB803CA7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862" y="18862"/>
            <a:ext cx="1164684" cy="1325563"/>
          </a:xfrm>
        </p:spPr>
        <p:txBody>
          <a:bodyPr>
            <a:norm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avoir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avoir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means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have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or ‘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having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4390510" y="1483082"/>
            <a:ext cx="2730443" cy="671647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F8E4C-B48F-44EE-9FB6-AA122AE9B9D3}"/>
              </a:ext>
            </a:extLst>
          </p:cNvPr>
          <p:cNvSpPr/>
          <p:nvPr/>
        </p:nvSpPr>
        <p:spPr>
          <a:xfrm>
            <a:off x="2187435" y="1450817"/>
            <a:ext cx="74605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708DEB6-0463-47C8-9D16-79E97071AEE4}"/>
              </a:ext>
            </a:extLst>
          </p:cNvPr>
          <p:cNvSpPr txBox="1"/>
          <p:nvPr/>
        </p:nvSpPr>
        <p:spPr>
          <a:xfrm>
            <a:off x="281404" y="2190863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I have, use ______.</a:t>
            </a:r>
            <a:endParaRPr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CAE81-4CF2-460F-9B50-3C977674DC14}"/>
              </a:ext>
            </a:extLst>
          </p:cNvPr>
          <p:cNvSpPr/>
          <p:nvPr/>
        </p:nvSpPr>
        <p:spPr>
          <a:xfrm>
            <a:off x="1536825" y="4441662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DF23D159-2D7D-4581-9E26-20B04729B496}"/>
              </a:ext>
            </a:extLst>
          </p:cNvPr>
          <p:cNvSpPr txBox="1"/>
          <p:nvPr/>
        </p:nvSpPr>
        <p:spPr>
          <a:xfrm>
            <a:off x="249274" y="5077194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you have, use _____.</a:t>
            </a:r>
            <a:endParaRPr dirty="0"/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4A00101A-071B-4973-8F79-C51847E4B16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18901" y="2796120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F28BF-BD86-4395-9C9B-F25BE40EBB44}"/>
              </a:ext>
            </a:extLst>
          </p:cNvPr>
          <p:cNvSpPr/>
          <p:nvPr/>
        </p:nvSpPr>
        <p:spPr>
          <a:xfrm>
            <a:off x="5969035" y="2283635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stylo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32B6B4-7C60-402F-952D-9C255021D694}"/>
              </a:ext>
            </a:extLst>
          </p:cNvPr>
          <p:cNvSpPr/>
          <p:nvPr/>
        </p:nvSpPr>
        <p:spPr>
          <a:xfrm>
            <a:off x="5936904" y="5035123"/>
            <a:ext cx="3017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as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crayon.</a:t>
            </a:r>
            <a:endParaRPr lang="en-GB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145DBB-DCCF-473A-9ACC-91963D914D96}"/>
              </a:ext>
            </a:extLst>
          </p:cNvPr>
          <p:cNvSpPr/>
          <p:nvPr/>
        </p:nvSpPr>
        <p:spPr>
          <a:xfrm>
            <a:off x="5951402" y="2775045"/>
            <a:ext cx="2584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pen.</a:t>
            </a:r>
            <a:endParaRPr lang="en-GB" sz="2800" i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7744C2-E035-4527-9A05-55401C760E50}"/>
              </a:ext>
            </a:extLst>
          </p:cNvPr>
          <p:cNvSpPr/>
          <p:nvPr/>
        </p:nvSpPr>
        <p:spPr>
          <a:xfrm>
            <a:off x="5919271" y="5508153"/>
            <a:ext cx="3454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pencil.</a:t>
            </a:r>
            <a:endParaRPr lang="en-GB" sz="2800" i="1" dirty="0"/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149F5B5C-133C-4BBC-BEB1-B64328EDA2F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54428" y="5515405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13A8EC-B64A-492D-B1E1-6E582F1864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9711"/>
          <a:stretch/>
        </p:blipFill>
        <p:spPr>
          <a:xfrm>
            <a:off x="9355015" y="2003064"/>
            <a:ext cx="1820074" cy="12913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4B7A24-BAAC-4EF7-B956-ACF00EC66FBD}"/>
              </a:ext>
            </a:extLst>
          </p:cNvPr>
          <p:cNvSpPr/>
          <p:nvPr/>
        </p:nvSpPr>
        <p:spPr>
          <a:xfrm>
            <a:off x="3631969" y="2134964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endParaRPr lang="en-GB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FF1AE5-A305-4270-96B0-4F8216A06B39}"/>
              </a:ext>
            </a:extLst>
          </p:cNvPr>
          <p:cNvSpPr/>
          <p:nvPr/>
        </p:nvSpPr>
        <p:spPr>
          <a:xfrm>
            <a:off x="3915942" y="5057429"/>
            <a:ext cx="100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</a:t>
            </a:r>
            <a:endParaRPr lang="en-GB" dirty="0"/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0997D29-E443-495F-B5C9-C9A84D545E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22" y="4380307"/>
            <a:ext cx="1983011" cy="13937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27778E-EEC4-4EDE-92F8-9D105EA910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73402">
            <a:off x="10453415" y="2328499"/>
            <a:ext cx="1004717" cy="6405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81B837-D59E-47E5-944E-D240A01926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635" y="5079182"/>
            <a:ext cx="977246" cy="488623"/>
          </a:xfrm>
          <a:prstGeom prst="rect">
            <a:avLst/>
          </a:prstGeom>
        </p:spPr>
      </p:pic>
      <p:sp>
        <p:nvSpPr>
          <p:cNvPr id="24" name="TextBox 23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AD1F720C-B30E-4913-B059-9766D2A95C7C}"/>
              </a:ext>
            </a:extLst>
          </p:cNvPr>
          <p:cNvSpPr txBox="1"/>
          <p:nvPr/>
        </p:nvSpPr>
        <p:spPr>
          <a:xfrm>
            <a:off x="141769" y="26934"/>
            <a:ext cx="6115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[to have, having]</a:t>
            </a:r>
          </a:p>
        </p:txBody>
      </p:sp>
    </p:spTree>
    <p:extLst>
      <p:ext uri="{BB962C8B-B14F-4D97-AF65-F5344CB8AC3E}">
        <p14:creationId xmlns:p14="http://schemas.microsoft.com/office/powerpoint/2010/main" val="15919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 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0" grpId="0" animBg="1"/>
      <p:bldP spid="21" grpId="0"/>
      <p:bldP spid="22" grpId="0" animBg="1"/>
      <p:bldP spid="23" grpId="0"/>
      <p:bldP spid="3" grpId="0"/>
      <p:bldP spid="29" grpId="0"/>
      <p:bldP spid="31" grpId="0"/>
      <p:bldP spid="42" grpId="0"/>
      <p:bldP spid="12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881291" y="2060744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livre.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4490791" y="5375338"/>
            <a:ext cx="3944757" cy="1295254"/>
          </a:xfrm>
          <a:prstGeom prst="wedgeRoundRectCallout">
            <a:avLst>
              <a:gd name="adj1" fmla="val -5192"/>
              <a:gd name="adj2" fmla="val -848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we add ‘do’,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5886652" y="2045359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livre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5902170" y="2621738"/>
            <a:ext cx="559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I have a book 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961927" y="3957721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livre.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055854" y="3946324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livre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966402" y="2620387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have a book.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1019961" y="4383118"/>
            <a:ext cx="348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have a book.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096000" y="4423224"/>
            <a:ext cx="452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 you have a book?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89617E-6074-4A18-9E6E-EBBA17647C5A}"/>
              </a:ext>
            </a:extLst>
          </p:cNvPr>
          <p:cNvGrpSpPr/>
          <p:nvPr/>
        </p:nvGrpSpPr>
        <p:grpSpPr>
          <a:xfrm>
            <a:off x="3337268" y="1950052"/>
            <a:ext cx="1820074" cy="1291378"/>
            <a:chOff x="2670717" y="1803514"/>
            <a:chExt cx="1820074" cy="1291378"/>
          </a:xfrm>
        </p:grpSpPr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408DF69-70F1-4B5D-9ED7-ADE37A14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2670717" y="1803514"/>
              <a:ext cx="1820074" cy="129137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F48B73-5FAF-45A6-BC5F-17EAB51B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454" y="2535042"/>
              <a:ext cx="470364" cy="36857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37218-F721-49D6-99ED-5C36A4BCB56C}"/>
              </a:ext>
            </a:extLst>
          </p:cNvPr>
          <p:cNvGrpSpPr/>
          <p:nvPr/>
        </p:nvGrpSpPr>
        <p:grpSpPr>
          <a:xfrm>
            <a:off x="9135827" y="1718507"/>
            <a:ext cx="2589790" cy="1547569"/>
            <a:chOff x="8200364" y="1503257"/>
            <a:chExt cx="2589790" cy="1547569"/>
          </a:xfrm>
        </p:grpSpPr>
        <p:pic>
          <p:nvPicPr>
            <p:cNvPr id="23" name="Picture 2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0B9CDD2-B126-49BF-88CB-2184B1460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8200364" y="1759448"/>
              <a:ext cx="1820074" cy="129137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DEE9DA-F7C0-42B3-8AD5-6D7729296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7885" y="1697937"/>
              <a:ext cx="470364" cy="368575"/>
            </a:xfrm>
            <a:prstGeom prst="rect">
              <a:avLst/>
            </a:prstGeom>
          </p:spPr>
        </p:pic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275106F-EA7A-4B95-9214-F94DF716274A}"/>
                </a:ext>
              </a:extLst>
            </p:cNvPr>
            <p:cNvSpPr/>
            <p:nvPr/>
          </p:nvSpPr>
          <p:spPr>
            <a:xfrm>
              <a:off x="9402022" y="1503257"/>
              <a:ext cx="1388132" cy="770175"/>
            </a:xfrm>
            <a:prstGeom prst="cloudCallout">
              <a:avLst>
                <a:gd name="adj1" fmla="val -61781"/>
                <a:gd name="adj2" fmla="val 4324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Graphic 4" descr="Question mark">
              <a:extLst>
                <a:ext uri="{FF2B5EF4-FFF2-40B4-BE49-F238E27FC236}">
                  <a16:creationId xmlns:a16="http://schemas.microsoft.com/office/drawing/2014/main" id="{FA2D7D98-6312-48DF-B47E-116FCBD5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96088" y="1608528"/>
              <a:ext cx="502866" cy="50286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6F170E-866B-4DBE-A3F0-D57AE432ABFF}"/>
              </a:ext>
            </a:extLst>
          </p:cNvPr>
          <p:cNvGrpSpPr/>
          <p:nvPr/>
        </p:nvGrpSpPr>
        <p:grpSpPr>
          <a:xfrm>
            <a:off x="3431499" y="3148317"/>
            <a:ext cx="1983011" cy="1393773"/>
            <a:chOff x="2532642" y="3280091"/>
            <a:chExt cx="1983011" cy="139377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9224250-D7AB-40DD-8068-7F383D84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32" y="4132390"/>
              <a:ext cx="470364" cy="368575"/>
            </a:xfrm>
            <a:prstGeom prst="rect">
              <a:avLst/>
            </a:prstGeom>
          </p:spPr>
        </p:pic>
        <p:pic>
          <p:nvPicPr>
            <p:cNvPr id="42" name="Picture 4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C4F238C-9CCA-40E0-BF70-79746B02E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642" y="3280091"/>
              <a:ext cx="1983011" cy="139377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8AABC-E43E-4F2E-8115-035EB12FE974}"/>
              </a:ext>
            </a:extLst>
          </p:cNvPr>
          <p:cNvGrpSpPr/>
          <p:nvPr/>
        </p:nvGrpSpPr>
        <p:grpSpPr>
          <a:xfrm>
            <a:off x="9820111" y="3252772"/>
            <a:ext cx="2128070" cy="1827233"/>
            <a:chOff x="8884648" y="3037522"/>
            <a:chExt cx="2128070" cy="1827233"/>
          </a:xfrm>
        </p:grpSpPr>
        <p:pic>
          <p:nvPicPr>
            <p:cNvPr id="22" name="Picture 2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04CE477C-B639-4BEA-BEDB-08ED6956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648" y="3470982"/>
              <a:ext cx="1983011" cy="1393773"/>
            </a:xfrm>
            <a:prstGeom prst="rect">
              <a:avLst/>
            </a:prstGeom>
          </p:spPr>
        </p:pic>
        <p:pic>
          <p:nvPicPr>
            <p:cNvPr id="30" name="Graphic 29" descr="Question mark">
              <a:extLst>
                <a:ext uri="{FF2B5EF4-FFF2-40B4-BE49-F238E27FC236}">
                  <a16:creationId xmlns:a16="http://schemas.microsoft.com/office/drawing/2014/main" id="{C08C0413-BEC9-4242-B518-7F67E8E6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503562" y="3037522"/>
              <a:ext cx="502866" cy="502866"/>
            </a:xfrm>
            <a:prstGeom prst="rect">
              <a:avLst/>
            </a:prstGeom>
          </p:spPr>
        </p:pic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77614E08-3B37-4144-9C80-1E117123275A}"/>
                </a:ext>
              </a:extLst>
            </p:cNvPr>
            <p:cNvSpPr/>
            <p:nvPr/>
          </p:nvSpPr>
          <p:spPr>
            <a:xfrm>
              <a:off x="9682323" y="3051537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E6EEB2E-FA90-4E09-BB4E-E9F8931B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0438" y="3128115"/>
              <a:ext cx="470364" cy="368575"/>
            </a:xfrm>
            <a:prstGeom prst="rect">
              <a:avLst/>
            </a:prstGeom>
          </p:spPr>
        </p:pic>
      </p:grp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6FD626D-4D88-4080-8EDD-A366D1B4B15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61443" y="2621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D2B368D1-7852-41C3-AC65-77E5F5175B8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25675" y="262266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ED9D2291-44C1-4525-B388-13A2E6A755E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37128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92925BBA-12AF-4FFB-9E42-21905B3D58D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9792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32" grpId="0"/>
      <p:bldP spid="33" grpId="0"/>
      <p:bldP spid="35" grpId="0"/>
      <p:bldP spid="36" grpId="0"/>
      <p:bldP spid="37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2055</Words>
  <Application>Microsoft Office PowerPoint</Application>
  <PresentationFormat>Widescreen</PresentationFormat>
  <Paragraphs>315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Symbol</vt:lpstr>
      <vt:lpstr>Tw Cen MT</vt:lpstr>
      <vt:lpstr>Wingdings</vt:lpstr>
      <vt:lpstr>1_Office Theme</vt:lpstr>
      <vt:lpstr>2_Office Theme</vt:lpstr>
      <vt:lpstr>3_Office Theme</vt:lpstr>
      <vt:lpstr>Saying what I and others have</vt:lpstr>
      <vt:lpstr> [on]</vt:lpstr>
      <vt:lpstr>prononcer</vt:lpstr>
      <vt:lpstr> [on]</vt:lpstr>
      <vt:lpstr>vocabulaire</vt:lpstr>
      <vt:lpstr>écouter</vt:lpstr>
      <vt:lpstr>lire</vt:lpstr>
      <vt:lpstr>avoir</vt:lpstr>
      <vt:lpstr>Asking questions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72</cp:revision>
  <dcterms:created xsi:type="dcterms:W3CDTF">2021-09-27T07:31:17Z</dcterms:created>
  <dcterms:modified xsi:type="dcterms:W3CDTF">2023-09-25T14:33:39Z</dcterms:modified>
</cp:coreProperties>
</file>