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57" r:id="rId3"/>
    <p:sldId id="372" r:id="rId4"/>
    <p:sldId id="296" r:id="rId5"/>
    <p:sldId id="373" r:id="rId6"/>
    <p:sldId id="363" r:id="rId7"/>
    <p:sldId id="357" r:id="rId8"/>
    <p:sldId id="3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4" autoAdjust="0"/>
    <p:restoredTop sz="78731" autoAdjust="0"/>
  </p:normalViewPr>
  <p:slideViewPr>
    <p:cSldViewPr snapToGrid="0">
      <p:cViewPr varScale="1">
        <p:scale>
          <a:sx n="86" d="100"/>
          <a:sy n="86" d="100"/>
        </p:scale>
        <p:origin x="138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84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[on] non ! [72] crayon [&gt;5000] onze [2447] monde [77] pont [1889]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tu as [8] crayon [&gt;5000] règle [488] gomme [&gt;5000] livre [358]</a:t>
            </a:r>
          </a:p>
          <a:p>
            <a:pPr marL="216000" indent="-216000">
              <a:lnSpc>
                <a:spcPct val="100000"/>
              </a:lnSpc>
            </a:pPr>
            <a:endParaRPr lang="fr-FR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fr-FR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days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of the </a:t>
            </a:r>
            <a:r>
              <a:rPr lang="fr-FR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week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sérieux [412] heureux [764] curieux [2424] courageux [2198 semaine [245]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écouter [429] parler [106] lire [278] écrire [382] banane [&gt;5000] cheval [2220] midi [2483] moto [&gt;5000] univers [2112]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SSC [on].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dirty="0"/>
              <a:t>This song has a lot</a:t>
            </a:r>
            <a:r>
              <a:rPr lang="fr-FR" baseline="0" dirty="0"/>
              <a:t> of the recent sounds in it and is very catchy.</a:t>
            </a:r>
            <a:br>
              <a:rPr lang="fr-FR" baseline="0" dirty="0"/>
            </a:br>
            <a:r>
              <a:rPr lang="fr-FR" b="1" baseline="0" dirty="0"/>
              <a:t>https://www.youtube.com/watch?v=trsEbqJ9L3E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(Note that there are several different versions available – check the link before using the lesson to make sure that this particular version is still available.  If not, search up a different one).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Pre-load the </a:t>
            </a:r>
            <a:r>
              <a:rPr lang="en-GB" b="0" dirty="0" err="1"/>
              <a:t>youtube</a:t>
            </a:r>
            <a:r>
              <a:rPr lang="en-GB" b="0" dirty="0"/>
              <a:t> link so that it is paused at the start of the song.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Explain the task to pupils.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Play the song.  Pupils put up a hand each time they hear [on] (it is a lot of times)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They will be able to join in with the repeated lines by the end of the song.</a:t>
            </a:r>
            <a:br>
              <a:rPr lang="en-GB" b="0" dirty="0"/>
            </a:br>
            <a:r>
              <a:rPr lang="en-GB" b="0" dirty="0"/>
              <a:t>5. Read the song lyrics through with pupils again at the end.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fr-FR" b="1" dirty="0"/>
              <a:t>Attribution</a:t>
            </a:r>
            <a:r>
              <a:rPr lang="fr-FR" dirty="0"/>
              <a:t>: "Leon le caméléon" Los Amigos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</a:t>
            </a:r>
            <a:r>
              <a:rPr lang="en-GB" b="0" i="1" dirty="0" err="1"/>
              <a:t>tu</a:t>
            </a:r>
            <a:r>
              <a:rPr lang="en-GB" b="0" i="1" dirty="0"/>
              <a:t> as </a:t>
            </a:r>
            <a:r>
              <a:rPr lang="en-GB" b="0" dirty="0"/>
              <a:t>and </a:t>
            </a:r>
            <a:r>
              <a:rPr lang="en-GB" b="0" i="1" dirty="0" err="1"/>
              <a:t>elle</a:t>
            </a:r>
            <a:r>
              <a:rPr lang="en-GB" b="0" i="1" dirty="0"/>
              <a:t> a </a:t>
            </a:r>
            <a:r>
              <a:rPr lang="en-GB" b="0" dirty="0"/>
              <a:t>plus 8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Explain the scenario.</a:t>
            </a:r>
            <a:br>
              <a:rPr lang="en-GB" b="0" dirty="0"/>
            </a:br>
            <a:r>
              <a:rPr lang="en-GB" b="0" dirty="0"/>
              <a:t>2. Pupils decide who is referred to in each message and what is talked about.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write this in two lists.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a this week’s verbs and other vocabulary.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read each sentence and look at the list of five items.</a:t>
            </a:r>
            <a:br>
              <a:rPr lang="en-GB" b="0" dirty="0"/>
            </a:br>
            <a:r>
              <a:rPr lang="en-GB" b="0" dirty="0"/>
              <a:t>2. They decide you has it (or note if no-one does).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answers orally and 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Finally ask pupils to identify anything the boys have packed which were not on the list.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Elicit the English meanings of these three items, orally.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6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</a:t>
            </a:r>
            <a:r>
              <a:rPr lang="en-GB" b="0" i="1" dirty="0" err="1"/>
              <a:t>tu</a:t>
            </a:r>
            <a:r>
              <a:rPr lang="en-GB" b="0" i="1" dirty="0"/>
              <a:t> as </a:t>
            </a:r>
            <a:r>
              <a:rPr lang="en-GB" b="0" dirty="0"/>
              <a:t>in raised intonation questions, and this week’s vocabulary items.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 A chooses (in secret) a bag, A, B, C or D..</a:t>
            </a:r>
            <a:br>
              <a:rPr lang="en-GB" dirty="0"/>
            </a:br>
            <a:r>
              <a:rPr lang="en-GB" dirty="0"/>
              <a:t>2. Pupil B asks questions to guess which bag A has chosen.</a:t>
            </a:r>
            <a:br>
              <a:rPr lang="en-GB" dirty="0"/>
            </a:br>
            <a:r>
              <a:rPr lang="en-GB" dirty="0"/>
              <a:t>3. When B correctly guesses, pupils swap and repeat the task.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for lower proficiency pupils, teachers could add vocabulary support to the right hand side, though the aim should be to remove or partially obscure it on subsequent rounds of activity. 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, </a:t>
            </a:r>
            <a:r>
              <a:rPr lang="en-GB" b="0" dirty="0"/>
              <a:t> short (m) </a:t>
            </a:r>
            <a:r>
              <a:rPr lang="en-GB" b="0" dirty="0">
                <a:sym typeface="Wingdings" panose="05000000000000000000" pitchFamily="2" charset="2"/>
              </a:rPr>
              <a:t> petit.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73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38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49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74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787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477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82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76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93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8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38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29650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trsEbqJ9L3E?feature=oembed" TargetMode="Externa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2.wav"/><Relationship Id="rId18" Type="http://schemas.openxmlformats.org/officeDocument/2006/relationships/image" Target="../media/image16.gif"/><Relationship Id="rId3" Type="http://schemas.openxmlformats.org/officeDocument/2006/relationships/image" Target="../media/image11.png"/><Relationship Id="rId21" Type="http://schemas.openxmlformats.org/officeDocument/2006/relationships/image" Target="../media/image19.gif"/><Relationship Id="rId7" Type="http://schemas.openxmlformats.org/officeDocument/2006/relationships/audio" Target="../media/audio7.wav"/><Relationship Id="rId12" Type="http://schemas.openxmlformats.org/officeDocument/2006/relationships/audio" Target="../media/audio11.wav"/><Relationship Id="rId17" Type="http://schemas.openxmlformats.org/officeDocument/2006/relationships/image" Target="../media/image15.png"/><Relationship Id="rId25" Type="http://schemas.openxmlformats.org/officeDocument/2006/relationships/audio" Target="../media/audio13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11" Type="http://schemas.openxmlformats.org/officeDocument/2006/relationships/audio" Target="../media/audio10.wav"/><Relationship Id="rId24" Type="http://schemas.openxmlformats.org/officeDocument/2006/relationships/image" Target="../media/image6.svg"/><Relationship Id="rId5" Type="http://schemas.openxmlformats.org/officeDocument/2006/relationships/audio" Target="../media/audio5.wav"/><Relationship Id="rId15" Type="http://schemas.openxmlformats.org/officeDocument/2006/relationships/image" Target="../media/image13.png"/><Relationship Id="rId23" Type="http://schemas.openxmlformats.org/officeDocument/2006/relationships/image" Target="../media/image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18" Type="http://schemas.openxmlformats.org/officeDocument/2006/relationships/image" Target="../media/image31.jpg"/><Relationship Id="rId3" Type="http://schemas.openxmlformats.org/officeDocument/2006/relationships/image" Target="../media/image21.png"/><Relationship Id="rId21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gif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16.gif"/><Relationship Id="rId10" Type="http://schemas.openxmlformats.org/officeDocument/2006/relationships/image" Target="../media/image26.png"/><Relationship Id="rId19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audio" Target="../media/audio30.wav"/><Relationship Id="rId26" Type="http://schemas.openxmlformats.org/officeDocument/2006/relationships/image" Target="../media/image33.png"/><Relationship Id="rId3" Type="http://schemas.openxmlformats.org/officeDocument/2006/relationships/audio" Target="../media/audio15.wav"/><Relationship Id="rId21" Type="http://schemas.openxmlformats.org/officeDocument/2006/relationships/audio" Target="../media/audio33.wav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openxmlformats.org/officeDocument/2006/relationships/audio" Target="../media/audio29.wav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29" Type="http://schemas.openxmlformats.org/officeDocument/2006/relationships/audio" Target="../media/audio36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image" Target="../media/image21.png"/><Relationship Id="rId5" Type="http://schemas.openxmlformats.org/officeDocument/2006/relationships/audio" Target="../media/audio17.wav"/><Relationship Id="rId15" Type="http://schemas.openxmlformats.org/officeDocument/2006/relationships/audio" Target="../media/audio27.wav"/><Relationship Id="rId23" Type="http://schemas.openxmlformats.org/officeDocument/2006/relationships/audio" Target="../media/audio35.wav"/><Relationship Id="rId28" Type="http://schemas.openxmlformats.org/officeDocument/2006/relationships/image" Target="../media/image35.png"/><Relationship Id="rId10" Type="http://schemas.openxmlformats.org/officeDocument/2006/relationships/audio" Target="../media/audio22.wav"/><Relationship Id="rId19" Type="http://schemas.openxmlformats.org/officeDocument/2006/relationships/audio" Target="../media/audio31.wav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audio" Target="../media/audio26.wav"/><Relationship Id="rId22" Type="http://schemas.openxmlformats.org/officeDocument/2006/relationships/audio" Target="../media/audio34.wav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163664"/>
            <a:ext cx="388576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6002F1-B2BF-4959-ADE2-A55E27DC5158}"/>
              </a:ext>
            </a:extLst>
          </p:cNvPr>
          <p:cNvSpPr txBox="1"/>
          <p:nvPr/>
        </p:nvSpPr>
        <p:spPr>
          <a:xfrm>
            <a:off x="9190440" y="6431646"/>
            <a:ext cx="30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pic>
        <p:nvPicPr>
          <p:cNvPr id="10" name="Picture 4" descr="Montaña, Icono, Firmar, Diseño, Símbolo">
            <a:extLst>
              <a:ext uri="{FF2B5EF4-FFF2-40B4-BE49-F238E27FC236}">
                <a16:creationId xmlns:a16="http://schemas.microsoft.com/office/drawing/2014/main" id="{7807EB83-9647-4ED7-85D4-C1EDE13F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3093401" y="1276958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BAACF-ADD0-4C2B-8BE4-F2F239B3D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39" y="1523320"/>
            <a:ext cx="2196700" cy="3240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BB4698-6895-4A55-A5C4-38C9226183A7}"/>
              </a:ext>
            </a:extLst>
          </p:cNvPr>
          <p:cNvSpPr txBox="1"/>
          <p:nvPr/>
        </p:nvSpPr>
        <p:spPr>
          <a:xfrm>
            <a:off x="180720" y="4686648"/>
            <a:ext cx="508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r>
              <a:rPr lang="en-GB" sz="2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excursion à la </a:t>
            </a:r>
            <a:r>
              <a:rPr lang="en-GB" sz="2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montagne</a:t>
            </a:r>
            <a:endParaRPr lang="en-GB" sz="20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239963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5331451" y="87091"/>
            <a:ext cx="6666249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Raise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hand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time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hear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[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B8B7F9-765B-4A4E-A01A-3D952635974A}"/>
              </a:ext>
            </a:extLst>
          </p:cNvPr>
          <p:cNvSpPr/>
          <p:nvPr/>
        </p:nvSpPr>
        <p:spPr>
          <a:xfrm>
            <a:off x="0" y="694214"/>
            <a:ext cx="4572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Léon le caméléon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Change du couleur, quel polisson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Léon le caméléon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Où est, où est Léon? [X2]</a:t>
            </a:r>
          </a:p>
          <a:p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Rose, comme un cochon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Jaune, comme un citron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Blanc, comme un mouton 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Où est, où est Léon? </a:t>
            </a:r>
          </a:p>
          <a:p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Léon le caméléon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Change du couleur, 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quel polisson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Léon le caméléon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Où est, où est Léon? [X2]</a:t>
            </a:r>
          </a:p>
          <a:p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Vert, comme le gazon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Rouge, comme un poisson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Bleu ou bien marron 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Où est, où est Léon? </a:t>
            </a:r>
          </a:p>
          <a:p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68559C-FAC5-447D-A1D0-DBD782C0A9F8}"/>
              </a:ext>
            </a:extLst>
          </p:cNvPr>
          <p:cNvSpPr/>
          <p:nvPr/>
        </p:nvSpPr>
        <p:spPr>
          <a:xfrm>
            <a:off x="8664576" y="1309767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Noir, comme du charbon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Orange, comme du melon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 a trouvé Léon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Léon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le polisson</a:t>
            </a:r>
          </a:p>
          <a:p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Avez son frère Gaston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un sac de bonbons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Rose, comme un cochon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Jaune, comme un citron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Blanc, comme un mouton 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Vert, comme le gazon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Rouge, comme un poisson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Bleu ou bien marron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Noir comme du charbon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Orange comme du melon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Chantez la chanson</a:t>
            </a:r>
            <a:b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chanson de Léon</a:t>
            </a:r>
          </a:p>
          <a:p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F5750A69-AB7B-481C-867F-21E27E62E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7477" y="-6630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7" name="Écoute.wav"/>
            </a:hlinkClick>
            <a:extLst>
              <a:ext uri="{FF2B5EF4-FFF2-40B4-BE49-F238E27FC236}">
                <a16:creationId xmlns:a16="http://schemas.microsoft.com/office/drawing/2014/main" id="{14C04A68-6A96-40B9-94AB-7BD0AFC31253}"/>
              </a:ext>
            </a:extLst>
          </p:cNvPr>
          <p:cNvSpPr/>
          <p:nvPr/>
        </p:nvSpPr>
        <p:spPr>
          <a:xfrm>
            <a:off x="3681878" y="108336"/>
            <a:ext cx="1654506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hlinkClick r:id="" action="ppaction://noaction">
              <a:snd r:embed="rId7" name="Écoute.wav"/>
            </a:hlinkClick>
            <a:extLst>
              <a:ext uri="{FF2B5EF4-FFF2-40B4-BE49-F238E27FC236}">
                <a16:creationId xmlns:a16="http://schemas.microsoft.com/office/drawing/2014/main" id="{F2C433F7-E52B-40E9-BE02-DCD4B6791458}"/>
              </a:ext>
            </a:extLst>
          </p:cNvPr>
          <p:cNvSpPr txBox="1"/>
          <p:nvPr/>
        </p:nvSpPr>
        <p:spPr>
          <a:xfrm>
            <a:off x="3681877" y="108336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Online Media 1" title="Léon le caméléon">
            <a:hlinkClick r:id="" action="ppaction://media"/>
            <a:extLst>
              <a:ext uri="{FF2B5EF4-FFF2-40B4-BE49-F238E27FC236}">
                <a16:creationId xmlns:a16="http://schemas.microsoft.com/office/drawing/2014/main" id="{BBFAE29F-488C-497F-A9ED-E91EF5086E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826000" y="2476500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06049" y="546599"/>
            <a:ext cx="102971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is a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bit worried. He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messages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Yves.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he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checking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‘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with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Yves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or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saying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Sophie (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another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friend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has. 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07D25A-A08E-489E-B4D5-E5CBF6D363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5"/>
          <a:stretch/>
        </p:blipFill>
        <p:spPr>
          <a:xfrm>
            <a:off x="10114533" y="436098"/>
            <a:ext cx="1029086" cy="8191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B0967E-8BB8-47AC-8C88-F5D45F46DD46}"/>
              </a:ext>
            </a:extLst>
          </p:cNvPr>
          <p:cNvSpPr/>
          <p:nvPr/>
        </p:nvSpPr>
        <p:spPr>
          <a:xfrm rot="16200000">
            <a:off x="1420738" y="67557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36F43C-100F-4F12-9A48-82E8203D71BC}"/>
              </a:ext>
            </a:extLst>
          </p:cNvPr>
          <p:cNvSpPr/>
          <p:nvPr/>
        </p:nvSpPr>
        <p:spPr>
          <a:xfrm rot="16200000">
            <a:off x="1394097" y="100753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45581-A392-4941-B47E-6F89DB40876F}"/>
              </a:ext>
            </a:extLst>
          </p:cNvPr>
          <p:cNvSpPr/>
          <p:nvPr/>
        </p:nvSpPr>
        <p:spPr>
          <a:xfrm>
            <a:off x="3477950" y="215331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B1CB049-8DF7-4DA7-A2C2-9F66F8A64D7F}"/>
              </a:ext>
            </a:extLst>
          </p:cNvPr>
          <p:cNvSpPr/>
          <p:nvPr/>
        </p:nvSpPr>
        <p:spPr>
          <a:xfrm>
            <a:off x="913805" y="180459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FD0CA9-4A8A-4D1B-BB5F-AAF61F16D305}"/>
              </a:ext>
            </a:extLst>
          </p:cNvPr>
          <p:cNvSpPr txBox="1"/>
          <p:nvPr/>
        </p:nvSpPr>
        <p:spPr>
          <a:xfrm>
            <a:off x="962735" y="1966452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 as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stylo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99A600-3599-4145-993F-6833F2498410}"/>
              </a:ext>
            </a:extLst>
          </p:cNvPr>
          <p:cNvSpPr txBox="1"/>
          <p:nvPr/>
        </p:nvSpPr>
        <p:spPr>
          <a:xfrm>
            <a:off x="118213" y="149921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D7C42E3-BFFE-4DD8-80F9-BA298EBF93EC}"/>
              </a:ext>
            </a:extLst>
          </p:cNvPr>
          <p:cNvSpPr/>
          <p:nvPr/>
        </p:nvSpPr>
        <p:spPr>
          <a:xfrm rot="16200000">
            <a:off x="1388782" y="240190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7E73FC-4B06-45B9-B278-09476B933DB6}"/>
              </a:ext>
            </a:extLst>
          </p:cNvPr>
          <p:cNvSpPr/>
          <p:nvPr/>
        </p:nvSpPr>
        <p:spPr>
          <a:xfrm rot="16200000">
            <a:off x="1362141" y="273386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419C83C-B0B4-4CAC-9A2C-50CA587CA79A}"/>
              </a:ext>
            </a:extLst>
          </p:cNvPr>
          <p:cNvSpPr/>
          <p:nvPr/>
        </p:nvSpPr>
        <p:spPr>
          <a:xfrm>
            <a:off x="3445994" y="387964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551B62D-7C88-40AB-A543-A0DF73E771B8}"/>
              </a:ext>
            </a:extLst>
          </p:cNvPr>
          <p:cNvSpPr/>
          <p:nvPr/>
        </p:nvSpPr>
        <p:spPr>
          <a:xfrm>
            <a:off x="881849" y="353092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21B783-5E10-4F00-BC94-567CD31155BE}"/>
              </a:ext>
            </a:extLst>
          </p:cNvPr>
          <p:cNvSpPr txBox="1"/>
          <p:nvPr/>
        </p:nvSpPr>
        <p:spPr>
          <a:xfrm>
            <a:off x="881849" y="3542899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bouteille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4F9918-6494-4DD4-8AAC-FACB8E2BE019}"/>
              </a:ext>
            </a:extLst>
          </p:cNvPr>
          <p:cNvSpPr txBox="1"/>
          <p:nvPr/>
        </p:nvSpPr>
        <p:spPr>
          <a:xfrm>
            <a:off x="86257" y="322554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7671A66-08C6-47BF-B787-B4C97A384892}"/>
              </a:ext>
            </a:extLst>
          </p:cNvPr>
          <p:cNvSpPr/>
          <p:nvPr/>
        </p:nvSpPr>
        <p:spPr>
          <a:xfrm rot="16200000">
            <a:off x="5270194" y="2384297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74245E-D28B-4E8E-BF74-0E86DFD0CF46}"/>
              </a:ext>
            </a:extLst>
          </p:cNvPr>
          <p:cNvSpPr/>
          <p:nvPr/>
        </p:nvSpPr>
        <p:spPr>
          <a:xfrm rot="16200000">
            <a:off x="5243553" y="2716255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E826BB-34E9-4D7C-A0A7-B2F9208D9D68}"/>
              </a:ext>
            </a:extLst>
          </p:cNvPr>
          <p:cNvSpPr/>
          <p:nvPr/>
        </p:nvSpPr>
        <p:spPr>
          <a:xfrm>
            <a:off x="7327406" y="386203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00E8926A-CF0E-4984-B869-9FBDF3509948}"/>
              </a:ext>
            </a:extLst>
          </p:cNvPr>
          <p:cNvSpPr/>
          <p:nvPr/>
        </p:nvSpPr>
        <p:spPr>
          <a:xfrm>
            <a:off x="4763261" y="3513313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AD7A8D-F96D-402F-A91E-85A12A3A5BA3}"/>
              </a:ext>
            </a:extLst>
          </p:cNvPr>
          <p:cNvSpPr txBox="1"/>
          <p:nvPr/>
        </p:nvSpPr>
        <p:spPr>
          <a:xfrm>
            <a:off x="4818684" y="3661983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 as un crayon.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D6FE26-D758-4168-8F67-139D6769E6E2}"/>
              </a:ext>
            </a:extLst>
          </p:cNvPr>
          <p:cNvSpPr txBox="1"/>
          <p:nvPr/>
        </p:nvSpPr>
        <p:spPr>
          <a:xfrm>
            <a:off x="4028629" y="3207936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A5CDF75-2E6A-40C4-886E-CBB65D7B5260}"/>
              </a:ext>
            </a:extLst>
          </p:cNvPr>
          <p:cNvSpPr/>
          <p:nvPr/>
        </p:nvSpPr>
        <p:spPr>
          <a:xfrm rot="16200000">
            <a:off x="1420739" y="420080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670984-08AC-42F0-9617-210D421EE1D3}"/>
              </a:ext>
            </a:extLst>
          </p:cNvPr>
          <p:cNvSpPr/>
          <p:nvPr/>
        </p:nvSpPr>
        <p:spPr>
          <a:xfrm rot="16200000">
            <a:off x="1394098" y="453275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3EB1941-B6EC-496F-A953-F05199FDDDE9}"/>
              </a:ext>
            </a:extLst>
          </p:cNvPr>
          <p:cNvSpPr/>
          <p:nvPr/>
        </p:nvSpPr>
        <p:spPr>
          <a:xfrm>
            <a:off x="3477951" y="567854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2819C6B-A2A1-4A06-A18A-B2457A75E818}"/>
              </a:ext>
            </a:extLst>
          </p:cNvPr>
          <p:cNvSpPr/>
          <p:nvPr/>
        </p:nvSpPr>
        <p:spPr>
          <a:xfrm>
            <a:off x="913806" y="532981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F3E264-32AF-4E88-BD99-A874047D7151}"/>
              </a:ext>
            </a:extLst>
          </p:cNvPr>
          <p:cNvSpPr txBox="1"/>
          <p:nvPr/>
        </p:nvSpPr>
        <p:spPr>
          <a:xfrm>
            <a:off x="989164" y="5364207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gomme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3683E2-4C30-40A3-999E-62D3B5E16330}"/>
              </a:ext>
            </a:extLst>
          </p:cNvPr>
          <p:cNvSpPr txBox="1"/>
          <p:nvPr/>
        </p:nvSpPr>
        <p:spPr>
          <a:xfrm>
            <a:off x="118214" y="502443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AF26C43-CCA0-4A30-BDD7-B3D89ADE3608}"/>
              </a:ext>
            </a:extLst>
          </p:cNvPr>
          <p:cNvSpPr/>
          <p:nvPr/>
        </p:nvSpPr>
        <p:spPr>
          <a:xfrm rot="16200000">
            <a:off x="5318486" y="418327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63C8AC7-72A6-4FEB-9D95-B1F0841DC664}"/>
              </a:ext>
            </a:extLst>
          </p:cNvPr>
          <p:cNvSpPr/>
          <p:nvPr/>
        </p:nvSpPr>
        <p:spPr>
          <a:xfrm rot="16200000">
            <a:off x="5291845" y="451523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07508D2-1AFE-43D5-85EB-55DD39E22624}"/>
              </a:ext>
            </a:extLst>
          </p:cNvPr>
          <p:cNvSpPr/>
          <p:nvPr/>
        </p:nvSpPr>
        <p:spPr>
          <a:xfrm>
            <a:off x="7375698" y="566102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D5DC4573-B549-4284-9231-D3A6635716E7}"/>
              </a:ext>
            </a:extLst>
          </p:cNvPr>
          <p:cNvSpPr/>
          <p:nvPr/>
        </p:nvSpPr>
        <p:spPr>
          <a:xfrm>
            <a:off x="4811553" y="531229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764C01-3B09-40EB-AB0C-AA22728DFA7B}"/>
              </a:ext>
            </a:extLst>
          </p:cNvPr>
          <p:cNvSpPr txBox="1"/>
          <p:nvPr/>
        </p:nvSpPr>
        <p:spPr>
          <a:xfrm>
            <a:off x="4904786" y="5440749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 as un cahier.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462439-957B-4D4B-8C5F-00A2224A9197}"/>
              </a:ext>
            </a:extLst>
          </p:cNvPr>
          <p:cNvSpPr txBox="1"/>
          <p:nvPr/>
        </p:nvSpPr>
        <p:spPr>
          <a:xfrm>
            <a:off x="4076921" y="500691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429F4C9-900E-4370-8E2E-416A90464D07}"/>
              </a:ext>
            </a:extLst>
          </p:cNvPr>
          <p:cNvSpPr/>
          <p:nvPr/>
        </p:nvSpPr>
        <p:spPr>
          <a:xfrm rot="16200000">
            <a:off x="5240344" y="61571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E52BF2-B77A-4D2F-96DA-7FDF00F42E62}"/>
              </a:ext>
            </a:extLst>
          </p:cNvPr>
          <p:cNvSpPr/>
          <p:nvPr/>
        </p:nvSpPr>
        <p:spPr>
          <a:xfrm rot="16200000">
            <a:off x="5213703" y="94766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C8BFCDC-DE95-4D5C-B87A-A9FE28958490}"/>
              </a:ext>
            </a:extLst>
          </p:cNvPr>
          <p:cNvSpPr/>
          <p:nvPr/>
        </p:nvSpPr>
        <p:spPr>
          <a:xfrm>
            <a:off x="7297556" y="209345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83BABBD0-3B00-46A5-9B55-A9C7B0B56F45}"/>
              </a:ext>
            </a:extLst>
          </p:cNvPr>
          <p:cNvSpPr/>
          <p:nvPr/>
        </p:nvSpPr>
        <p:spPr>
          <a:xfrm>
            <a:off x="4733411" y="174472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BA4627-5AD4-4919-8292-C7A290518BA5}"/>
              </a:ext>
            </a:extLst>
          </p:cNvPr>
          <p:cNvSpPr txBox="1"/>
          <p:nvPr/>
        </p:nvSpPr>
        <p:spPr>
          <a:xfrm>
            <a:off x="4782340" y="1906587"/>
            <a:ext cx="234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un livre.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494C63-87A5-4E03-A4C6-6B866B12B23A}"/>
              </a:ext>
            </a:extLst>
          </p:cNvPr>
          <p:cNvSpPr txBox="1"/>
          <p:nvPr/>
        </p:nvSpPr>
        <p:spPr>
          <a:xfrm>
            <a:off x="3937819" y="143934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5510D45-D1A5-463E-A816-B091DDFA3D75}"/>
              </a:ext>
            </a:extLst>
          </p:cNvPr>
          <p:cNvSpPr/>
          <p:nvPr/>
        </p:nvSpPr>
        <p:spPr>
          <a:xfrm>
            <a:off x="974507" y="2012941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3ECEEE5-C62A-4F70-BFB1-A6160F2F1ED6}"/>
              </a:ext>
            </a:extLst>
          </p:cNvPr>
          <p:cNvSpPr/>
          <p:nvPr/>
        </p:nvSpPr>
        <p:spPr>
          <a:xfrm>
            <a:off x="913262" y="3569200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13B7DBD-8F9A-455E-B026-ABEFAEB9F283}"/>
              </a:ext>
            </a:extLst>
          </p:cNvPr>
          <p:cNvSpPr/>
          <p:nvPr/>
        </p:nvSpPr>
        <p:spPr>
          <a:xfrm>
            <a:off x="999221" y="5410400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6319DA7-54BC-4FBE-8627-A73DD66BEE04}"/>
              </a:ext>
            </a:extLst>
          </p:cNvPr>
          <p:cNvSpPr/>
          <p:nvPr/>
        </p:nvSpPr>
        <p:spPr>
          <a:xfrm>
            <a:off x="4795452" y="1925236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750E713-93A6-4002-9C6D-BBD9032F817F}"/>
              </a:ext>
            </a:extLst>
          </p:cNvPr>
          <p:cNvSpPr/>
          <p:nvPr/>
        </p:nvSpPr>
        <p:spPr>
          <a:xfrm>
            <a:off x="4786102" y="3714560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B269C59-3C4E-4A05-AADA-E75C408D22D8}"/>
              </a:ext>
            </a:extLst>
          </p:cNvPr>
          <p:cNvSpPr/>
          <p:nvPr/>
        </p:nvSpPr>
        <p:spPr>
          <a:xfrm>
            <a:off x="4829202" y="5498425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267ADF-155E-415F-856C-209022D71696}"/>
              </a:ext>
            </a:extLst>
          </p:cNvPr>
          <p:cNvSpPr txBox="1"/>
          <p:nvPr/>
        </p:nvSpPr>
        <p:spPr>
          <a:xfrm>
            <a:off x="7996610" y="4135560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755A45B-BCAC-454D-A69B-D18D517E1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98" y="4096173"/>
            <a:ext cx="273761" cy="285167"/>
          </a:xfrm>
          <a:prstGeom prst="rect">
            <a:avLst/>
          </a:prstGeom>
        </p:spPr>
      </p:pic>
      <p:graphicFrame>
        <p:nvGraphicFramePr>
          <p:cNvPr id="61" name="Table 73">
            <a:extLst>
              <a:ext uri="{FF2B5EF4-FFF2-40B4-BE49-F238E27FC236}">
                <a16:creationId xmlns:a16="http://schemas.microsoft.com/office/drawing/2014/main" id="{EFD9341C-9CB7-490E-9837-C73FB3B09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89097"/>
              </p:ext>
            </p:extLst>
          </p:nvPr>
        </p:nvGraphicFramePr>
        <p:xfrm>
          <a:off x="7932687" y="3296932"/>
          <a:ext cx="181584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40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379435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(you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</a:tbl>
          </a:graphicData>
        </a:graphic>
      </p:graphicFrame>
      <p:graphicFrame>
        <p:nvGraphicFramePr>
          <p:cNvPr id="62" name="Table 73">
            <a:extLst>
              <a:ext uri="{FF2B5EF4-FFF2-40B4-BE49-F238E27FC236}">
                <a16:creationId xmlns:a16="http://schemas.microsoft.com/office/drawing/2014/main" id="{68DAFB49-4A4C-4D66-84CE-663579080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5"/>
              </p:ext>
            </p:extLst>
          </p:nvPr>
        </p:nvGraphicFramePr>
        <p:xfrm>
          <a:off x="10228784" y="3296932"/>
          <a:ext cx="181584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40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379435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Sophie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974316A9-7C65-4150-8D96-AC7AB22ABFC9}"/>
              </a:ext>
            </a:extLst>
          </p:cNvPr>
          <p:cNvSpPr txBox="1"/>
          <p:nvPr/>
        </p:nvSpPr>
        <p:spPr>
          <a:xfrm>
            <a:off x="7996610" y="4571786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558D4CD-860A-4366-A7AB-977555221EB3}"/>
              </a:ext>
            </a:extLst>
          </p:cNvPr>
          <p:cNvSpPr txBox="1"/>
          <p:nvPr/>
        </p:nvSpPr>
        <p:spPr>
          <a:xfrm>
            <a:off x="7998290" y="5041582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64BD5A7-F3A6-4BF6-B6A6-1BA10FD5C4A8}"/>
              </a:ext>
            </a:extLst>
          </p:cNvPr>
          <p:cNvSpPr txBox="1"/>
          <p:nvPr/>
        </p:nvSpPr>
        <p:spPr>
          <a:xfrm>
            <a:off x="10309626" y="4166609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C583488-07B3-4BA5-BA85-7DEED56A4A41}"/>
              </a:ext>
            </a:extLst>
          </p:cNvPr>
          <p:cNvSpPr txBox="1"/>
          <p:nvPr/>
        </p:nvSpPr>
        <p:spPr>
          <a:xfrm>
            <a:off x="10309626" y="460283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E7D84C-BAA3-4D97-BFDB-1E605690D10E}"/>
              </a:ext>
            </a:extLst>
          </p:cNvPr>
          <p:cNvSpPr txBox="1"/>
          <p:nvPr/>
        </p:nvSpPr>
        <p:spPr>
          <a:xfrm>
            <a:off x="10311306" y="507263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6774B86-8DAF-4751-90D9-C51D08DCC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98" y="4543359"/>
            <a:ext cx="273761" cy="28516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09DC9F-50D0-430A-8F2A-A8757C797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56" y="5010726"/>
            <a:ext cx="273761" cy="2851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6CDDBB2-B4D8-447F-981D-A3E603228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911" y="4119158"/>
            <a:ext cx="273761" cy="2851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57D512B-34DE-4ED9-BF3E-585365818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911" y="4583090"/>
            <a:ext cx="273761" cy="28516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2DAC07C-93DC-4BCD-92A0-BD00D15E5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84" y="5043810"/>
            <a:ext cx="273761" cy="285167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4385555-C22D-4523-99DB-0044A457814C}"/>
              </a:ext>
            </a:extLst>
          </p:cNvPr>
          <p:cNvSpPr txBox="1"/>
          <p:nvPr/>
        </p:nvSpPr>
        <p:spPr>
          <a:xfrm>
            <a:off x="10533621" y="410197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a bottle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36C0DF-7FFE-4600-B7D1-1F1F0932FB07}"/>
              </a:ext>
            </a:extLst>
          </p:cNvPr>
          <p:cNvSpPr txBox="1"/>
          <p:nvPr/>
        </p:nvSpPr>
        <p:spPr>
          <a:xfrm>
            <a:off x="10586212" y="4566344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a rubber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6AB3F58-EE30-4B30-ABD7-9B0612362B29}"/>
              </a:ext>
            </a:extLst>
          </p:cNvPr>
          <p:cNvSpPr txBox="1"/>
          <p:nvPr/>
        </p:nvSpPr>
        <p:spPr>
          <a:xfrm>
            <a:off x="8228549" y="4042614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a pen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284326F-0301-4374-AD6F-83207E8C4958}"/>
              </a:ext>
            </a:extLst>
          </p:cNvPr>
          <p:cNvSpPr txBox="1"/>
          <p:nvPr/>
        </p:nvSpPr>
        <p:spPr>
          <a:xfrm>
            <a:off x="8195833" y="4566344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a pencil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2DF9E46-243E-44BF-85F9-66EF4FE0DE5E}"/>
              </a:ext>
            </a:extLst>
          </p:cNvPr>
          <p:cNvSpPr txBox="1"/>
          <p:nvPr/>
        </p:nvSpPr>
        <p:spPr>
          <a:xfrm>
            <a:off x="10554209" y="5008266"/>
            <a:ext cx="158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a book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BF2079F-AA6B-4940-8E44-7C16A795E2FB}"/>
              </a:ext>
            </a:extLst>
          </p:cNvPr>
          <p:cNvSpPr txBox="1"/>
          <p:nvPr/>
        </p:nvSpPr>
        <p:spPr>
          <a:xfrm>
            <a:off x="8202084" y="5027799"/>
            <a:ext cx="171956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an ex. book</a:t>
            </a:r>
          </a:p>
        </p:txBody>
      </p:sp>
      <p:pic>
        <p:nvPicPr>
          <p:cNvPr id="82" name="Graphic 81" descr="Teacher">
            <a:extLst>
              <a:ext uri="{FF2B5EF4-FFF2-40B4-BE49-F238E27FC236}">
                <a16:creationId xmlns:a16="http://schemas.microsoft.com/office/drawing/2014/main" id="{A98BEF00-00FB-4BB3-A815-6884B8DE3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5383" y="1813931"/>
            <a:ext cx="914400" cy="914400"/>
          </a:xfrm>
          <a:prstGeom prst="rect">
            <a:avLst/>
          </a:prstGeom>
        </p:spPr>
      </p:pic>
      <p:sp>
        <p:nvSpPr>
          <p:cNvPr id="83" name="Speech Bubble: Rectangle with Corners Rounded 82">
            <a:hlinkClick r:id="" action="ppaction://noaction">
              <a:snd r:embed="rId8" name="Lis les phrases.wav"/>
            </a:hlinkClick>
            <a:extLst>
              <a:ext uri="{FF2B5EF4-FFF2-40B4-BE49-F238E27FC236}">
                <a16:creationId xmlns:a16="http://schemas.microsoft.com/office/drawing/2014/main" id="{E141F330-0A0E-4A92-962B-761354A8DFF6}"/>
              </a:ext>
            </a:extLst>
          </p:cNvPr>
          <p:cNvSpPr/>
          <p:nvPr/>
        </p:nvSpPr>
        <p:spPr>
          <a:xfrm>
            <a:off x="8739783" y="1928897"/>
            <a:ext cx="2777859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hlinkClick r:id="" action="ppaction://noaction">
              <a:snd r:embed="rId8" name="Lis les phrases.wav"/>
            </a:hlinkClick>
            <a:extLst>
              <a:ext uri="{FF2B5EF4-FFF2-40B4-BE49-F238E27FC236}">
                <a16:creationId xmlns:a16="http://schemas.microsoft.com/office/drawing/2014/main" id="{B7D6F172-BDA0-4540-A375-2AAE5F05041F}"/>
              </a:ext>
            </a:extLst>
          </p:cNvPr>
          <p:cNvSpPr txBox="1"/>
          <p:nvPr/>
        </p:nvSpPr>
        <p:spPr>
          <a:xfrm>
            <a:off x="8770006" y="1965878"/>
            <a:ext cx="271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Lis les phrases.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F8C5000E-4872-4851-B61B-AF30F9B666B6}"/>
              </a:ext>
            </a:extLst>
          </p:cNvPr>
          <p:cNvSpPr/>
          <p:nvPr/>
        </p:nvSpPr>
        <p:spPr>
          <a:xfrm>
            <a:off x="8739783" y="2560453"/>
            <a:ext cx="3304841" cy="547644"/>
          </a:xfrm>
          <a:prstGeom prst="wedgeRoundRectCallout">
            <a:avLst>
              <a:gd name="adj1" fmla="val -58874"/>
              <a:gd name="adj2" fmla="val -3373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stomShape 8">
            <a:extLst>
              <a:ext uri="{FF2B5EF4-FFF2-40B4-BE49-F238E27FC236}">
                <a16:creationId xmlns:a16="http://schemas.microsoft.com/office/drawing/2014/main" id="{E18C6855-F337-4E37-A107-DB8C0DEFDB5C}"/>
              </a:ext>
            </a:extLst>
          </p:cNvPr>
          <p:cNvSpPr/>
          <p:nvPr/>
        </p:nvSpPr>
        <p:spPr>
          <a:xfrm>
            <a:off x="8739783" y="2657579"/>
            <a:ext cx="343164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Complète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deux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listes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Rectangle 78">
            <a:hlinkClick r:id="" action="ppaction://noaction">
              <a:snd r:embed="rId9" name="Add_RW10_6.1.wav"/>
            </a:hlinkClick>
            <a:extLst>
              <a:ext uri="{FF2B5EF4-FFF2-40B4-BE49-F238E27FC236}">
                <a16:creationId xmlns:a16="http://schemas.microsoft.com/office/drawing/2014/main" id="{D4E1FB31-FB5A-4F22-9D8C-CCCEC469E923}"/>
              </a:ext>
            </a:extLst>
          </p:cNvPr>
          <p:cNvSpPr/>
          <p:nvPr/>
        </p:nvSpPr>
        <p:spPr>
          <a:xfrm>
            <a:off x="3082305" y="53092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 excursion à la </a:t>
            </a:r>
            <a:r>
              <a:rPr lang="en-GB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montagne</a:t>
            </a:r>
            <a:endParaRPr lang="en-GB" sz="3200" b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AA9AF4-817F-4C1C-9E35-B71AF5AA5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58"/>
          <a:stretch/>
        </p:blipFill>
        <p:spPr>
          <a:xfrm>
            <a:off x="-93263" y="1307414"/>
            <a:ext cx="5384602" cy="54069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>
              <a:hlinkClick r:id="" action="ppaction://noaction">
                <a:snd r:embed="rId4" name="f 3_0 title.wav"/>
              </a:hlinkClick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itle 2">
            <a:hlinkClick r:id="" action="ppaction://noaction">
              <a:snd r:embed="rId5" name="Add_RW10F_4.3.wav"/>
            </a:hlinkClick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765809" y="236958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2. Il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bouteille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hlinkClick r:id="" action="ppaction://noaction">
              <a:snd r:embed="rId6" name="Add_RW10F_4.4.wav"/>
            </a:hlinkClick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765808" y="3019988"/>
            <a:ext cx="452553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3. Il a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ballon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hlinkClick r:id="" action="ppaction://noaction">
              <a:snd r:embed="rId7" name="Add_RW10F_4.2.wav"/>
            </a:hlinkClick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765809" y="1735942"/>
            <a:ext cx="436224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stylo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65506" y="783495"/>
            <a:ext cx="1060102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Between the two friends, do they have everything? Write ‘I’ or ‘he’.  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Do they have two of anything? 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don’t they need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hlinkClick r:id="" action="ppaction://noaction">
              <a:snd r:embed="rId8" name="Add_RW10F_4.5.wav"/>
            </a:hlinkClick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765808" y="3653635"/>
            <a:ext cx="462173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livre.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7" name="Title 2">
            <a:hlinkClick r:id="" action="ppaction://noaction">
              <a:snd r:embed="rId9" name="Add_RW10F_4.6.wav"/>
            </a:hlinkClick>
            <a:extLst>
              <a:ext uri="{FF2B5EF4-FFF2-40B4-BE49-F238E27FC236}">
                <a16:creationId xmlns:a16="http://schemas.microsoft.com/office/drawing/2014/main" id="{D423C32C-732C-4C8C-A889-8213D1FF092B}"/>
              </a:ext>
            </a:extLst>
          </p:cNvPr>
          <p:cNvSpPr txBox="1">
            <a:spLocks/>
          </p:cNvSpPr>
          <p:nvPr/>
        </p:nvSpPr>
        <p:spPr>
          <a:xfrm>
            <a:off x="765808" y="4320377"/>
            <a:ext cx="484416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cahier.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9AB5135-7BC5-4B9F-9C31-BB3B44CFBAF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1F2AF2B8-5161-4571-B471-95F093F43B74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4" name="Title 2">
            <a:hlinkClick r:id="" action="ppaction://noaction">
              <a:snd r:embed="rId11" name="Add_RW10F_4.7.wav"/>
            </a:hlinkClick>
            <a:extLst>
              <a:ext uri="{FF2B5EF4-FFF2-40B4-BE49-F238E27FC236}">
                <a16:creationId xmlns:a16="http://schemas.microsoft.com/office/drawing/2014/main" id="{E49036DA-94D3-4C68-87C0-4B06E7F76696}"/>
              </a:ext>
            </a:extLst>
          </p:cNvPr>
          <p:cNvSpPr txBox="1">
            <a:spLocks/>
          </p:cNvSpPr>
          <p:nvPr/>
        </p:nvSpPr>
        <p:spPr>
          <a:xfrm>
            <a:off x="719549" y="4921682"/>
            <a:ext cx="4890419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6.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Il 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orange.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5" name="Title 2">
            <a:hlinkClick r:id="" action="ppaction://noaction">
              <a:snd r:embed="rId12" name="Add_RW10F_4.8.wav"/>
            </a:hlinkClick>
            <a:extLst>
              <a:ext uri="{FF2B5EF4-FFF2-40B4-BE49-F238E27FC236}">
                <a16:creationId xmlns:a16="http://schemas.microsoft.com/office/drawing/2014/main" id="{44BEAA97-2BC4-4DF7-AA0D-2CB2A34B8A29}"/>
              </a:ext>
            </a:extLst>
          </p:cNvPr>
          <p:cNvSpPr txBox="1">
            <a:spLocks/>
          </p:cNvSpPr>
          <p:nvPr/>
        </p:nvSpPr>
        <p:spPr>
          <a:xfrm>
            <a:off x="756209" y="5565614"/>
            <a:ext cx="518739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7.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bouteille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6" name="Title 2">
            <a:hlinkClick r:id="" action="ppaction://noaction">
              <a:snd r:embed="rId13" name="Add_RW10F_4.9.wav"/>
            </a:hlinkClick>
            <a:extLst>
              <a:ext uri="{FF2B5EF4-FFF2-40B4-BE49-F238E27FC236}">
                <a16:creationId xmlns:a16="http://schemas.microsoft.com/office/drawing/2014/main" id="{CE22009F-74CF-457D-96F0-B9A36D90AE79}"/>
              </a:ext>
            </a:extLst>
          </p:cNvPr>
          <p:cNvSpPr txBox="1">
            <a:spLocks/>
          </p:cNvSpPr>
          <p:nvPr/>
        </p:nvSpPr>
        <p:spPr>
          <a:xfrm>
            <a:off x="719548" y="6220495"/>
            <a:ext cx="466799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8. Il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règle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5F55D-69AB-47E6-9A2E-C38A20CC0DB4}"/>
              </a:ext>
            </a:extLst>
          </p:cNvPr>
          <p:cNvSpPr/>
          <p:nvPr/>
        </p:nvSpPr>
        <p:spPr>
          <a:xfrm>
            <a:off x="5441923" y="1601276"/>
            <a:ext cx="4300151" cy="4819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0" name="Picture 59" descr="A picture containing chart&#10;&#10;Description automatically generated">
            <a:extLst>
              <a:ext uri="{FF2B5EF4-FFF2-40B4-BE49-F238E27FC236}">
                <a16:creationId xmlns:a16="http://schemas.microsoft.com/office/drawing/2014/main" id="{3C717BD2-F555-4B18-87AD-2F8953324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28145" y="4282132"/>
            <a:ext cx="553008" cy="11060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F371C3E-6F5D-4D30-B286-8E3D89CBF4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19003">
            <a:off x="5747719" y="3654564"/>
            <a:ext cx="1004717" cy="64050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C9102E6-35FE-4790-A2A8-676EF97BE8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66" y="1910849"/>
            <a:ext cx="800187" cy="62702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A113491-B12E-4F2B-87F3-356C80CD8A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66" y="2860423"/>
            <a:ext cx="977246" cy="488623"/>
          </a:xfrm>
          <a:prstGeom prst="rect">
            <a:avLst/>
          </a:prstGeom>
        </p:spPr>
      </p:pic>
      <p:pic>
        <p:nvPicPr>
          <p:cNvPr id="72" name="Picture 7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0CFA55-4931-46BB-9839-B54681B091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49" y="5518546"/>
            <a:ext cx="800187" cy="76870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591E81-1CD8-4994-8AEB-0C007A9B7D2B}"/>
              </a:ext>
            </a:extLst>
          </p:cNvPr>
          <p:cNvCxnSpPr/>
          <p:nvPr/>
        </p:nvCxnSpPr>
        <p:spPr>
          <a:xfrm>
            <a:off x="6819189" y="239501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1A221A-00F7-436F-BBF2-83FD62869862}"/>
              </a:ext>
            </a:extLst>
          </p:cNvPr>
          <p:cNvCxnSpPr/>
          <p:nvPr/>
        </p:nvCxnSpPr>
        <p:spPr>
          <a:xfrm>
            <a:off x="6819189" y="328163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A04A5AC-3A71-4A7A-89AD-C7B803E399E3}"/>
              </a:ext>
            </a:extLst>
          </p:cNvPr>
          <p:cNvCxnSpPr/>
          <p:nvPr/>
        </p:nvCxnSpPr>
        <p:spPr>
          <a:xfrm>
            <a:off x="6819189" y="414275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DCE7304-6E81-4F2E-8972-2C19299CA600}"/>
              </a:ext>
            </a:extLst>
          </p:cNvPr>
          <p:cNvCxnSpPr/>
          <p:nvPr/>
        </p:nvCxnSpPr>
        <p:spPr>
          <a:xfrm>
            <a:off x="6819189" y="4990110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871ADA9-EE55-4D95-8691-244658EE2E8B}"/>
              </a:ext>
            </a:extLst>
          </p:cNvPr>
          <p:cNvCxnSpPr/>
          <p:nvPr/>
        </p:nvCxnSpPr>
        <p:spPr>
          <a:xfrm>
            <a:off x="6819189" y="5986691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8C38BA-B0D1-453D-A07B-360F93E3F75A}"/>
              </a:ext>
            </a:extLst>
          </p:cNvPr>
          <p:cNvSpPr txBox="1"/>
          <p:nvPr/>
        </p:nvSpPr>
        <p:spPr>
          <a:xfrm>
            <a:off x="7043351" y="1910849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51DC539-6638-4E5B-8A29-3F8F7AC01C29}"/>
              </a:ext>
            </a:extLst>
          </p:cNvPr>
          <p:cNvSpPr txBox="1"/>
          <p:nvPr/>
        </p:nvSpPr>
        <p:spPr>
          <a:xfrm>
            <a:off x="7045826" y="3670984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67FC93-5913-45BC-A093-34C66B84B0A9}"/>
              </a:ext>
            </a:extLst>
          </p:cNvPr>
          <p:cNvSpPr txBox="1"/>
          <p:nvPr/>
        </p:nvSpPr>
        <p:spPr>
          <a:xfrm>
            <a:off x="7139035" y="4532103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+ he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CCD36C9-5AC2-4B10-A4C6-740FA832C1BA}"/>
              </a:ext>
            </a:extLst>
          </p:cNvPr>
          <p:cNvSpPr txBox="1"/>
          <p:nvPr/>
        </p:nvSpPr>
        <p:spPr>
          <a:xfrm>
            <a:off x="7043350" y="5483055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A4EB33D-CDE0-40E2-9EE3-3024FAC26EAF}"/>
              </a:ext>
            </a:extLst>
          </p:cNvPr>
          <p:cNvSpPr/>
          <p:nvPr/>
        </p:nvSpPr>
        <p:spPr>
          <a:xfrm>
            <a:off x="1783492" y="4380274"/>
            <a:ext cx="1631092" cy="3286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0ACDD1F1-1449-4D00-A0B0-9330420A29D5}"/>
              </a:ext>
            </a:extLst>
          </p:cNvPr>
          <p:cNvSpPr/>
          <p:nvPr/>
        </p:nvSpPr>
        <p:spPr>
          <a:xfrm>
            <a:off x="1634380" y="3111605"/>
            <a:ext cx="1631092" cy="3286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999EA7BB-F766-478E-B494-6ECBF8F823FF}"/>
              </a:ext>
            </a:extLst>
          </p:cNvPr>
          <p:cNvSpPr/>
          <p:nvPr/>
        </p:nvSpPr>
        <p:spPr>
          <a:xfrm>
            <a:off x="1597153" y="6287250"/>
            <a:ext cx="1631092" cy="3286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1EB93AF3-C309-4FFF-9303-00C500D32E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19975" y="2849500"/>
            <a:ext cx="509859" cy="346545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6AAD890-E589-4942-8136-A70CEE13C0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83" y="2849500"/>
            <a:ext cx="1457751" cy="4087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C9B4EE-1399-4273-8F2F-BFAF455971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61" y="2754516"/>
            <a:ext cx="1433886" cy="4078393"/>
          </a:xfrm>
          <a:prstGeom prst="rect">
            <a:avLst/>
          </a:prstGeom>
        </p:spPr>
      </p:pic>
      <p:pic>
        <p:nvPicPr>
          <p:cNvPr id="84" name="Picture 2" descr="Bolsa, Escuela, Mochila">
            <a:extLst>
              <a:ext uri="{FF2B5EF4-FFF2-40B4-BE49-F238E27FC236}">
                <a16:creationId xmlns:a16="http://schemas.microsoft.com/office/drawing/2014/main" id="{3FC802EA-9602-42C8-A759-F13BC9CA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294" y="5388147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Bolsa, Escuela, Mochila">
            <a:extLst>
              <a:ext uri="{FF2B5EF4-FFF2-40B4-BE49-F238E27FC236}">
                <a16:creationId xmlns:a16="http://schemas.microsoft.com/office/drawing/2014/main" id="{65CDD2C9-F40C-4990-9DA9-07A92E54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507" y="5451031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1044EF2E-C0FE-4914-997E-09F9287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771045" y="-65287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25" name="Add_RW10F_4.1.wav"/>
            </a:hlinkClick>
            <a:extLst>
              <a:ext uri="{FF2B5EF4-FFF2-40B4-BE49-F238E27FC236}">
                <a16:creationId xmlns:a16="http://schemas.microsoft.com/office/drawing/2014/main" id="{75BFE4FB-5E41-4436-9FC4-04CF5B120175}"/>
              </a:ext>
            </a:extLst>
          </p:cNvPr>
          <p:cNvSpPr/>
          <p:nvPr/>
        </p:nvSpPr>
        <p:spPr>
          <a:xfrm>
            <a:off x="3819925" y="122392"/>
            <a:ext cx="2616260" cy="547644"/>
          </a:xfrm>
          <a:prstGeom prst="wedgeRoundRectCallout">
            <a:avLst>
              <a:gd name="adj1" fmla="val -64392"/>
              <a:gd name="adj2" fmla="val 459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Lis. Qui a quoi ?</a:t>
            </a:r>
          </a:p>
        </p:txBody>
      </p:sp>
    </p:spTree>
    <p:extLst>
      <p:ext uri="{BB962C8B-B14F-4D97-AF65-F5344CB8AC3E}">
        <p14:creationId xmlns:p14="http://schemas.microsoft.com/office/powerpoint/2010/main" val="29822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8" grpId="0"/>
      <p:bldP spid="79" grpId="0"/>
      <p:bldP spid="80" grpId="0"/>
      <p:bldP spid="1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421139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23DA048-4656-4B4B-A8D5-079CB4CD01DA}"/>
              </a:ext>
            </a:extLst>
          </p:cNvPr>
          <p:cNvSpPr/>
          <p:nvPr/>
        </p:nvSpPr>
        <p:spPr>
          <a:xfrm>
            <a:off x="383855" y="4210050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017045-C23F-4602-87EC-E4CBF2535D71}"/>
              </a:ext>
            </a:extLst>
          </p:cNvPr>
          <p:cNvSpPr/>
          <p:nvPr/>
        </p:nvSpPr>
        <p:spPr>
          <a:xfrm>
            <a:off x="383854" y="1477777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D61A6E-CCA4-4D1B-9741-EE6E8D039CF8}"/>
              </a:ext>
            </a:extLst>
          </p:cNvPr>
          <p:cNvSpPr/>
          <p:nvPr/>
        </p:nvSpPr>
        <p:spPr>
          <a:xfrm>
            <a:off x="4064345" y="4210050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3D3AFFE-F119-45FE-B5C7-886EC626577E}"/>
              </a:ext>
            </a:extLst>
          </p:cNvPr>
          <p:cNvSpPr/>
          <p:nvPr/>
        </p:nvSpPr>
        <p:spPr>
          <a:xfrm>
            <a:off x="4064344" y="1477777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B5A9EB2-0EB4-4B23-B491-DDEA0239E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0805">
            <a:off x="997898" y="2916166"/>
            <a:ext cx="808011" cy="515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C0E48B-4FED-4D89-8559-C47F1334B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0805">
            <a:off x="1175416" y="6049193"/>
            <a:ext cx="808011" cy="5151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A1DC42-5643-49C4-A33A-443A27291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0805">
            <a:off x="4124824" y="2248946"/>
            <a:ext cx="808011" cy="515107"/>
          </a:xfrm>
          <a:prstGeom prst="rect">
            <a:avLst/>
          </a:prstGeom>
        </p:spPr>
      </p:pic>
      <p:pic>
        <p:nvPicPr>
          <p:cNvPr id="36" name="Picture 2" descr="Gato, Mascota, Gatito, Felino, Animal, Pelo, Kitty">
            <a:extLst>
              <a:ext uri="{FF2B5EF4-FFF2-40B4-BE49-F238E27FC236}">
                <a16:creationId xmlns:a16="http://schemas.microsoft.com/office/drawing/2014/main" id="{8FFF643C-9221-4413-A838-4358A612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75" y="6358139"/>
            <a:ext cx="256202" cy="27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Gato, Mascota, Gatito, Felino, Animal, Pelo, Kitty">
            <a:extLst>
              <a:ext uri="{FF2B5EF4-FFF2-40B4-BE49-F238E27FC236}">
                <a16:creationId xmlns:a16="http://schemas.microsoft.com/office/drawing/2014/main" id="{9CFF930B-BF16-4691-88AB-78DC4A08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40" y="3450612"/>
            <a:ext cx="414640" cy="4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Basketball, Ball, Sport, Orange Ball">
            <a:extLst>
              <a:ext uri="{FF2B5EF4-FFF2-40B4-BE49-F238E27FC236}">
                <a16:creationId xmlns:a16="http://schemas.microsoft.com/office/drawing/2014/main" id="{2CFE53B5-AC13-4884-915D-C861092DA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430" y="2550870"/>
            <a:ext cx="266705" cy="2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152033-F691-45D0-8276-8796676DF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608" y="2938174"/>
            <a:ext cx="700245" cy="1030795"/>
          </a:xfrm>
          <a:prstGeom prst="rect">
            <a:avLst/>
          </a:prstGeom>
        </p:spPr>
      </p:pic>
      <p:pic>
        <p:nvPicPr>
          <p:cNvPr id="44" name="Picture 43" descr="A picture containing chart&#10;&#10;Description automatically generated">
            <a:extLst>
              <a:ext uri="{FF2B5EF4-FFF2-40B4-BE49-F238E27FC236}">
                <a16:creationId xmlns:a16="http://schemas.microsoft.com/office/drawing/2014/main" id="{15A8D72B-52CC-44E1-ACBE-FE8A29AB7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9789" y="4594210"/>
            <a:ext cx="504769" cy="1101164"/>
          </a:xfrm>
          <a:prstGeom prst="rect">
            <a:avLst/>
          </a:prstGeom>
        </p:spPr>
      </p:pic>
      <p:pic>
        <p:nvPicPr>
          <p:cNvPr id="45" name="Picture 44" descr="A picture containing chart&#10;&#10;Description automatically generated">
            <a:extLst>
              <a:ext uri="{FF2B5EF4-FFF2-40B4-BE49-F238E27FC236}">
                <a16:creationId xmlns:a16="http://schemas.microsoft.com/office/drawing/2014/main" id="{E41B2F24-0B33-43F2-A7B6-26281E787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2247" y="2830209"/>
            <a:ext cx="504769" cy="1101164"/>
          </a:xfrm>
          <a:prstGeom prst="rect">
            <a:avLst/>
          </a:prstGeom>
        </p:spPr>
      </p:pic>
      <p:pic>
        <p:nvPicPr>
          <p:cNvPr id="46" name="Picture 4" descr="Fútbol, Pelota, Deporte, Redondo, En Blanco Y Negro">
            <a:extLst>
              <a:ext uri="{FF2B5EF4-FFF2-40B4-BE49-F238E27FC236}">
                <a16:creationId xmlns:a16="http://schemas.microsoft.com/office/drawing/2014/main" id="{25AFEB98-D937-4250-BEC1-629CF44C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104" y="5974272"/>
            <a:ext cx="603350" cy="6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Tenis, Pelota, Amarillo, Deporte, Juego, Competencia">
            <a:extLst>
              <a:ext uri="{FF2B5EF4-FFF2-40B4-BE49-F238E27FC236}">
                <a16:creationId xmlns:a16="http://schemas.microsoft.com/office/drawing/2014/main" id="{CA5947FF-50C7-4130-A236-7F7FD0B0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05" y="5974272"/>
            <a:ext cx="36208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Basketball, Ball, Sport, Orange Ball">
            <a:extLst>
              <a:ext uri="{FF2B5EF4-FFF2-40B4-BE49-F238E27FC236}">
                <a16:creationId xmlns:a16="http://schemas.microsoft.com/office/drawing/2014/main" id="{555B0075-45E0-463D-88C5-3012F238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59" y="3505556"/>
            <a:ext cx="266705" cy="2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D721D60-69C9-4F5E-B685-B9D3064E6F0A}"/>
              </a:ext>
            </a:extLst>
          </p:cNvPr>
          <p:cNvSpPr/>
          <p:nvPr/>
        </p:nvSpPr>
        <p:spPr>
          <a:xfrm>
            <a:off x="688442" y="1522787"/>
            <a:ext cx="2369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 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266417-FD8F-44D5-BB87-A89D7542D95D}"/>
              </a:ext>
            </a:extLst>
          </p:cNvPr>
          <p:cNvSpPr txBox="1"/>
          <p:nvPr/>
        </p:nvSpPr>
        <p:spPr>
          <a:xfrm>
            <a:off x="86368" y="848325"/>
            <a:ext cx="1139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partner will ask you questions to guess which bag you have chosen.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22BAD70-2517-4967-8C79-6E6953C3228E}"/>
              </a:ext>
            </a:extLst>
          </p:cNvPr>
          <p:cNvSpPr/>
          <p:nvPr/>
        </p:nvSpPr>
        <p:spPr>
          <a:xfrm>
            <a:off x="8053754" y="1518441"/>
            <a:ext cx="3335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‘Do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…..?’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1699348-DC3B-459E-AC2B-A59582AC72F7}"/>
              </a:ext>
            </a:extLst>
          </p:cNvPr>
          <p:cNvSpPr/>
          <p:nvPr/>
        </p:nvSpPr>
        <p:spPr>
          <a:xfrm>
            <a:off x="4492806" y="1501851"/>
            <a:ext cx="2369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 B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2BFA53-E71E-4480-8355-45DB85FA21FC}"/>
              </a:ext>
            </a:extLst>
          </p:cNvPr>
          <p:cNvSpPr/>
          <p:nvPr/>
        </p:nvSpPr>
        <p:spPr>
          <a:xfrm>
            <a:off x="674644" y="4209071"/>
            <a:ext cx="2369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 C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15496BC-2EF0-4B26-9547-2AD3E1ED0386}"/>
              </a:ext>
            </a:extLst>
          </p:cNvPr>
          <p:cNvSpPr/>
          <p:nvPr/>
        </p:nvSpPr>
        <p:spPr>
          <a:xfrm>
            <a:off x="4479008" y="4188135"/>
            <a:ext cx="2369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 D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0E5E4A3-2F38-4A4B-B081-B991782AB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67" y="1672021"/>
            <a:ext cx="415034" cy="41721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743DCCD-0636-40AC-8DA1-D820594786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60" y="5451333"/>
            <a:ext cx="415034" cy="4172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283754-3D7C-4F59-8361-00934E136E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9" y="3283232"/>
            <a:ext cx="415034" cy="417219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80E50999-90D9-4D0E-AA27-672CC9709F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71" y="4641359"/>
            <a:ext cx="481715" cy="438282"/>
          </a:xfrm>
          <a:prstGeom prst="rect">
            <a:avLst/>
          </a:prstGeom>
        </p:spPr>
      </p:pic>
      <p:pic>
        <p:nvPicPr>
          <p:cNvPr id="68" name="Picture 67" descr="A picture containing text&#10;&#10;Description automatically generated">
            <a:extLst>
              <a:ext uri="{FF2B5EF4-FFF2-40B4-BE49-F238E27FC236}">
                <a16:creationId xmlns:a16="http://schemas.microsoft.com/office/drawing/2014/main" id="{308E7E8F-30D0-4C21-91E5-BA43AD6B2A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12" y="4798575"/>
            <a:ext cx="839388" cy="76370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0AE55C1-BB23-4B66-8C6E-3726B5BC8D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62" y="4676007"/>
            <a:ext cx="805348" cy="47649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ED43285-796F-4A15-A2F8-4AA9153EF8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15" y="1662735"/>
            <a:ext cx="489330" cy="2895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2769947-3EAB-4FE7-BB4C-2D3CAF3539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61" y="2591198"/>
            <a:ext cx="977246" cy="488623"/>
          </a:xfrm>
          <a:prstGeom prst="rect">
            <a:avLst/>
          </a:prstGeom>
        </p:spPr>
      </p:pic>
      <p:pic>
        <p:nvPicPr>
          <p:cNvPr id="72" name="Picture 7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D77512-1765-420A-A0BB-9F7B1B7BB5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70" y="2130833"/>
            <a:ext cx="504769" cy="48490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05724FC-52A7-4F2D-B750-9E608FAAC0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12" y="5446635"/>
            <a:ext cx="977246" cy="488623"/>
          </a:xfrm>
          <a:prstGeom prst="rect">
            <a:avLst/>
          </a:prstGeom>
        </p:spPr>
      </p:pic>
      <p:pic>
        <p:nvPicPr>
          <p:cNvPr id="74" name="Picture 7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026270-29D9-4C7D-8856-0AA9529D7D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46" y="5451333"/>
            <a:ext cx="800187" cy="76870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6A80E24-8EB5-48B4-8BD1-EF828003B0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26" y="3255372"/>
            <a:ext cx="977246" cy="488623"/>
          </a:xfrm>
          <a:prstGeom prst="rect">
            <a:avLst/>
          </a:prstGeom>
        </p:spPr>
      </p:pic>
      <p:pic>
        <p:nvPicPr>
          <p:cNvPr id="76" name="Picture 75" descr="A picture containing map&#10;&#10;Description automatically generated">
            <a:extLst>
              <a:ext uri="{FF2B5EF4-FFF2-40B4-BE49-F238E27FC236}">
                <a16:creationId xmlns:a16="http://schemas.microsoft.com/office/drawing/2014/main" id="{9D06A787-50B6-4A32-A516-FA77F9C90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37" y="6146092"/>
            <a:ext cx="556350" cy="464197"/>
          </a:xfrm>
          <a:prstGeom prst="rect">
            <a:avLst/>
          </a:prstGeom>
        </p:spPr>
      </p:pic>
      <p:pic>
        <p:nvPicPr>
          <p:cNvPr id="77" name="Picture 76" descr="A picture containing map&#10;&#10;Description automatically generated">
            <a:extLst>
              <a:ext uri="{FF2B5EF4-FFF2-40B4-BE49-F238E27FC236}">
                <a16:creationId xmlns:a16="http://schemas.microsoft.com/office/drawing/2014/main" id="{0E457DDB-881C-48B2-8B8B-FA66D49665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8" y="2128242"/>
            <a:ext cx="847676" cy="707268"/>
          </a:xfrm>
          <a:prstGeom prst="rect">
            <a:avLst/>
          </a:prstGeom>
        </p:spPr>
      </p:pic>
      <p:pic>
        <p:nvPicPr>
          <p:cNvPr id="4" name="Picture 3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9EFE3727-2F2C-480F-B15B-8F7FE9CC2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16" y="6201602"/>
            <a:ext cx="827569" cy="415164"/>
          </a:xfrm>
          <a:prstGeom prst="rect">
            <a:avLst/>
          </a:prstGeom>
        </p:spPr>
      </p:pic>
      <p:pic>
        <p:nvPicPr>
          <p:cNvPr id="10" name="Picture 9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FC66CE88-DD14-493D-A1A9-E2EED5F122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52" y="4952674"/>
            <a:ext cx="497748" cy="377459"/>
          </a:xfrm>
          <a:prstGeom prst="rect">
            <a:avLst/>
          </a:prstGeom>
        </p:spPr>
      </p:pic>
      <p:pic>
        <p:nvPicPr>
          <p:cNvPr id="78" name="Picture 77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38254482-814D-40B7-851C-D2F8896A68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1" y="4734016"/>
            <a:ext cx="497748" cy="377459"/>
          </a:xfrm>
          <a:prstGeom prst="rect">
            <a:avLst/>
          </a:prstGeom>
        </p:spPr>
      </p:pic>
      <p:pic>
        <p:nvPicPr>
          <p:cNvPr id="79" name="Picture 78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5AAF68D3-908D-427E-AFCD-AF3570A2FC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2" y="5280210"/>
            <a:ext cx="827569" cy="415164"/>
          </a:xfrm>
          <a:prstGeom prst="rect">
            <a:avLst/>
          </a:prstGeom>
        </p:spPr>
      </p:pic>
      <p:pic>
        <p:nvPicPr>
          <p:cNvPr id="80" name="Picture 79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F4C774F1-00B8-48C6-8B7F-9E9841E1F5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87" y="2114652"/>
            <a:ext cx="827569" cy="415164"/>
          </a:xfrm>
          <a:prstGeom prst="rect">
            <a:avLst/>
          </a:prstGeom>
        </p:spPr>
      </p:pic>
      <p:pic>
        <p:nvPicPr>
          <p:cNvPr id="81" name="Picture 80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D7FEDEE6-D83B-4F6A-A411-909A0E7571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5" y="1892732"/>
            <a:ext cx="827569" cy="415164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65C4FC05-6C4C-40E7-9915-10E879F8A76E}"/>
              </a:ext>
            </a:extLst>
          </p:cNvPr>
          <p:cNvSpPr/>
          <p:nvPr/>
        </p:nvSpPr>
        <p:spPr>
          <a:xfrm>
            <a:off x="8145796" y="2029445"/>
            <a:ext cx="3335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Yes.</a:t>
            </a:r>
            <a:b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F7A0FDF-6DBE-4C48-A9F1-2E1190A4B7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97430" y="-127461"/>
            <a:ext cx="1086818" cy="1187020"/>
          </a:xfrm>
          <a:prstGeom prst="rect">
            <a:avLst/>
          </a:prstGeom>
        </p:spPr>
      </p:pic>
      <p:sp>
        <p:nvSpPr>
          <p:cNvPr id="50" name="Speech Bubble: Rectangle with Corners Rounded 49">
            <a:hlinkClick r:id="" action="ppaction://noaction">
              <a:snd r:embed="rId21" name="Add_RW10F_5.1.wav"/>
            </a:hlinkClick>
            <a:extLst>
              <a:ext uri="{FF2B5EF4-FFF2-40B4-BE49-F238E27FC236}">
                <a16:creationId xmlns:a16="http://schemas.microsoft.com/office/drawing/2014/main" id="{36CE9999-D630-4FCE-A315-BFE2E8AF2641}"/>
              </a:ext>
            </a:extLst>
          </p:cNvPr>
          <p:cNvSpPr/>
          <p:nvPr/>
        </p:nvSpPr>
        <p:spPr>
          <a:xfrm>
            <a:off x="3884250" y="122810"/>
            <a:ext cx="4610045" cy="452531"/>
          </a:xfrm>
          <a:prstGeom prst="wedgeRoundRectCallout">
            <a:avLst>
              <a:gd name="adj1" fmla="val -57102"/>
              <a:gd name="adj2" fmla="val 239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Écris</a:t>
            </a:r>
            <a:r>
              <a:rPr lang="en-GB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en-GB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lettre</a:t>
            </a:r>
            <a:r>
              <a:rPr lang="en-GB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(A, B, C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n-GB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D).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066356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brave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ruler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rubber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6" y="66416"/>
            <a:ext cx="2127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crayon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gomme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livre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règle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sérieuse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curieux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heureux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courageuse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19;p1">
            <a:extLst>
              <a:ext uri="{FF2B5EF4-FFF2-40B4-BE49-F238E27FC236}">
                <a16:creationId xmlns:a16="http://schemas.microsoft.com/office/drawing/2014/main" id="{6075FC8E-9D63-4974-A69B-1DDB306B2ADC}"/>
              </a:ext>
            </a:extLst>
          </p:cNvPr>
          <p:cNvSpPr/>
          <p:nvPr/>
        </p:nvSpPr>
        <p:spPr>
          <a:xfrm>
            <a:off x="57979" y="6413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50" name="TextBox 49">
            <a:hlinkClick r:id="" action="ppaction://noaction">
              <a:snd r:embed="rId29" name="S11_i.wav"/>
            </a:hlinkClick>
            <a:extLst>
              <a:ext uri="{FF2B5EF4-FFF2-40B4-BE49-F238E27FC236}">
                <a16:creationId xmlns:a16="http://schemas.microsoft.com/office/drawing/2014/main" id="{5E9E7726-B332-4375-92C7-6AF9BE27AB87}"/>
              </a:ext>
            </a:extLst>
          </p:cNvPr>
          <p:cNvSpPr txBox="1"/>
          <p:nvPr/>
        </p:nvSpPr>
        <p:spPr>
          <a:xfrm>
            <a:off x="3282688" y="75084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F0D2E7-6295-4519-8605-689941CD78A3}"/>
              </a:ext>
            </a:extLst>
          </p:cNvPr>
          <p:cNvSpPr txBox="1"/>
          <p:nvPr/>
        </p:nvSpPr>
        <p:spPr>
          <a:xfrm>
            <a:off x="2526605" y="-330029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 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 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 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 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 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 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 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 3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 3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 3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 3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 3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 3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 3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 3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 3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f 3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 3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f 3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12769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midday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rubber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7019</TotalTime>
  <Words>1498</Words>
  <Application>Microsoft Office PowerPoint</Application>
  <PresentationFormat>Widescreen</PresentationFormat>
  <Paragraphs>238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Cavolini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</vt:lpstr>
      <vt:lpstr>Follow up 1</vt:lpstr>
      <vt:lpstr>Follow up 2:</vt:lpstr>
      <vt:lpstr>Follow up 3</vt:lpstr>
      <vt:lpstr>Follow up 4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86</cp:revision>
  <dcterms:created xsi:type="dcterms:W3CDTF">2021-06-12T06:20:35Z</dcterms:created>
  <dcterms:modified xsi:type="dcterms:W3CDTF">2023-09-25T14:47:08Z</dcterms:modified>
</cp:coreProperties>
</file>