
<file path=[Content_Types].xml><?xml version="1.0" encoding="utf-8"?>
<Types xmlns="http://schemas.openxmlformats.org/package/2006/content-types">
  <Default Extension="gif" ContentType="image/gif"/>
  <Default Extension="jpeg" ContentType="image/jpeg"/>
  <Default Extension="mkv" ContentType="video/unknown"/>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17"/>
  </p:notesMasterIdLst>
  <p:sldIdLst>
    <p:sldId id="257" r:id="rId4"/>
    <p:sldId id="975" r:id="rId5"/>
    <p:sldId id="976" r:id="rId6"/>
    <p:sldId id="299" r:id="rId7"/>
    <p:sldId id="840" r:id="rId8"/>
    <p:sldId id="296" r:id="rId9"/>
    <p:sldId id="996" r:id="rId10"/>
    <p:sldId id="1000" r:id="rId11"/>
    <p:sldId id="300" r:id="rId12"/>
    <p:sldId id="358" r:id="rId13"/>
    <p:sldId id="972" r:id="rId14"/>
    <p:sldId id="973" r:id="rId15"/>
    <p:sldId id="974"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CF7"/>
    <a:srgbClr val="F9D8A3"/>
    <a:srgbClr val="FBC27B"/>
    <a:srgbClr val="FADD2E"/>
    <a:srgbClr val="786EB1"/>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4371" autoAdjust="0"/>
  </p:normalViewPr>
  <p:slideViewPr>
    <p:cSldViewPr snapToGrid="0">
      <p:cViewPr varScale="1">
        <p:scale>
          <a:sx n="92" d="100"/>
          <a:sy n="92" d="100"/>
        </p:scale>
        <p:origin x="1176" y="120"/>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19/06/2023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6000" indent="-216000">
              <a:lnSpc>
                <a:spcPct val="100000"/>
              </a:lnSpc>
            </a:pPr>
            <a:r>
              <a:rPr lang="en-GB" sz="1800" b="0" strike="noStrike" spc="-1" dirty="0">
                <a:solidFill>
                  <a:srgbClr val="000000"/>
                </a:solidFill>
                <a:latin typeface="Calibri"/>
                <a:ea typeface="Calibri"/>
              </a:rPr>
              <a:t>Artwork by Steve Clarke. Pronoun pictures from NCELP (www.ncelp.org). All additional pictures selected from </a:t>
            </a:r>
            <a:r>
              <a:rPr lang="en-GB" sz="1800" b="0" strike="noStrike" spc="-1" dirty="0" err="1">
                <a:solidFill>
                  <a:srgbClr val="000000"/>
                </a:solidFill>
                <a:latin typeface="Calibri"/>
                <a:ea typeface="Calibri"/>
              </a:rPr>
              <a:t>Pixabay</a:t>
            </a:r>
            <a:r>
              <a:rPr lang="en-GB" sz="1800" b="0" strike="noStrike" spc="-1" dirty="0">
                <a:solidFill>
                  <a:srgbClr val="000000"/>
                </a:solidFill>
                <a:latin typeface="Calibri"/>
                <a:ea typeface="Calibri"/>
              </a:rPr>
              <a:t> and are</a:t>
            </a:r>
          </a:p>
          <a:p>
            <a:pPr marL="216000" indent="-216000">
              <a:lnSpc>
                <a:spcPct val="100000"/>
              </a:lnSpc>
            </a:pPr>
            <a:r>
              <a:rPr lang="en-GB" sz="1800" b="0" strike="noStrike" spc="-1" dirty="0">
                <a:solidFill>
                  <a:srgbClr val="000000"/>
                </a:solidFill>
                <a:latin typeface="Calibri"/>
                <a:ea typeface="Calibri"/>
              </a:rPr>
              <a:t>available under a Creative Commons license, no attribution required.</a:t>
            </a:r>
            <a:endParaRPr lang="en-GB" sz="1800" b="0" strike="noStrike" spc="-1" dirty="0">
              <a:latin typeface="Arial"/>
            </a:endParaRPr>
          </a:p>
          <a:p>
            <a:pPr marL="219710" indent="-219710">
              <a:spcAft>
                <a:spcPts val="0"/>
              </a:spcAft>
            </a:pPr>
            <a:endParaRPr lang="en-GB" sz="1800" b="1" dirty="0">
              <a:solidFill>
                <a:srgbClr val="000000"/>
              </a:solidFill>
              <a:effectLst/>
              <a:latin typeface="Calibri" panose="020F0502020204030204" pitchFamily="34" charset="0"/>
              <a:ea typeface="Calibri" panose="020F0502020204030204" pitchFamily="34" charset="0"/>
            </a:endParaRPr>
          </a:p>
          <a:p>
            <a:pPr marL="219710" indent="-219710">
              <a:spcAft>
                <a:spcPts val="0"/>
              </a:spcAft>
            </a:pPr>
            <a:r>
              <a:rPr lang="en-GB" sz="1800" b="1" dirty="0">
                <a:solidFill>
                  <a:srgbClr val="000000"/>
                </a:solidFill>
                <a:effectLst/>
                <a:latin typeface="Calibri" panose="020F0502020204030204" pitchFamily="34" charset="0"/>
                <a:ea typeface="Calibri" panose="020F0502020204030204" pitchFamily="34" charset="0"/>
              </a:rPr>
              <a:t>The AUDIO version of the lesson material includes additional audio for the new language</a:t>
            </a:r>
            <a:endParaRPr lang="en-GB" sz="18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800" b="1" dirty="0">
                <a:solidFill>
                  <a:srgbClr val="000000"/>
                </a:solidFill>
                <a:effectLst/>
                <a:latin typeface="Calibri" panose="020F0502020204030204" pitchFamily="34" charset="0"/>
                <a:ea typeface="Calibri" panose="020F0502020204030204" pitchFamily="34" charset="0"/>
              </a:rPr>
              <a:t>presented (phonics, vocabulary) and audio for the instructions on the slide.</a:t>
            </a:r>
            <a:endParaRPr lang="en-GB" sz="18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800" b="1" dirty="0">
                <a:solidFill>
                  <a:srgbClr val="000000"/>
                </a:solidFill>
                <a:effectLst/>
                <a:latin typeface="Calibri" panose="020F0502020204030204" pitchFamily="34" charset="0"/>
                <a:ea typeface="Calibri" panose="020F0502020204030204" pitchFamily="34" charset="0"/>
              </a:rPr>
              <a:t>In addition, it includes VIDEO clips of the phonics and the phonics’ source words.  Pupils can be</a:t>
            </a:r>
            <a:endParaRPr lang="en-GB" sz="18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800" b="1" dirty="0">
                <a:solidFill>
                  <a:srgbClr val="000000"/>
                </a:solidFill>
                <a:effectLst/>
                <a:latin typeface="Calibri" panose="020F0502020204030204" pitchFamily="34" charset="0"/>
                <a:ea typeface="Calibri" panose="020F0502020204030204" pitchFamily="34" charset="0"/>
              </a:rPr>
              <a:t>encouraged to look at the shape of the mouth/lips on</a:t>
            </a:r>
            <a:r>
              <a:rPr lang="en-GB" sz="1800" dirty="0">
                <a:effectLst/>
                <a:latin typeface="Times New Roman" panose="02020603050405020304" pitchFamily="18" charset="0"/>
                <a:ea typeface="Times New Roman" panose="02020603050405020304" pitchFamily="18" charset="0"/>
              </a:rPr>
              <a:t> </a:t>
            </a:r>
            <a:r>
              <a:rPr lang="en-GB" sz="1800" b="1" dirty="0">
                <a:solidFill>
                  <a:srgbClr val="000000"/>
                </a:solidFill>
                <a:effectLst/>
                <a:latin typeface="Calibri" panose="020F0502020204030204" pitchFamily="34" charset="0"/>
                <a:ea typeface="Calibri" panose="020F0502020204030204" pitchFamily="34" charset="0"/>
              </a:rPr>
              <a:t>slides where these appear, and try to copy</a:t>
            </a:r>
            <a:endParaRPr lang="en-GB" sz="18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800" b="1" dirty="0">
                <a:solidFill>
                  <a:srgbClr val="000000"/>
                </a:solidFill>
                <a:effectLst/>
                <a:latin typeface="Calibri" panose="020F0502020204030204" pitchFamily="34" charset="0"/>
                <a:ea typeface="Calibri" panose="020F0502020204030204" pitchFamily="34" charset="0"/>
              </a:rPr>
              <a:t>it/them.</a:t>
            </a:r>
            <a:endParaRPr lang="en-GB" sz="1800" dirty="0">
              <a:effectLst/>
              <a:latin typeface="Times New Roman" panose="02020603050405020304" pitchFamily="18" charset="0"/>
              <a:ea typeface="Times New Roman" panose="02020603050405020304" pitchFamily="18" charset="0"/>
            </a:endParaRPr>
          </a:p>
          <a:p>
            <a:pPr marL="216000" indent="-216000">
              <a:lnSpc>
                <a:spcPct val="100000"/>
              </a:lnSpc>
            </a:pPr>
            <a:endParaRPr lang="en-GB" sz="1800" b="0" strike="noStrike" spc="-1" dirty="0">
              <a:latin typeface="Arial"/>
            </a:endParaRPr>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800" b="1" dirty="0">
                <a:solidFill>
                  <a:srgbClr val="002060"/>
                </a:solidFill>
                <a:latin typeface="Century Gothic"/>
                <a:ea typeface="Century Gothic"/>
                <a:cs typeface="Century Gothic"/>
                <a:sym typeface="Century Gothic"/>
              </a:rPr>
              <a:t>Phonics: </a:t>
            </a:r>
            <a:r>
              <a:rPr lang="fr-FR" sz="1800" b="1" dirty="0">
                <a:solidFill>
                  <a:srgbClr val="002060"/>
                </a:solidFill>
                <a:latin typeface="Century Gothic"/>
                <a:ea typeface="Century Gothic"/>
                <a:cs typeface="Century Gothic"/>
                <a:sym typeface="Century Gothic"/>
              </a:rPr>
              <a:t>[r] rue </a:t>
            </a:r>
            <a:r>
              <a:rPr lang="fr-FR" sz="1800" b="0" dirty="0">
                <a:solidFill>
                  <a:srgbClr val="002060"/>
                </a:solidFill>
                <a:latin typeface="Century Gothic"/>
                <a:ea typeface="Century Gothic"/>
                <a:cs typeface="Century Gothic"/>
                <a:sym typeface="Century Gothic"/>
              </a:rPr>
              <a:t>[598] </a:t>
            </a:r>
            <a:r>
              <a:rPr lang="fr-FR" sz="1800" b="1" dirty="0">
                <a:solidFill>
                  <a:srgbClr val="002060"/>
                </a:solidFill>
                <a:latin typeface="Century Gothic"/>
                <a:ea typeface="Century Gothic"/>
                <a:cs typeface="Century Gothic"/>
                <a:sym typeface="Century Gothic"/>
              </a:rPr>
              <a:t>triste </a:t>
            </a:r>
            <a:r>
              <a:rPr lang="fr-FR" sz="1800" b="0" dirty="0">
                <a:solidFill>
                  <a:srgbClr val="002060"/>
                </a:solidFill>
                <a:latin typeface="Century Gothic"/>
                <a:ea typeface="Century Gothic"/>
                <a:cs typeface="Century Gothic"/>
                <a:sym typeface="Century Gothic"/>
              </a:rPr>
              <a:t>[1843] </a:t>
            </a:r>
            <a:r>
              <a:rPr lang="fr-FR" sz="1800" b="1" dirty="0">
                <a:solidFill>
                  <a:srgbClr val="002060"/>
                </a:solidFill>
                <a:latin typeface="Century Gothic"/>
                <a:ea typeface="Century Gothic"/>
                <a:cs typeface="Century Gothic"/>
                <a:sym typeface="Century Gothic"/>
              </a:rPr>
              <a:t>moderne </a:t>
            </a:r>
            <a:r>
              <a:rPr lang="fr-FR" sz="1800" b="0" dirty="0">
                <a:solidFill>
                  <a:srgbClr val="002060"/>
                </a:solidFill>
                <a:latin typeface="Century Gothic"/>
                <a:ea typeface="Century Gothic"/>
                <a:cs typeface="Century Gothic"/>
                <a:sym typeface="Century Gothic"/>
              </a:rPr>
              <a:t>[1239] </a:t>
            </a:r>
            <a:r>
              <a:rPr lang="fr-FR" sz="1800" b="1" dirty="0">
                <a:solidFill>
                  <a:srgbClr val="002060"/>
                </a:solidFill>
                <a:latin typeface="Century Gothic"/>
                <a:ea typeface="Century Gothic"/>
                <a:cs typeface="Century Gothic"/>
                <a:sym typeface="Century Gothic"/>
              </a:rPr>
              <a:t>être </a:t>
            </a:r>
            <a:r>
              <a:rPr lang="fr-FR" sz="1800" b="0" dirty="0">
                <a:solidFill>
                  <a:srgbClr val="002060"/>
                </a:solidFill>
                <a:latin typeface="Century Gothic"/>
                <a:ea typeface="Century Gothic"/>
                <a:cs typeface="Century Gothic"/>
                <a:sym typeface="Century Gothic"/>
              </a:rPr>
              <a:t>[5] </a:t>
            </a:r>
            <a:r>
              <a:rPr lang="fr-FR" sz="1800" b="1" dirty="0">
                <a:solidFill>
                  <a:srgbClr val="002060"/>
                </a:solidFill>
                <a:latin typeface="Century Gothic"/>
                <a:ea typeface="Century Gothic"/>
                <a:cs typeface="Century Gothic"/>
                <a:sym typeface="Century Gothic"/>
              </a:rPr>
              <a:t>parler </a:t>
            </a:r>
            <a:r>
              <a:rPr lang="fr-FR" sz="1800" b="0" dirty="0">
                <a:solidFill>
                  <a:srgbClr val="002060"/>
                </a:solidFill>
                <a:latin typeface="Century Gothic"/>
                <a:ea typeface="Century Gothic"/>
                <a:cs typeface="Century Gothic"/>
                <a:sym typeface="Century Gothic"/>
              </a:rPr>
              <a:t>[106]</a:t>
            </a:r>
            <a:endParaRPr lang="en-GB" sz="1800" b="0" dirty="0">
              <a:solidFill>
                <a:srgbClr val="002060"/>
              </a:solidFill>
              <a:latin typeface="Century Gothic"/>
              <a:ea typeface="Century Gothic"/>
              <a:cs typeface="Century Gothic"/>
              <a:sym typeface="Century Gothic"/>
            </a:endParaRPr>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it-IT" sz="1800" b="1" strike="noStrike" spc="-1" dirty="0">
              <a:solidFill>
                <a:srgbClr val="002060"/>
              </a:solidFill>
              <a:latin typeface="Century Gothic"/>
              <a:ea typeface="Century Gothic"/>
            </a:endParaRPr>
          </a:p>
          <a:p>
            <a:pPr marL="0" indent="-216000">
              <a:lnSpc>
                <a:spcPct val="100000"/>
              </a:lnSpc>
            </a:pPr>
            <a:r>
              <a:rPr lang="it-IT" sz="1800" b="1" strike="noStrike" spc="-1" dirty="0">
                <a:solidFill>
                  <a:srgbClr val="002060"/>
                </a:solidFill>
                <a:latin typeface="Century Gothic"/>
                <a:ea typeface="Century Gothic"/>
              </a:rPr>
              <a:t>Vocabulary </a:t>
            </a:r>
            <a:r>
              <a:rPr lang="it-IT" sz="1800" b="0" strike="noStrike" spc="-1" dirty="0">
                <a:solidFill>
                  <a:srgbClr val="002060"/>
                </a:solidFill>
                <a:latin typeface="Century Gothic"/>
                <a:ea typeface="Century Gothic"/>
              </a:rPr>
              <a:t>(new words in </a:t>
            </a:r>
            <a:r>
              <a:rPr lang="it-IT" sz="1800" b="1" strike="noStrike" spc="-1" dirty="0">
                <a:solidFill>
                  <a:srgbClr val="002060"/>
                </a:solidFill>
                <a:latin typeface="Century Gothic"/>
                <a:ea typeface="Century Gothic"/>
              </a:rPr>
              <a:t>bold</a:t>
            </a:r>
            <a:r>
              <a:rPr lang="it-IT" sz="1800" b="0" strike="noStrike" spc="-1" dirty="0">
                <a:solidFill>
                  <a:srgbClr val="002060"/>
                </a:solidFill>
                <a:latin typeface="Century Gothic"/>
                <a:ea typeface="Century Gothic"/>
              </a:rPr>
              <a:t>): </a:t>
            </a:r>
            <a:r>
              <a:rPr lang="fr-FR" sz="1800" b="1" strike="noStrike" spc="-1" dirty="0">
                <a:solidFill>
                  <a:srgbClr val="002060"/>
                </a:solidFill>
                <a:latin typeface="Century Gothic"/>
                <a:ea typeface="Century Gothic"/>
              </a:rPr>
              <a:t>adorer </a:t>
            </a:r>
            <a:r>
              <a:rPr lang="fr-FR" sz="1800" b="0" strike="noStrike" spc="-1" dirty="0">
                <a:solidFill>
                  <a:srgbClr val="002060"/>
                </a:solidFill>
                <a:latin typeface="Century Gothic"/>
                <a:ea typeface="Century Gothic"/>
              </a:rPr>
              <a:t>[2322] </a:t>
            </a:r>
            <a:r>
              <a:rPr lang="fr-FR" sz="1800" b="1" strike="noStrike" spc="-1" dirty="0">
                <a:solidFill>
                  <a:srgbClr val="002060"/>
                </a:solidFill>
                <a:latin typeface="Century Gothic"/>
                <a:ea typeface="Century Gothic"/>
              </a:rPr>
              <a:t>apporter </a:t>
            </a:r>
            <a:r>
              <a:rPr lang="fr-FR" sz="1800" b="0" strike="noStrike" spc="-1" dirty="0">
                <a:solidFill>
                  <a:srgbClr val="002060"/>
                </a:solidFill>
                <a:latin typeface="Century Gothic"/>
                <a:ea typeface="Century Gothic"/>
              </a:rPr>
              <a:t>[339] détester [2898] </a:t>
            </a:r>
            <a:r>
              <a:rPr lang="fr-FR" sz="1800" b="1" strike="noStrike" spc="-1" dirty="0">
                <a:solidFill>
                  <a:srgbClr val="002060"/>
                </a:solidFill>
                <a:latin typeface="Century Gothic"/>
                <a:ea typeface="Century Gothic"/>
              </a:rPr>
              <a:t>matin </a:t>
            </a:r>
            <a:r>
              <a:rPr lang="fr-FR" sz="1800" b="0" strike="noStrike" spc="-1" dirty="0">
                <a:solidFill>
                  <a:srgbClr val="002060"/>
                </a:solidFill>
                <a:latin typeface="Century Gothic"/>
                <a:ea typeface="Century Gothic"/>
              </a:rPr>
              <a:t>[442] </a:t>
            </a:r>
            <a:r>
              <a:rPr lang="fr-FR" sz="1800" b="1" strike="noStrike" spc="-1" dirty="0">
                <a:solidFill>
                  <a:srgbClr val="002060"/>
                </a:solidFill>
                <a:latin typeface="Century Gothic"/>
                <a:ea typeface="Century Gothic"/>
              </a:rPr>
              <a:t>langue </a:t>
            </a:r>
            <a:r>
              <a:rPr lang="fr-FR" sz="1800" b="0" strike="noStrike" spc="-1" dirty="0">
                <a:solidFill>
                  <a:srgbClr val="002060"/>
                </a:solidFill>
                <a:latin typeface="Century Gothic"/>
                <a:ea typeface="Century Gothic"/>
              </a:rPr>
              <a:t>[712] </a:t>
            </a:r>
            <a:r>
              <a:rPr lang="fr-FR" sz="1800" b="1" strike="noStrike" spc="-1" dirty="0">
                <a:solidFill>
                  <a:srgbClr val="002060"/>
                </a:solidFill>
                <a:latin typeface="Century Gothic"/>
                <a:ea typeface="Century Gothic"/>
              </a:rPr>
              <a:t>les </a:t>
            </a:r>
            <a:r>
              <a:rPr lang="fr-FR" sz="1800" b="0" strike="noStrike" spc="-1" dirty="0">
                <a:solidFill>
                  <a:srgbClr val="002060"/>
                </a:solidFill>
                <a:latin typeface="Century Gothic"/>
                <a:ea typeface="Century Gothic"/>
              </a:rPr>
              <a:t>[1] </a:t>
            </a:r>
            <a:r>
              <a:rPr lang="fr-FR" sz="1800" b="1" strike="noStrike" spc="-1" dirty="0">
                <a:solidFill>
                  <a:srgbClr val="002060"/>
                </a:solidFill>
                <a:latin typeface="Century Gothic"/>
                <a:ea typeface="Century Gothic"/>
              </a:rPr>
              <a:t>merci </a:t>
            </a:r>
            <a:r>
              <a:rPr lang="fr-FR" sz="1800" b="0" strike="noStrike" spc="-1" dirty="0">
                <a:solidFill>
                  <a:srgbClr val="002060"/>
                </a:solidFill>
                <a:latin typeface="Century Gothic"/>
                <a:ea typeface="Century Gothic"/>
              </a:rPr>
              <a:t>[1070] </a:t>
            </a:r>
            <a:r>
              <a:rPr lang="fr-FR" sz="1800" b="1" strike="noStrike" spc="-1" dirty="0">
                <a:solidFill>
                  <a:srgbClr val="002060"/>
                </a:solidFill>
                <a:latin typeface="Century Gothic"/>
                <a:ea typeface="Century Gothic"/>
              </a:rPr>
              <a:t>de rien </a:t>
            </a:r>
            <a:r>
              <a:rPr lang="fr-FR" sz="1800" b="0" strike="noStrike" spc="-1" dirty="0">
                <a:solidFill>
                  <a:srgbClr val="002060"/>
                </a:solidFill>
                <a:latin typeface="Century Gothic"/>
                <a:ea typeface="Century Gothic"/>
              </a:rPr>
              <a:t>[n/a]</a:t>
            </a:r>
          </a:p>
          <a:p>
            <a:pPr marL="0" indent="-216000">
              <a:lnSpc>
                <a:spcPct val="100000"/>
              </a:lnSpc>
            </a:pPr>
            <a:r>
              <a:rPr lang="fr-FR" sz="1800" b="1" strike="noStrike" spc="-1" dirty="0">
                <a:solidFill>
                  <a:srgbClr val="002060"/>
                </a:solidFill>
                <a:effectLst/>
                <a:latin typeface="Century Gothic"/>
                <a:ea typeface="+mn-ea"/>
                <a:cs typeface="+mn-cs"/>
              </a:rPr>
              <a:t>Revisit 1</a:t>
            </a:r>
            <a:r>
              <a:rPr lang="fr-FR" sz="1800" b="0" strike="noStrike" spc="-1" dirty="0">
                <a:solidFill>
                  <a:srgbClr val="002060"/>
                </a:solidFill>
                <a:effectLst/>
                <a:latin typeface="Century Gothic"/>
                <a:ea typeface="+mn-ea"/>
                <a:cs typeface="+mn-cs"/>
              </a:rPr>
              <a:t>: </a:t>
            </a:r>
            <a:r>
              <a:rPr lang="fr-FR" sz="1800" b="1" strike="noStrike" spc="-1" dirty="0">
                <a:solidFill>
                  <a:srgbClr val="002060"/>
                </a:solidFill>
                <a:effectLst/>
                <a:latin typeface="Century Gothic"/>
                <a:ea typeface="+mn-ea"/>
                <a:cs typeface="+mn-cs"/>
              </a:rPr>
              <a:t>mois</a:t>
            </a:r>
            <a:r>
              <a:rPr lang="fr-FR" sz="1800" b="0" strike="noStrike" spc="-1" dirty="0">
                <a:solidFill>
                  <a:srgbClr val="002060"/>
                </a:solidFill>
                <a:effectLst/>
                <a:latin typeface="Century Gothic"/>
                <a:ea typeface="+mn-ea"/>
                <a:cs typeface="+mn-cs"/>
              </a:rPr>
              <a:t> [179] </a:t>
            </a:r>
            <a:r>
              <a:rPr lang="fr-FR" sz="1800" b="1" strike="noStrike" spc="-1" dirty="0">
                <a:solidFill>
                  <a:srgbClr val="002060"/>
                </a:solidFill>
                <a:effectLst/>
                <a:latin typeface="Century Gothic"/>
                <a:ea typeface="+mn-ea"/>
                <a:cs typeface="+mn-cs"/>
              </a:rPr>
              <a:t>janvier </a:t>
            </a:r>
            <a:r>
              <a:rPr lang="fr-FR" sz="1800" b="0" strike="noStrike" spc="-1" dirty="0">
                <a:solidFill>
                  <a:srgbClr val="002060"/>
                </a:solidFill>
                <a:effectLst/>
                <a:latin typeface="Century Gothic"/>
                <a:ea typeface="+mn-ea"/>
                <a:cs typeface="+mn-cs"/>
              </a:rPr>
              <a:t>[939] </a:t>
            </a:r>
            <a:r>
              <a:rPr lang="fr-FR" sz="1800" b="1" strike="noStrike" spc="-1" dirty="0">
                <a:solidFill>
                  <a:srgbClr val="002060"/>
                </a:solidFill>
                <a:effectLst/>
                <a:latin typeface="Century Gothic"/>
                <a:ea typeface="+mn-ea"/>
                <a:cs typeface="+mn-cs"/>
              </a:rPr>
              <a:t>février </a:t>
            </a:r>
            <a:r>
              <a:rPr lang="fr-FR" sz="1800" b="0" strike="noStrike" spc="-1" dirty="0">
                <a:solidFill>
                  <a:srgbClr val="002060"/>
                </a:solidFill>
                <a:effectLst/>
                <a:latin typeface="Century Gothic"/>
                <a:ea typeface="+mn-ea"/>
                <a:cs typeface="+mn-cs"/>
              </a:rPr>
              <a:t>[1139] </a:t>
            </a:r>
            <a:r>
              <a:rPr lang="fr-FR" sz="1800" b="1" strike="noStrike" spc="-1" dirty="0">
                <a:solidFill>
                  <a:srgbClr val="002060"/>
                </a:solidFill>
                <a:effectLst/>
                <a:latin typeface="Century Gothic"/>
                <a:ea typeface="+mn-ea"/>
                <a:cs typeface="+mn-cs"/>
              </a:rPr>
              <a:t>mars </a:t>
            </a:r>
            <a:r>
              <a:rPr lang="fr-FR" sz="1800" b="0" strike="noStrike" spc="-1" dirty="0">
                <a:solidFill>
                  <a:srgbClr val="002060"/>
                </a:solidFill>
                <a:effectLst/>
                <a:latin typeface="Century Gothic"/>
                <a:ea typeface="+mn-ea"/>
                <a:cs typeface="+mn-cs"/>
              </a:rPr>
              <a:t>[868] </a:t>
            </a:r>
            <a:r>
              <a:rPr lang="fr-FR" sz="1800" b="1" strike="noStrike" spc="-1" dirty="0">
                <a:solidFill>
                  <a:srgbClr val="002060"/>
                </a:solidFill>
                <a:effectLst/>
                <a:latin typeface="Century Gothic"/>
                <a:ea typeface="+mn-ea"/>
                <a:cs typeface="+mn-cs"/>
              </a:rPr>
              <a:t>avril</a:t>
            </a:r>
            <a:r>
              <a:rPr lang="fr-FR" sz="1800" b="0" strike="noStrike" spc="-1" dirty="0">
                <a:solidFill>
                  <a:srgbClr val="002060"/>
                </a:solidFill>
                <a:effectLst/>
                <a:latin typeface="Century Gothic"/>
                <a:ea typeface="+mn-ea"/>
                <a:cs typeface="+mn-cs"/>
              </a:rPr>
              <a:t> [1022] </a:t>
            </a:r>
            <a:r>
              <a:rPr lang="fr-FR" sz="1800" b="1" strike="noStrike" spc="-1" dirty="0">
                <a:solidFill>
                  <a:srgbClr val="002060"/>
                </a:solidFill>
                <a:effectLst/>
                <a:latin typeface="Century Gothic"/>
                <a:ea typeface="+mn-ea"/>
                <a:cs typeface="+mn-cs"/>
              </a:rPr>
              <a:t>mai </a:t>
            </a:r>
            <a:r>
              <a:rPr lang="fr-FR" sz="1800" b="0" strike="noStrike" spc="-1" dirty="0">
                <a:solidFill>
                  <a:srgbClr val="002060"/>
                </a:solidFill>
                <a:effectLst/>
                <a:latin typeface="Century Gothic"/>
                <a:ea typeface="+mn-ea"/>
                <a:cs typeface="+mn-cs"/>
              </a:rPr>
              <a:t>[943] </a:t>
            </a:r>
            <a:r>
              <a:rPr lang="fr-FR" sz="1800" b="1" strike="noStrike" spc="-1" dirty="0">
                <a:solidFill>
                  <a:srgbClr val="002060"/>
                </a:solidFill>
                <a:effectLst/>
                <a:latin typeface="Century Gothic"/>
                <a:ea typeface="+mn-ea"/>
                <a:cs typeface="+mn-cs"/>
              </a:rPr>
              <a:t>juin</a:t>
            </a:r>
            <a:r>
              <a:rPr lang="fr-FR" sz="1800" b="0" strike="noStrike" spc="-1" dirty="0">
                <a:solidFill>
                  <a:srgbClr val="002060"/>
                </a:solidFill>
                <a:effectLst/>
                <a:latin typeface="Century Gothic"/>
                <a:ea typeface="+mn-ea"/>
                <a:cs typeface="+mn-cs"/>
              </a:rPr>
              <a:t> [931] </a:t>
            </a:r>
            <a:r>
              <a:rPr lang="fr-FR" sz="1800" b="1" strike="noStrike" spc="-1" dirty="0">
                <a:solidFill>
                  <a:srgbClr val="002060"/>
                </a:solidFill>
                <a:effectLst/>
                <a:latin typeface="Century Gothic"/>
                <a:ea typeface="+mn-ea"/>
                <a:cs typeface="+mn-cs"/>
              </a:rPr>
              <a:t>juillet </a:t>
            </a:r>
            <a:r>
              <a:rPr lang="fr-FR" sz="1800" b="0" strike="noStrike" spc="-1" dirty="0">
                <a:solidFill>
                  <a:srgbClr val="002060"/>
                </a:solidFill>
                <a:effectLst/>
                <a:latin typeface="Century Gothic"/>
                <a:ea typeface="+mn-ea"/>
                <a:cs typeface="+mn-cs"/>
              </a:rPr>
              <a:t>[1326] </a:t>
            </a:r>
            <a:r>
              <a:rPr lang="fr-FR" sz="1800" b="1" strike="noStrike" spc="-1" dirty="0">
                <a:solidFill>
                  <a:srgbClr val="002060"/>
                </a:solidFill>
                <a:effectLst/>
                <a:latin typeface="Century Gothic"/>
                <a:ea typeface="+mn-ea"/>
                <a:cs typeface="+mn-cs"/>
              </a:rPr>
              <a:t>aout</a:t>
            </a:r>
            <a:r>
              <a:rPr lang="fr-FR" sz="1800" b="0" strike="noStrike" spc="-1" dirty="0">
                <a:solidFill>
                  <a:srgbClr val="002060"/>
                </a:solidFill>
                <a:effectLst/>
                <a:latin typeface="Century Gothic"/>
                <a:ea typeface="+mn-ea"/>
                <a:cs typeface="+mn-cs"/>
              </a:rPr>
              <a:t> [1445] </a:t>
            </a:r>
            <a:r>
              <a:rPr lang="fr-FR" sz="1800" b="1" strike="noStrike" spc="-1" dirty="0">
                <a:solidFill>
                  <a:srgbClr val="002060"/>
                </a:solidFill>
                <a:effectLst/>
                <a:latin typeface="Century Gothic"/>
                <a:ea typeface="+mn-ea"/>
                <a:cs typeface="+mn-cs"/>
              </a:rPr>
              <a:t>septembre</a:t>
            </a:r>
            <a:r>
              <a:rPr lang="fr-FR" sz="1800" b="0" strike="noStrike" spc="-1" dirty="0">
                <a:solidFill>
                  <a:srgbClr val="002060"/>
                </a:solidFill>
                <a:effectLst/>
                <a:latin typeface="Century Gothic"/>
                <a:ea typeface="+mn-ea"/>
                <a:cs typeface="+mn-cs"/>
              </a:rPr>
              <a:t> [944] </a:t>
            </a:r>
            <a:r>
              <a:rPr lang="fr-FR" sz="1800" b="1" strike="noStrike" spc="-1" dirty="0">
                <a:solidFill>
                  <a:srgbClr val="002060"/>
                </a:solidFill>
                <a:effectLst/>
                <a:latin typeface="Century Gothic"/>
                <a:ea typeface="+mn-ea"/>
                <a:cs typeface="+mn-cs"/>
              </a:rPr>
              <a:t>octobre </a:t>
            </a:r>
            <a:r>
              <a:rPr lang="fr-FR" sz="1800" b="0" strike="noStrike" spc="-1" dirty="0">
                <a:solidFill>
                  <a:srgbClr val="002060"/>
                </a:solidFill>
                <a:effectLst/>
                <a:latin typeface="Century Gothic"/>
                <a:ea typeface="+mn-ea"/>
                <a:cs typeface="+mn-cs"/>
              </a:rPr>
              <a:t>[826] </a:t>
            </a:r>
            <a:r>
              <a:rPr lang="fr-FR" sz="1800" b="1" strike="noStrike" spc="-1" dirty="0">
                <a:solidFill>
                  <a:srgbClr val="002060"/>
                </a:solidFill>
                <a:effectLst/>
                <a:latin typeface="Century Gothic"/>
                <a:ea typeface="+mn-ea"/>
                <a:cs typeface="+mn-cs"/>
              </a:rPr>
              <a:t>novembre </a:t>
            </a:r>
            <a:r>
              <a:rPr lang="fr-FR" sz="1800" b="0" strike="noStrike" spc="-1" dirty="0">
                <a:solidFill>
                  <a:srgbClr val="002060"/>
                </a:solidFill>
                <a:effectLst/>
                <a:latin typeface="Century Gothic"/>
                <a:ea typeface="+mn-ea"/>
                <a:cs typeface="+mn-cs"/>
              </a:rPr>
              <a:t>[982] </a:t>
            </a:r>
            <a:r>
              <a:rPr lang="fr-FR" sz="1800" b="1" strike="noStrike" spc="-1" dirty="0">
                <a:solidFill>
                  <a:srgbClr val="002060"/>
                </a:solidFill>
                <a:effectLst/>
                <a:latin typeface="Century Gothic"/>
                <a:ea typeface="+mn-ea"/>
                <a:cs typeface="+mn-cs"/>
              </a:rPr>
              <a:t>décembre</a:t>
            </a:r>
            <a:r>
              <a:rPr lang="fr-FR" sz="1800" b="0" strike="noStrike" spc="-1" dirty="0">
                <a:solidFill>
                  <a:srgbClr val="002060"/>
                </a:solidFill>
                <a:effectLst/>
                <a:latin typeface="Century Gothic"/>
                <a:ea typeface="+mn-ea"/>
                <a:cs typeface="+mn-cs"/>
              </a:rPr>
              <a:t> [891] </a:t>
            </a:r>
            <a:r>
              <a:rPr lang="fr-FR" sz="1800" b="1" strike="noStrike" spc="-1" dirty="0">
                <a:solidFill>
                  <a:srgbClr val="002060"/>
                </a:solidFill>
                <a:effectLst/>
                <a:latin typeface="Century Gothic"/>
                <a:ea typeface="+mn-ea"/>
                <a:cs typeface="+mn-cs"/>
              </a:rPr>
              <a:t>quand </a:t>
            </a:r>
            <a:r>
              <a:rPr lang="fr-FR" sz="1800" b="0" strike="noStrike" spc="-1" dirty="0">
                <a:solidFill>
                  <a:srgbClr val="002060"/>
                </a:solidFill>
                <a:effectLst/>
                <a:latin typeface="Century Gothic"/>
                <a:ea typeface="+mn-ea"/>
                <a:cs typeface="+mn-cs"/>
              </a:rPr>
              <a:t>[119] </a:t>
            </a:r>
            <a:r>
              <a:rPr lang="fr-FR" sz="1800" b="1" strike="noStrike" spc="-1" dirty="0">
                <a:solidFill>
                  <a:srgbClr val="002060"/>
                </a:solidFill>
                <a:effectLst/>
                <a:latin typeface="Century Gothic"/>
                <a:ea typeface="+mn-ea"/>
                <a:cs typeface="+mn-cs"/>
              </a:rPr>
              <a:t>anniversaire </a:t>
            </a:r>
            <a:r>
              <a:rPr lang="fr-FR" sz="1800" b="0" strike="noStrike" spc="-1" dirty="0">
                <a:solidFill>
                  <a:srgbClr val="002060"/>
                </a:solidFill>
                <a:effectLst/>
                <a:latin typeface="Century Gothic"/>
                <a:ea typeface="+mn-ea"/>
                <a:cs typeface="+mn-cs"/>
              </a:rPr>
              <a:t>[2043] </a:t>
            </a:r>
            <a:r>
              <a:rPr lang="fr-FR" sz="1800" b="1" strike="noStrike" spc="-1" dirty="0">
                <a:solidFill>
                  <a:srgbClr val="002060"/>
                </a:solidFill>
                <a:effectLst/>
                <a:latin typeface="Century Gothic"/>
                <a:ea typeface="+mn-ea"/>
                <a:cs typeface="+mn-cs"/>
              </a:rPr>
              <a:t>en</a:t>
            </a:r>
            <a:r>
              <a:rPr lang="fr-FR" sz="1800" b="0" strike="noStrike" spc="-1" dirty="0">
                <a:solidFill>
                  <a:srgbClr val="002060"/>
                </a:solidFill>
                <a:effectLst/>
                <a:latin typeface="Century Gothic"/>
                <a:ea typeface="+mn-ea"/>
                <a:cs typeface="+mn-cs"/>
              </a:rPr>
              <a:t> [7]</a:t>
            </a:r>
          </a:p>
          <a:p>
            <a:pPr marL="0" indent="-216000">
              <a:lnSpc>
                <a:spcPct val="100000"/>
              </a:lnSpc>
            </a:pPr>
            <a:r>
              <a:rPr lang="fr-FR" sz="1800" b="1" strike="noStrike" spc="-1" dirty="0">
                <a:solidFill>
                  <a:srgbClr val="002060"/>
                </a:solidFill>
                <a:effectLst/>
                <a:latin typeface="Century Gothic"/>
                <a:ea typeface="+mn-ea"/>
                <a:cs typeface="+mn-cs"/>
              </a:rPr>
              <a:t>Revisit 2</a:t>
            </a:r>
            <a:r>
              <a:rPr lang="fr-FR" sz="1800" b="0" strike="noStrike" spc="-1" dirty="0">
                <a:solidFill>
                  <a:srgbClr val="002060"/>
                </a:solidFill>
                <a:effectLst/>
                <a:latin typeface="Century Gothic"/>
                <a:ea typeface="+mn-ea"/>
                <a:cs typeface="+mn-cs"/>
              </a:rPr>
              <a:t>: </a:t>
            </a:r>
            <a:r>
              <a:rPr lang="fr-FR" sz="1800" b="1" strike="noStrike" spc="-1" dirty="0">
                <a:solidFill>
                  <a:srgbClr val="002060"/>
                </a:solidFill>
                <a:effectLst/>
                <a:latin typeface="Century Gothic"/>
                <a:ea typeface="+mn-ea"/>
                <a:cs typeface="+mn-cs"/>
              </a:rPr>
              <a:t>il y a </a:t>
            </a:r>
            <a:r>
              <a:rPr lang="fr-FR" sz="1800" b="0" strike="noStrike" spc="-1" dirty="0">
                <a:solidFill>
                  <a:srgbClr val="002060"/>
                </a:solidFill>
                <a:effectLst/>
                <a:latin typeface="Century Gothic"/>
                <a:ea typeface="+mn-ea"/>
                <a:cs typeface="+mn-cs"/>
              </a:rPr>
              <a:t>[n/a] </a:t>
            </a:r>
            <a:r>
              <a:rPr lang="fr-FR" sz="1800" b="1" strike="noStrike" spc="-1" dirty="0">
                <a:solidFill>
                  <a:srgbClr val="002060"/>
                </a:solidFill>
                <a:effectLst/>
                <a:latin typeface="Century Gothic"/>
                <a:ea typeface="+mn-ea"/>
                <a:cs typeface="+mn-cs"/>
              </a:rPr>
              <a:t>un</a:t>
            </a:r>
            <a:r>
              <a:rPr lang="fr-FR" sz="1800" b="0" strike="noStrike" spc="-1" dirty="0">
                <a:solidFill>
                  <a:srgbClr val="002060"/>
                </a:solidFill>
                <a:effectLst/>
                <a:latin typeface="Century Gothic"/>
                <a:ea typeface="+mn-ea"/>
                <a:cs typeface="+mn-cs"/>
              </a:rPr>
              <a:t> [3] </a:t>
            </a:r>
            <a:r>
              <a:rPr lang="fr-FR" sz="1800" b="1" strike="noStrike" spc="-1" dirty="0">
                <a:solidFill>
                  <a:srgbClr val="002060"/>
                </a:solidFill>
                <a:effectLst/>
                <a:latin typeface="Century Gothic"/>
                <a:ea typeface="+mn-ea"/>
                <a:cs typeface="+mn-cs"/>
              </a:rPr>
              <a:t>deux </a:t>
            </a:r>
            <a:r>
              <a:rPr lang="fr-FR" sz="1800" b="0" strike="noStrike" spc="-1" dirty="0">
                <a:solidFill>
                  <a:srgbClr val="002060"/>
                </a:solidFill>
                <a:effectLst/>
                <a:latin typeface="Century Gothic"/>
                <a:ea typeface="+mn-ea"/>
                <a:cs typeface="+mn-cs"/>
              </a:rPr>
              <a:t>[41] </a:t>
            </a:r>
            <a:r>
              <a:rPr lang="fr-FR" sz="1800" b="1" strike="noStrike" spc="-1" dirty="0">
                <a:solidFill>
                  <a:srgbClr val="002060"/>
                </a:solidFill>
                <a:effectLst/>
                <a:latin typeface="Century Gothic"/>
                <a:ea typeface="+mn-ea"/>
                <a:cs typeface="+mn-cs"/>
              </a:rPr>
              <a:t>trois </a:t>
            </a:r>
            <a:r>
              <a:rPr lang="fr-FR" sz="1800" b="0" strike="noStrike" spc="-1" dirty="0">
                <a:solidFill>
                  <a:srgbClr val="002060"/>
                </a:solidFill>
                <a:effectLst/>
                <a:latin typeface="Century Gothic"/>
                <a:ea typeface="+mn-ea"/>
                <a:cs typeface="+mn-cs"/>
              </a:rPr>
              <a:t>[115] </a:t>
            </a:r>
            <a:r>
              <a:rPr lang="fr-FR" sz="1800" b="1" strike="noStrike" spc="-1" dirty="0">
                <a:solidFill>
                  <a:srgbClr val="002060"/>
                </a:solidFill>
                <a:effectLst/>
                <a:latin typeface="Century Gothic"/>
                <a:ea typeface="+mn-ea"/>
                <a:cs typeface="+mn-cs"/>
              </a:rPr>
              <a:t>quatre </a:t>
            </a:r>
            <a:r>
              <a:rPr lang="fr-FR" sz="1800" b="0" strike="noStrike" spc="-1" dirty="0">
                <a:solidFill>
                  <a:srgbClr val="002060"/>
                </a:solidFill>
                <a:effectLst/>
                <a:latin typeface="Century Gothic"/>
                <a:ea typeface="+mn-ea"/>
                <a:cs typeface="+mn-cs"/>
              </a:rPr>
              <a:t>[253] </a:t>
            </a:r>
            <a:r>
              <a:rPr lang="fr-FR" sz="1800" b="1" strike="noStrike" spc="-1" dirty="0">
                <a:solidFill>
                  <a:srgbClr val="002060"/>
                </a:solidFill>
                <a:effectLst/>
                <a:latin typeface="Century Gothic"/>
                <a:ea typeface="+mn-ea"/>
                <a:cs typeface="+mn-cs"/>
              </a:rPr>
              <a:t>cinq</a:t>
            </a:r>
            <a:r>
              <a:rPr lang="fr-FR" sz="1800" b="0" strike="noStrike" spc="-1" dirty="0">
                <a:solidFill>
                  <a:srgbClr val="002060"/>
                </a:solidFill>
                <a:effectLst/>
                <a:latin typeface="Century Gothic"/>
                <a:ea typeface="+mn-ea"/>
                <a:cs typeface="+mn-cs"/>
              </a:rPr>
              <a:t> [288] </a:t>
            </a:r>
            <a:r>
              <a:rPr lang="fr-FR" sz="1800" b="1" strike="noStrike" spc="-1" dirty="0">
                <a:solidFill>
                  <a:srgbClr val="002060"/>
                </a:solidFill>
                <a:effectLst/>
                <a:latin typeface="Century Gothic"/>
                <a:ea typeface="+mn-ea"/>
                <a:cs typeface="+mn-cs"/>
              </a:rPr>
              <a:t>six </a:t>
            </a:r>
            <a:r>
              <a:rPr lang="fr-FR" sz="1800" b="0" strike="noStrike" spc="-1" dirty="0">
                <a:solidFill>
                  <a:srgbClr val="002060"/>
                </a:solidFill>
                <a:effectLst/>
                <a:latin typeface="Century Gothic"/>
                <a:ea typeface="+mn-ea"/>
                <a:cs typeface="+mn-cs"/>
              </a:rPr>
              <a:t>[450] </a:t>
            </a:r>
            <a:r>
              <a:rPr lang="fr-FR" sz="1800" b="1" strike="noStrike" spc="-1" dirty="0">
                <a:solidFill>
                  <a:srgbClr val="002060"/>
                </a:solidFill>
                <a:effectLst/>
                <a:latin typeface="Century Gothic"/>
                <a:ea typeface="+mn-ea"/>
                <a:cs typeface="+mn-cs"/>
              </a:rPr>
              <a:t>sept </a:t>
            </a:r>
            <a:r>
              <a:rPr lang="fr-FR" sz="1800" b="0" strike="noStrike" spc="-1" dirty="0">
                <a:solidFill>
                  <a:srgbClr val="002060"/>
                </a:solidFill>
                <a:effectLst/>
                <a:latin typeface="Century Gothic"/>
                <a:ea typeface="+mn-ea"/>
                <a:cs typeface="+mn-cs"/>
              </a:rPr>
              <a:t>[905] </a:t>
            </a:r>
            <a:r>
              <a:rPr lang="fr-FR" sz="1800" b="1" strike="noStrike" spc="-1" dirty="0">
                <a:solidFill>
                  <a:srgbClr val="002060"/>
                </a:solidFill>
                <a:effectLst/>
                <a:latin typeface="Century Gothic"/>
                <a:ea typeface="+mn-ea"/>
                <a:cs typeface="+mn-cs"/>
              </a:rPr>
              <a:t>huit</a:t>
            </a:r>
            <a:r>
              <a:rPr lang="fr-FR" sz="1800" b="0" strike="noStrike" spc="-1" dirty="0">
                <a:solidFill>
                  <a:srgbClr val="002060"/>
                </a:solidFill>
                <a:effectLst/>
                <a:latin typeface="Century Gothic"/>
                <a:ea typeface="+mn-ea"/>
                <a:cs typeface="+mn-cs"/>
              </a:rPr>
              <a:t> [877] </a:t>
            </a:r>
            <a:r>
              <a:rPr lang="fr-FR" sz="1800" b="1" strike="noStrike" spc="-1" dirty="0">
                <a:solidFill>
                  <a:srgbClr val="002060"/>
                </a:solidFill>
                <a:effectLst/>
                <a:latin typeface="Century Gothic"/>
                <a:ea typeface="+mn-ea"/>
                <a:cs typeface="+mn-cs"/>
              </a:rPr>
              <a:t>neuf</a:t>
            </a:r>
            <a:r>
              <a:rPr lang="fr-FR" sz="1800" b="0" strike="noStrike" spc="-1" dirty="0">
                <a:solidFill>
                  <a:srgbClr val="002060"/>
                </a:solidFill>
                <a:effectLst/>
                <a:latin typeface="Century Gothic"/>
                <a:ea typeface="+mn-ea"/>
                <a:cs typeface="+mn-cs"/>
              </a:rPr>
              <a:t> [787] </a:t>
            </a:r>
            <a:r>
              <a:rPr lang="fr-FR" sz="1800" b="1" strike="noStrike" spc="-1" dirty="0">
                <a:solidFill>
                  <a:srgbClr val="002060"/>
                </a:solidFill>
                <a:effectLst/>
                <a:latin typeface="Century Gothic"/>
                <a:ea typeface="+mn-ea"/>
                <a:cs typeface="+mn-cs"/>
              </a:rPr>
              <a:t>dix</a:t>
            </a:r>
            <a:r>
              <a:rPr lang="fr-FR" sz="1800" b="0" strike="noStrike" spc="-1" dirty="0">
                <a:solidFill>
                  <a:srgbClr val="002060"/>
                </a:solidFill>
                <a:effectLst/>
                <a:latin typeface="Century Gothic"/>
                <a:ea typeface="+mn-ea"/>
                <a:cs typeface="+mn-cs"/>
              </a:rPr>
              <a:t> [372] </a:t>
            </a:r>
            <a:r>
              <a:rPr lang="fr-FR" sz="1800" b="1" strike="noStrike" spc="-1" dirty="0">
                <a:solidFill>
                  <a:srgbClr val="002060"/>
                </a:solidFill>
                <a:effectLst/>
                <a:latin typeface="Century Gothic"/>
                <a:ea typeface="+mn-ea"/>
                <a:cs typeface="+mn-cs"/>
              </a:rPr>
              <a:t>onze</a:t>
            </a:r>
            <a:r>
              <a:rPr lang="fr-FR" sz="1800" b="0" strike="noStrike" spc="-1" dirty="0">
                <a:solidFill>
                  <a:srgbClr val="002060"/>
                </a:solidFill>
                <a:effectLst/>
                <a:latin typeface="Century Gothic"/>
                <a:ea typeface="+mn-ea"/>
                <a:cs typeface="+mn-cs"/>
              </a:rPr>
              <a:t> [2447] </a:t>
            </a:r>
            <a:r>
              <a:rPr lang="fr-FR" sz="1800" b="1" strike="noStrike" spc="-1" dirty="0">
                <a:solidFill>
                  <a:srgbClr val="002060"/>
                </a:solidFill>
                <a:effectLst/>
                <a:latin typeface="Century Gothic"/>
                <a:ea typeface="+mn-ea"/>
                <a:cs typeface="+mn-cs"/>
              </a:rPr>
              <a:t>douze</a:t>
            </a:r>
            <a:r>
              <a:rPr lang="fr-FR" sz="1800" b="0" strike="noStrike" spc="-1" dirty="0">
                <a:solidFill>
                  <a:srgbClr val="002060"/>
                </a:solidFill>
                <a:effectLst/>
                <a:latin typeface="Century Gothic"/>
                <a:ea typeface="+mn-ea"/>
                <a:cs typeface="+mn-cs"/>
              </a:rPr>
              <a:t> [1664] </a:t>
            </a:r>
          </a:p>
          <a:p>
            <a:pPr marL="0" indent="-216000">
              <a:lnSpc>
                <a:spcPct val="100000"/>
              </a:lnSpc>
            </a:pPr>
            <a:endParaRPr lang="en-GB" sz="1600" dirty="0">
              <a:solidFill>
                <a:schemeClr val="dk1"/>
              </a:solidFill>
              <a:effectLst/>
              <a:latin typeface="Century Gothic" panose="020B0502020202020204" pitchFamily="34" charset="0"/>
              <a:ea typeface="+mn-ea"/>
              <a:cs typeface="+mn-cs"/>
            </a:endParaRPr>
          </a:p>
          <a:p>
            <a:pPr marL="0" indent="-216000">
              <a:lnSpc>
                <a:spcPct val="100000"/>
              </a:lnSpc>
            </a:pPr>
            <a:r>
              <a:rPr lang="en-GB" sz="1600" dirty="0" err="1">
                <a:solidFill>
                  <a:schemeClr val="dk1"/>
                </a:solidFill>
                <a:effectLst/>
                <a:latin typeface="Century Gothic" panose="020B0502020202020204" pitchFamily="34" charset="0"/>
                <a:ea typeface="+mn-ea"/>
                <a:cs typeface="+mn-cs"/>
              </a:rPr>
              <a:t>Londsale</a:t>
            </a:r>
            <a:r>
              <a:rPr lang="en-GB" sz="1600" dirty="0">
                <a:solidFill>
                  <a:schemeClr val="dk1"/>
                </a:solidFill>
                <a:effectLst/>
                <a:latin typeface="Century Gothic" panose="020B0502020202020204" pitchFamily="34" charset="0"/>
                <a:ea typeface="+mn-ea"/>
                <a:cs typeface="+mn-cs"/>
              </a:rPr>
              <a:t>, D., &amp; Le Bras, Y.  (2009). </a:t>
            </a:r>
            <a:r>
              <a:rPr lang="en-GB" sz="1600" i="1" dirty="0">
                <a:solidFill>
                  <a:schemeClr val="dk1"/>
                </a:solidFill>
                <a:effectLst/>
                <a:latin typeface="Century Gothic" panose="020B0502020202020204" pitchFamily="34" charset="0"/>
                <a:ea typeface="+mn-ea"/>
                <a:cs typeface="+mn-cs"/>
              </a:rPr>
              <a:t>A Frequency Dictionary of French: Core vocabulary for learners </a:t>
            </a:r>
            <a:r>
              <a:rPr lang="en-GB" sz="1600" dirty="0">
                <a:solidFill>
                  <a:schemeClr val="dk1"/>
                </a:solidFill>
                <a:effectLst/>
                <a:latin typeface="Century Gothic" panose="020B0502020202020204" pitchFamily="34" charset="0"/>
                <a:ea typeface="+mn-ea"/>
                <a:cs typeface="+mn-cs"/>
              </a:rPr>
              <a:t>London: Routledge.</a:t>
            </a:r>
          </a:p>
          <a:p>
            <a:pPr marL="216000" indent="-216000">
              <a:lnSpc>
                <a:spcPct val="100000"/>
              </a:lnSpc>
            </a:pPr>
            <a:endParaRPr lang="en-GB" sz="1600" b="0" strike="noStrike" spc="-1" dirty="0">
              <a:latin typeface="Arial"/>
            </a:endParaRPr>
          </a:p>
          <a:p>
            <a:pPr marL="216000" indent="-216000">
              <a:lnSpc>
                <a:spcPct val="100000"/>
              </a:lnSpc>
            </a:pPr>
            <a:r>
              <a:rPr lang="en-GB" sz="1600" b="0" strike="noStrike" spc="-1" dirty="0">
                <a:solidFill>
                  <a:srgbClr val="000000"/>
                </a:solidFill>
                <a:latin typeface="Calibri"/>
                <a:ea typeface="Calibri"/>
              </a:rPr>
              <a:t>The frequency rankings for words that occur in this PowerPoint which have been</a:t>
            </a:r>
            <a:r>
              <a:rPr lang="en-GB" sz="1600" b="0" i="1" strike="noStrike" spc="-1" dirty="0">
                <a:solidFill>
                  <a:srgbClr val="000000"/>
                </a:solidFill>
                <a:latin typeface="Calibri"/>
                <a:ea typeface="Calibri"/>
              </a:rPr>
              <a:t> previously</a:t>
            </a:r>
            <a:r>
              <a:rPr lang="en-GB" sz="1600" b="0" strike="noStrike" spc="-1" dirty="0">
                <a:solidFill>
                  <a:srgbClr val="000000"/>
                </a:solidFill>
                <a:latin typeface="Calibri"/>
                <a:ea typeface="Calibri"/>
              </a:rPr>
              <a:t> introduced in these resources are given</a:t>
            </a:r>
          </a:p>
          <a:p>
            <a:pPr marL="216000" indent="-216000">
              <a:lnSpc>
                <a:spcPct val="100000"/>
              </a:lnSpc>
            </a:pPr>
            <a:r>
              <a:rPr lang="en-GB" sz="1600" b="0" strike="noStrike" spc="-1" dirty="0">
                <a:solidFill>
                  <a:srgbClr val="000000"/>
                </a:solidFill>
                <a:latin typeface="Calibri"/>
                <a:ea typeface="Calibri"/>
              </a:rPr>
              <a:t>in the SOW and in the resources that first introduced and formally re-visited those words. </a:t>
            </a:r>
            <a:endParaRPr lang="en-GB" sz="1600" b="0" strike="noStrike" spc="-1" dirty="0">
              <a:latin typeface="Arial"/>
            </a:endParaRPr>
          </a:p>
          <a:p>
            <a:pPr marL="216000" indent="-216000">
              <a:lnSpc>
                <a:spcPct val="100000"/>
              </a:lnSpc>
            </a:pPr>
            <a:r>
              <a:rPr lang="en-GB" sz="1800" b="0" strike="noStrike" spc="-1" dirty="0">
                <a:solidFill>
                  <a:srgbClr val="000000"/>
                </a:solidFill>
                <a:latin typeface="Calibri"/>
                <a:ea typeface="Calibri"/>
              </a:rPr>
              <a:t>For any </a:t>
            </a:r>
            <a:r>
              <a:rPr lang="en-GB" sz="1800" b="0" i="1" strike="noStrike" spc="-1" dirty="0">
                <a:solidFill>
                  <a:srgbClr val="000000"/>
                </a:solidFill>
                <a:latin typeface="Calibri"/>
                <a:ea typeface="Calibri"/>
              </a:rPr>
              <a:t>other </a:t>
            </a:r>
            <a:r>
              <a:rPr lang="en-GB" sz="1800" b="0" strike="noStrike" spc="-1" dirty="0">
                <a:solidFill>
                  <a:srgbClr val="000000"/>
                </a:solidFill>
                <a:latin typeface="Calibri"/>
                <a:ea typeface="Calibri"/>
              </a:rPr>
              <a:t>words that occur incidentally in this PowerPoint, frequency rankings will be provided in the notes field wherever</a:t>
            </a:r>
          </a:p>
          <a:p>
            <a:pPr marL="216000" indent="-216000">
              <a:lnSpc>
                <a:spcPct val="100000"/>
              </a:lnSpc>
            </a:pPr>
            <a:r>
              <a:rPr lang="en-GB" sz="1800" b="0" strike="noStrike" spc="-1" dirty="0">
                <a:solidFill>
                  <a:srgbClr val="000000"/>
                </a:solidFill>
                <a:latin typeface="Calibri"/>
                <a:ea typeface="Calibri"/>
              </a:rPr>
              <a:t>possible.</a:t>
            </a:r>
            <a:endParaRPr lang="en-GB" sz="1800" b="0" strike="noStrike" spc="-1" dirty="0">
              <a:latin typeface="Arial"/>
            </a:endParaRPr>
          </a:p>
          <a:p>
            <a:pPr marL="0" lvl="0" indent="0" algn="l" rtl="0">
              <a:spcBef>
                <a:spcPts val="0"/>
              </a:spcBef>
              <a:spcAft>
                <a:spcPts val="0"/>
              </a:spcAft>
              <a:buNone/>
            </a:pPr>
            <a:endParaRPr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week 1, last week and this week.</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br>
              <a:rPr lang="en-GB" dirty="0"/>
            </a:b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62215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week 1, last week and this week.</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French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br>
              <a:rPr lang="en-GB" dirty="0"/>
            </a:b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370334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8888503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1164352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[r]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rue</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Say the word and do the gesture, if using.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[r] </a:t>
            </a:r>
            <a:r>
              <a:rPr lang="en-GB" baseline="0" dirty="0"/>
              <a:t>sound, pronouncing </a:t>
            </a:r>
            <a:r>
              <a:rPr lang="en-GB" b="0" baseline="0" dirty="0"/>
              <a:t>”</a:t>
            </a:r>
            <a:r>
              <a:rPr lang="en-GB" b="1" baseline="0" dirty="0"/>
              <a:t>rue</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Gesture</a:t>
            </a:r>
            <a:r>
              <a:rPr lang="en-GB" baseline="0" dirty="0"/>
              <a:t>: https://www.signbsl.com/sign/road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1st video top left – trace the shape of a road with index fingers of both hands held parallel, tracing a road shape in the air away from the body.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rue </a:t>
            </a:r>
            <a:r>
              <a:rPr lang="en-GB" baseline="0" dirty="0"/>
              <a:t>[144]</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1318834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[r] </a:t>
            </a:r>
            <a:r>
              <a:rPr lang="en-GB" baseline="0" dirty="0"/>
              <a:t>and then the </a:t>
            </a:r>
            <a:r>
              <a:rPr lang="en-GB" b="1" baseline="0" dirty="0"/>
              <a:t>source</a:t>
            </a:r>
            <a:r>
              <a:rPr lang="en-GB" baseline="0" dirty="0"/>
              <a:t> word again ‘</a:t>
            </a:r>
            <a:r>
              <a:rPr lang="en-GB" b="1" baseline="0" dirty="0"/>
              <a:t>rue</a:t>
            </a:r>
            <a:r>
              <a:rPr lang="en-GB" baseline="0" dirty="0"/>
              <a:t>’ (with gesture, if using).</a:t>
            </a:r>
            <a:br>
              <a:rPr lang="en-GB" baseline="0" dirty="0"/>
            </a:br>
            <a:r>
              <a:rPr lang="en-GB" baseline="0" dirty="0"/>
              <a:t>Then present and elicit the pronunciation of the five </a:t>
            </a:r>
            <a:r>
              <a:rPr lang="en-GB" b="1" baseline="0" dirty="0"/>
              <a:t>cluster</a:t>
            </a:r>
            <a:r>
              <a:rPr lang="en-GB" baseline="0" dirty="0"/>
              <a:t> words.</a:t>
            </a: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dirty="0"/>
              <a:t>rue </a:t>
            </a:r>
            <a:r>
              <a:rPr lang="en-GB" b="0" dirty="0"/>
              <a:t>[598] </a:t>
            </a:r>
            <a:r>
              <a:rPr lang="en-GB" sz="1200" b="1" dirty="0">
                <a:solidFill>
                  <a:srgbClr val="115076"/>
                </a:solidFill>
                <a:latin typeface="Century Gothic" panose="020B0502020202020204" pitchFamily="34" charset="0"/>
                <a:cs typeface="Calibri" panose="020F0502020204030204" pitchFamily="34" charset="0"/>
              </a:rPr>
              <a:t>triste </a:t>
            </a:r>
            <a:r>
              <a:rPr lang="en-GB" sz="1200" b="0" dirty="0">
                <a:solidFill>
                  <a:srgbClr val="115076"/>
                </a:solidFill>
                <a:latin typeface="Century Gothic" panose="020B0502020202020204" pitchFamily="34" charset="0"/>
                <a:cs typeface="Calibri" panose="020F0502020204030204" pitchFamily="34" charset="0"/>
              </a:rPr>
              <a:t>[1843] </a:t>
            </a:r>
            <a:r>
              <a:rPr lang="en-GB" sz="1200" b="1" dirty="0" err="1">
                <a:solidFill>
                  <a:srgbClr val="115076"/>
                </a:solidFill>
                <a:latin typeface="Century Gothic" panose="020B0502020202020204" pitchFamily="34" charset="0"/>
                <a:cs typeface="Calibri" panose="020F0502020204030204" pitchFamily="34" charset="0"/>
              </a:rPr>
              <a:t>mode</a:t>
            </a:r>
            <a:r>
              <a:rPr lang="en-GB" sz="1200" b="1" dirty="0" err="1">
                <a:solidFill>
                  <a:srgbClr val="E65D00"/>
                </a:solidFill>
                <a:latin typeface="Century Gothic" panose="020B0502020202020204" pitchFamily="34" charset="0"/>
                <a:cs typeface="Calibri" panose="020F0502020204030204" pitchFamily="34" charset="0"/>
              </a:rPr>
              <a:t>r</a:t>
            </a:r>
            <a:r>
              <a:rPr lang="en-GB" sz="1200" b="1" dirty="0" err="1">
                <a:solidFill>
                  <a:srgbClr val="115076"/>
                </a:solidFill>
                <a:latin typeface="Century Gothic" panose="020B0502020202020204" pitchFamily="34" charset="0"/>
                <a:cs typeface="Calibri" panose="020F0502020204030204" pitchFamily="34" charset="0"/>
              </a:rPr>
              <a:t>ne</a:t>
            </a:r>
            <a:r>
              <a:rPr lang="en-GB" sz="1200" b="1" dirty="0">
                <a:solidFill>
                  <a:srgbClr val="115076"/>
                </a:solidFill>
                <a:latin typeface="Century Gothic" panose="020B0502020202020204" pitchFamily="34" charset="0"/>
                <a:cs typeface="Calibri" panose="020F0502020204030204" pitchFamily="34" charset="0"/>
              </a:rPr>
              <a:t> </a:t>
            </a:r>
            <a:r>
              <a:rPr lang="en-GB" sz="1200" b="0" dirty="0">
                <a:solidFill>
                  <a:srgbClr val="115076"/>
                </a:solidFill>
                <a:latin typeface="Century Gothic" panose="020B0502020202020204" pitchFamily="34" charset="0"/>
                <a:cs typeface="Calibri" panose="020F0502020204030204" pitchFamily="34" charset="0"/>
              </a:rPr>
              <a:t>[1239] </a:t>
            </a:r>
            <a:r>
              <a:rPr lang="en-GB" sz="1200" b="1" dirty="0" err="1">
                <a:solidFill>
                  <a:srgbClr val="115076"/>
                </a:solidFill>
                <a:latin typeface="Century Gothic" panose="020B0502020202020204" pitchFamily="34" charset="0"/>
                <a:cs typeface="Calibri" panose="020F0502020204030204" pitchFamily="34" charset="0"/>
              </a:rPr>
              <a:t>êt</a:t>
            </a:r>
            <a:r>
              <a:rPr lang="en-GB" sz="1200" b="1" dirty="0" err="1">
                <a:solidFill>
                  <a:srgbClr val="E65D00"/>
                </a:solidFill>
                <a:latin typeface="Century Gothic" panose="020B0502020202020204" pitchFamily="34" charset="0"/>
                <a:cs typeface="Calibri" panose="020F0502020204030204" pitchFamily="34" charset="0"/>
              </a:rPr>
              <a:t>r</a:t>
            </a:r>
            <a:r>
              <a:rPr lang="en-GB" sz="1200" b="1" dirty="0" err="1">
                <a:solidFill>
                  <a:srgbClr val="115076"/>
                </a:solidFill>
                <a:latin typeface="Century Gothic" panose="020B0502020202020204" pitchFamily="34" charset="0"/>
                <a:cs typeface="Calibri" panose="020F0502020204030204" pitchFamily="34" charset="0"/>
              </a:rPr>
              <a:t>e</a:t>
            </a:r>
            <a:r>
              <a:rPr lang="en-GB" sz="1200" b="1" dirty="0">
                <a:solidFill>
                  <a:srgbClr val="115076"/>
                </a:solidFill>
                <a:latin typeface="Century Gothic" panose="020B0502020202020204" pitchFamily="34" charset="0"/>
                <a:cs typeface="Calibri" panose="020F0502020204030204" pitchFamily="34" charset="0"/>
              </a:rPr>
              <a:t> </a:t>
            </a:r>
            <a:r>
              <a:rPr lang="en-GB" sz="1200" b="0" dirty="0">
                <a:solidFill>
                  <a:srgbClr val="115076"/>
                </a:solidFill>
                <a:latin typeface="Century Gothic" panose="020B0502020202020204" pitchFamily="34" charset="0"/>
                <a:cs typeface="Calibri" panose="020F0502020204030204" pitchFamily="34" charset="0"/>
              </a:rPr>
              <a:t>[5] </a:t>
            </a:r>
            <a:r>
              <a:rPr lang="en-GB" sz="1200" b="1" dirty="0" err="1">
                <a:solidFill>
                  <a:srgbClr val="115076"/>
                </a:solidFill>
                <a:latin typeface="Century Gothic" panose="020B0502020202020204" pitchFamily="34" charset="0"/>
                <a:cs typeface="Calibri" panose="020F0502020204030204" pitchFamily="34" charset="0"/>
              </a:rPr>
              <a:t>parler</a:t>
            </a:r>
            <a:r>
              <a:rPr lang="en-GB" sz="1200" b="0" dirty="0">
                <a:solidFill>
                  <a:srgbClr val="115076"/>
                </a:solidFill>
                <a:latin typeface="Century Gothic" panose="020B0502020202020204" pitchFamily="34" charset="0"/>
                <a:cs typeface="Calibri" panose="020F0502020204030204" pitchFamily="34" charset="0"/>
              </a:rPr>
              <a:t> [106]</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435535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6000" indent="-215280">
              <a:lnSpc>
                <a:spcPct val="100000"/>
              </a:lnSpc>
            </a:pPr>
            <a:r>
              <a:rPr lang="en-GB" sz="1200" b="1" strike="noStrike" spc="-1" dirty="0">
                <a:solidFill>
                  <a:srgbClr val="000000"/>
                </a:solidFill>
                <a:latin typeface="Calibri"/>
                <a:ea typeface="Calibri"/>
              </a:rPr>
              <a:t>Timing: 5 minutes (two slides)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idea that learning other languages opens the door to new friendships, and that a few kind words go a long way; to revisit some previously-taught language from this term that fits our category of ‘friendship sentences’.  This is an idea we will return to now and then during the course.</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Click to present the information on the slide.</a:t>
            </a:r>
          </a:p>
          <a:p>
            <a:pPr marL="229320" indent="-228600">
              <a:lnSpc>
                <a:spcPct val="100000"/>
              </a:lnSpc>
              <a:buAutoNum type="arabicPeriod"/>
            </a:pPr>
            <a:r>
              <a:rPr lang="en-GB" sz="1200" b="0" strike="noStrike" spc="-1" dirty="0">
                <a:solidFill>
                  <a:srgbClr val="000000"/>
                </a:solidFill>
                <a:latin typeface="Calibri"/>
              </a:rPr>
              <a:t>Elicit the French from pupils for the English greetings and friendly statements.</a:t>
            </a:r>
          </a:p>
          <a:p>
            <a:pPr marL="229320" indent="-228600">
              <a:lnSpc>
                <a:spcPct val="100000"/>
              </a:lnSpc>
              <a:buAutoNum type="arabicPeriod"/>
            </a:pPr>
            <a:r>
              <a:rPr lang="en-GB" sz="1200" b="0" strike="noStrike" spc="-1" dirty="0">
                <a:solidFill>
                  <a:srgbClr val="000000"/>
                </a:solidFill>
                <a:latin typeface="Calibri"/>
              </a:rPr>
              <a:t>Click to bring up the callout about the SSC [r]. Allow pupils a few moments to turn to those around them and say all of these phrases again, focusing on the [r] sound this time.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Remind pupils that we all need to hear kind words every day, in whatever language!</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move on to the next slide.</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consolidate two of the new words for this week.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baseline="0" dirty="0"/>
            </a:br>
            <a:r>
              <a:rPr lang="en-GB" b="0" baseline="0" dirty="0"/>
              <a:t>1. Click to present and say the words.</a:t>
            </a:r>
            <a:br>
              <a:rPr lang="en-GB" b="0" baseline="0" dirty="0"/>
            </a:br>
            <a:r>
              <a:rPr lang="en-GB" b="0" baseline="0" dirty="0"/>
              <a:t>2. Pupils repeat.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Pupils turn to each other and exchange thank you and you’re welcome in French.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002060"/>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359714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recognition of singular and plural nouns and their connection to the corresponding definite article; to revisit months of the year, which are part of this week’s vocabulary to be revisited.</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Ensure that pupils realise that they select the noun based on the article.</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Pupils initially work in pairs, deciding which noun is correct. </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They read each line aloud.</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Elicit responses chorally from pupils, clicking to reveal the answer and bring up a picture to support meaning.  </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Clarify any meanings, as necessary.</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Then click to replace the name of each month with its image and ask pupils to read the poem aloud again in pairs. Pupils will be producing the months from memory and reading aloud the rest of each phrase.</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Frequency of unknown words and cognates</a:t>
            </a:r>
            <a:r>
              <a:rPr lang="en-GB" sz="1200" b="0" dirty="0"/>
              <a:t>:</a:t>
            </a:r>
          </a:p>
          <a:p>
            <a:pPr marL="0" marR="0" lvl="0" indent="0" algn="l" rtl="0">
              <a:lnSpc>
                <a:spcPct val="100000"/>
              </a:lnSpc>
              <a:spcBef>
                <a:spcPts val="0"/>
              </a:spcBef>
              <a:spcAft>
                <a:spcPts val="0"/>
              </a:spcAft>
              <a:buClr>
                <a:schemeClr val="dk1"/>
              </a:buClr>
              <a:buSzPts val="1200"/>
              <a:buFont typeface="Calibri"/>
              <a:buNone/>
            </a:pPr>
            <a:r>
              <a:rPr lang="en-GB" sz="1200" dirty="0">
                <a:latin typeface="Cavolini" panose="03000502040302020204" pitchFamily="66" charset="0"/>
                <a:cs typeface="Cavolini" panose="03000502040302020204" pitchFamily="66" charset="0"/>
              </a:rPr>
              <a:t>crêpes [&gt;5000] </a:t>
            </a:r>
            <a:r>
              <a:rPr lang="en-GB" sz="1200" dirty="0" err="1">
                <a:latin typeface="Cavolini" panose="03000502040302020204" pitchFamily="66" charset="0"/>
                <a:cs typeface="Cavolini" panose="03000502040302020204" pitchFamily="66" charset="0"/>
              </a:rPr>
              <a:t>férié</a:t>
            </a:r>
            <a:r>
              <a:rPr lang="en-GB" sz="1200" dirty="0">
                <a:latin typeface="Cavolini" panose="03000502040302020204" pitchFamily="66" charset="0"/>
                <a:cs typeface="Cavolini" panose="03000502040302020204" pitchFamily="66" charset="0"/>
              </a:rPr>
              <a:t> [&gt;5000] festival [3858] fête [1490] feu </a:t>
            </a:r>
            <a:r>
              <a:rPr lang="en-GB" sz="1200" dirty="0" err="1">
                <a:latin typeface="Cavolini" panose="03000502040302020204" pitchFamily="66" charset="0"/>
                <a:cs typeface="Cavolini" panose="03000502040302020204" pitchFamily="66" charset="0"/>
              </a:rPr>
              <a:t>d’artifice</a:t>
            </a:r>
            <a:r>
              <a:rPr lang="en-GB" sz="1200" dirty="0">
                <a:latin typeface="Cavolini" panose="03000502040302020204" pitchFamily="66" charset="0"/>
                <a:cs typeface="Cavolini" panose="03000502040302020204" pitchFamily="66" charset="0"/>
              </a:rPr>
              <a:t> [n/a] fleur [2305] fraise [&gt;5000] lapin [&gt;5000] </a:t>
            </a:r>
            <a:r>
              <a:rPr lang="en-GB" sz="1200" dirty="0" err="1">
                <a:latin typeface="Cavolini" panose="03000502040302020204" pitchFamily="66" charset="0"/>
                <a:cs typeface="Cavolini" panose="03000502040302020204" pitchFamily="66" charset="0"/>
              </a:rPr>
              <a:t>mer</a:t>
            </a:r>
            <a:r>
              <a:rPr lang="en-GB" sz="1200" dirty="0">
                <a:latin typeface="Cavolini" panose="03000502040302020204" pitchFamily="66" charset="0"/>
                <a:cs typeface="Cavolini" panose="03000502040302020204" pitchFamily="66" charset="0"/>
              </a:rPr>
              <a:t> [921] </a:t>
            </a:r>
            <a:r>
              <a:rPr lang="en-GB" sz="1200" dirty="0" err="1">
                <a:latin typeface="Cavolini" panose="03000502040302020204" pitchFamily="66" charset="0"/>
                <a:cs typeface="Cavolini" panose="03000502040302020204" pitchFamily="66" charset="0"/>
              </a:rPr>
              <a:t>mère</a:t>
            </a:r>
            <a:r>
              <a:rPr lang="en-GB" sz="1200" dirty="0">
                <a:latin typeface="Cavolini" panose="03000502040302020204" pitchFamily="66" charset="0"/>
                <a:cs typeface="Cavolini" panose="03000502040302020204" pitchFamily="66" charset="0"/>
              </a:rPr>
              <a:t> [645] </a:t>
            </a:r>
            <a:r>
              <a:rPr lang="en-GB" sz="1200" dirty="0" err="1">
                <a:latin typeface="Cavolini" panose="03000502040302020204" pitchFamily="66" charset="0"/>
                <a:cs typeface="Cavolini" panose="03000502040302020204" pitchFamily="66" charset="0"/>
              </a:rPr>
              <a:t>œuf</a:t>
            </a:r>
            <a:r>
              <a:rPr lang="en-GB" sz="1200" dirty="0">
                <a:latin typeface="Cavolini" panose="03000502040302020204" pitchFamily="66" charset="0"/>
                <a:cs typeface="Cavolini" panose="03000502040302020204" pitchFamily="66" charset="0"/>
              </a:rPr>
              <a:t> [2685] </a:t>
            </a:r>
            <a:r>
              <a:rPr lang="en-GB" sz="1200" dirty="0" err="1">
                <a:latin typeface="Cavolini" panose="03000502040302020204" pitchFamily="66" charset="0"/>
                <a:cs typeface="Cavolini" panose="03000502040302020204" pitchFamily="66" charset="0"/>
              </a:rPr>
              <a:t>plage</a:t>
            </a:r>
            <a:r>
              <a:rPr lang="en-GB" sz="1200" dirty="0">
                <a:latin typeface="Cavolini" panose="03000502040302020204" pitchFamily="66" charset="0"/>
                <a:cs typeface="Cavolini" panose="03000502040302020204" pitchFamily="66" charset="0"/>
              </a:rPr>
              <a:t> [2693] </a:t>
            </a:r>
            <a:r>
              <a:rPr lang="en-GB" sz="1200" b="0" dirty="0" err="1"/>
              <a:t>roi</a:t>
            </a:r>
            <a:r>
              <a:rPr lang="en-GB" sz="1200" b="0" dirty="0"/>
              <a:t> [1364] soleil [1713] tennis [3867] vacances [1726] </a:t>
            </a:r>
          </a:p>
          <a:p>
            <a:pPr marL="0" marR="0" lvl="0" indent="0" algn="l" rtl="0">
              <a:lnSpc>
                <a:spcPct val="100000"/>
              </a:lnSpc>
              <a:spcBef>
                <a:spcPts val="0"/>
              </a:spcBef>
              <a:spcAft>
                <a:spcPts val="0"/>
              </a:spcAft>
              <a:buClr>
                <a:schemeClr val="dk1"/>
              </a:buClr>
              <a:buSzPts val="1200"/>
              <a:buFont typeface="Calibri"/>
              <a:buNone/>
            </a:pPr>
            <a:endParaRPr lang="en-GB" sz="1200" b="0" dirty="0"/>
          </a:p>
          <a:p>
            <a:pPr marL="0" marR="0" lvl="0" indent="0" algn="l" rtl="0">
              <a:lnSpc>
                <a:spcPct val="100000"/>
              </a:lnSpc>
              <a:spcBef>
                <a:spcPts val="0"/>
              </a:spcBef>
              <a:spcAft>
                <a:spcPts val="0"/>
              </a:spcAft>
              <a:buClr>
                <a:schemeClr val="dk1"/>
              </a:buClr>
              <a:buSzPts val="1200"/>
              <a:buFont typeface="Calibri"/>
              <a:buNone/>
            </a:pPr>
            <a:r>
              <a:rPr lang="en-GB" sz="1200" b="0" dirty="0"/>
              <a:t>Note that several of these words are taught in this SOW – either in Rouge, Bleu or Vert (i.e., </a:t>
            </a:r>
            <a:r>
              <a:rPr lang="en-GB" sz="1200" dirty="0">
                <a:latin typeface="Cavolini" panose="03000502040302020204" pitchFamily="66" charset="0"/>
                <a:cs typeface="Cavolini" panose="03000502040302020204" pitchFamily="66" charset="0"/>
              </a:rPr>
              <a:t>fête, feu </a:t>
            </a:r>
            <a:r>
              <a:rPr lang="en-GB" sz="1200" dirty="0" err="1">
                <a:latin typeface="Cavolini" panose="03000502040302020204" pitchFamily="66" charset="0"/>
                <a:cs typeface="Cavolini" panose="03000502040302020204" pitchFamily="66" charset="0"/>
              </a:rPr>
              <a:t>d’artifice</a:t>
            </a:r>
            <a:r>
              <a:rPr lang="en-GB" sz="1200" dirty="0">
                <a:latin typeface="Cavolini" panose="03000502040302020204" pitchFamily="66" charset="0"/>
                <a:cs typeface="Cavolini" panose="03000502040302020204" pitchFamily="66" charset="0"/>
              </a:rPr>
              <a:t>, fleur, </a:t>
            </a:r>
            <a:r>
              <a:rPr lang="en-GB" sz="1200" dirty="0" err="1">
                <a:latin typeface="Cavolini" panose="03000502040302020204" pitchFamily="66" charset="0"/>
                <a:cs typeface="Cavolini" panose="03000502040302020204" pitchFamily="66" charset="0"/>
              </a:rPr>
              <a:t>mère</a:t>
            </a:r>
            <a:r>
              <a:rPr lang="en-GB" sz="1200" dirty="0">
                <a:latin typeface="Cavolini" panose="03000502040302020204" pitchFamily="66" charset="0"/>
                <a:cs typeface="Cavolini" panose="03000502040302020204" pitchFamily="66" charset="0"/>
              </a:rPr>
              <a:t>, </a:t>
            </a:r>
            <a:r>
              <a:rPr lang="en-GB" sz="1200" dirty="0" err="1">
                <a:latin typeface="Cavolini" panose="03000502040302020204" pitchFamily="66" charset="0"/>
                <a:cs typeface="Cavolini" panose="03000502040302020204" pitchFamily="66" charset="0"/>
              </a:rPr>
              <a:t>plage</a:t>
            </a:r>
            <a:r>
              <a:rPr lang="en-GB" sz="1200" dirty="0">
                <a:latin typeface="Cavolini" panose="03000502040302020204" pitchFamily="66" charset="0"/>
                <a:cs typeface="Cavolini" panose="03000502040302020204" pitchFamily="66" charset="0"/>
              </a:rPr>
              <a:t>, soleil, tennis).</a:t>
            </a:r>
            <a:endParaRPr lang="en-GB" sz="1200"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270895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(two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recognition of liaison after plural definite article ‘les’ and to connect this with meaning.</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Procedure:</a:t>
            </a:r>
            <a:endParaRPr lang="en-GB" i="0" baseline="0" dirty="0"/>
          </a:p>
          <a:p>
            <a:pPr marL="228600" lvl="0" indent="-228600" algn="l" rtl="0">
              <a:spcBef>
                <a:spcPts val="0"/>
              </a:spcBef>
              <a:spcAft>
                <a:spcPts val="0"/>
              </a:spcAft>
              <a:buAutoNum type="arabicPeriod"/>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Pupils write 1-6.</a:t>
            </a:r>
          </a:p>
          <a:p>
            <a:pPr marL="228600" lvl="0" indent="-228600" algn="l" rtl="0">
              <a:spcBef>
                <a:spcPts val="0"/>
              </a:spcBef>
              <a:spcAft>
                <a:spcPts val="0"/>
              </a:spcAft>
              <a:buAutoNum type="arabicPeriod"/>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Click on a button to hear a form of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voici</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les’, followed by a beep. </a:t>
            </a:r>
          </a:p>
          <a:p>
            <a:pPr marL="228600" lvl="0" indent="-228600" algn="l" rtl="0">
              <a:spcBef>
                <a:spcPts val="0"/>
              </a:spcBef>
              <a:spcAft>
                <a:spcPts val="0"/>
              </a:spcAft>
              <a:buAutoNum type="arabicPeriod"/>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Based on the presence or absence of a liaison, pupils decide what comes next. Remind them it is the presence or absence of a -s- sound that will give them this information.</a:t>
            </a:r>
          </a:p>
          <a:p>
            <a:pPr marL="228600" lvl="0" indent="-228600" algn="l" rtl="0">
              <a:spcBef>
                <a:spcPts val="0"/>
              </a:spcBef>
              <a:spcAft>
                <a:spcPts val="0"/>
              </a:spcAft>
              <a:buAutoNum type="arabicPeriod"/>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Click to check.</a:t>
            </a:r>
          </a:p>
          <a:p>
            <a:pPr marL="228600" lvl="0" indent="-228600" algn="l" rtl="0">
              <a:spcBef>
                <a:spcPts val="0"/>
              </a:spcBef>
              <a:spcAft>
                <a:spcPts val="0"/>
              </a:spcAft>
              <a:buAutoNum type="arabicPeriod"/>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Full audio can be found on the next slide.</a:t>
            </a:r>
          </a:p>
          <a:p>
            <a:pPr marL="228600" lvl="0" indent="-228600" algn="l" rtl="0">
              <a:spcBef>
                <a:spcPts val="0"/>
              </a:spcBef>
              <a:spcAft>
                <a:spcPts val="0"/>
              </a:spcAft>
              <a:buAutoNum type="arabicPeriod"/>
            </a:pPr>
            <a:endPar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lvl="0" indent="0" algn="l" rtl="0">
              <a:spcBef>
                <a:spcPts val="0"/>
              </a:spcBef>
              <a:spcAft>
                <a:spcPts val="0"/>
              </a:spcAft>
              <a:buNone/>
            </a:pPr>
            <a:r>
              <a:rPr kumimoji="0" lang="en-GB" sz="1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Transcript</a:t>
            </a:r>
          </a:p>
          <a:p>
            <a:pPr marL="0" lvl="0" indent="0" algn="l">
              <a:lnSpc>
                <a:spcPct val="107000"/>
              </a:lnSpc>
              <a:spcAft>
                <a:spcPts val="0"/>
              </a:spcAft>
              <a:buFont typeface="+mj-lt"/>
              <a:buNone/>
            </a:pPr>
            <a:r>
              <a:rPr lang="en-GB" sz="9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1. </a:t>
            </a:r>
            <a:r>
              <a:rPr lang="en-GB" sz="9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Voici</a:t>
            </a:r>
            <a:r>
              <a:rPr lang="en-GB" sz="9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les [</a:t>
            </a:r>
            <a:r>
              <a:rPr lang="en-GB" sz="9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amis</a:t>
            </a:r>
            <a:r>
              <a:rPr lang="en-GB" sz="9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lnSpc>
                <a:spcPct val="107000"/>
              </a:lnSpc>
              <a:spcAft>
                <a:spcPts val="0"/>
              </a:spcAft>
              <a:buFont typeface="+mj-lt"/>
              <a:buNone/>
            </a:pPr>
            <a:r>
              <a:rPr lang="en-GB" sz="9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2. </a:t>
            </a:r>
            <a:r>
              <a:rPr lang="en-GB" sz="9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Voici</a:t>
            </a:r>
            <a:r>
              <a:rPr lang="en-GB" sz="9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les [dessins].</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lnSpc>
                <a:spcPct val="107000"/>
              </a:lnSpc>
              <a:spcAft>
                <a:spcPts val="0"/>
              </a:spcAft>
              <a:buFont typeface="+mj-lt"/>
              <a:buNone/>
            </a:pPr>
            <a:r>
              <a:rPr lang="en-GB" sz="9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3. </a:t>
            </a:r>
            <a:r>
              <a:rPr lang="en-GB" sz="9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Voici</a:t>
            </a:r>
            <a:r>
              <a:rPr lang="en-GB" sz="9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les [chats].</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lnSpc>
                <a:spcPct val="107000"/>
              </a:lnSpc>
              <a:spcAft>
                <a:spcPts val="0"/>
              </a:spcAft>
              <a:buFont typeface="+mj-lt"/>
              <a:buNone/>
            </a:pPr>
            <a:r>
              <a:rPr lang="en-GB" sz="9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4. </a:t>
            </a:r>
            <a:r>
              <a:rPr lang="en-GB" sz="9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Voici</a:t>
            </a:r>
            <a:r>
              <a:rPr lang="en-GB" sz="9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les [affiches].</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lnSpc>
                <a:spcPct val="107000"/>
              </a:lnSpc>
              <a:spcAft>
                <a:spcPts val="0"/>
              </a:spcAft>
              <a:buFont typeface="+mj-lt"/>
              <a:buNone/>
            </a:pPr>
            <a:r>
              <a:rPr lang="en-GB" sz="9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5. </a:t>
            </a:r>
            <a:r>
              <a:rPr lang="en-GB" sz="9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Voici</a:t>
            </a:r>
            <a:r>
              <a:rPr lang="en-GB" sz="9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les [</a:t>
            </a:r>
            <a:r>
              <a:rPr lang="en-GB" sz="9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idées</a:t>
            </a:r>
            <a:r>
              <a:rPr lang="en-GB" sz="9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lnSpc>
                <a:spcPct val="107000"/>
              </a:lnSpc>
              <a:spcAft>
                <a:spcPts val="0"/>
              </a:spcAft>
              <a:buFont typeface="+mj-lt"/>
              <a:buNone/>
            </a:pPr>
            <a:r>
              <a:rPr lang="en-GB" sz="9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6. </a:t>
            </a:r>
            <a:r>
              <a:rPr lang="en-GB" sz="9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Voici</a:t>
            </a:r>
            <a:r>
              <a:rPr lang="en-GB" sz="9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les [</a:t>
            </a:r>
            <a:r>
              <a:rPr lang="en-GB" sz="9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listes</a:t>
            </a:r>
            <a:r>
              <a:rPr lang="en-GB" sz="9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730308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[2/2]</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1" i="0"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Procedure:</a:t>
            </a:r>
            <a:endParaRPr lang="en-GB" i="0" baseline="0" dirty="0"/>
          </a:p>
          <a:p>
            <a:pPr marL="228600" lvl="0" indent="-228600" algn="l" rtl="0">
              <a:spcBef>
                <a:spcPts val="0"/>
              </a:spcBef>
              <a:spcAft>
                <a:spcPts val="0"/>
              </a:spcAft>
              <a:buAutoNum type="arabicPeriod"/>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Pupils pronounce each sentence.</a:t>
            </a:r>
          </a:p>
          <a:p>
            <a:pPr marL="228600" lvl="0" indent="-228600" algn="l" rtl="0">
              <a:spcBef>
                <a:spcPts val="0"/>
              </a:spcBef>
              <a:spcAft>
                <a:spcPts val="0"/>
              </a:spcAft>
              <a:buAutoNum type="arabicPeriod"/>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Click to listen and check.</a:t>
            </a:r>
          </a:p>
          <a:p>
            <a:pPr marL="228600" lvl="0" indent="-228600" algn="l" rtl="0">
              <a:spcBef>
                <a:spcPts val="0"/>
              </a:spcBef>
              <a:spcAft>
                <a:spcPts val="0"/>
              </a:spcAft>
              <a:buAutoNum type="arabicPeriod"/>
            </a:pPr>
            <a:endPar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228600" lvl="0" indent="-228600" algn="l" rtl="0">
              <a:spcBef>
                <a:spcPts val="0"/>
              </a:spcBef>
              <a:spcAft>
                <a:spcPts val="0"/>
              </a:spcAft>
              <a:buAutoNum type="arabicPeriod"/>
            </a:pPr>
            <a:endPar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lvl="0" indent="0" algn="l" rtl="0">
              <a:spcBef>
                <a:spcPts val="0"/>
              </a:spcBef>
              <a:spcAft>
                <a:spcPts val="0"/>
              </a:spcAft>
              <a:buNone/>
            </a:pPr>
            <a:r>
              <a:rPr kumimoji="0" lang="en-GB" sz="1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Transcript</a:t>
            </a:r>
          </a:p>
          <a:p>
            <a:pPr marL="0" lvl="0" indent="0" algn="l">
              <a:lnSpc>
                <a:spcPct val="107000"/>
              </a:lnSpc>
              <a:spcAft>
                <a:spcPts val="0"/>
              </a:spcAft>
              <a:buFont typeface="+mj-lt"/>
              <a:buNone/>
            </a:pPr>
            <a:r>
              <a:rPr lang="en-GB" sz="9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1. </a:t>
            </a:r>
            <a:r>
              <a:rPr lang="en-GB" sz="9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Voici</a:t>
            </a:r>
            <a:r>
              <a:rPr lang="en-GB" sz="9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les </a:t>
            </a:r>
            <a:r>
              <a:rPr lang="en-GB" sz="9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amis</a:t>
            </a:r>
            <a:r>
              <a:rPr lang="en-GB" sz="9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lnSpc>
                <a:spcPct val="107000"/>
              </a:lnSpc>
              <a:spcAft>
                <a:spcPts val="0"/>
              </a:spcAft>
              <a:buFont typeface="+mj-lt"/>
              <a:buNone/>
            </a:pPr>
            <a:r>
              <a:rPr lang="en-GB" sz="9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2. </a:t>
            </a:r>
            <a:r>
              <a:rPr lang="en-GB" sz="9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Voici</a:t>
            </a:r>
            <a:r>
              <a:rPr lang="en-GB" sz="9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les dessins.</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lnSpc>
                <a:spcPct val="107000"/>
              </a:lnSpc>
              <a:spcAft>
                <a:spcPts val="0"/>
              </a:spcAft>
              <a:buFont typeface="+mj-lt"/>
              <a:buNone/>
            </a:pPr>
            <a:r>
              <a:rPr lang="en-GB" sz="9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3. </a:t>
            </a:r>
            <a:r>
              <a:rPr lang="en-GB" sz="9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Voici</a:t>
            </a:r>
            <a:r>
              <a:rPr lang="en-GB" sz="9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les chats.</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lnSpc>
                <a:spcPct val="107000"/>
              </a:lnSpc>
              <a:spcAft>
                <a:spcPts val="0"/>
              </a:spcAft>
              <a:buFont typeface="+mj-lt"/>
              <a:buNone/>
            </a:pPr>
            <a:r>
              <a:rPr lang="en-GB" sz="9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4. </a:t>
            </a:r>
            <a:r>
              <a:rPr lang="en-GB" sz="9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Voici</a:t>
            </a:r>
            <a:r>
              <a:rPr lang="en-GB" sz="9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les affiches.</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lnSpc>
                <a:spcPct val="107000"/>
              </a:lnSpc>
              <a:spcAft>
                <a:spcPts val="0"/>
              </a:spcAft>
              <a:buFont typeface="+mj-lt"/>
              <a:buNone/>
            </a:pPr>
            <a:r>
              <a:rPr lang="en-GB" sz="9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5. </a:t>
            </a:r>
            <a:r>
              <a:rPr lang="en-GB" sz="9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Voici</a:t>
            </a:r>
            <a:r>
              <a:rPr lang="en-GB" sz="9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les </a:t>
            </a:r>
            <a:r>
              <a:rPr lang="en-GB" sz="9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idées</a:t>
            </a:r>
            <a:r>
              <a:rPr lang="en-GB" sz="9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lnSpc>
                <a:spcPct val="107000"/>
              </a:lnSpc>
              <a:spcAft>
                <a:spcPts val="0"/>
              </a:spcAft>
              <a:buFont typeface="+mj-lt"/>
              <a:buNone/>
            </a:pPr>
            <a:r>
              <a:rPr lang="en-GB" sz="9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6. </a:t>
            </a:r>
            <a:r>
              <a:rPr lang="en-GB" sz="9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Voici</a:t>
            </a:r>
            <a:r>
              <a:rPr lang="en-GB" sz="9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les </a:t>
            </a:r>
            <a:r>
              <a:rPr lang="en-GB" sz="9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listes</a:t>
            </a:r>
            <a:r>
              <a:rPr lang="en-GB" sz="9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835857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comprehension of vocabulary and structures from this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Procedure:</a:t>
            </a:r>
            <a:endParaRPr lang="en-GB" i="0" baseline="0" dirty="0"/>
          </a:p>
          <a:p>
            <a:pPr marL="228600" lvl="0" indent="-228600" algn="l" rtl="0">
              <a:spcBef>
                <a:spcPts val="0"/>
              </a:spcBef>
              <a:spcAft>
                <a:spcPts val="0"/>
              </a:spcAft>
              <a:buAutoNum type="arabicPeriod"/>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Pupils write 1-6.</a:t>
            </a:r>
          </a:p>
          <a:p>
            <a:pPr marL="228600" lvl="0" indent="-228600" algn="l" rtl="0">
              <a:spcBef>
                <a:spcPts val="0"/>
              </a:spcBef>
              <a:spcAft>
                <a:spcPts val="0"/>
              </a:spcAft>
              <a:buAutoNum type="arabicPeriod"/>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Click on a button to hear each sentence.</a:t>
            </a:r>
          </a:p>
          <a:p>
            <a:pPr marL="228600" lvl="0" indent="-228600" algn="l" rtl="0">
              <a:spcBef>
                <a:spcPts val="0"/>
              </a:spcBef>
              <a:spcAft>
                <a:spcPts val="0"/>
              </a:spcAft>
              <a:buAutoNum type="arabicPeriod"/>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Pupils write the English meaning.</a:t>
            </a:r>
          </a:p>
          <a:p>
            <a:pPr marL="228600" lvl="0" indent="-228600" algn="l" rtl="0">
              <a:spcBef>
                <a:spcPts val="0"/>
              </a:spcBef>
              <a:spcAft>
                <a:spcPts val="0"/>
              </a:spcAft>
              <a:buAutoNum type="arabicPeriod"/>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Click to reveal the French and then elicit the English meaning from pupils</a:t>
            </a:r>
          </a:p>
          <a:p>
            <a:pPr marL="228600" lvl="0" indent="-228600" algn="l" rtl="0">
              <a:spcBef>
                <a:spcPts val="0"/>
              </a:spcBef>
              <a:spcAft>
                <a:spcPts val="0"/>
              </a:spcAft>
              <a:buAutoNum type="arabicPeriod"/>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Click to confirm the English meaning. </a:t>
            </a:r>
          </a:p>
          <a:p>
            <a:pPr marL="0" lvl="0" indent="0" algn="l" rtl="0">
              <a:spcBef>
                <a:spcPts val="0"/>
              </a:spcBef>
              <a:spcAft>
                <a:spcPts val="0"/>
              </a:spcAft>
              <a:buNone/>
            </a:pPr>
            <a:endPar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lvl="0" indent="0" algn="l" rtl="0">
              <a:spcBef>
                <a:spcPts val="0"/>
              </a:spcBef>
              <a:spcAft>
                <a:spcPts val="0"/>
              </a:spcAft>
              <a:buNone/>
            </a:pPr>
            <a:r>
              <a:rPr kumimoji="0" lang="en-GB" sz="1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Transcript</a:t>
            </a:r>
          </a:p>
          <a:p>
            <a:pPr marL="0" marR="0" lvl="0" indent="0" algn="l" defTabSz="914400" rtl="0" eaLnBrk="1" fontAlgn="auto" latinLnBrk="0" hangingPunct="1">
              <a:lnSpc>
                <a:spcPct val="107000"/>
              </a:lnSpc>
              <a:spcBef>
                <a:spcPts val="0"/>
              </a:spcBef>
              <a:spcAft>
                <a:spcPts val="800"/>
              </a:spcAft>
              <a:buClrTx/>
              <a:buSzTx/>
              <a:buFontTx/>
              <a:buNone/>
              <a:tabLst/>
              <a:defRPr/>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1. </a:t>
            </a:r>
            <a:r>
              <a:rPr kumimoji="0" lang="fr-FR" sz="1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J’aime étudier avec des amis.</a:t>
            </a:r>
            <a:endParaRPr kumimoji="0" lang="fr-FR" sz="1400" b="0" i="0" u="none" strike="noStrike" kern="0" cap="none" spc="0" normalizeH="0" baseline="0" noProof="0" dirty="0">
              <a:ln>
                <a:noFill/>
              </a:ln>
              <a:solidFill>
                <a:srgbClr val="000000"/>
              </a:solidFill>
              <a:effectLst/>
              <a:uLnTx/>
              <a:uFillTx/>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2. </a:t>
            </a:r>
            <a:r>
              <a:rPr kumimoji="0" lang="en-GB" sz="18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J’adore</a:t>
            </a:r>
            <a:r>
              <a:rPr kumimoji="0" lang="en-GB" sz="1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les </a:t>
            </a:r>
            <a:r>
              <a:rPr kumimoji="0" lang="en-GB" sz="18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langues</a:t>
            </a:r>
            <a:r>
              <a:rPr kumimoji="0" lang="en-GB" sz="1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lang="en-GB" sz="1400" b="0" i="0" u="none" strike="noStrike" kern="0" cap="none" spc="0" normalizeH="0" baseline="0" noProof="0" dirty="0">
              <a:ln>
                <a:noFill/>
              </a:ln>
              <a:solidFill>
                <a:srgbClr val="000000"/>
              </a:solidFill>
              <a:effectLst/>
              <a:uLnTx/>
              <a:uFillTx/>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3. </a:t>
            </a:r>
            <a:r>
              <a:rPr lang="en-GB" sz="1800" kern="0" dirty="0">
                <a:solidFill>
                  <a:srgbClr val="002060"/>
                </a:solidFill>
                <a:latin typeface="Century Gothic"/>
                <a:ea typeface="Century Gothic"/>
                <a:cs typeface="Century Gothic"/>
                <a:sym typeface="Century Gothic"/>
              </a:rPr>
              <a:t>Je </a:t>
            </a:r>
            <a:r>
              <a:rPr lang="en-GB" sz="1800" kern="0" dirty="0" err="1">
                <a:solidFill>
                  <a:srgbClr val="002060"/>
                </a:solidFill>
                <a:latin typeface="Century Gothic"/>
                <a:ea typeface="Century Gothic"/>
                <a:cs typeface="Century Gothic"/>
                <a:sym typeface="Century Gothic"/>
              </a:rPr>
              <a:t>déteste</a:t>
            </a:r>
            <a:r>
              <a:rPr lang="en-GB" sz="1800" kern="0" dirty="0">
                <a:solidFill>
                  <a:srgbClr val="002060"/>
                </a:solidFill>
                <a:latin typeface="Century Gothic"/>
                <a:ea typeface="Century Gothic"/>
                <a:cs typeface="Century Gothic"/>
                <a:sym typeface="Century Gothic"/>
              </a:rPr>
              <a:t> les matins.</a:t>
            </a:r>
            <a:endParaRPr lang="en-GB" sz="2800" kern="0" dirty="0">
              <a:solidFill>
                <a:srgbClr val="000000"/>
              </a:solidFill>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4. </a:t>
            </a:r>
            <a:r>
              <a:rPr kumimoji="0" lang="fr-FR" sz="1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Je déteste apporter beaucoup de choses à l’école. </a:t>
            </a:r>
            <a:endParaRPr kumimoji="0" lang="fr-FR" sz="1400" b="0" i="0" u="none" strike="noStrike" kern="0" cap="none" spc="0" normalizeH="0" baseline="0" noProof="0" dirty="0">
              <a:ln>
                <a:noFill/>
              </a:ln>
              <a:solidFill>
                <a:srgbClr val="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5. </a:t>
            </a:r>
            <a:r>
              <a:rPr kumimoji="0" lang="fr-FR" sz="1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J’aime</a:t>
            </a:r>
            <a:r>
              <a:rPr kumimoji="0" lang="fr-FR" sz="1800" b="0" i="0" u="none" strike="noStrike" kern="0" cap="none" spc="0" normalizeH="0" noProof="0" dirty="0">
                <a:ln>
                  <a:noFill/>
                </a:ln>
                <a:solidFill>
                  <a:srgbClr val="002060"/>
                </a:solidFill>
                <a:effectLst/>
                <a:uLnTx/>
                <a:uFillTx/>
                <a:latin typeface="Century Gothic"/>
                <a:ea typeface="Century Gothic"/>
                <a:cs typeface="Century Gothic"/>
                <a:sym typeface="Century Gothic"/>
              </a:rPr>
              <a:t> la musique mais j</a:t>
            </a:r>
            <a:r>
              <a:rPr kumimoji="0" lang="fr-FR" sz="1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e préfère le sport.</a:t>
            </a:r>
            <a:endParaRPr kumimoji="0" lang="fr-FR" sz="1400" b="0" i="0" u="none" strike="noStrike" kern="0" cap="none" spc="0" normalizeH="0" baseline="0" noProof="0" dirty="0">
              <a:ln>
                <a:noFill/>
              </a:ln>
              <a:solidFill>
                <a:srgbClr val="000000"/>
              </a:solidFill>
              <a:effectLst/>
              <a:uLnTx/>
              <a:uFillTx/>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6. </a:t>
            </a:r>
            <a:r>
              <a:rPr kumimoji="0" lang="fr-FR" sz="1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J’aime jouer avec des amis.</a:t>
            </a:r>
            <a:endParaRPr kumimoji="0" lang="fr-FR" sz="1400" b="0" i="0" u="none" strike="noStrike" kern="0" cap="none" spc="0" normalizeH="0" baseline="0" noProof="0" dirty="0">
              <a:ln>
                <a:noFill/>
              </a:ln>
              <a:solidFill>
                <a:srgbClr val="000000"/>
              </a:solidFill>
              <a:effectLst/>
              <a:uLnTx/>
              <a:uFillTx/>
            </a:endParaRPr>
          </a:p>
          <a:p>
            <a:pPr>
              <a:lnSpc>
                <a:spcPct val="107000"/>
              </a:lnSpc>
              <a:spcAft>
                <a:spcPts val="800"/>
              </a:spcAft>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GB" sz="1800" b="0" dirty="0">
                <a:effectLst/>
                <a:latin typeface="Calibri" panose="020F0502020204030204" pitchFamily="34" charset="0"/>
                <a:ea typeface="Calibri" panose="020F0502020204030204" pitchFamily="34" charset="0"/>
              </a:rPr>
              <a:t> </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730308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7242878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150030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512253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815012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790810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36692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4230377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1605211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944330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5187500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4329272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63682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7643908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482877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788902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42947397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3561862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7877085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68134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28844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6292104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396227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2530001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8" r:id="rId7"/>
    <p:sldLayoutId id="2147483669" r:id="rId8"/>
    <p:sldLayoutId id="2147483670" r:id="rId9"/>
    <p:sldLayoutId id="2147483671"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14328137"/>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323721840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audio" Target="../media/audio53.wav"/><Relationship Id="rId7" Type="http://schemas.openxmlformats.org/officeDocument/2006/relationships/image" Target="../media/image62.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61.png"/><Relationship Id="rId5" Type="http://schemas.openxmlformats.org/officeDocument/2006/relationships/image" Target="../media/image23.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openxmlformats.org/officeDocument/2006/relationships/audio" Target="../media/audio59.wav"/><Relationship Id="rId13" Type="http://schemas.openxmlformats.org/officeDocument/2006/relationships/audio" Target="../media/audio64.wav"/><Relationship Id="rId18" Type="http://schemas.openxmlformats.org/officeDocument/2006/relationships/audio" Target="../media/audio69.wav"/><Relationship Id="rId26" Type="http://schemas.openxmlformats.org/officeDocument/2006/relationships/image" Target="../media/image63.png"/><Relationship Id="rId3" Type="http://schemas.openxmlformats.org/officeDocument/2006/relationships/audio" Target="../media/audio54.wav"/><Relationship Id="rId21" Type="http://schemas.openxmlformats.org/officeDocument/2006/relationships/audio" Target="../media/audio72.wav"/><Relationship Id="rId7" Type="http://schemas.openxmlformats.org/officeDocument/2006/relationships/audio" Target="../media/audio58.wav"/><Relationship Id="rId12" Type="http://schemas.openxmlformats.org/officeDocument/2006/relationships/audio" Target="../media/audio63.wav"/><Relationship Id="rId17" Type="http://schemas.openxmlformats.org/officeDocument/2006/relationships/audio" Target="../media/audio68.wav"/><Relationship Id="rId25" Type="http://schemas.openxmlformats.org/officeDocument/2006/relationships/image" Target="../media/image62.png"/><Relationship Id="rId2" Type="http://schemas.openxmlformats.org/officeDocument/2006/relationships/notesSlide" Target="../notesSlides/notesSlide11.xml"/><Relationship Id="rId16" Type="http://schemas.openxmlformats.org/officeDocument/2006/relationships/audio" Target="../media/audio67.wav"/><Relationship Id="rId20" Type="http://schemas.openxmlformats.org/officeDocument/2006/relationships/audio" Target="../media/audio71.wav"/><Relationship Id="rId1" Type="http://schemas.openxmlformats.org/officeDocument/2006/relationships/slideLayout" Target="../slideLayouts/slideLayout6.xml"/><Relationship Id="rId6" Type="http://schemas.openxmlformats.org/officeDocument/2006/relationships/audio" Target="../media/audio57.wav"/><Relationship Id="rId11" Type="http://schemas.openxmlformats.org/officeDocument/2006/relationships/audio" Target="../media/audio62.wav"/><Relationship Id="rId24" Type="http://schemas.openxmlformats.org/officeDocument/2006/relationships/image" Target="../media/image61.png"/><Relationship Id="rId5" Type="http://schemas.openxmlformats.org/officeDocument/2006/relationships/audio" Target="../media/audio56.wav"/><Relationship Id="rId15" Type="http://schemas.openxmlformats.org/officeDocument/2006/relationships/audio" Target="../media/audio66.wav"/><Relationship Id="rId23" Type="http://schemas.openxmlformats.org/officeDocument/2006/relationships/image" Target="../media/image23.png"/><Relationship Id="rId10" Type="http://schemas.openxmlformats.org/officeDocument/2006/relationships/audio" Target="../media/audio61.wav"/><Relationship Id="rId19" Type="http://schemas.openxmlformats.org/officeDocument/2006/relationships/audio" Target="../media/audio70.wav"/><Relationship Id="rId4" Type="http://schemas.openxmlformats.org/officeDocument/2006/relationships/audio" Target="../media/audio55.wav"/><Relationship Id="rId9" Type="http://schemas.openxmlformats.org/officeDocument/2006/relationships/audio" Target="../media/audio60.wav"/><Relationship Id="rId14" Type="http://schemas.openxmlformats.org/officeDocument/2006/relationships/audio" Target="../media/audio65.wav"/><Relationship Id="rId22"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63.png"/><Relationship Id="rId2" Type="http://schemas.openxmlformats.org/officeDocument/2006/relationships/notesSlide" Target="../notesSlides/notesSlide12.xml"/><Relationship Id="rId1" Type="http://schemas.openxmlformats.org/officeDocument/2006/relationships/slideLayout" Target="../slideLayouts/slideLayout26.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63.png"/><Relationship Id="rId2" Type="http://schemas.openxmlformats.org/officeDocument/2006/relationships/notesSlide" Target="../notesSlides/notesSlide13.xml"/><Relationship Id="rId1" Type="http://schemas.openxmlformats.org/officeDocument/2006/relationships/slideLayout" Target="../slideLayouts/slideLayout26.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8" Type="http://schemas.openxmlformats.org/officeDocument/2006/relationships/audio" Target="../media/audio2.wav"/><Relationship Id="rId3" Type="http://schemas.microsoft.com/office/2007/relationships/media" Target="../media/media2.mkv"/><Relationship Id="rId7" Type="http://schemas.openxmlformats.org/officeDocument/2006/relationships/audio" Target="../media/audio1.wav"/><Relationship Id="rId12" Type="http://schemas.openxmlformats.org/officeDocument/2006/relationships/image" Target="../media/image14.png"/><Relationship Id="rId2" Type="http://schemas.openxmlformats.org/officeDocument/2006/relationships/video" Target="../media/media1.mkv"/><Relationship Id="rId1" Type="http://schemas.microsoft.com/office/2007/relationships/media" Target="../media/media1.mkv"/><Relationship Id="rId6" Type="http://schemas.openxmlformats.org/officeDocument/2006/relationships/notesSlide" Target="../notesSlides/notesSlide2.xml"/><Relationship Id="rId11" Type="http://schemas.openxmlformats.org/officeDocument/2006/relationships/image" Target="../media/image13.png"/><Relationship Id="rId5" Type="http://schemas.openxmlformats.org/officeDocument/2006/relationships/slideLayout" Target="../slideLayouts/slideLayout23.xml"/><Relationship Id="rId10" Type="http://schemas.openxmlformats.org/officeDocument/2006/relationships/image" Target="../media/image12.png"/><Relationship Id="rId4" Type="http://schemas.openxmlformats.org/officeDocument/2006/relationships/video" Target="../media/media2.mkv"/><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7.png"/><Relationship Id="rId3" Type="http://schemas.openxmlformats.org/officeDocument/2006/relationships/audio" Target="../media/audio2.wav"/><Relationship Id="rId7" Type="http://schemas.openxmlformats.org/officeDocument/2006/relationships/audio" Target="../media/audio6.wav"/><Relationship Id="rId12"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audio" Target="../media/audio5.wav"/><Relationship Id="rId11" Type="http://schemas.openxmlformats.org/officeDocument/2006/relationships/image" Target="../media/image15.png"/><Relationship Id="rId5" Type="http://schemas.openxmlformats.org/officeDocument/2006/relationships/audio" Target="../media/audio4.wav"/><Relationship Id="rId15" Type="http://schemas.openxmlformats.org/officeDocument/2006/relationships/image" Target="../media/image19.gif"/><Relationship Id="rId10" Type="http://schemas.openxmlformats.org/officeDocument/2006/relationships/image" Target="../media/image12.png"/><Relationship Id="rId4" Type="http://schemas.openxmlformats.org/officeDocument/2006/relationships/audio" Target="../media/audio3.wav"/><Relationship Id="rId9" Type="http://schemas.openxmlformats.org/officeDocument/2006/relationships/audio" Target="../media/audio1.wav"/><Relationship Id="rId1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audio" Target="../media/audio12.wav"/><Relationship Id="rId13" Type="http://schemas.openxmlformats.org/officeDocument/2006/relationships/image" Target="../media/image20.jpeg"/><Relationship Id="rId3" Type="http://schemas.openxmlformats.org/officeDocument/2006/relationships/audio" Target="../media/audio7.wav"/><Relationship Id="rId7" Type="http://schemas.openxmlformats.org/officeDocument/2006/relationships/audio" Target="../media/audio11.wav"/><Relationship Id="rId12" Type="http://schemas.openxmlformats.org/officeDocument/2006/relationships/audio" Target="../media/audio15.wav"/><Relationship Id="rId2" Type="http://schemas.openxmlformats.org/officeDocument/2006/relationships/notesSlide" Target="../notesSlides/notesSlide4.xml"/><Relationship Id="rId16" Type="http://schemas.openxmlformats.org/officeDocument/2006/relationships/image" Target="../media/image10.png"/><Relationship Id="rId1" Type="http://schemas.openxmlformats.org/officeDocument/2006/relationships/slideLayout" Target="../slideLayouts/slideLayout16.xml"/><Relationship Id="rId6" Type="http://schemas.openxmlformats.org/officeDocument/2006/relationships/audio" Target="../media/audio10.wav"/><Relationship Id="rId11" Type="http://schemas.openxmlformats.org/officeDocument/2006/relationships/image" Target="../media/image11.png"/><Relationship Id="rId5" Type="http://schemas.openxmlformats.org/officeDocument/2006/relationships/audio" Target="../media/audio9.wav"/><Relationship Id="rId15" Type="http://schemas.openxmlformats.org/officeDocument/2006/relationships/image" Target="../media/image22.png"/><Relationship Id="rId10" Type="http://schemas.openxmlformats.org/officeDocument/2006/relationships/audio" Target="../media/audio14.wav"/><Relationship Id="rId4" Type="http://schemas.openxmlformats.org/officeDocument/2006/relationships/audio" Target="../media/audio8.wav"/><Relationship Id="rId9" Type="http://schemas.openxmlformats.org/officeDocument/2006/relationships/audio" Target="../media/audio13.wav"/><Relationship Id="rId1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16.wav"/><Relationship Id="rId7" Type="http://schemas.openxmlformats.org/officeDocument/2006/relationships/image" Target="../media/image24.png"/><Relationship Id="rId12" Type="http://schemas.openxmlformats.org/officeDocument/2006/relationships/audio" Target="../media/audio18.wav"/><Relationship Id="rId2" Type="http://schemas.openxmlformats.org/officeDocument/2006/relationships/notesSlide" Target="../notesSlides/notesSlide5.xml"/><Relationship Id="rId1" Type="http://schemas.openxmlformats.org/officeDocument/2006/relationships/slideLayout" Target="../slideLayouts/slideLayout26.xml"/><Relationship Id="rId6" Type="http://schemas.openxmlformats.org/officeDocument/2006/relationships/image" Target="../media/image23.png"/><Relationship Id="rId11" Type="http://schemas.openxmlformats.org/officeDocument/2006/relationships/image" Target="../media/image28.svg"/><Relationship Id="rId5" Type="http://schemas.openxmlformats.org/officeDocument/2006/relationships/image" Target="../media/image18.png"/><Relationship Id="rId10" Type="http://schemas.openxmlformats.org/officeDocument/2006/relationships/image" Target="../media/image27.png"/><Relationship Id="rId4" Type="http://schemas.openxmlformats.org/officeDocument/2006/relationships/audio" Target="../media/audio17.wav"/><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13" Type="http://schemas.openxmlformats.org/officeDocument/2006/relationships/audio" Target="../media/audio29.wav"/><Relationship Id="rId18" Type="http://schemas.openxmlformats.org/officeDocument/2006/relationships/audio" Target="../media/audio31.wav"/><Relationship Id="rId26" Type="http://schemas.openxmlformats.org/officeDocument/2006/relationships/image" Target="../media/image37.png"/><Relationship Id="rId39" Type="http://schemas.openxmlformats.org/officeDocument/2006/relationships/image" Target="../media/image50.png"/><Relationship Id="rId21" Type="http://schemas.openxmlformats.org/officeDocument/2006/relationships/image" Target="../media/image32.png"/><Relationship Id="rId34" Type="http://schemas.openxmlformats.org/officeDocument/2006/relationships/image" Target="../media/image45.png"/><Relationship Id="rId42" Type="http://schemas.openxmlformats.org/officeDocument/2006/relationships/image" Target="../media/image53.png"/><Relationship Id="rId7" Type="http://schemas.openxmlformats.org/officeDocument/2006/relationships/audio" Target="../media/audio23.wav"/><Relationship Id="rId2" Type="http://schemas.openxmlformats.org/officeDocument/2006/relationships/notesSlide" Target="../notesSlides/notesSlide6.xml"/><Relationship Id="rId16" Type="http://schemas.openxmlformats.org/officeDocument/2006/relationships/image" Target="../media/image27.png"/><Relationship Id="rId29" Type="http://schemas.openxmlformats.org/officeDocument/2006/relationships/image" Target="../media/image40.png"/><Relationship Id="rId1" Type="http://schemas.openxmlformats.org/officeDocument/2006/relationships/slideLayout" Target="../slideLayouts/slideLayout6.xml"/><Relationship Id="rId6" Type="http://schemas.openxmlformats.org/officeDocument/2006/relationships/audio" Target="../media/audio22.wav"/><Relationship Id="rId11" Type="http://schemas.openxmlformats.org/officeDocument/2006/relationships/audio" Target="../media/audio27.wav"/><Relationship Id="rId24" Type="http://schemas.openxmlformats.org/officeDocument/2006/relationships/image" Target="../media/image35.png"/><Relationship Id="rId32" Type="http://schemas.openxmlformats.org/officeDocument/2006/relationships/image" Target="../media/image43.png"/><Relationship Id="rId37" Type="http://schemas.openxmlformats.org/officeDocument/2006/relationships/image" Target="../media/image48.png"/><Relationship Id="rId40" Type="http://schemas.openxmlformats.org/officeDocument/2006/relationships/image" Target="../media/image51.png"/><Relationship Id="rId45" Type="http://schemas.openxmlformats.org/officeDocument/2006/relationships/image" Target="../media/image56.png"/><Relationship Id="rId5" Type="http://schemas.openxmlformats.org/officeDocument/2006/relationships/audio" Target="../media/audio21.wav"/><Relationship Id="rId15" Type="http://schemas.openxmlformats.org/officeDocument/2006/relationships/image" Target="../media/image29.png"/><Relationship Id="rId23" Type="http://schemas.openxmlformats.org/officeDocument/2006/relationships/image" Target="../media/image34.png"/><Relationship Id="rId28" Type="http://schemas.openxmlformats.org/officeDocument/2006/relationships/image" Target="../media/image39.png"/><Relationship Id="rId36" Type="http://schemas.openxmlformats.org/officeDocument/2006/relationships/image" Target="../media/image47.png"/><Relationship Id="rId10" Type="http://schemas.openxmlformats.org/officeDocument/2006/relationships/audio" Target="../media/audio26.wav"/><Relationship Id="rId19" Type="http://schemas.openxmlformats.org/officeDocument/2006/relationships/image" Target="../media/image30.png"/><Relationship Id="rId31" Type="http://schemas.openxmlformats.org/officeDocument/2006/relationships/image" Target="../media/image42.png"/><Relationship Id="rId44" Type="http://schemas.openxmlformats.org/officeDocument/2006/relationships/image" Target="../media/image55.png"/><Relationship Id="rId4" Type="http://schemas.openxmlformats.org/officeDocument/2006/relationships/audio" Target="../media/audio20.wav"/><Relationship Id="rId9" Type="http://schemas.openxmlformats.org/officeDocument/2006/relationships/audio" Target="../media/audio25.wav"/><Relationship Id="rId14" Type="http://schemas.openxmlformats.org/officeDocument/2006/relationships/audio" Target="../media/audio30.wav"/><Relationship Id="rId22" Type="http://schemas.openxmlformats.org/officeDocument/2006/relationships/image" Target="../media/image33.png"/><Relationship Id="rId27" Type="http://schemas.openxmlformats.org/officeDocument/2006/relationships/image" Target="../media/image38.png"/><Relationship Id="rId30" Type="http://schemas.openxmlformats.org/officeDocument/2006/relationships/image" Target="../media/image41.png"/><Relationship Id="rId35" Type="http://schemas.openxmlformats.org/officeDocument/2006/relationships/image" Target="../media/image46.png"/><Relationship Id="rId43" Type="http://schemas.openxmlformats.org/officeDocument/2006/relationships/image" Target="../media/image54.png"/><Relationship Id="rId8" Type="http://schemas.openxmlformats.org/officeDocument/2006/relationships/audio" Target="../media/audio24.wav"/><Relationship Id="rId3" Type="http://schemas.openxmlformats.org/officeDocument/2006/relationships/audio" Target="../media/audio19.wav"/><Relationship Id="rId12" Type="http://schemas.openxmlformats.org/officeDocument/2006/relationships/audio" Target="../media/audio28.wav"/><Relationship Id="rId17" Type="http://schemas.openxmlformats.org/officeDocument/2006/relationships/image" Target="../media/image28.svg"/><Relationship Id="rId25" Type="http://schemas.openxmlformats.org/officeDocument/2006/relationships/image" Target="../media/image36.png"/><Relationship Id="rId33" Type="http://schemas.openxmlformats.org/officeDocument/2006/relationships/image" Target="../media/image44.png"/><Relationship Id="rId38" Type="http://schemas.openxmlformats.org/officeDocument/2006/relationships/image" Target="../media/image49.png"/><Relationship Id="rId20" Type="http://schemas.openxmlformats.org/officeDocument/2006/relationships/image" Target="../media/image31.png"/><Relationship Id="rId41" Type="http://schemas.openxmlformats.org/officeDocument/2006/relationships/image" Target="../media/image52.png"/></Relationships>
</file>

<file path=ppt/slides/_rels/slide7.xml.rels><?xml version="1.0" encoding="UTF-8" standalone="yes"?>
<Relationships xmlns="http://schemas.openxmlformats.org/package/2006/relationships"><Relationship Id="rId8" Type="http://schemas.openxmlformats.org/officeDocument/2006/relationships/audio" Target="../media/audio34.wav"/><Relationship Id="rId3" Type="http://schemas.openxmlformats.org/officeDocument/2006/relationships/audio" Target="../media/audio32.wav"/><Relationship Id="rId7" Type="http://schemas.openxmlformats.org/officeDocument/2006/relationships/audio" Target="../media/audio33.wav"/><Relationship Id="rId12" Type="http://schemas.openxmlformats.org/officeDocument/2006/relationships/audio" Target="../media/audio38.wav"/><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59.gif"/><Relationship Id="rId11" Type="http://schemas.openxmlformats.org/officeDocument/2006/relationships/audio" Target="../media/audio37.wav"/><Relationship Id="rId5" Type="http://schemas.openxmlformats.org/officeDocument/2006/relationships/image" Target="../media/image58.png"/><Relationship Id="rId10" Type="http://schemas.openxmlformats.org/officeDocument/2006/relationships/audio" Target="../media/audio36.wav"/><Relationship Id="rId4" Type="http://schemas.openxmlformats.org/officeDocument/2006/relationships/image" Target="../media/image57.png"/><Relationship Id="rId9" Type="http://schemas.openxmlformats.org/officeDocument/2006/relationships/audio" Target="../media/audio35.wav"/></Relationships>
</file>

<file path=ppt/slides/_rels/slide8.xml.rels><?xml version="1.0" encoding="UTF-8" standalone="yes"?>
<Relationships xmlns="http://schemas.openxmlformats.org/package/2006/relationships"><Relationship Id="rId8" Type="http://schemas.openxmlformats.org/officeDocument/2006/relationships/audio" Target="../media/audio41.wav"/><Relationship Id="rId13" Type="http://schemas.openxmlformats.org/officeDocument/2006/relationships/image" Target="../media/image28.svg"/><Relationship Id="rId3" Type="http://schemas.openxmlformats.org/officeDocument/2006/relationships/audio" Target="../media/audio32.wav"/><Relationship Id="rId7" Type="http://schemas.openxmlformats.org/officeDocument/2006/relationships/audio" Target="../media/audio40.wav"/><Relationship Id="rId12"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audio" Target="../media/audio39.wav"/><Relationship Id="rId11" Type="http://schemas.openxmlformats.org/officeDocument/2006/relationships/audio" Target="../media/audio44.wav"/><Relationship Id="rId5" Type="http://schemas.openxmlformats.org/officeDocument/2006/relationships/image" Target="../media/image59.gif"/><Relationship Id="rId15" Type="http://schemas.openxmlformats.org/officeDocument/2006/relationships/image" Target="../media/image11.png"/><Relationship Id="rId10" Type="http://schemas.openxmlformats.org/officeDocument/2006/relationships/audio" Target="../media/audio43.wav"/><Relationship Id="rId4" Type="http://schemas.openxmlformats.org/officeDocument/2006/relationships/image" Target="../media/image58.png"/><Relationship Id="rId9" Type="http://schemas.openxmlformats.org/officeDocument/2006/relationships/audio" Target="../media/audio42.wav"/><Relationship Id="rId14" Type="http://schemas.openxmlformats.org/officeDocument/2006/relationships/audio" Target="../media/audio45.wav"/></Relationships>
</file>

<file path=ppt/slides/_rels/slide9.xml.rels><?xml version="1.0" encoding="UTF-8" standalone="yes"?>
<Relationships xmlns="http://schemas.openxmlformats.org/package/2006/relationships"><Relationship Id="rId8" Type="http://schemas.openxmlformats.org/officeDocument/2006/relationships/audio" Target="../media/audio47.wav"/><Relationship Id="rId13" Type="http://schemas.openxmlformats.org/officeDocument/2006/relationships/image" Target="../media/image60.gif"/><Relationship Id="rId3" Type="http://schemas.openxmlformats.org/officeDocument/2006/relationships/image" Target="../media/image57.png"/><Relationship Id="rId7" Type="http://schemas.openxmlformats.org/officeDocument/2006/relationships/audio" Target="../media/audio46.wav"/><Relationship Id="rId12" Type="http://schemas.openxmlformats.org/officeDocument/2006/relationships/audio" Target="../media/audio51.wav"/><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8.png"/><Relationship Id="rId11" Type="http://schemas.openxmlformats.org/officeDocument/2006/relationships/audio" Target="../media/audio50.wav"/><Relationship Id="rId5" Type="http://schemas.openxmlformats.org/officeDocument/2006/relationships/image" Target="../media/image28.svg"/><Relationship Id="rId10" Type="http://schemas.openxmlformats.org/officeDocument/2006/relationships/audio" Target="../media/audio49.wav"/><Relationship Id="rId4" Type="http://schemas.openxmlformats.org/officeDocument/2006/relationships/image" Target="../media/image27.png"/><Relationship Id="rId9" Type="http://schemas.openxmlformats.org/officeDocument/2006/relationships/audio" Target="../media/audio48.wav"/><Relationship Id="rId14" Type="http://schemas.openxmlformats.org/officeDocument/2006/relationships/audio" Target="../media/audio52.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CustomShape 1">
            <a:extLst>
              <a:ext uri="{FF2B5EF4-FFF2-40B4-BE49-F238E27FC236}">
                <a16:creationId xmlns:a16="http://schemas.microsoft.com/office/drawing/2014/main" id="{8E65F3BF-D1B3-4F7A-AAC8-255D93C5F38F}"/>
              </a:ext>
            </a:extLst>
          </p:cNvPr>
          <p:cNvSpPr/>
          <p:nvPr/>
        </p:nvSpPr>
        <p:spPr>
          <a:xfrm>
            <a:off x="0" y="-2796"/>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sp>
      <p:sp>
        <p:nvSpPr>
          <p:cNvPr id="100" name="Google Shape;100;p2"/>
          <p:cNvSpPr/>
          <p:nvPr/>
        </p:nvSpPr>
        <p:spPr>
          <a:xfrm>
            <a:off x="6368181" y="4552388"/>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rPr>
              <a:t>jaune</a:t>
            </a:r>
            <a:endParaRPr kumimoji="0"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chemeClr val="tx2">
                    <a:lumMod val="25000"/>
                  </a:schemeClr>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chemeClr val="tx2">
                  <a:lumMod val="25000"/>
                </a:schemeClr>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381000" y="163664"/>
            <a:ext cx="3588984" cy="1325563"/>
          </a:xfrm>
        </p:spPr>
        <p:txBody>
          <a:bodyPr>
            <a:noAutofit/>
          </a:bodyPr>
          <a:lstStyle/>
          <a:p>
            <a:pPr algn="ctr"/>
            <a:r>
              <a:rPr lang="en-GB" sz="3600" b="1" dirty="0">
                <a:solidFill>
                  <a:schemeClr val="tx2">
                    <a:lumMod val="25000"/>
                  </a:schemeClr>
                </a:solidFill>
                <a:latin typeface="Century Gothic"/>
                <a:ea typeface="Century Gothic"/>
                <a:cs typeface="Century Gothic"/>
                <a:sym typeface="Century Gothic"/>
              </a:rPr>
              <a:t>Describing me and others</a:t>
            </a:r>
            <a:br>
              <a:rPr lang="en-GB" sz="3600" dirty="0">
                <a:solidFill>
                  <a:srgbClr val="002060"/>
                </a:solidFill>
                <a:latin typeface="Arial"/>
                <a:cs typeface="Arial"/>
                <a:sym typeface="Arial"/>
              </a:rPr>
            </a:br>
            <a:endParaRPr lang="en-GB" sz="3600" dirty="0">
              <a:solidFill>
                <a:srgbClr val="002060"/>
              </a:solidFill>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8F0C2F7A-216B-43A8-A849-7A82598C41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3820" y="193370"/>
            <a:ext cx="5084505" cy="4359018"/>
          </a:xfrm>
          <a:prstGeom prst="rect">
            <a:avLst/>
          </a:prstGeom>
        </p:spPr>
      </p:pic>
      <p:grpSp>
        <p:nvGrpSpPr>
          <p:cNvPr id="7" name="Group 6">
            <a:extLst>
              <a:ext uri="{FF2B5EF4-FFF2-40B4-BE49-F238E27FC236}">
                <a16:creationId xmlns:a16="http://schemas.microsoft.com/office/drawing/2014/main" id="{4DCE28CE-4E39-466C-A390-0EE06619ABA9}"/>
              </a:ext>
            </a:extLst>
          </p:cNvPr>
          <p:cNvGrpSpPr/>
          <p:nvPr/>
        </p:nvGrpSpPr>
        <p:grpSpPr>
          <a:xfrm>
            <a:off x="171284" y="2271910"/>
            <a:ext cx="4322880" cy="3357184"/>
            <a:chOff x="6746139" y="3371789"/>
            <a:chExt cx="4322880" cy="3357184"/>
          </a:xfrm>
        </p:grpSpPr>
        <p:pic>
          <p:nvPicPr>
            <p:cNvPr id="8" name="Picture 7">
              <a:extLst>
                <a:ext uri="{FF2B5EF4-FFF2-40B4-BE49-F238E27FC236}">
                  <a16:creationId xmlns:a16="http://schemas.microsoft.com/office/drawing/2014/main" id="{805E2CCF-0FA9-4D27-A3EB-3A2A54600812}"/>
                </a:ext>
              </a:extLst>
            </p:cNvPr>
            <p:cNvPicPr>
              <a:picLocks noChangeAspect="1"/>
            </p:cNvPicPr>
            <p:nvPr/>
          </p:nvPicPr>
          <p:blipFill>
            <a:blip r:embed="rId4">
              <a:clrChange>
                <a:clrFrom>
                  <a:srgbClr val="FEFEFE"/>
                </a:clrFrom>
                <a:clrTo>
                  <a:srgbClr val="FEFEFE">
                    <a:alpha val="0"/>
                  </a:srgbClr>
                </a:clrTo>
              </a:clrChange>
            </a:blip>
            <a:stretch>
              <a:fillRect/>
            </a:stretch>
          </p:blipFill>
          <p:spPr>
            <a:xfrm>
              <a:off x="8089980" y="3371789"/>
              <a:ext cx="2836049" cy="2265756"/>
            </a:xfrm>
            <a:prstGeom prst="rect">
              <a:avLst/>
            </a:prstGeom>
          </p:spPr>
        </p:pic>
        <p:pic>
          <p:nvPicPr>
            <p:cNvPr id="9" name="Picture 8">
              <a:extLst>
                <a:ext uri="{FF2B5EF4-FFF2-40B4-BE49-F238E27FC236}">
                  <a16:creationId xmlns:a16="http://schemas.microsoft.com/office/drawing/2014/main" id="{39013F6E-D481-4878-AF55-2AD6A2FD04E6}"/>
                </a:ext>
              </a:extLst>
            </p:cNvPr>
            <p:cNvPicPr>
              <a:picLocks noChangeAspect="1"/>
            </p:cNvPicPr>
            <p:nvPr/>
          </p:nvPicPr>
          <p:blipFill>
            <a:blip r:embed="rId5">
              <a:clrChange>
                <a:clrFrom>
                  <a:srgbClr val="F7F7F7"/>
                </a:clrFrom>
                <a:clrTo>
                  <a:srgbClr val="F7F7F7">
                    <a:alpha val="0"/>
                  </a:srgbClr>
                </a:clrTo>
              </a:clrChange>
            </a:blip>
            <a:stretch>
              <a:fillRect/>
            </a:stretch>
          </p:blipFill>
          <p:spPr>
            <a:xfrm>
              <a:off x="9383062" y="4493655"/>
              <a:ext cx="1685957" cy="2072628"/>
            </a:xfrm>
            <a:prstGeom prst="rect">
              <a:avLst/>
            </a:prstGeom>
          </p:spPr>
        </p:pic>
        <p:pic>
          <p:nvPicPr>
            <p:cNvPr id="11" name="Picture 10">
              <a:extLst>
                <a:ext uri="{FF2B5EF4-FFF2-40B4-BE49-F238E27FC236}">
                  <a16:creationId xmlns:a16="http://schemas.microsoft.com/office/drawing/2014/main" id="{19B6A6DC-73D8-4976-B637-7180398DAB94}"/>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6849885" y="4188560"/>
              <a:ext cx="2515367" cy="1667831"/>
            </a:xfrm>
            <a:prstGeom prst="rect">
              <a:avLst/>
            </a:prstGeom>
          </p:spPr>
        </p:pic>
        <p:pic>
          <p:nvPicPr>
            <p:cNvPr id="12" name="Picture 11">
              <a:extLst>
                <a:ext uri="{FF2B5EF4-FFF2-40B4-BE49-F238E27FC236}">
                  <a16:creationId xmlns:a16="http://schemas.microsoft.com/office/drawing/2014/main" id="{68F98274-5522-4CE0-9C8D-17C17407E4A8}"/>
                </a:ext>
              </a:extLst>
            </p:cNvPr>
            <p:cNvPicPr>
              <a:picLocks noChangeAspect="1"/>
            </p:cNvPicPr>
            <p:nvPr/>
          </p:nvPicPr>
          <p:blipFill>
            <a:blip r:embed="rId7"/>
            <a:stretch>
              <a:fillRect/>
            </a:stretch>
          </p:blipFill>
          <p:spPr>
            <a:xfrm>
              <a:off x="7789318" y="4899835"/>
              <a:ext cx="2189543" cy="1554481"/>
            </a:xfrm>
            <a:prstGeom prst="rect">
              <a:avLst/>
            </a:prstGeom>
          </p:spPr>
        </p:pic>
        <p:pic>
          <p:nvPicPr>
            <p:cNvPr id="13" name="Picture 12">
              <a:extLst>
                <a:ext uri="{FF2B5EF4-FFF2-40B4-BE49-F238E27FC236}">
                  <a16:creationId xmlns:a16="http://schemas.microsoft.com/office/drawing/2014/main" id="{115E8DD4-DB2E-4CB6-AFFD-C2B72E8D32EF}"/>
                </a:ext>
              </a:extLst>
            </p:cNvPr>
            <p:cNvPicPr>
              <a:picLocks noChangeAspect="1"/>
            </p:cNvPicPr>
            <p:nvPr/>
          </p:nvPicPr>
          <p:blipFill>
            <a:blip r:embed="rId8"/>
            <a:stretch>
              <a:fillRect/>
            </a:stretch>
          </p:blipFill>
          <p:spPr>
            <a:xfrm rot="688304">
              <a:off x="8965044" y="4985226"/>
              <a:ext cx="1615440" cy="695985"/>
            </a:xfrm>
            <a:prstGeom prst="rect">
              <a:avLst/>
            </a:prstGeom>
          </p:spPr>
        </p:pic>
        <p:pic>
          <p:nvPicPr>
            <p:cNvPr id="14" name="Picture 13">
              <a:extLst>
                <a:ext uri="{FF2B5EF4-FFF2-40B4-BE49-F238E27FC236}">
                  <a16:creationId xmlns:a16="http://schemas.microsoft.com/office/drawing/2014/main" id="{FC447408-8C25-4D6D-BBBD-B793EE39EEAD}"/>
                </a:ext>
              </a:extLst>
            </p:cNvPr>
            <p:cNvPicPr>
              <a:picLocks noChangeAspect="1"/>
            </p:cNvPicPr>
            <p:nvPr/>
          </p:nvPicPr>
          <p:blipFill>
            <a:blip r:embed="rId9">
              <a:clrChange>
                <a:clrFrom>
                  <a:srgbClr val="FEFEFE"/>
                </a:clrFrom>
                <a:clrTo>
                  <a:srgbClr val="FEFEFE">
                    <a:alpha val="0"/>
                  </a:srgbClr>
                </a:clrTo>
              </a:clrChange>
            </a:blip>
            <a:stretch>
              <a:fillRect/>
            </a:stretch>
          </p:blipFill>
          <p:spPr>
            <a:xfrm>
              <a:off x="7017943" y="4828729"/>
              <a:ext cx="1003632" cy="859582"/>
            </a:xfrm>
            <a:prstGeom prst="rect">
              <a:avLst/>
            </a:prstGeom>
          </p:spPr>
        </p:pic>
        <p:pic>
          <p:nvPicPr>
            <p:cNvPr id="15" name="Picture 14">
              <a:extLst>
                <a:ext uri="{FF2B5EF4-FFF2-40B4-BE49-F238E27FC236}">
                  <a16:creationId xmlns:a16="http://schemas.microsoft.com/office/drawing/2014/main" id="{A766DEEE-E76F-4CAE-A8C1-4C02D6DE119E}"/>
                </a:ext>
              </a:extLst>
            </p:cNvPr>
            <p:cNvPicPr>
              <a:picLocks noChangeAspect="1"/>
            </p:cNvPicPr>
            <p:nvPr/>
          </p:nvPicPr>
          <p:blipFill>
            <a:blip r:embed="rId10">
              <a:clrChange>
                <a:clrFrom>
                  <a:srgbClr val="FEFEFE"/>
                </a:clrFrom>
                <a:clrTo>
                  <a:srgbClr val="FEFEFE">
                    <a:alpha val="0"/>
                  </a:srgbClr>
                </a:clrTo>
              </a:clrChange>
            </a:blip>
            <a:stretch>
              <a:fillRect/>
            </a:stretch>
          </p:blipFill>
          <p:spPr>
            <a:xfrm>
              <a:off x="6746139" y="5377333"/>
              <a:ext cx="1446847" cy="1182113"/>
            </a:xfrm>
            <a:prstGeom prst="rect">
              <a:avLst/>
            </a:prstGeom>
          </p:spPr>
        </p:pic>
        <p:pic>
          <p:nvPicPr>
            <p:cNvPr id="16" name="Picture 15">
              <a:extLst>
                <a:ext uri="{FF2B5EF4-FFF2-40B4-BE49-F238E27FC236}">
                  <a16:creationId xmlns:a16="http://schemas.microsoft.com/office/drawing/2014/main" id="{46A6652D-A5D8-42F0-B32B-738845E00309}"/>
                </a:ext>
              </a:extLst>
            </p:cNvPr>
            <p:cNvPicPr>
              <a:picLocks noChangeAspect="1"/>
            </p:cNvPicPr>
            <p:nvPr/>
          </p:nvPicPr>
          <p:blipFill>
            <a:blip r:embed="rId11"/>
            <a:stretch>
              <a:fillRect/>
            </a:stretch>
          </p:blipFill>
          <p:spPr>
            <a:xfrm>
              <a:off x="7017943" y="6343696"/>
              <a:ext cx="885695" cy="385277"/>
            </a:xfrm>
            <a:prstGeom prst="rect">
              <a:avLst/>
            </a:prstGeom>
          </p:spPr>
        </p:pic>
      </p:grpSp>
      <p:pic>
        <p:nvPicPr>
          <p:cNvPr id="17" name="Picture 16" descr="Icon&#10;&#10;Description automatically generated with low confidence">
            <a:extLst>
              <a:ext uri="{FF2B5EF4-FFF2-40B4-BE49-F238E27FC236}">
                <a16:creationId xmlns:a16="http://schemas.microsoft.com/office/drawing/2014/main" id="{1AC79513-8864-4698-A34F-FD1D2BD8362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247" y="1222262"/>
            <a:ext cx="1450567" cy="1414806"/>
          </a:xfrm>
          <a:prstGeom prst="rect">
            <a:avLst/>
          </a:prstGeom>
        </p:spPr>
      </p:pic>
      <p:sp>
        <p:nvSpPr>
          <p:cNvPr id="18" name="Title 1">
            <a:extLst>
              <a:ext uri="{FF2B5EF4-FFF2-40B4-BE49-F238E27FC236}">
                <a16:creationId xmlns:a16="http://schemas.microsoft.com/office/drawing/2014/main" id="{2179E286-CD65-49E6-B7E2-06114B3FC8E5}"/>
              </a:ext>
            </a:extLst>
          </p:cNvPr>
          <p:cNvSpPr txBox="1">
            <a:spLocks/>
          </p:cNvSpPr>
          <p:nvPr/>
        </p:nvSpPr>
        <p:spPr>
          <a:xfrm rot="20567045">
            <a:off x="-54151" y="1847038"/>
            <a:ext cx="4350240" cy="11448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eaLnBrk="1" hangingPunct="1">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3600" b="1" kern="0" spc="-1" dirty="0">
                <a:solidFill>
                  <a:srgbClr val="3B3838"/>
                </a:solidFill>
                <a:latin typeface="Cavolini" panose="03000502040302020204" pitchFamily="66" charset="0"/>
                <a:ea typeface="Century Gothic"/>
                <a:cs typeface="Cavolini" panose="03000502040302020204" pitchFamily="66" charset="0"/>
              </a:rPr>
              <a:t>Un spectacle !</a:t>
            </a:r>
            <a:endParaRPr lang="en-GB" sz="3600" kern="0" dirty="0">
              <a:solidFill>
                <a:srgbClr val="3B3838"/>
              </a:solidFill>
              <a:latin typeface="Cavolini" panose="03000502040302020204" pitchFamily="66" charset="0"/>
              <a:cs typeface="Cavolini" panose="03000502040302020204" pitchFamily="66" charset="0"/>
            </a:endParaRPr>
          </a:p>
        </p:txBody>
      </p:sp>
      <p:sp>
        <p:nvSpPr>
          <p:cNvPr id="19" name="Title 1">
            <a:extLst>
              <a:ext uri="{FF2B5EF4-FFF2-40B4-BE49-F238E27FC236}">
                <a16:creationId xmlns:a16="http://schemas.microsoft.com/office/drawing/2014/main" id="{78EFDE40-ECDE-40AD-8656-E9FEAD8ADCFE}"/>
              </a:ext>
            </a:extLst>
          </p:cNvPr>
          <p:cNvSpPr txBox="1">
            <a:spLocks/>
          </p:cNvSpPr>
          <p:nvPr/>
        </p:nvSpPr>
        <p:spPr>
          <a:xfrm>
            <a:off x="4511040" y="6083244"/>
            <a:ext cx="7680960" cy="11448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eaLnBrk="1" hangingPunct="1">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spc="-1" dirty="0">
                <a:solidFill>
                  <a:srgbClr val="3B3838"/>
                </a:solidFill>
                <a:latin typeface="Cavolini" panose="03000502040302020204" pitchFamily="66" charset="0"/>
                <a:ea typeface="Century Gothic"/>
                <a:cs typeface="Cavolini" panose="03000502040302020204" pitchFamily="66" charset="0"/>
              </a:rPr>
              <a:t>le spectacle de fin </a:t>
            </a:r>
            <a:r>
              <a:rPr lang="en-GB" sz="2000" b="1" kern="0" spc="-1" dirty="0" err="1">
                <a:solidFill>
                  <a:srgbClr val="3B3838"/>
                </a:solidFill>
                <a:latin typeface="Cavolini" panose="03000502040302020204" pitchFamily="66" charset="0"/>
                <a:ea typeface="Century Gothic"/>
                <a:cs typeface="Cavolini" panose="03000502040302020204" pitchFamily="66" charset="0"/>
              </a:rPr>
              <a:t>d’année</a:t>
            </a:r>
            <a:r>
              <a:rPr lang="en-GB" sz="2000" b="1" kern="0" spc="-1" dirty="0">
                <a:solidFill>
                  <a:srgbClr val="3B3838"/>
                </a:solidFill>
                <a:latin typeface="Cavolini" panose="03000502040302020204" pitchFamily="66" charset="0"/>
                <a:ea typeface="Century Gothic"/>
                <a:cs typeface="Cavolini" panose="03000502040302020204" pitchFamily="66" charset="0"/>
              </a:rPr>
              <a:t> – the end of year show</a:t>
            </a:r>
            <a:endParaRPr lang="en-GB" sz="2000" kern="0" dirty="0">
              <a:solidFill>
                <a:srgbClr val="3B3838"/>
              </a:solidFill>
              <a:latin typeface="Cavolini" panose="03000502040302020204" pitchFamily="66" charset="0"/>
              <a:cs typeface="Cavolini" panose="03000502040302020204" pitchFamily="66"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hlinkClick r:id="" action="ppaction://noaction">
              <a:snd r:embed="rId3" name="S10_i.wav"/>
            </a:hlinkClick>
            <a:extLst>
              <a:ext uri="{FF2B5EF4-FFF2-40B4-BE49-F238E27FC236}">
                <a16:creationId xmlns:a16="http://schemas.microsoft.com/office/drawing/2014/main" id="{207C148F-45EB-4409-B006-B3FFBC980597}"/>
              </a:ext>
            </a:extLst>
          </p:cNvPr>
          <p:cNvSpPr txBox="1"/>
          <p:nvPr/>
        </p:nvSpPr>
        <p:spPr>
          <a:xfrm>
            <a:off x="3421908" y="97469"/>
            <a:ext cx="770390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Écris</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anglais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Follow up 5b: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5" name="Picture 24" descr="Icon&#10;&#10;Description automatically generated">
            <a:extLst>
              <a:ext uri="{FF2B5EF4-FFF2-40B4-BE49-F238E27FC236}">
                <a16:creationId xmlns:a16="http://schemas.microsoft.com/office/drawing/2014/main" id="{7C4DE10D-8C37-40E4-BF11-85EF6D68CE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26" name="Picture 25" descr="Icon&#10;&#10;Description automatically generated">
            <a:extLst>
              <a:ext uri="{FF2B5EF4-FFF2-40B4-BE49-F238E27FC236}">
                <a16:creationId xmlns:a16="http://schemas.microsoft.com/office/drawing/2014/main" id="{10B4388F-939B-4AE7-B571-27A6FD66AD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29" name="Explosion: 8 Points 28">
            <a:extLst>
              <a:ext uri="{FF2B5EF4-FFF2-40B4-BE49-F238E27FC236}">
                <a16:creationId xmlns:a16="http://schemas.microsoft.com/office/drawing/2014/main" id="{08642849-8EDB-403B-BA57-B1ED1D12CF6B}"/>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30" name="Explosion: 8 Points 29">
            <a:extLst>
              <a:ext uri="{FF2B5EF4-FFF2-40B4-BE49-F238E27FC236}">
                <a16:creationId xmlns:a16="http://schemas.microsoft.com/office/drawing/2014/main" id="{6CDA536A-8C87-4303-8D78-EB22C66746AE}"/>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sym typeface="Arial"/>
            </a:endParaRPr>
          </a:p>
        </p:txBody>
      </p:sp>
      <p:sp>
        <p:nvSpPr>
          <p:cNvPr id="31" name="TextBox 30">
            <a:extLst>
              <a:ext uri="{FF2B5EF4-FFF2-40B4-BE49-F238E27FC236}">
                <a16:creationId xmlns:a16="http://schemas.microsoft.com/office/drawing/2014/main" id="{B367B09A-E244-4DFE-AD14-A9792649CBFC}"/>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ea typeface="+mn-ea"/>
                <a:cs typeface="Arial"/>
                <a:sym typeface="Arial"/>
              </a:rPr>
              <a:t>mots</a:t>
            </a:r>
          </a:p>
        </p:txBody>
      </p:sp>
      <p:sp>
        <p:nvSpPr>
          <p:cNvPr id="32" name="Title 2">
            <a:extLst>
              <a:ext uri="{FF2B5EF4-FFF2-40B4-BE49-F238E27FC236}">
                <a16:creationId xmlns:a16="http://schemas.microsoft.com/office/drawing/2014/main" id="{26129CF5-51D2-43DE-9399-66EB50EFF361}"/>
              </a:ext>
            </a:extLst>
          </p:cNvPr>
          <p:cNvSpPr txBox="1">
            <a:spLocks/>
          </p:cNvSpPr>
          <p:nvPr/>
        </p:nvSpPr>
        <p:spPr>
          <a:xfrm>
            <a:off x="10656562" y="1081382"/>
            <a:ext cx="1557451" cy="374973"/>
          </a:xfrm>
          <a:prstGeom prst="rect">
            <a:avLst/>
          </a:prstGeom>
          <a:solidFill>
            <a:srgbClr val="FF0066"/>
          </a:solidFill>
          <a:ln>
            <a:noFill/>
          </a:ln>
        </p:spPr>
        <p:txBody>
          <a:bodyPr spcFirstLastPara="1" wrap="square" lIns="91425" tIns="45700" rIns="91425" bIns="45700" anchor="ctr" anchorCtr="0">
            <a:normAutofit fontScale="85000" lnSpcReduction="1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vocabulaire</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graphicFrame>
        <p:nvGraphicFramePr>
          <p:cNvPr id="52" name="Table 4">
            <a:extLst>
              <a:ext uri="{FF2B5EF4-FFF2-40B4-BE49-F238E27FC236}">
                <a16:creationId xmlns:a16="http://schemas.microsoft.com/office/drawing/2014/main" id="{D1077943-44E4-4739-A6CD-F2BD253BF4C8}"/>
              </a:ext>
            </a:extLst>
          </p:cNvPr>
          <p:cNvGraphicFramePr>
            <a:graphicFrameLocks noGrp="1"/>
          </p:cNvGraphicFramePr>
          <p:nvPr>
            <p:extLst>
              <p:ext uri="{D42A27DB-BD31-4B8C-83A1-F6EECF244321}">
                <p14:modId xmlns:p14="http://schemas.microsoft.com/office/powerpoint/2010/main" val="4136661034"/>
              </p:ext>
            </p:extLst>
          </p:nvPr>
        </p:nvGraphicFramePr>
        <p:xfrm>
          <a:off x="484912" y="688950"/>
          <a:ext cx="10132654" cy="5608080"/>
        </p:xfrm>
        <a:graphic>
          <a:graphicData uri="http://schemas.openxmlformats.org/drawingml/2006/table">
            <a:tbl>
              <a:tblPr firstRow="1" bandRow="1">
                <a:tableStyleId>{5940675A-B579-460E-94D1-54222C63F5DA}</a:tableStyleId>
              </a:tblPr>
              <a:tblGrid>
                <a:gridCol w="1787220">
                  <a:extLst>
                    <a:ext uri="{9D8B030D-6E8A-4147-A177-3AD203B41FA5}">
                      <a16:colId xmlns:a16="http://schemas.microsoft.com/office/drawing/2014/main" val="1203737284"/>
                    </a:ext>
                  </a:extLst>
                </a:gridCol>
                <a:gridCol w="2477152">
                  <a:extLst>
                    <a:ext uri="{9D8B030D-6E8A-4147-A177-3AD203B41FA5}">
                      <a16:colId xmlns:a16="http://schemas.microsoft.com/office/drawing/2014/main" val="1810222861"/>
                    </a:ext>
                  </a:extLst>
                </a:gridCol>
                <a:gridCol w="2623066">
                  <a:extLst>
                    <a:ext uri="{9D8B030D-6E8A-4147-A177-3AD203B41FA5}">
                      <a16:colId xmlns:a16="http://schemas.microsoft.com/office/drawing/2014/main" val="274413866"/>
                    </a:ext>
                  </a:extLst>
                </a:gridCol>
                <a:gridCol w="3245216">
                  <a:extLst>
                    <a:ext uri="{9D8B030D-6E8A-4147-A177-3AD203B41FA5}">
                      <a16:colId xmlns:a16="http://schemas.microsoft.com/office/drawing/2014/main" val="2706468897"/>
                    </a:ext>
                  </a:extLst>
                </a:gridCol>
              </a:tblGrid>
              <a:tr h="934680">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huit</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onze</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quatre</a:t>
                      </a:r>
                    </a:p>
                  </a:txBody>
                  <a:tcPr/>
                </a:tc>
                <a:extLst>
                  <a:ext uri="{0D108BD9-81ED-4DB2-BD59-A6C34878D82A}">
                    <a16:rowId xmlns:a16="http://schemas.microsoft.com/office/drawing/2014/main" val="1256656619"/>
                  </a:ext>
                </a:extLst>
              </a:tr>
              <a:tr h="934680">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sept</a:t>
                      </a:r>
                    </a:p>
                  </a:txBody>
                  <a:tcPr/>
                </a:tc>
                <a:tc>
                  <a:txBody>
                    <a:bodyPr/>
                    <a:lstStyle/>
                    <a:p>
                      <a:r>
                        <a:rPr lang="en-GB" sz="2400" b="1" dirty="0">
                          <a:solidFill>
                            <a:srgbClr val="00B0F0"/>
                          </a:solidFill>
                          <a:latin typeface="Century Gothic" panose="020B0502020202020204" pitchFamily="34" charset="0"/>
                        </a:rPr>
                        <a:t>cinq</a:t>
                      </a:r>
                    </a:p>
                  </a:txBody>
                  <a:tcPr/>
                </a:tc>
                <a:tc>
                  <a:txBody>
                    <a:bodyPr/>
                    <a:lstStyle/>
                    <a:p>
                      <a:r>
                        <a:rPr lang="en-GB" sz="2400" b="1" dirty="0">
                          <a:solidFill>
                            <a:srgbClr val="00B0F0"/>
                          </a:solidFill>
                          <a:latin typeface="Century Gothic" panose="020B0502020202020204" pitchFamily="34" charset="0"/>
                        </a:rPr>
                        <a:t>trois</a:t>
                      </a:r>
                    </a:p>
                  </a:txBody>
                  <a:tcPr/>
                </a:tc>
                <a:extLst>
                  <a:ext uri="{0D108BD9-81ED-4DB2-BD59-A6C34878D82A}">
                    <a16:rowId xmlns:a16="http://schemas.microsoft.com/office/drawing/2014/main" val="1164559424"/>
                  </a:ext>
                </a:extLst>
              </a:tr>
              <a:tr h="934680">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quand</a:t>
                      </a:r>
                      <a:endParaRPr lang="en-GB" sz="2400" b="1" dirty="0">
                        <a:solidFill>
                          <a:srgbClr val="92D05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aout</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le </a:t>
                      </a:r>
                      <a:r>
                        <a:rPr lang="en-GB" sz="2400" b="1" dirty="0" err="1">
                          <a:solidFill>
                            <a:srgbClr val="92D050"/>
                          </a:solidFill>
                          <a:latin typeface="Century Gothic" panose="020B0502020202020204" pitchFamily="34" charset="0"/>
                        </a:rPr>
                        <a:t>mois</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934680">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janvier</a:t>
                      </a:r>
                      <a:endParaRPr lang="en-GB" sz="2400" b="1" dirty="0">
                        <a:solidFill>
                          <a:srgbClr val="92D05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l’anniversaire</a:t>
                      </a:r>
                      <a:endParaRPr lang="en-GB" sz="2400" b="1" dirty="0">
                        <a:solidFill>
                          <a:srgbClr val="92D05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juillet</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934680">
                <a:tc rowSpan="2">
                  <a:txBody>
                    <a:bodyPr/>
                    <a:lstStyle/>
                    <a:p>
                      <a:endParaRPr lang="en-GB"/>
                    </a:p>
                  </a:txBody>
                  <a:tcPr/>
                </a:tc>
                <a:tc>
                  <a:txBody>
                    <a:bodyPr/>
                    <a:lstStyle/>
                    <a:p>
                      <a:r>
                        <a:rPr lang="en-GB" sz="2400" b="1" dirty="0">
                          <a:solidFill>
                            <a:srgbClr val="FF3399"/>
                          </a:solidFill>
                          <a:latin typeface="Century Gothic" panose="020B0502020202020204" pitchFamily="34" charset="0"/>
                        </a:rPr>
                        <a:t>merci</a:t>
                      </a:r>
                    </a:p>
                  </a:txBody>
                  <a:tcPr/>
                </a:tc>
                <a:tc>
                  <a:txBody>
                    <a:bodyPr/>
                    <a:lstStyle/>
                    <a:p>
                      <a:r>
                        <a:rPr lang="en-GB" sz="2400" b="1" dirty="0">
                          <a:solidFill>
                            <a:srgbClr val="FF3399"/>
                          </a:solidFill>
                          <a:latin typeface="Century Gothic" panose="020B0502020202020204" pitchFamily="34" charset="0"/>
                        </a:rPr>
                        <a:t>la langue</a:t>
                      </a:r>
                    </a:p>
                  </a:txBody>
                  <a:tcPr/>
                </a:tc>
                <a:tc>
                  <a:txBody>
                    <a:bodyPr/>
                    <a:lstStyle/>
                    <a:p>
                      <a:r>
                        <a:rPr lang="en-GB" sz="2400" b="1" dirty="0">
                          <a:solidFill>
                            <a:srgbClr val="FF3399"/>
                          </a:solidFill>
                          <a:latin typeface="Century Gothic" panose="020B0502020202020204" pitchFamily="34" charset="0"/>
                        </a:rPr>
                        <a:t>de </a:t>
                      </a:r>
                      <a:r>
                        <a:rPr lang="en-GB" sz="2400" b="1" dirty="0" err="1">
                          <a:solidFill>
                            <a:srgbClr val="FF3399"/>
                          </a:solidFill>
                          <a:latin typeface="Century Gothic" panose="020B0502020202020204" pitchFamily="34" charset="0"/>
                        </a:rPr>
                        <a:t>rien</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934680">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adorer</a:t>
                      </a:r>
                    </a:p>
                  </a:txBody>
                  <a:tcPr/>
                </a:tc>
                <a:tc>
                  <a:txBody>
                    <a:bodyPr/>
                    <a:lstStyle/>
                    <a:p>
                      <a:r>
                        <a:rPr lang="en-GB" sz="2400" b="1" dirty="0" err="1">
                          <a:solidFill>
                            <a:srgbClr val="FF3399"/>
                          </a:solidFill>
                          <a:latin typeface="Century Gothic" panose="020B0502020202020204" pitchFamily="34" charset="0"/>
                        </a:rPr>
                        <a:t>apporter</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le matin</a:t>
                      </a:r>
                    </a:p>
                  </a:txBody>
                  <a:tcPr/>
                </a:tc>
                <a:extLst>
                  <a:ext uri="{0D108BD9-81ED-4DB2-BD59-A6C34878D82A}">
                    <a16:rowId xmlns:a16="http://schemas.microsoft.com/office/drawing/2014/main" val="3232139915"/>
                  </a:ext>
                </a:extLst>
              </a:tr>
            </a:tbl>
          </a:graphicData>
        </a:graphic>
      </p:graphicFrame>
      <p:pic>
        <p:nvPicPr>
          <p:cNvPr id="53" name="Picture 52">
            <a:extLst>
              <a:ext uri="{FF2B5EF4-FFF2-40B4-BE49-F238E27FC236}">
                <a16:creationId xmlns:a16="http://schemas.microsoft.com/office/drawing/2014/main" id="{AACE6462-E2D5-436F-AFF8-8F0702E6F513}"/>
              </a:ext>
            </a:extLst>
          </p:cNvPr>
          <p:cNvPicPr>
            <a:picLocks noChangeAspect="1"/>
          </p:cNvPicPr>
          <p:nvPr/>
        </p:nvPicPr>
        <p:blipFill>
          <a:blip r:embed="rId6"/>
          <a:stretch>
            <a:fillRect/>
          </a:stretch>
        </p:blipFill>
        <p:spPr>
          <a:xfrm>
            <a:off x="646254" y="2675674"/>
            <a:ext cx="1186070" cy="1080360"/>
          </a:xfrm>
          <a:prstGeom prst="rect">
            <a:avLst/>
          </a:prstGeom>
        </p:spPr>
      </p:pic>
      <p:pic>
        <p:nvPicPr>
          <p:cNvPr id="54" name="Picture 53" descr="Icon&#10;&#10;Description automatically generated">
            <a:extLst>
              <a:ext uri="{FF2B5EF4-FFF2-40B4-BE49-F238E27FC236}">
                <a16:creationId xmlns:a16="http://schemas.microsoft.com/office/drawing/2014/main" id="{E9AC2D34-32FF-4990-A230-551CEEAE185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5" name="Picture 54">
            <a:extLst>
              <a:ext uri="{FF2B5EF4-FFF2-40B4-BE49-F238E27FC236}">
                <a16:creationId xmlns:a16="http://schemas.microsoft.com/office/drawing/2014/main" id="{2CA62D56-B1DD-46FB-BBF1-B71D48878558}"/>
              </a:ext>
            </a:extLst>
          </p:cNvPr>
          <p:cNvPicPr>
            <a:picLocks noChangeAspect="1"/>
          </p:cNvPicPr>
          <p:nvPr/>
        </p:nvPicPr>
        <p:blipFill>
          <a:blip r:embed="rId8"/>
          <a:stretch>
            <a:fillRect/>
          </a:stretch>
        </p:blipFill>
        <p:spPr>
          <a:xfrm>
            <a:off x="817364" y="4681233"/>
            <a:ext cx="1162417" cy="1101237"/>
          </a:xfrm>
          <a:prstGeom prst="rect">
            <a:avLst/>
          </a:prstGeom>
        </p:spPr>
      </p:pic>
      <p:sp>
        <p:nvSpPr>
          <p:cNvPr id="56" name="TextBox 55">
            <a:extLst>
              <a:ext uri="{FF2B5EF4-FFF2-40B4-BE49-F238E27FC236}">
                <a16:creationId xmlns:a16="http://schemas.microsoft.com/office/drawing/2014/main" id="{03996B02-3B15-4247-995A-93069B9AA428}"/>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7" name="TextBox 56">
            <a:extLst>
              <a:ext uri="{FF2B5EF4-FFF2-40B4-BE49-F238E27FC236}">
                <a16:creationId xmlns:a16="http://schemas.microsoft.com/office/drawing/2014/main" id="{0FB1B84E-BB68-4401-ADE8-58785EA90590}"/>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8" name="TextBox 57">
            <a:extLst>
              <a:ext uri="{FF2B5EF4-FFF2-40B4-BE49-F238E27FC236}">
                <a16:creationId xmlns:a16="http://schemas.microsoft.com/office/drawing/2014/main" id="{FE6BB6BE-6425-48DC-91AF-512DAEAF808A}"/>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9" name="TextBox 58">
            <a:extLst>
              <a:ext uri="{FF2B5EF4-FFF2-40B4-BE49-F238E27FC236}">
                <a16:creationId xmlns:a16="http://schemas.microsoft.com/office/drawing/2014/main" id="{C549498D-DECC-4F8D-BCB8-2AB551758729}"/>
              </a:ext>
            </a:extLst>
          </p:cNvPr>
          <p:cNvSpPr txBox="1"/>
          <p:nvPr/>
        </p:nvSpPr>
        <p:spPr>
          <a:xfrm>
            <a:off x="2297064" y="5909596"/>
            <a:ext cx="24327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to love, loving</a:t>
            </a:r>
          </a:p>
        </p:txBody>
      </p:sp>
      <p:sp>
        <p:nvSpPr>
          <p:cNvPr id="60" name="TextBox 59">
            <a:extLst>
              <a:ext uri="{FF2B5EF4-FFF2-40B4-BE49-F238E27FC236}">
                <a16:creationId xmlns:a16="http://schemas.microsoft.com/office/drawing/2014/main" id="{BF9628B9-2B28-44F6-8F35-C54CC609D52F}"/>
              </a:ext>
            </a:extLst>
          </p:cNvPr>
          <p:cNvSpPr txBox="1"/>
          <p:nvPr/>
        </p:nvSpPr>
        <p:spPr>
          <a:xfrm>
            <a:off x="4662272" y="5879394"/>
            <a:ext cx="27323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to bring, bringing</a:t>
            </a:r>
          </a:p>
        </p:txBody>
      </p:sp>
      <p:sp>
        <p:nvSpPr>
          <p:cNvPr id="61" name="TextBox 60">
            <a:extLst>
              <a:ext uri="{FF2B5EF4-FFF2-40B4-BE49-F238E27FC236}">
                <a16:creationId xmlns:a16="http://schemas.microsoft.com/office/drawing/2014/main" id="{76CA7910-33F1-49DA-874D-D4778538AC81}"/>
              </a:ext>
            </a:extLst>
          </p:cNvPr>
          <p:cNvSpPr txBox="1"/>
          <p:nvPr/>
        </p:nvSpPr>
        <p:spPr>
          <a:xfrm>
            <a:off x="7332628" y="5870838"/>
            <a:ext cx="31220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morning</a:t>
            </a:r>
          </a:p>
        </p:txBody>
      </p:sp>
      <p:sp>
        <p:nvSpPr>
          <p:cNvPr id="62" name="TextBox 61">
            <a:extLst>
              <a:ext uri="{FF2B5EF4-FFF2-40B4-BE49-F238E27FC236}">
                <a16:creationId xmlns:a16="http://schemas.microsoft.com/office/drawing/2014/main" id="{67BA6C25-74DC-4806-B49F-F57A07B4127B}"/>
              </a:ext>
            </a:extLst>
          </p:cNvPr>
          <p:cNvSpPr txBox="1"/>
          <p:nvPr/>
        </p:nvSpPr>
        <p:spPr>
          <a:xfrm>
            <a:off x="2229848" y="494184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thank you</a:t>
            </a:r>
          </a:p>
        </p:txBody>
      </p:sp>
      <p:sp>
        <p:nvSpPr>
          <p:cNvPr id="63" name="TextBox 62">
            <a:extLst>
              <a:ext uri="{FF2B5EF4-FFF2-40B4-BE49-F238E27FC236}">
                <a16:creationId xmlns:a16="http://schemas.microsoft.com/office/drawing/2014/main" id="{4445EAF4-BC96-4B70-8EB0-DE39F3FA1F2F}"/>
              </a:ext>
            </a:extLst>
          </p:cNvPr>
          <p:cNvSpPr txBox="1"/>
          <p:nvPr/>
        </p:nvSpPr>
        <p:spPr>
          <a:xfrm>
            <a:off x="4697857" y="4889665"/>
            <a:ext cx="25957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language</a:t>
            </a:r>
          </a:p>
        </p:txBody>
      </p:sp>
      <p:sp>
        <p:nvSpPr>
          <p:cNvPr id="64" name="TextBox 63">
            <a:extLst>
              <a:ext uri="{FF2B5EF4-FFF2-40B4-BE49-F238E27FC236}">
                <a16:creationId xmlns:a16="http://schemas.microsoft.com/office/drawing/2014/main" id="{FB627DDD-E66F-4348-B45B-8FFF3F0EC6C2}"/>
              </a:ext>
            </a:extLst>
          </p:cNvPr>
          <p:cNvSpPr txBox="1"/>
          <p:nvPr/>
        </p:nvSpPr>
        <p:spPr>
          <a:xfrm>
            <a:off x="7332628" y="4951797"/>
            <a:ext cx="33239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you’re welcome</a:t>
            </a:r>
          </a:p>
        </p:txBody>
      </p:sp>
      <p:sp>
        <p:nvSpPr>
          <p:cNvPr id="65" name="TextBox 64">
            <a:extLst>
              <a:ext uri="{FF2B5EF4-FFF2-40B4-BE49-F238E27FC236}">
                <a16:creationId xmlns:a16="http://schemas.microsoft.com/office/drawing/2014/main" id="{85A3FA5D-46A4-45B6-821C-EA8D7A8D93BD}"/>
              </a:ext>
            </a:extLst>
          </p:cNvPr>
          <p:cNvSpPr txBox="1"/>
          <p:nvPr/>
        </p:nvSpPr>
        <p:spPr>
          <a:xfrm>
            <a:off x="2205519" y="3999074"/>
            <a:ext cx="24327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January</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6" name="TextBox 65">
            <a:extLst>
              <a:ext uri="{FF2B5EF4-FFF2-40B4-BE49-F238E27FC236}">
                <a16:creationId xmlns:a16="http://schemas.microsoft.com/office/drawing/2014/main" id="{61358902-6F05-4272-B91F-FED250C26B30}"/>
              </a:ext>
            </a:extLst>
          </p:cNvPr>
          <p:cNvSpPr txBox="1"/>
          <p:nvPr/>
        </p:nvSpPr>
        <p:spPr>
          <a:xfrm>
            <a:off x="4729841" y="3999269"/>
            <a:ext cx="26713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birthday</a:t>
            </a:r>
          </a:p>
        </p:txBody>
      </p:sp>
      <p:sp>
        <p:nvSpPr>
          <p:cNvPr id="67" name="TextBox 66">
            <a:extLst>
              <a:ext uri="{FF2B5EF4-FFF2-40B4-BE49-F238E27FC236}">
                <a16:creationId xmlns:a16="http://schemas.microsoft.com/office/drawing/2014/main" id="{4C84BBD0-9FF5-43DC-B52E-0624606DF080}"/>
              </a:ext>
            </a:extLst>
          </p:cNvPr>
          <p:cNvSpPr txBox="1"/>
          <p:nvPr/>
        </p:nvSpPr>
        <p:spPr>
          <a:xfrm>
            <a:off x="7332628" y="400462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July</a:t>
            </a:r>
          </a:p>
        </p:txBody>
      </p:sp>
      <p:sp>
        <p:nvSpPr>
          <p:cNvPr id="68" name="TextBox 67">
            <a:extLst>
              <a:ext uri="{FF2B5EF4-FFF2-40B4-BE49-F238E27FC236}">
                <a16:creationId xmlns:a16="http://schemas.microsoft.com/office/drawing/2014/main" id="{D16CEB1B-F7D8-4E2A-9005-30F736CD7BEC}"/>
              </a:ext>
            </a:extLst>
          </p:cNvPr>
          <p:cNvSpPr txBox="1"/>
          <p:nvPr/>
        </p:nvSpPr>
        <p:spPr>
          <a:xfrm>
            <a:off x="2229848" y="303132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when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9" name="TextBox 68">
            <a:extLst>
              <a:ext uri="{FF2B5EF4-FFF2-40B4-BE49-F238E27FC236}">
                <a16:creationId xmlns:a16="http://schemas.microsoft.com/office/drawing/2014/main" id="{DEFD1DD5-3B9E-437F-8FA6-8813E7F506BE}"/>
              </a:ext>
            </a:extLst>
          </p:cNvPr>
          <p:cNvSpPr txBox="1"/>
          <p:nvPr/>
        </p:nvSpPr>
        <p:spPr>
          <a:xfrm>
            <a:off x="4748802" y="3031325"/>
            <a:ext cx="25448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August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0" name="TextBox 69">
            <a:extLst>
              <a:ext uri="{FF2B5EF4-FFF2-40B4-BE49-F238E27FC236}">
                <a16:creationId xmlns:a16="http://schemas.microsoft.com/office/drawing/2014/main" id="{DA793683-6DCB-40E1-9012-F567554A32A8}"/>
              </a:ext>
            </a:extLst>
          </p:cNvPr>
          <p:cNvSpPr txBox="1"/>
          <p:nvPr/>
        </p:nvSpPr>
        <p:spPr>
          <a:xfrm>
            <a:off x="7332628" y="3075354"/>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month</a:t>
            </a:r>
          </a:p>
        </p:txBody>
      </p:sp>
      <p:sp>
        <p:nvSpPr>
          <p:cNvPr id="71" name="TextBox 70">
            <a:extLst>
              <a:ext uri="{FF2B5EF4-FFF2-40B4-BE49-F238E27FC236}">
                <a16:creationId xmlns:a16="http://schemas.microsoft.com/office/drawing/2014/main" id="{8BD78D59-7A0B-4E23-ADAD-1811A2601BFD}"/>
              </a:ext>
            </a:extLst>
          </p:cNvPr>
          <p:cNvSpPr txBox="1"/>
          <p:nvPr/>
        </p:nvSpPr>
        <p:spPr>
          <a:xfrm>
            <a:off x="2297065" y="2138092"/>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7</a:t>
            </a:r>
          </a:p>
        </p:txBody>
      </p:sp>
      <p:sp>
        <p:nvSpPr>
          <p:cNvPr id="72" name="TextBox 71">
            <a:extLst>
              <a:ext uri="{FF2B5EF4-FFF2-40B4-BE49-F238E27FC236}">
                <a16:creationId xmlns:a16="http://schemas.microsoft.com/office/drawing/2014/main" id="{5DE49630-4129-436B-8645-39E060792325}"/>
              </a:ext>
            </a:extLst>
          </p:cNvPr>
          <p:cNvSpPr txBox="1"/>
          <p:nvPr/>
        </p:nvSpPr>
        <p:spPr>
          <a:xfrm>
            <a:off x="4789890" y="214943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5</a:t>
            </a:r>
          </a:p>
        </p:txBody>
      </p:sp>
      <p:sp>
        <p:nvSpPr>
          <p:cNvPr id="73" name="TextBox 72">
            <a:extLst>
              <a:ext uri="{FF2B5EF4-FFF2-40B4-BE49-F238E27FC236}">
                <a16:creationId xmlns:a16="http://schemas.microsoft.com/office/drawing/2014/main" id="{25D20A9C-8E9A-45E0-BC3B-0A64DB26B973}"/>
              </a:ext>
            </a:extLst>
          </p:cNvPr>
          <p:cNvSpPr txBox="1"/>
          <p:nvPr/>
        </p:nvSpPr>
        <p:spPr>
          <a:xfrm>
            <a:off x="7401231" y="213713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3</a:t>
            </a:r>
          </a:p>
        </p:txBody>
      </p:sp>
      <p:sp>
        <p:nvSpPr>
          <p:cNvPr id="74" name="TextBox 73">
            <a:extLst>
              <a:ext uri="{FF2B5EF4-FFF2-40B4-BE49-F238E27FC236}">
                <a16:creationId xmlns:a16="http://schemas.microsoft.com/office/drawing/2014/main" id="{6ED4853D-318E-4D45-93CF-FF87E75B97EE}"/>
              </a:ext>
            </a:extLst>
          </p:cNvPr>
          <p:cNvSpPr txBox="1"/>
          <p:nvPr/>
        </p:nvSpPr>
        <p:spPr>
          <a:xfrm>
            <a:off x="2297065" y="118333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8</a:t>
            </a:r>
          </a:p>
        </p:txBody>
      </p:sp>
      <p:sp>
        <p:nvSpPr>
          <p:cNvPr id="75" name="TextBox 74">
            <a:extLst>
              <a:ext uri="{FF2B5EF4-FFF2-40B4-BE49-F238E27FC236}">
                <a16:creationId xmlns:a16="http://schemas.microsoft.com/office/drawing/2014/main" id="{A5EBEE0B-D12D-45D7-89A2-1282D19373BF}"/>
              </a:ext>
            </a:extLst>
          </p:cNvPr>
          <p:cNvSpPr txBox="1"/>
          <p:nvPr/>
        </p:nvSpPr>
        <p:spPr>
          <a:xfrm>
            <a:off x="4748802" y="119819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11</a:t>
            </a:r>
          </a:p>
        </p:txBody>
      </p:sp>
      <p:sp>
        <p:nvSpPr>
          <p:cNvPr id="76" name="TextBox 75">
            <a:extLst>
              <a:ext uri="{FF2B5EF4-FFF2-40B4-BE49-F238E27FC236}">
                <a16:creationId xmlns:a16="http://schemas.microsoft.com/office/drawing/2014/main" id="{280BD1B9-1128-4695-9ECE-C72BECE6EC99}"/>
              </a:ext>
            </a:extLst>
          </p:cNvPr>
          <p:cNvSpPr txBox="1"/>
          <p:nvPr/>
        </p:nvSpPr>
        <p:spPr>
          <a:xfrm>
            <a:off x="7401231" y="1157472"/>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4</a:t>
            </a:r>
          </a:p>
        </p:txBody>
      </p:sp>
      <p:sp>
        <p:nvSpPr>
          <p:cNvPr id="37" name="Google Shape;167;p2">
            <a:extLst>
              <a:ext uri="{FF2B5EF4-FFF2-40B4-BE49-F238E27FC236}">
                <a16:creationId xmlns:a16="http://schemas.microsoft.com/office/drawing/2014/main" id="{8E3F992A-FC98-46E6-AE65-B3625BD58551}"/>
              </a:ext>
            </a:extLst>
          </p:cNvPr>
          <p:cNvSpPr/>
          <p:nvPr/>
        </p:nvSpPr>
        <p:spPr>
          <a:xfrm>
            <a:off x="105255" y="152830"/>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78162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P spid="7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hlinkClick r:id="" action="ppaction://noaction">
              <a:snd r:embed="rId21" name="S11_i.wav"/>
            </a:hlinkClick>
            <a:extLst>
              <a:ext uri="{FF2B5EF4-FFF2-40B4-BE49-F238E27FC236}">
                <a16:creationId xmlns:a16="http://schemas.microsoft.com/office/drawing/2014/main" id="{207C148F-45EB-4409-B006-B3FFBC980597}"/>
              </a:ext>
            </a:extLst>
          </p:cNvPr>
          <p:cNvSpPr txBox="1"/>
          <p:nvPr/>
        </p:nvSpPr>
        <p:spPr>
          <a:xfrm>
            <a:off x="3421908" y="97469"/>
            <a:ext cx="782560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Écris</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français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Follow up 5b: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5" name="Picture 24" descr="Icon&#10;&#10;Description automatically generated">
            <a:extLst>
              <a:ext uri="{FF2B5EF4-FFF2-40B4-BE49-F238E27FC236}">
                <a16:creationId xmlns:a16="http://schemas.microsoft.com/office/drawing/2014/main" id="{7C4DE10D-8C37-40E4-BF11-85EF6D68CEAF}"/>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26" name="Picture 25" descr="Icon&#10;&#10;Description automatically generated">
            <a:extLst>
              <a:ext uri="{FF2B5EF4-FFF2-40B4-BE49-F238E27FC236}">
                <a16:creationId xmlns:a16="http://schemas.microsoft.com/office/drawing/2014/main" id="{10B4388F-939B-4AE7-B571-27A6FD66ADDD}"/>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29" name="Explosion: 8 Points 28">
            <a:extLst>
              <a:ext uri="{FF2B5EF4-FFF2-40B4-BE49-F238E27FC236}">
                <a16:creationId xmlns:a16="http://schemas.microsoft.com/office/drawing/2014/main" id="{08642849-8EDB-403B-BA57-B1ED1D12CF6B}"/>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30" name="Explosion: 8 Points 29">
            <a:extLst>
              <a:ext uri="{FF2B5EF4-FFF2-40B4-BE49-F238E27FC236}">
                <a16:creationId xmlns:a16="http://schemas.microsoft.com/office/drawing/2014/main" id="{6CDA536A-8C87-4303-8D78-EB22C66746AE}"/>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sym typeface="Arial"/>
            </a:endParaRPr>
          </a:p>
        </p:txBody>
      </p:sp>
      <p:sp>
        <p:nvSpPr>
          <p:cNvPr id="31" name="TextBox 30">
            <a:extLst>
              <a:ext uri="{FF2B5EF4-FFF2-40B4-BE49-F238E27FC236}">
                <a16:creationId xmlns:a16="http://schemas.microsoft.com/office/drawing/2014/main" id="{B367B09A-E244-4DFE-AD14-A9792649CBFC}"/>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ea typeface="+mn-ea"/>
                <a:cs typeface="Arial"/>
                <a:sym typeface="Arial"/>
              </a:rPr>
              <a:t>mots</a:t>
            </a:r>
          </a:p>
        </p:txBody>
      </p:sp>
      <p:sp>
        <p:nvSpPr>
          <p:cNvPr id="32" name="Title 2">
            <a:extLst>
              <a:ext uri="{FF2B5EF4-FFF2-40B4-BE49-F238E27FC236}">
                <a16:creationId xmlns:a16="http://schemas.microsoft.com/office/drawing/2014/main" id="{26129CF5-51D2-43DE-9399-66EB50EFF361}"/>
              </a:ext>
            </a:extLst>
          </p:cNvPr>
          <p:cNvSpPr txBox="1">
            <a:spLocks/>
          </p:cNvSpPr>
          <p:nvPr/>
        </p:nvSpPr>
        <p:spPr>
          <a:xfrm>
            <a:off x="10656562" y="1081382"/>
            <a:ext cx="1557451" cy="374973"/>
          </a:xfrm>
          <a:prstGeom prst="rect">
            <a:avLst/>
          </a:prstGeom>
          <a:solidFill>
            <a:srgbClr val="FF0066"/>
          </a:solidFill>
          <a:ln>
            <a:noFill/>
          </a:ln>
        </p:spPr>
        <p:txBody>
          <a:bodyPr spcFirstLastPara="1" wrap="square" lIns="91425" tIns="45700" rIns="91425" bIns="45700" anchor="ctr" anchorCtr="0">
            <a:normAutofit fontScale="85000" lnSpcReduction="1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vocabulaire</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graphicFrame>
        <p:nvGraphicFramePr>
          <p:cNvPr id="52" name="Table 4">
            <a:extLst>
              <a:ext uri="{FF2B5EF4-FFF2-40B4-BE49-F238E27FC236}">
                <a16:creationId xmlns:a16="http://schemas.microsoft.com/office/drawing/2014/main" id="{D1077943-44E4-4739-A6CD-F2BD253BF4C8}"/>
              </a:ext>
            </a:extLst>
          </p:cNvPr>
          <p:cNvGraphicFramePr>
            <a:graphicFrameLocks noGrp="1"/>
          </p:cNvGraphicFramePr>
          <p:nvPr>
            <p:extLst>
              <p:ext uri="{D42A27DB-BD31-4B8C-83A1-F6EECF244321}">
                <p14:modId xmlns:p14="http://schemas.microsoft.com/office/powerpoint/2010/main" val="1765512233"/>
              </p:ext>
            </p:extLst>
          </p:nvPr>
        </p:nvGraphicFramePr>
        <p:xfrm>
          <a:off x="484912" y="688950"/>
          <a:ext cx="10132654" cy="5608080"/>
        </p:xfrm>
        <a:graphic>
          <a:graphicData uri="http://schemas.openxmlformats.org/drawingml/2006/table">
            <a:tbl>
              <a:tblPr firstRow="1" bandRow="1">
                <a:tableStyleId>{5940675A-B579-460E-94D1-54222C63F5DA}</a:tableStyleId>
              </a:tblPr>
              <a:tblGrid>
                <a:gridCol w="1787220">
                  <a:extLst>
                    <a:ext uri="{9D8B030D-6E8A-4147-A177-3AD203B41FA5}">
                      <a16:colId xmlns:a16="http://schemas.microsoft.com/office/drawing/2014/main" val="1203737284"/>
                    </a:ext>
                  </a:extLst>
                </a:gridCol>
                <a:gridCol w="2477152">
                  <a:extLst>
                    <a:ext uri="{9D8B030D-6E8A-4147-A177-3AD203B41FA5}">
                      <a16:colId xmlns:a16="http://schemas.microsoft.com/office/drawing/2014/main" val="1810222861"/>
                    </a:ext>
                  </a:extLst>
                </a:gridCol>
                <a:gridCol w="2623066">
                  <a:extLst>
                    <a:ext uri="{9D8B030D-6E8A-4147-A177-3AD203B41FA5}">
                      <a16:colId xmlns:a16="http://schemas.microsoft.com/office/drawing/2014/main" val="274413866"/>
                    </a:ext>
                  </a:extLst>
                </a:gridCol>
                <a:gridCol w="3245216">
                  <a:extLst>
                    <a:ext uri="{9D8B030D-6E8A-4147-A177-3AD203B41FA5}">
                      <a16:colId xmlns:a16="http://schemas.microsoft.com/office/drawing/2014/main" val="2706468897"/>
                    </a:ext>
                  </a:extLst>
                </a:gridCol>
              </a:tblGrid>
              <a:tr h="934680">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2</a:t>
                      </a:r>
                    </a:p>
                  </a:txBody>
                  <a:tcPr/>
                </a:tc>
                <a:tc>
                  <a:txBody>
                    <a:bodyPr/>
                    <a:lstStyle/>
                    <a:p>
                      <a:r>
                        <a:rPr lang="en-GB" sz="2400" b="1" dirty="0">
                          <a:solidFill>
                            <a:srgbClr val="00B0F0"/>
                          </a:solidFill>
                          <a:latin typeface="Century Gothic" panose="020B0502020202020204" pitchFamily="34" charset="0"/>
                        </a:rPr>
                        <a:t>9</a:t>
                      </a:r>
                    </a:p>
                  </a:txBody>
                  <a:tcPr/>
                </a:tc>
                <a:tc>
                  <a:txBody>
                    <a:bodyPr/>
                    <a:lstStyle/>
                    <a:p>
                      <a:r>
                        <a:rPr lang="en-GB" sz="2400" b="1" dirty="0">
                          <a:solidFill>
                            <a:srgbClr val="00B0F0"/>
                          </a:solidFill>
                          <a:latin typeface="Century Gothic" panose="020B0502020202020204" pitchFamily="34" charset="0"/>
                        </a:rPr>
                        <a:t>there is/there are</a:t>
                      </a:r>
                    </a:p>
                  </a:txBody>
                  <a:tcPr/>
                </a:tc>
                <a:extLst>
                  <a:ext uri="{0D108BD9-81ED-4DB2-BD59-A6C34878D82A}">
                    <a16:rowId xmlns:a16="http://schemas.microsoft.com/office/drawing/2014/main" val="1256656619"/>
                  </a:ext>
                </a:extLst>
              </a:tr>
              <a:tr h="934680">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12</a:t>
                      </a:r>
                    </a:p>
                  </a:txBody>
                  <a:tcPr/>
                </a:tc>
                <a:tc>
                  <a:txBody>
                    <a:bodyPr/>
                    <a:lstStyle/>
                    <a:p>
                      <a:r>
                        <a:rPr lang="en-GB" sz="2400" b="1" dirty="0">
                          <a:solidFill>
                            <a:srgbClr val="00B0F0"/>
                          </a:solidFill>
                          <a:latin typeface="Century Gothic" panose="020B0502020202020204" pitchFamily="34" charset="0"/>
                        </a:rPr>
                        <a:t>8</a:t>
                      </a:r>
                    </a:p>
                  </a:txBody>
                  <a:tcPr/>
                </a:tc>
                <a:tc>
                  <a:txBody>
                    <a:bodyPr/>
                    <a:lstStyle/>
                    <a:p>
                      <a:r>
                        <a:rPr lang="en-GB" sz="2400" b="1" dirty="0">
                          <a:solidFill>
                            <a:srgbClr val="00B0F0"/>
                          </a:solidFill>
                          <a:latin typeface="Century Gothic" panose="020B0502020202020204" pitchFamily="34" charset="0"/>
                        </a:rPr>
                        <a:t>4</a:t>
                      </a:r>
                    </a:p>
                  </a:txBody>
                  <a:tcPr/>
                </a:tc>
                <a:extLst>
                  <a:ext uri="{0D108BD9-81ED-4DB2-BD59-A6C34878D82A}">
                    <a16:rowId xmlns:a16="http://schemas.microsoft.com/office/drawing/2014/main" val="1164559424"/>
                  </a:ext>
                </a:extLst>
              </a:tr>
              <a:tr h="934680">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August</a:t>
                      </a:r>
                    </a:p>
                  </a:txBody>
                  <a:tcPr/>
                </a:tc>
                <a:tc>
                  <a:txBody>
                    <a:bodyPr/>
                    <a:lstStyle/>
                    <a:p>
                      <a:r>
                        <a:rPr lang="en-GB" sz="2400" b="1" dirty="0">
                          <a:solidFill>
                            <a:srgbClr val="92D050"/>
                          </a:solidFill>
                          <a:latin typeface="Century Gothic" panose="020B0502020202020204" pitchFamily="34" charset="0"/>
                        </a:rPr>
                        <a:t>(the) birthday</a:t>
                      </a:r>
                    </a:p>
                  </a:txBody>
                  <a:tcPr/>
                </a:tc>
                <a:tc>
                  <a:txBody>
                    <a:bodyPr/>
                    <a:lstStyle/>
                    <a:p>
                      <a:r>
                        <a:rPr lang="en-GB" sz="2400" b="1" dirty="0">
                          <a:solidFill>
                            <a:srgbClr val="92D050"/>
                          </a:solidFill>
                          <a:latin typeface="Century Gothic" panose="020B0502020202020204" pitchFamily="34" charset="0"/>
                        </a:rPr>
                        <a:t>when</a:t>
                      </a:r>
                    </a:p>
                  </a:txBody>
                  <a:tcPr/>
                </a:tc>
                <a:extLst>
                  <a:ext uri="{0D108BD9-81ED-4DB2-BD59-A6C34878D82A}">
                    <a16:rowId xmlns:a16="http://schemas.microsoft.com/office/drawing/2014/main" val="760878619"/>
                  </a:ext>
                </a:extLst>
              </a:tr>
              <a:tr h="934680">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February</a:t>
                      </a:r>
                    </a:p>
                  </a:txBody>
                  <a:tcPr/>
                </a:tc>
                <a:tc>
                  <a:txBody>
                    <a:bodyPr/>
                    <a:lstStyle/>
                    <a:p>
                      <a:r>
                        <a:rPr lang="en-GB" sz="2400" b="1" dirty="0">
                          <a:solidFill>
                            <a:srgbClr val="92D050"/>
                          </a:solidFill>
                          <a:latin typeface="Century Gothic" panose="020B0502020202020204" pitchFamily="34" charset="0"/>
                        </a:rPr>
                        <a:t>June</a:t>
                      </a:r>
                    </a:p>
                  </a:txBody>
                  <a:tcPr/>
                </a:tc>
                <a:tc>
                  <a:txBody>
                    <a:bodyPr/>
                    <a:lstStyle/>
                    <a:p>
                      <a:r>
                        <a:rPr lang="en-GB" sz="2400" b="1" dirty="0">
                          <a:solidFill>
                            <a:srgbClr val="92D050"/>
                          </a:solidFill>
                          <a:latin typeface="Century Gothic" panose="020B0502020202020204" pitchFamily="34" charset="0"/>
                        </a:rPr>
                        <a:t>(the) month</a:t>
                      </a:r>
                    </a:p>
                  </a:txBody>
                  <a:tcPr/>
                </a:tc>
                <a:extLst>
                  <a:ext uri="{0D108BD9-81ED-4DB2-BD59-A6C34878D82A}">
                    <a16:rowId xmlns:a16="http://schemas.microsoft.com/office/drawing/2014/main" val="1047692962"/>
                  </a:ext>
                </a:extLst>
              </a:tr>
              <a:tr h="934680">
                <a:tc rowSpan="2">
                  <a:txBody>
                    <a:bodyPr/>
                    <a:lstStyle/>
                    <a:p>
                      <a:endParaRPr lang="en-GB"/>
                    </a:p>
                  </a:txBody>
                  <a:tcPr/>
                </a:tc>
                <a:tc>
                  <a:txBody>
                    <a:bodyPr/>
                    <a:lstStyle/>
                    <a:p>
                      <a:r>
                        <a:rPr lang="en-GB" sz="2100" b="1" dirty="0">
                          <a:solidFill>
                            <a:srgbClr val="FF3399"/>
                          </a:solidFill>
                          <a:latin typeface="Century Gothic" panose="020B0502020202020204" pitchFamily="34" charset="0"/>
                        </a:rPr>
                        <a:t>to bring, bringing</a:t>
                      </a:r>
                    </a:p>
                  </a:txBody>
                  <a:tcPr/>
                </a:tc>
                <a:tc>
                  <a:txBody>
                    <a:bodyPr/>
                    <a:lstStyle/>
                    <a:p>
                      <a:r>
                        <a:rPr lang="en-GB" sz="2400" b="1" dirty="0">
                          <a:solidFill>
                            <a:srgbClr val="FF3399"/>
                          </a:solidFill>
                          <a:latin typeface="Century Gothic" panose="020B0502020202020204" pitchFamily="34" charset="0"/>
                        </a:rPr>
                        <a:t>you’re welcome</a:t>
                      </a:r>
                    </a:p>
                  </a:txBody>
                  <a:tcPr/>
                </a:tc>
                <a:tc>
                  <a:txBody>
                    <a:bodyPr/>
                    <a:lstStyle/>
                    <a:p>
                      <a:r>
                        <a:rPr lang="en-GB" sz="2400" b="1" dirty="0">
                          <a:solidFill>
                            <a:srgbClr val="FF3399"/>
                          </a:solidFill>
                          <a:latin typeface="Century Gothic" panose="020B0502020202020204" pitchFamily="34" charset="0"/>
                        </a:rPr>
                        <a:t>(the) language</a:t>
                      </a:r>
                    </a:p>
                  </a:txBody>
                  <a:tcPr/>
                </a:tc>
                <a:extLst>
                  <a:ext uri="{0D108BD9-81ED-4DB2-BD59-A6C34878D82A}">
                    <a16:rowId xmlns:a16="http://schemas.microsoft.com/office/drawing/2014/main" val="3343226472"/>
                  </a:ext>
                </a:extLst>
              </a:tr>
              <a:tr h="934680">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the (m/</a:t>
                      </a:r>
                      <a:r>
                        <a:rPr lang="en-GB" sz="2400" b="1" dirty="0" err="1">
                          <a:solidFill>
                            <a:srgbClr val="FF3399"/>
                          </a:solidFill>
                          <a:latin typeface="Century Gothic" panose="020B0502020202020204" pitchFamily="34" charset="0"/>
                        </a:rPr>
                        <a:t>fpl</a:t>
                      </a:r>
                      <a:r>
                        <a:rPr lang="en-GB" sz="2400" b="1" dirty="0">
                          <a:solidFill>
                            <a:srgbClr val="FF3399"/>
                          </a:solidFill>
                          <a:latin typeface="Century Gothic" panose="020B0502020202020204" pitchFamily="34" charset="0"/>
                        </a:rPr>
                        <a:t>)</a:t>
                      </a:r>
                    </a:p>
                  </a:txBody>
                  <a:tcPr/>
                </a:tc>
                <a:tc>
                  <a:txBody>
                    <a:bodyPr/>
                    <a:lstStyle/>
                    <a:p>
                      <a:r>
                        <a:rPr lang="en-GB" sz="2400" b="1" dirty="0">
                          <a:solidFill>
                            <a:srgbClr val="FF3399"/>
                          </a:solidFill>
                          <a:latin typeface="Century Gothic" panose="020B0502020202020204" pitchFamily="34" charset="0"/>
                        </a:rPr>
                        <a:t>(the) morning</a:t>
                      </a:r>
                    </a:p>
                  </a:txBody>
                  <a:tcPr/>
                </a:tc>
                <a:tc>
                  <a:txBody>
                    <a:bodyPr/>
                    <a:lstStyle/>
                    <a:p>
                      <a:r>
                        <a:rPr lang="en-GB" sz="2400" b="1" dirty="0">
                          <a:solidFill>
                            <a:srgbClr val="FF3399"/>
                          </a:solidFill>
                          <a:latin typeface="Century Gothic" panose="020B0502020202020204" pitchFamily="34" charset="0"/>
                        </a:rPr>
                        <a:t>thank you</a:t>
                      </a:r>
                    </a:p>
                  </a:txBody>
                  <a:tcPr/>
                </a:tc>
                <a:extLst>
                  <a:ext uri="{0D108BD9-81ED-4DB2-BD59-A6C34878D82A}">
                    <a16:rowId xmlns:a16="http://schemas.microsoft.com/office/drawing/2014/main" val="3232139915"/>
                  </a:ext>
                </a:extLst>
              </a:tr>
            </a:tbl>
          </a:graphicData>
        </a:graphic>
      </p:graphicFrame>
      <p:pic>
        <p:nvPicPr>
          <p:cNvPr id="53" name="Picture 52">
            <a:extLst>
              <a:ext uri="{FF2B5EF4-FFF2-40B4-BE49-F238E27FC236}">
                <a16:creationId xmlns:a16="http://schemas.microsoft.com/office/drawing/2014/main" id="{AACE6462-E2D5-436F-AFF8-8F0702E6F513}"/>
              </a:ext>
            </a:extLst>
          </p:cNvPr>
          <p:cNvPicPr>
            <a:picLocks noChangeAspect="1"/>
          </p:cNvPicPr>
          <p:nvPr/>
        </p:nvPicPr>
        <p:blipFill>
          <a:blip r:embed="rId24"/>
          <a:stretch>
            <a:fillRect/>
          </a:stretch>
        </p:blipFill>
        <p:spPr>
          <a:xfrm>
            <a:off x="646254" y="2675674"/>
            <a:ext cx="1186070" cy="1080360"/>
          </a:xfrm>
          <a:prstGeom prst="rect">
            <a:avLst/>
          </a:prstGeom>
        </p:spPr>
      </p:pic>
      <p:pic>
        <p:nvPicPr>
          <p:cNvPr id="54" name="Picture 53" descr="Icon&#10;&#10;Description automatically generated">
            <a:extLst>
              <a:ext uri="{FF2B5EF4-FFF2-40B4-BE49-F238E27FC236}">
                <a16:creationId xmlns:a16="http://schemas.microsoft.com/office/drawing/2014/main" id="{E9AC2D34-32FF-4990-A230-551CEEAE1859}"/>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5" name="Picture 54">
            <a:extLst>
              <a:ext uri="{FF2B5EF4-FFF2-40B4-BE49-F238E27FC236}">
                <a16:creationId xmlns:a16="http://schemas.microsoft.com/office/drawing/2014/main" id="{2CA62D56-B1DD-46FB-BBF1-B71D48878558}"/>
              </a:ext>
            </a:extLst>
          </p:cNvPr>
          <p:cNvPicPr>
            <a:picLocks noChangeAspect="1"/>
          </p:cNvPicPr>
          <p:nvPr/>
        </p:nvPicPr>
        <p:blipFill>
          <a:blip r:embed="rId26"/>
          <a:stretch>
            <a:fillRect/>
          </a:stretch>
        </p:blipFill>
        <p:spPr>
          <a:xfrm>
            <a:off x="817364" y="4681233"/>
            <a:ext cx="1162417" cy="1101237"/>
          </a:xfrm>
          <a:prstGeom prst="rect">
            <a:avLst/>
          </a:prstGeom>
        </p:spPr>
      </p:pic>
      <p:sp>
        <p:nvSpPr>
          <p:cNvPr id="56" name="TextBox 55">
            <a:extLst>
              <a:ext uri="{FF2B5EF4-FFF2-40B4-BE49-F238E27FC236}">
                <a16:creationId xmlns:a16="http://schemas.microsoft.com/office/drawing/2014/main" id="{03996B02-3B15-4247-995A-93069B9AA428}"/>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7" name="TextBox 56">
            <a:extLst>
              <a:ext uri="{FF2B5EF4-FFF2-40B4-BE49-F238E27FC236}">
                <a16:creationId xmlns:a16="http://schemas.microsoft.com/office/drawing/2014/main" id="{0FB1B84E-BB68-4401-ADE8-58785EA90590}"/>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8" name="TextBox 57">
            <a:extLst>
              <a:ext uri="{FF2B5EF4-FFF2-40B4-BE49-F238E27FC236}">
                <a16:creationId xmlns:a16="http://schemas.microsoft.com/office/drawing/2014/main" id="{FE6BB6BE-6425-48DC-91AF-512DAEAF808A}"/>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9" name="TextBox 58">
            <a:extLst>
              <a:ext uri="{FF2B5EF4-FFF2-40B4-BE49-F238E27FC236}">
                <a16:creationId xmlns:a16="http://schemas.microsoft.com/office/drawing/2014/main" id="{C549498D-DECC-4F8D-BCB8-2AB551758729}"/>
              </a:ext>
            </a:extLst>
          </p:cNvPr>
          <p:cNvSpPr txBox="1"/>
          <p:nvPr/>
        </p:nvSpPr>
        <p:spPr>
          <a:xfrm>
            <a:off x="2297064" y="590959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les</a:t>
            </a:r>
          </a:p>
        </p:txBody>
      </p:sp>
      <p:sp>
        <p:nvSpPr>
          <p:cNvPr id="60" name="TextBox 59">
            <a:extLst>
              <a:ext uri="{FF2B5EF4-FFF2-40B4-BE49-F238E27FC236}">
                <a16:creationId xmlns:a16="http://schemas.microsoft.com/office/drawing/2014/main" id="{BF9628B9-2B28-44F6-8F35-C54CC609D52F}"/>
              </a:ext>
            </a:extLst>
          </p:cNvPr>
          <p:cNvSpPr txBox="1"/>
          <p:nvPr/>
        </p:nvSpPr>
        <p:spPr>
          <a:xfrm>
            <a:off x="4729841" y="5857609"/>
            <a:ext cx="23853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le matin</a:t>
            </a:r>
          </a:p>
        </p:txBody>
      </p:sp>
      <p:sp>
        <p:nvSpPr>
          <p:cNvPr id="61" name="TextBox 60">
            <a:extLst>
              <a:ext uri="{FF2B5EF4-FFF2-40B4-BE49-F238E27FC236}">
                <a16:creationId xmlns:a16="http://schemas.microsoft.com/office/drawing/2014/main" id="{76CA7910-33F1-49DA-874D-D4778538AC81}"/>
              </a:ext>
            </a:extLst>
          </p:cNvPr>
          <p:cNvSpPr txBox="1"/>
          <p:nvPr/>
        </p:nvSpPr>
        <p:spPr>
          <a:xfrm>
            <a:off x="7332628" y="5870838"/>
            <a:ext cx="31220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merci</a:t>
            </a:r>
          </a:p>
        </p:txBody>
      </p:sp>
      <p:sp>
        <p:nvSpPr>
          <p:cNvPr id="62" name="TextBox 61">
            <a:extLst>
              <a:ext uri="{FF2B5EF4-FFF2-40B4-BE49-F238E27FC236}">
                <a16:creationId xmlns:a16="http://schemas.microsoft.com/office/drawing/2014/main" id="{67BA6C25-74DC-4806-B49F-F57A07B4127B}"/>
              </a:ext>
            </a:extLst>
          </p:cNvPr>
          <p:cNvSpPr txBox="1"/>
          <p:nvPr/>
        </p:nvSpPr>
        <p:spPr>
          <a:xfrm>
            <a:off x="2229848" y="494184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apporter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3" name="TextBox 62">
            <a:extLst>
              <a:ext uri="{FF2B5EF4-FFF2-40B4-BE49-F238E27FC236}">
                <a16:creationId xmlns:a16="http://schemas.microsoft.com/office/drawing/2014/main" id="{4445EAF4-BC96-4B70-8EB0-DE39F3FA1F2F}"/>
              </a:ext>
            </a:extLst>
          </p:cNvPr>
          <p:cNvSpPr txBox="1"/>
          <p:nvPr/>
        </p:nvSpPr>
        <p:spPr>
          <a:xfrm>
            <a:off x="4697857" y="4889665"/>
            <a:ext cx="23853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de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rien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4" name="TextBox 63">
            <a:extLst>
              <a:ext uri="{FF2B5EF4-FFF2-40B4-BE49-F238E27FC236}">
                <a16:creationId xmlns:a16="http://schemas.microsoft.com/office/drawing/2014/main" id="{FB627DDD-E66F-4348-B45B-8FFF3F0EC6C2}"/>
              </a:ext>
            </a:extLst>
          </p:cNvPr>
          <p:cNvSpPr txBox="1"/>
          <p:nvPr/>
        </p:nvSpPr>
        <p:spPr>
          <a:xfrm>
            <a:off x="7332628" y="4951797"/>
            <a:ext cx="33239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la langue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5" name="TextBox 64">
            <a:extLst>
              <a:ext uri="{FF2B5EF4-FFF2-40B4-BE49-F238E27FC236}">
                <a16:creationId xmlns:a16="http://schemas.microsoft.com/office/drawing/2014/main" id="{85A3FA5D-46A4-45B6-821C-EA8D7A8D93BD}"/>
              </a:ext>
            </a:extLst>
          </p:cNvPr>
          <p:cNvSpPr txBox="1"/>
          <p:nvPr/>
        </p:nvSpPr>
        <p:spPr>
          <a:xfrm>
            <a:off x="2205519" y="3999074"/>
            <a:ext cx="24327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février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6" name="TextBox 65">
            <a:extLst>
              <a:ext uri="{FF2B5EF4-FFF2-40B4-BE49-F238E27FC236}">
                <a16:creationId xmlns:a16="http://schemas.microsoft.com/office/drawing/2014/main" id="{61358902-6F05-4272-B91F-FED250C26B30}"/>
              </a:ext>
            </a:extLst>
          </p:cNvPr>
          <p:cNvSpPr txBox="1"/>
          <p:nvPr/>
        </p:nvSpPr>
        <p:spPr>
          <a:xfrm>
            <a:off x="4729841" y="399926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juin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7" name="TextBox 66">
            <a:extLst>
              <a:ext uri="{FF2B5EF4-FFF2-40B4-BE49-F238E27FC236}">
                <a16:creationId xmlns:a16="http://schemas.microsoft.com/office/drawing/2014/main" id="{4C84BBD0-9FF5-43DC-B52E-0624606DF080}"/>
              </a:ext>
            </a:extLst>
          </p:cNvPr>
          <p:cNvSpPr txBox="1"/>
          <p:nvPr/>
        </p:nvSpPr>
        <p:spPr>
          <a:xfrm>
            <a:off x="7332628" y="400462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le </a:t>
            </a:r>
            <a:r>
              <a:rPr lang="en-GB" sz="2400" kern="0" dirty="0" err="1">
                <a:solidFill>
                  <a:srgbClr val="002060"/>
                </a:solidFill>
                <a:latin typeface="Century Gothic" panose="020B0502020202020204" pitchFamily="34" charset="0"/>
                <a:cs typeface="Arial"/>
                <a:sym typeface="Arial"/>
              </a:rPr>
              <a:t>mois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8" name="TextBox 67">
            <a:extLst>
              <a:ext uri="{FF2B5EF4-FFF2-40B4-BE49-F238E27FC236}">
                <a16:creationId xmlns:a16="http://schemas.microsoft.com/office/drawing/2014/main" id="{D16CEB1B-F7D8-4E2A-9005-30F736CD7BEC}"/>
              </a:ext>
            </a:extLst>
          </p:cNvPr>
          <p:cNvSpPr txBox="1"/>
          <p:nvPr/>
        </p:nvSpPr>
        <p:spPr>
          <a:xfrm>
            <a:off x="2229848" y="303132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aout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9" name="TextBox 68">
            <a:extLst>
              <a:ext uri="{FF2B5EF4-FFF2-40B4-BE49-F238E27FC236}">
                <a16:creationId xmlns:a16="http://schemas.microsoft.com/office/drawing/2014/main" id="{DEFD1DD5-3B9E-437F-8FA6-8813E7F506BE}"/>
              </a:ext>
            </a:extLst>
          </p:cNvPr>
          <p:cNvSpPr txBox="1"/>
          <p:nvPr/>
        </p:nvSpPr>
        <p:spPr>
          <a:xfrm>
            <a:off x="4748802" y="3031325"/>
            <a:ext cx="25448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l’anniversaire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0" name="TextBox 69">
            <a:extLst>
              <a:ext uri="{FF2B5EF4-FFF2-40B4-BE49-F238E27FC236}">
                <a16:creationId xmlns:a16="http://schemas.microsoft.com/office/drawing/2014/main" id="{DA793683-6DCB-40E1-9012-F567554A32A8}"/>
              </a:ext>
            </a:extLst>
          </p:cNvPr>
          <p:cNvSpPr txBox="1"/>
          <p:nvPr/>
        </p:nvSpPr>
        <p:spPr>
          <a:xfrm>
            <a:off x="7332628" y="3075354"/>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quand</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1" name="TextBox 70">
            <a:extLst>
              <a:ext uri="{FF2B5EF4-FFF2-40B4-BE49-F238E27FC236}">
                <a16:creationId xmlns:a16="http://schemas.microsoft.com/office/drawing/2014/main" id="{8BD78D59-7A0B-4E23-ADAD-1811A2601BFD}"/>
              </a:ext>
            </a:extLst>
          </p:cNvPr>
          <p:cNvSpPr txBox="1"/>
          <p:nvPr/>
        </p:nvSpPr>
        <p:spPr>
          <a:xfrm>
            <a:off x="2297065" y="2138092"/>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douze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2" name="TextBox 71">
            <a:extLst>
              <a:ext uri="{FF2B5EF4-FFF2-40B4-BE49-F238E27FC236}">
                <a16:creationId xmlns:a16="http://schemas.microsoft.com/office/drawing/2014/main" id="{5DE49630-4129-436B-8645-39E060792325}"/>
              </a:ext>
            </a:extLst>
          </p:cNvPr>
          <p:cNvSpPr txBox="1"/>
          <p:nvPr/>
        </p:nvSpPr>
        <p:spPr>
          <a:xfrm>
            <a:off x="4789890" y="214943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huit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3" name="TextBox 72">
            <a:extLst>
              <a:ext uri="{FF2B5EF4-FFF2-40B4-BE49-F238E27FC236}">
                <a16:creationId xmlns:a16="http://schemas.microsoft.com/office/drawing/2014/main" id="{25D20A9C-8E9A-45E0-BC3B-0A64DB26B973}"/>
              </a:ext>
            </a:extLst>
          </p:cNvPr>
          <p:cNvSpPr txBox="1"/>
          <p:nvPr/>
        </p:nvSpPr>
        <p:spPr>
          <a:xfrm>
            <a:off x="7401231" y="213713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quatre</a:t>
            </a:r>
          </a:p>
        </p:txBody>
      </p:sp>
      <p:sp>
        <p:nvSpPr>
          <p:cNvPr id="74" name="TextBox 73">
            <a:extLst>
              <a:ext uri="{FF2B5EF4-FFF2-40B4-BE49-F238E27FC236}">
                <a16:creationId xmlns:a16="http://schemas.microsoft.com/office/drawing/2014/main" id="{6ED4853D-318E-4D45-93CF-FF87E75B97EE}"/>
              </a:ext>
            </a:extLst>
          </p:cNvPr>
          <p:cNvSpPr txBox="1"/>
          <p:nvPr/>
        </p:nvSpPr>
        <p:spPr>
          <a:xfrm>
            <a:off x="2297065" y="118333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deux</a:t>
            </a:r>
          </a:p>
        </p:txBody>
      </p:sp>
      <p:sp>
        <p:nvSpPr>
          <p:cNvPr id="75" name="TextBox 74">
            <a:extLst>
              <a:ext uri="{FF2B5EF4-FFF2-40B4-BE49-F238E27FC236}">
                <a16:creationId xmlns:a16="http://schemas.microsoft.com/office/drawing/2014/main" id="{A5EBEE0B-D12D-45D7-89A2-1282D19373BF}"/>
              </a:ext>
            </a:extLst>
          </p:cNvPr>
          <p:cNvSpPr txBox="1"/>
          <p:nvPr/>
        </p:nvSpPr>
        <p:spPr>
          <a:xfrm>
            <a:off x="4748802" y="119819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neuf</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6" name="TextBox 75">
            <a:extLst>
              <a:ext uri="{FF2B5EF4-FFF2-40B4-BE49-F238E27FC236}">
                <a16:creationId xmlns:a16="http://schemas.microsoft.com/office/drawing/2014/main" id="{280BD1B9-1128-4695-9ECE-C72BECE6EC99}"/>
              </a:ext>
            </a:extLst>
          </p:cNvPr>
          <p:cNvSpPr txBox="1"/>
          <p:nvPr/>
        </p:nvSpPr>
        <p:spPr>
          <a:xfrm>
            <a:off x="7401231" y="1157472"/>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il y a</a:t>
            </a:r>
          </a:p>
        </p:txBody>
      </p:sp>
      <p:sp>
        <p:nvSpPr>
          <p:cNvPr id="37" name="Google Shape;167;p2">
            <a:extLst>
              <a:ext uri="{FF2B5EF4-FFF2-40B4-BE49-F238E27FC236}">
                <a16:creationId xmlns:a16="http://schemas.microsoft.com/office/drawing/2014/main" id="{F550DAC8-6DDC-4E3D-B37B-A71D692E12A8}"/>
              </a:ext>
            </a:extLst>
          </p:cNvPr>
          <p:cNvSpPr/>
          <p:nvPr/>
        </p:nvSpPr>
        <p:spPr>
          <a:xfrm>
            <a:off x="105255" y="152830"/>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33885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S11_1.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S11_2.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5" name="S11_3.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6" name="S11_4.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7" name="S11_5.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8" name="S11_6.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9" name="S11_7.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0" name="S11_8.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1" name="S11_9.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2" name="S11_10.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3" name="S11_11.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4" name="S11_12.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5" name="S11_13.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6" name="S11_14.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7" name="S11_15.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8" name="S11_16.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19" name="S11_17.wav"/>
                                        </p:tgtEl>
                                      </p:cMediaNode>
                                    </p:audio>
                                  </p:sub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0" name="S11_18.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P spid="7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5b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graphicFrame>
        <p:nvGraphicFramePr>
          <p:cNvPr id="24" name="Table 4">
            <a:extLst>
              <a:ext uri="{FF2B5EF4-FFF2-40B4-BE49-F238E27FC236}">
                <a16:creationId xmlns:a16="http://schemas.microsoft.com/office/drawing/2014/main" id="{73D1DF4B-50E9-41C7-BFEA-980E48A214B8}"/>
              </a:ext>
            </a:extLst>
          </p:cNvPr>
          <p:cNvGraphicFramePr>
            <a:graphicFrameLocks noGrp="1"/>
          </p:cNvGraphicFramePr>
          <p:nvPr>
            <p:extLst>
              <p:ext uri="{D42A27DB-BD31-4B8C-83A1-F6EECF244321}">
                <p14:modId xmlns:p14="http://schemas.microsoft.com/office/powerpoint/2010/main" val="1669631850"/>
              </p:ext>
            </p:extLst>
          </p:nvPr>
        </p:nvGraphicFramePr>
        <p:xfrm>
          <a:off x="484912" y="688950"/>
          <a:ext cx="10132654" cy="5608080"/>
        </p:xfrm>
        <a:graphic>
          <a:graphicData uri="http://schemas.openxmlformats.org/drawingml/2006/table">
            <a:tbl>
              <a:tblPr firstRow="1" bandRow="1">
                <a:tableStyleId>{5940675A-B579-460E-94D1-54222C63F5DA}</a:tableStyleId>
              </a:tblPr>
              <a:tblGrid>
                <a:gridCol w="1787220">
                  <a:extLst>
                    <a:ext uri="{9D8B030D-6E8A-4147-A177-3AD203B41FA5}">
                      <a16:colId xmlns:a16="http://schemas.microsoft.com/office/drawing/2014/main" val="1203737284"/>
                    </a:ext>
                  </a:extLst>
                </a:gridCol>
                <a:gridCol w="2477152">
                  <a:extLst>
                    <a:ext uri="{9D8B030D-6E8A-4147-A177-3AD203B41FA5}">
                      <a16:colId xmlns:a16="http://schemas.microsoft.com/office/drawing/2014/main" val="1810222861"/>
                    </a:ext>
                  </a:extLst>
                </a:gridCol>
                <a:gridCol w="2623066">
                  <a:extLst>
                    <a:ext uri="{9D8B030D-6E8A-4147-A177-3AD203B41FA5}">
                      <a16:colId xmlns:a16="http://schemas.microsoft.com/office/drawing/2014/main" val="274413866"/>
                    </a:ext>
                  </a:extLst>
                </a:gridCol>
                <a:gridCol w="3245216">
                  <a:extLst>
                    <a:ext uri="{9D8B030D-6E8A-4147-A177-3AD203B41FA5}">
                      <a16:colId xmlns:a16="http://schemas.microsoft.com/office/drawing/2014/main" val="2706468897"/>
                    </a:ext>
                  </a:extLst>
                </a:gridCol>
              </a:tblGrid>
              <a:tr h="934680">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huit</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onze</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quatre</a:t>
                      </a:r>
                    </a:p>
                  </a:txBody>
                  <a:tcPr/>
                </a:tc>
                <a:extLst>
                  <a:ext uri="{0D108BD9-81ED-4DB2-BD59-A6C34878D82A}">
                    <a16:rowId xmlns:a16="http://schemas.microsoft.com/office/drawing/2014/main" val="1256656619"/>
                  </a:ext>
                </a:extLst>
              </a:tr>
              <a:tr h="934680">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sept</a:t>
                      </a:r>
                    </a:p>
                  </a:txBody>
                  <a:tcPr/>
                </a:tc>
                <a:tc>
                  <a:txBody>
                    <a:bodyPr/>
                    <a:lstStyle/>
                    <a:p>
                      <a:r>
                        <a:rPr lang="en-GB" sz="2400" b="1" dirty="0">
                          <a:solidFill>
                            <a:srgbClr val="002060"/>
                          </a:solidFill>
                          <a:latin typeface="Century Gothic" panose="020B0502020202020204" pitchFamily="34" charset="0"/>
                        </a:rPr>
                        <a:t>cinq</a:t>
                      </a:r>
                    </a:p>
                  </a:txBody>
                  <a:tcPr/>
                </a:tc>
                <a:tc>
                  <a:txBody>
                    <a:bodyPr/>
                    <a:lstStyle/>
                    <a:p>
                      <a:r>
                        <a:rPr lang="en-GB" sz="2400" b="1" dirty="0">
                          <a:solidFill>
                            <a:srgbClr val="002060"/>
                          </a:solidFill>
                          <a:latin typeface="Century Gothic" panose="020B0502020202020204" pitchFamily="34" charset="0"/>
                        </a:rPr>
                        <a:t>trois</a:t>
                      </a:r>
                    </a:p>
                  </a:txBody>
                  <a:tcPr/>
                </a:tc>
                <a:extLst>
                  <a:ext uri="{0D108BD9-81ED-4DB2-BD59-A6C34878D82A}">
                    <a16:rowId xmlns:a16="http://schemas.microsoft.com/office/drawing/2014/main" val="1164559424"/>
                  </a:ext>
                </a:extLst>
              </a:tr>
              <a:tr h="934680">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quand</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aout</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mois</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934680">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janvier</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l’anniversaire</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juillet</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934680">
                <a:tc rowSpan="2">
                  <a:txBody>
                    <a:bodyPr/>
                    <a:lstStyle/>
                    <a:p>
                      <a:endParaRPr lang="en-GB"/>
                    </a:p>
                  </a:txBody>
                  <a:tcPr/>
                </a:tc>
                <a:tc>
                  <a:txBody>
                    <a:bodyPr/>
                    <a:lstStyle/>
                    <a:p>
                      <a:r>
                        <a:rPr lang="en-GB" sz="2400" b="1" dirty="0">
                          <a:solidFill>
                            <a:srgbClr val="002060"/>
                          </a:solidFill>
                          <a:latin typeface="Century Gothic" panose="020B0502020202020204" pitchFamily="34" charset="0"/>
                        </a:rPr>
                        <a:t>merci</a:t>
                      </a:r>
                    </a:p>
                  </a:txBody>
                  <a:tcPr/>
                </a:tc>
                <a:tc>
                  <a:txBody>
                    <a:bodyPr/>
                    <a:lstStyle/>
                    <a:p>
                      <a:r>
                        <a:rPr lang="en-GB" sz="2400" b="1" dirty="0">
                          <a:solidFill>
                            <a:srgbClr val="002060"/>
                          </a:solidFill>
                          <a:latin typeface="Century Gothic" panose="020B0502020202020204" pitchFamily="34" charset="0"/>
                        </a:rPr>
                        <a:t>la langue</a:t>
                      </a:r>
                    </a:p>
                  </a:txBody>
                  <a:tcPr/>
                </a:tc>
                <a:tc>
                  <a:txBody>
                    <a:bodyPr/>
                    <a:lstStyle/>
                    <a:p>
                      <a:r>
                        <a:rPr lang="en-GB" sz="2400" b="1" dirty="0">
                          <a:solidFill>
                            <a:srgbClr val="002060"/>
                          </a:solidFill>
                          <a:latin typeface="Century Gothic" panose="020B0502020202020204" pitchFamily="34" charset="0"/>
                        </a:rPr>
                        <a:t>de </a:t>
                      </a:r>
                      <a:r>
                        <a:rPr lang="en-GB" sz="2400" b="1" dirty="0" err="1">
                          <a:solidFill>
                            <a:srgbClr val="002060"/>
                          </a:solidFill>
                          <a:latin typeface="Century Gothic" panose="020B0502020202020204" pitchFamily="34" charset="0"/>
                        </a:rPr>
                        <a:t>rien</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934680">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adorer</a:t>
                      </a:r>
                    </a:p>
                  </a:txBody>
                  <a:tcPr/>
                </a:tc>
                <a:tc>
                  <a:txBody>
                    <a:bodyPr/>
                    <a:lstStyle/>
                    <a:p>
                      <a:r>
                        <a:rPr lang="en-GB" sz="2400" b="1" dirty="0" err="1">
                          <a:solidFill>
                            <a:srgbClr val="002060"/>
                          </a:solidFill>
                          <a:latin typeface="Century Gothic" panose="020B0502020202020204" pitchFamily="34" charset="0"/>
                        </a:rPr>
                        <a:t>apporter</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matin</a:t>
                      </a:r>
                    </a:p>
                  </a:txBody>
                  <a:tcPr/>
                </a:tc>
                <a:extLst>
                  <a:ext uri="{0D108BD9-81ED-4DB2-BD59-A6C34878D82A}">
                    <a16:rowId xmlns:a16="http://schemas.microsoft.com/office/drawing/2014/main" val="3232139915"/>
                  </a:ext>
                </a:extLst>
              </a:tr>
            </a:tbl>
          </a:graphicData>
        </a:graphic>
      </p:graphicFrame>
      <p:pic>
        <p:nvPicPr>
          <p:cNvPr id="25" name="Picture 24">
            <a:extLst>
              <a:ext uri="{FF2B5EF4-FFF2-40B4-BE49-F238E27FC236}">
                <a16:creationId xmlns:a16="http://schemas.microsoft.com/office/drawing/2014/main" id="{01F96456-6661-4669-97BC-E9EE4A114106}"/>
              </a:ext>
            </a:extLst>
          </p:cNvPr>
          <p:cNvPicPr>
            <a:picLocks noChangeAspect="1"/>
          </p:cNvPicPr>
          <p:nvPr/>
        </p:nvPicPr>
        <p:blipFill>
          <a:blip r:embed="rId5"/>
          <a:stretch>
            <a:fillRect/>
          </a:stretch>
        </p:blipFill>
        <p:spPr>
          <a:xfrm>
            <a:off x="646254" y="2675674"/>
            <a:ext cx="1186070" cy="1080360"/>
          </a:xfrm>
          <a:prstGeom prst="rect">
            <a:avLst/>
          </a:prstGeom>
        </p:spPr>
      </p:pic>
      <p:pic>
        <p:nvPicPr>
          <p:cNvPr id="26" name="Picture 25" descr="Icon&#10;&#10;Description automatically generated">
            <a:extLst>
              <a:ext uri="{FF2B5EF4-FFF2-40B4-BE49-F238E27FC236}">
                <a16:creationId xmlns:a16="http://schemas.microsoft.com/office/drawing/2014/main" id="{CE6A2650-5A63-4A99-B159-7F348E3EA1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7" name="Picture 26">
            <a:extLst>
              <a:ext uri="{FF2B5EF4-FFF2-40B4-BE49-F238E27FC236}">
                <a16:creationId xmlns:a16="http://schemas.microsoft.com/office/drawing/2014/main" id="{5C65FD78-FD1E-45C6-BAE1-CB02671F9220}"/>
              </a:ext>
            </a:extLst>
          </p:cNvPr>
          <p:cNvPicPr>
            <a:picLocks noChangeAspect="1"/>
          </p:cNvPicPr>
          <p:nvPr/>
        </p:nvPicPr>
        <p:blipFill>
          <a:blip r:embed="rId7"/>
          <a:stretch>
            <a:fillRect/>
          </a:stretch>
        </p:blipFill>
        <p:spPr>
          <a:xfrm>
            <a:off x="817364" y="4681233"/>
            <a:ext cx="1162417" cy="1101237"/>
          </a:xfrm>
          <a:prstGeom prst="rect">
            <a:avLst/>
          </a:prstGeom>
        </p:spPr>
      </p:pic>
      <p:sp>
        <p:nvSpPr>
          <p:cNvPr id="29" name="TextBox 28">
            <a:extLst>
              <a:ext uri="{FF2B5EF4-FFF2-40B4-BE49-F238E27FC236}">
                <a16:creationId xmlns:a16="http://schemas.microsoft.com/office/drawing/2014/main" id="{C1AEC681-D964-48E9-98CA-09EDE2556EEA}"/>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30" name="TextBox 29">
            <a:extLst>
              <a:ext uri="{FF2B5EF4-FFF2-40B4-BE49-F238E27FC236}">
                <a16:creationId xmlns:a16="http://schemas.microsoft.com/office/drawing/2014/main" id="{70EA7BD7-5692-4634-8CA2-40B4FFF6EE34}"/>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31" name="TextBox 30">
            <a:extLst>
              <a:ext uri="{FF2B5EF4-FFF2-40B4-BE49-F238E27FC236}">
                <a16:creationId xmlns:a16="http://schemas.microsoft.com/office/drawing/2014/main" id="{305AD50A-BFF0-4259-ACDA-EB1A1E1E8354}"/>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17" name="Google Shape;167;p2">
            <a:extLst>
              <a:ext uri="{FF2B5EF4-FFF2-40B4-BE49-F238E27FC236}">
                <a16:creationId xmlns:a16="http://schemas.microsoft.com/office/drawing/2014/main" id="{57C02DD0-1E2B-47F1-85E8-CC1DB0C5E6DE}"/>
              </a:ext>
            </a:extLst>
          </p:cNvPr>
          <p:cNvSpPr/>
          <p:nvPr/>
        </p:nvSpPr>
        <p:spPr>
          <a:xfrm>
            <a:off x="105255" y="152830"/>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889716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46" name="Rectangle 45">
            <a:extLst>
              <a:ext uri="{FF2B5EF4-FFF2-40B4-BE49-F238E27FC236}">
                <a16:creationId xmlns:a16="http://schemas.microsoft.com/office/drawing/2014/main" id="{039BC361-3E7F-45E7-BBE3-0680DA2C869D}"/>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5b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17" name="Table 4">
            <a:extLst>
              <a:ext uri="{FF2B5EF4-FFF2-40B4-BE49-F238E27FC236}">
                <a16:creationId xmlns:a16="http://schemas.microsoft.com/office/drawing/2014/main" id="{72EDED9D-8281-4887-911A-14BD08C30FF1}"/>
              </a:ext>
            </a:extLst>
          </p:cNvPr>
          <p:cNvGraphicFramePr>
            <a:graphicFrameLocks noGrp="1"/>
          </p:cNvGraphicFramePr>
          <p:nvPr>
            <p:extLst>
              <p:ext uri="{D42A27DB-BD31-4B8C-83A1-F6EECF244321}">
                <p14:modId xmlns:p14="http://schemas.microsoft.com/office/powerpoint/2010/main" val="1682329777"/>
              </p:ext>
            </p:extLst>
          </p:nvPr>
        </p:nvGraphicFramePr>
        <p:xfrm>
          <a:off x="484912" y="688950"/>
          <a:ext cx="10132654" cy="5608080"/>
        </p:xfrm>
        <a:graphic>
          <a:graphicData uri="http://schemas.openxmlformats.org/drawingml/2006/table">
            <a:tbl>
              <a:tblPr firstRow="1" bandRow="1">
                <a:tableStyleId>{5940675A-B579-460E-94D1-54222C63F5DA}</a:tableStyleId>
              </a:tblPr>
              <a:tblGrid>
                <a:gridCol w="1787220">
                  <a:extLst>
                    <a:ext uri="{9D8B030D-6E8A-4147-A177-3AD203B41FA5}">
                      <a16:colId xmlns:a16="http://schemas.microsoft.com/office/drawing/2014/main" val="1203737284"/>
                    </a:ext>
                  </a:extLst>
                </a:gridCol>
                <a:gridCol w="2477152">
                  <a:extLst>
                    <a:ext uri="{9D8B030D-6E8A-4147-A177-3AD203B41FA5}">
                      <a16:colId xmlns:a16="http://schemas.microsoft.com/office/drawing/2014/main" val="1810222861"/>
                    </a:ext>
                  </a:extLst>
                </a:gridCol>
                <a:gridCol w="2623066">
                  <a:extLst>
                    <a:ext uri="{9D8B030D-6E8A-4147-A177-3AD203B41FA5}">
                      <a16:colId xmlns:a16="http://schemas.microsoft.com/office/drawing/2014/main" val="274413866"/>
                    </a:ext>
                  </a:extLst>
                </a:gridCol>
                <a:gridCol w="3245216">
                  <a:extLst>
                    <a:ext uri="{9D8B030D-6E8A-4147-A177-3AD203B41FA5}">
                      <a16:colId xmlns:a16="http://schemas.microsoft.com/office/drawing/2014/main" val="2706468897"/>
                    </a:ext>
                  </a:extLst>
                </a:gridCol>
              </a:tblGrid>
              <a:tr h="934680">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2</a:t>
                      </a:r>
                    </a:p>
                  </a:txBody>
                  <a:tcPr/>
                </a:tc>
                <a:tc>
                  <a:txBody>
                    <a:bodyPr/>
                    <a:lstStyle/>
                    <a:p>
                      <a:r>
                        <a:rPr lang="en-GB" sz="2400" b="1" dirty="0">
                          <a:solidFill>
                            <a:srgbClr val="002060"/>
                          </a:solidFill>
                          <a:latin typeface="Century Gothic" panose="020B0502020202020204" pitchFamily="34" charset="0"/>
                        </a:rPr>
                        <a:t>9</a:t>
                      </a:r>
                    </a:p>
                  </a:txBody>
                  <a:tcPr/>
                </a:tc>
                <a:tc>
                  <a:txBody>
                    <a:bodyPr/>
                    <a:lstStyle/>
                    <a:p>
                      <a:r>
                        <a:rPr lang="en-GB" sz="2400" b="1" dirty="0">
                          <a:solidFill>
                            <a:srgbClr val="002060"/>
                          </a:solidFill>
                          <a:latin typeface="Century Gothic" panose="020B0502020202020204" pitchFamily="34" charset="0"/>
                        </a:rPr>
                        <a:t>there is/there are</a:t>
                      </a:r>
                    </a:p>
                  </a:txBody>
                  <a:tcPr/>
                </a:tc>
                <a:extLst>
                  <a:ext uri="{0D108BD9-81ED-4DB2-BD59-A6C34878D82A}">
                    <a16:rowId xmlns:a16="http://schemas.microsoft.com/office/drawing/2014/main" val="1256656619"/>
                  </a:ext>
                </a:extLst>
              </a:tr>
              <a:tr h="934680">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12</a:t>
                      </a:r>
                    </a:p>
                  </a:txBody>
                  <a:tcPr/>
                </a:tc>
                <a:tc>
                  <a:txBody>
                    <a:bodyPr/>
                    <a:lstStyle/>
                    <a:p>
                      <a:r>
                        <a:rPr lang="en-GB" sz="2400" b="1" dirty="0">
                          <a:solidFill>
                            <a:srgbClr val="002060"/>
                          </a:solidFill>
                          <a:latin typeface="Century Gothic" panose="020B0502020202020204" pitchFamily="34" charset="0"/>
                        </a:rPr>
                        <a:t>8</a:t>
                      </a:r>
                    </a:p>
                  </a:txBody>
                  <a:tcPr/>
                </a:tc>
                <a:tc>
                  <a:txBody>
                    <a:bodyPr/>
                    <a:lstStyle/>
                    <a:p>
                      <a:r>
                        <a:rPr lang="en-GB" sz="2400" b="1" dirty="0">
                          <a:solidFill>
                            <a:srgbClr val="002060"/>
                          </a:solidFill>
                          <a:latin typeface="Century Gothic" panose="020B0502020202020204" pitchFamily="34" charset="0"/>
                        </a:rPr>
                        <a:t>4</a:t>
                      </a:r>
                    </a:p>
                  </a:txBody>
                  <a:tcPr/>
                </a:tc>
                <a:extLst>
                  <a:ext uri="{0D108BD9-81ED-4DB2-BD59-A6C34878D82A}">
                    <a16:rowId xmlns:a16="http://schemas.microsoft.com/office/drawing/2014/main" val="1164559424"/>
                  </a:ext>
                </a:extLst>
              </a:tr>
              <a:tr h="934680">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August</a:t>
                      </a:r>
                    </a:p>
                  </a:txBody>
                  <a:tcPr/>
                </a:tc>
                <a:tc>
                  <a:txBody>
                    <a:bodyPr/>
                    <a:lstStyle/>
                    <a:p>
                      <a:r>
                        <a:rPr lang="en-GB" sz="2400" b="1" dirty="0">
                          <a:solidFill>
                            <a:srgbClr val="002060"/>
                          </a:solidFill>
                          <a:latin typeface="Century Gothic" panose="020B0502020202020204" pitchFamily="34" charset="0"/>
                        </a:rPr>
                        <a:t>(the) birthday</a:t>
                      </a:r>
                    </a:p>
                  </a:txBody>
                  <a:tcPr/>
                </a:tc>
                <a:tc>
                  <a:txBody>
                    <a:bodyPr/>
                    <a:lstStyle/>
                    <a:p>
                      <a:r>
                        <a:rPr lang="en-GB" sz="2400" b="1" dirty="0">
                          <a:solidFill>
                            <a:srgbClr val="002060"/>
                          </a:solidFill>
                          <a:latin typeface="Century Gothic" panose="020B0502020202020204" pitchFamily="34" charset="0"/>
                        </a:rPr>
                        <a:t>when</a:t>
                      </a:r>
                    </a:p>
                  </a:txBody>
                  <a:tcPr/>
                </a:tc>
                <a:extLst>
                  <a:ext uri="{0D108BD9-81ED-4DB2-BD59-A6C34878D82A}">
                    <a16:rowId xmlns:a16="http://schemas.microsoft.com/office/drawing/2014/main" val="760878619"/>
                  </a:ext>
                </a:extLst>
              </a:tr>
              <a:tr h="934680">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February</a:t>
                      </a:r>
                    </a:p>
                  </a:txBody>
                  <a:tcPr/>
                </a:tc>
                <a:tc>
                  <a:txBody>
                    <a:bodyPr/>
                    <a:lstStyle/>
                    <a:p>
                      <a:r>
                        <a:rPr lang="en-GB" sz="2400" b="1" dirty="0">
                          <a:solidFill>
                            <a:srgbClr val="002060"/>
                          </a:solidFill>
                          <a:latin typeface="Century Gothic" panose="020B0502020202020204" pitchFamily="34" charset="0"/>
                        </a:rPr>
                        <a:t>June</a:t>
                      </a:r>
                    </a:p>
                  </a:txBody>
                  <a:tcPr/>
                </a:tc>
                <a:tc>
                  <a:txBody>
                    <a:bodyPr/>
                    <a:lstStyle/>
                    <a:p>
                      <a:r>
                        <a:rPr lang="en-GB" sz="2400" b="1" dirty="0">
                          <a:solidFill>
                            <a:srgbClr val="002060"/>
                          </a:solidFill>
                          <a:latin typeface="Century Gothic" panose="020B0502020202020204" pitchFamily="34" charset="0"/>
                        </a:rPr>
                        <a:t>(the) month</a:t>
                      </a:r>
                    </a:p>
                  </a:txBody>
                  <a:tcPr/>
                </a:tc>
                <a:extLst>
                  <a:ext uri="{0D108BD9-81ED-4DB2-BD59-A6C34878D82A}">
                    <a16:rowId xmlns:a16="http://schemas.microsoft.com/office/drawing/2014/main" val="1047692962"/>
                  </a:ext>
                </a:extLst>
              </a:tr>
              <a:tr h="934680">
                <a:tc rowSpan="2">
                  <a:txBody>
                    <a:bodyPr/>
                    <a:lstStyle/>
                    <a:p>
                      <a:endParaRPr lang="en-GB"/>
                    </a:p>
                  </a:txBody>
                  <a:tcPr/>
                </a:tc>
                <a:tc>
                  <a:txBody>
                    <a:bodyPr/>
                    <a:lstStyle/>
                    <a:p>
                      <a:r>
                        <a:rPr lang="en-GB" sz="2100" b="1" dirty="0">
                          <a:solidFill>
                            <a:srgbClr val="002060"/>
                          </a:solidFill>
                          <a:latin typeface="Century Gothic" panose="020B0502020202020204" pitchFamily="34" charset="0"/>
                        </a:rPr>
                        <a:t>to bring, bringing</a:t>
                      </a:r>
                    </a:p>
                  </a:txBody>
                  <a:tcPr/>
                </a:tc>
                <a:tc>
                  <a:txBody>
                    <a:bodyPr/>
                    <a:lstStyle/>
                    <a:p>
                      <a:r>
                        <a:rPr lang="en-GB" sz="2400" b="1" dirty="0">
                          <a:solidFill>
                            <a:srgbClr val="002060"/>
                          </a:solidFill>
                          <a:latin typeface="Century Gothic" panose="020B0502020202020204" pitchFamily="34" charset="0"/>
                        </a:rPr>
                        <a:t>you’re welcome</a:t>
                      </a:r>
                    </a:p>
                  </a:txBody>
                  <a:tcPr/>
                </a:tc>
                <a:tc>
                  <a:txBody>
                    <a:bodyPr/>
                    <a:lstStyle/>
                    <a:p>
                      <a:r>
                        <a:rPr lang="en-GB" sz="2400" b="1" dirty="0">
                          <a:solidFill>
                            <a:srgbClr val="002060"/>
                          </a:solidFill>
                          <a:latin typeface="Century Gothic" panose="020B0502020202020204" pitchFamily="34" charset="0"/>
                        </a:rPr>
                        <a:t>(the) language</a:t>
                      </a:r>
                    </a:p>
                  </a:txBody>
                  <a:tcPr/>
                </a:tc>
                <a:extLst>
                  <a:ext uri="{0D108BD9-81ED-4DB2-BD59-A6C34878D82A}">
                    <a16:rowId xmlns:a16="http://schemas.microsoft.com/office/drawing/2014/main" val="3343226472"/>
                  </a:ext>
                </a:extLst>
              </a:tr>
              <a:tr h="934680">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(m/</a:t>
                      </a:r>
                      <a:r>
                        <a:rPr lang="en-GB" sz="2400" b="1" dirty="0" err="1">
                          <a:solidFill>
                            <a:srgbClr val="002060"/>
                          </a:solidFill>
                          <a:latin typeface="Century Gothic" panose="020B0502020202020204" pitchFamily="34" charset="0"/>
                        </a:rPr>
                        <a:t>fpl</a:t>
                      </a:r>
                      <a:r>
                        <a:rPr lang="en-GB" sz="2400" b="1" dirty="0">
                          <a:solidFill>
                            <a:srgbClr val="002060"/>
                          </a:solidFill>
                          <a:latin typeface="Century Gothic" panose="020B0502020202020204" pitchFamily="34" charset="0"/>
                        </a:rPr>
                        <a:t>)</a:t>
                      </a:r>
                    </a:p>
                  </a:txBody>
                  <a:tcPr/>
                </a:tc>
                <a:tc>
                  <a:txBody>
                    <a:bodyPr/>
                    <a:lstStyle/>
                    <a:p>
                      <a:r>
                        <a:rPr lang="en-GB" sz="2400" b="1" dirty="0">
                          <a:solidFill>
                            <a:srgbClr val="002060"/>
                          </a:solidFill>
                          <a:latin typeface="Century Gothic" panose="020B0502020202020204" pitchFamily="34" charset="0"/>
                        </a:rPr>
                        <a:t>(the) morning</a:t>
                      </a:r>
                    </a:p>
                  </a:txBody>
                  <a:tcPr/>
                </a:tc>
                <a:tc>
                  <a:txBody>
                    <a:bodyPr/>
                    <a:lstStyle/>
                    <a:p>
                      <a:r>
                        <a:rPr lang="en-GB" sz="2400" b="1" dirty="0">
                          <a:solidFill>
                            <a:srgbClr val="002060"/>
                          </a:solidFill>
                          <a:latin typeface="Century Gothic" panose="020B0502020202020204" pitchFamily="34" charset="0"/>
                        </a:rPr>
                        <a:t>thank you</a:t>
                      </a:r>
                    </a:p>
                  </a:txBody>
                  <a:tcPr/>
                </a:tc>
                <a:extLst>
                  <a:ext uri="{0D108BD9-81ED-4DB2-BD59-A6C34878D82A}">
                    <a16:rowId xmlns:a16="http://schemas.microsoft.com/office/drawing/2014/main" val="3232139915"/>
                  </a:ext>
                </a:extLst>
              </a:tr>
            </a:tbl>
          </a:graphicData>
        </a:graphic>
      </p:graphicFrame>
      <p:pic>
        <p:nvPicPr>
          <p:cNvPr id="18" name="Picture 17">
            <a:extLst>
              <a:ext uri="{FF2B5EF4-FFF2-40B4-BE49-F238E27FC236}">
                <a16:creationId xmlns:a16="http://schemas.microsoft.com/office/drawing/2014/main" id="{798AFA47-FDE7-4AE2-A55C-86888F5B2F22}"/>
              </a:ext>
            </a:extLst>
          </p:cNvPr>
          <p:cNvPicPr>
            <a:picLocks noChangeAspect="1"/>
          </p:cNvPicPr>
          <p:nvPr/>
        </p:nvPicPr>
        <p:blipFill>
          <a:blip r:embed="rId5"/>
          <a:stretch>
            <a:fillRect/>
          </a:stretch>
        </p:blipFill>
        <p:spPr>
          <a:xfrm>
            <a:off x="646254" y="2675674"/>
            <a:ext cx="1186070" cy="1080360"/>
          </a:xfrm>
          <a:prstGeom prst="rect">
            <a:avLst/>
          </a:prstGeom>
        </p:spPr>
      </p:pic>
      <p:pic>
        <p:nvPicPr>
          <p:cNvPr id="19" name="Picture 18" descr="Icon&#10;&#10;Description automatically generated">
            <a:extLst>
              <a:ext uri="{FF2B5EF4-FFF2-40B4-BE49-F238E27FC236}">
                <a16:creationId xmlns:a16="http://schemas.microsoft.com/office/drawing/2014/main" id="{57CB9B59-700D-4775-B4D1-27796C1587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0" name="Picture 19">
            <a:extLst>
              <a:ext uri="{FF2B5EF4-FFF2-40B4-BE49-F238E27FC236}">
                <a16:creationId xmlns:a16="http://schemas.microsoft.com/office/drawing/2014/main" id="{032FC863-35E2-4013-A7F8-A188DCCDB3A3}"/>
              </a:ext>
            </a:extLst>
          </p:cNvPr>
          <p:cNvPicPr>
            <a:picLocks noChangeAspect="1"/>
          </p:cNvPicPr>
          <p:nvPr/>
        </p:nvPicPr>
        <p:blipFill>
          <a:blip r:embed="rId7"/>
          <a:stretch>
            <a:fillRect/>
          </a:stretch>
        </p:blipFill>
        <p:spPr>
          <a:xfrm>
            <a:off x="817364" y="4681233"/>
            <a:ext cx="1162417" cy="1101237"/>
          </a:xfrm>
          <a:prstGeom prst="rect">
            <a:avLst/>
          </a:prstGeom>
        </p:spPr>
      </p:pic>
      <p:sp>
        <p:nvSpPr>
          <p:cNvPr id="21" name="TextBox 20">
            <a:extLst>
              <a:ext uri="{FF2B5EF4-FFF2-40B4-BE49-F238E27FC236}">
                <a16:creationId xmlns:a16="http://schemas.microsoft.com/office/drawing/2014/main" id="{620D8B12-46C4-48E4-8AB4-D68C1D15F4D9}"/>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2" name="TextBox 21">
            <a:extLst>
              <a:ext uri="{FF2B5EF4-FFF2-40B4-BE49-F238E27FC236}">
                <a16:creationId xmlns:a16="http://schemas.microsoft.com/office/drawing/2014/main" id="{449DFA75-D1AB-4E16-903E-0777D18F6E6F}"/>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30" name="TextBox 29">
            <a:extLst>
              <a:ext uri="{FF2B5EF4-FFF2-40B4-BE49-F238E27FC236}">
                <a16:creationId xmlns:a16="http://schemas.microsoft.com/office/drawing/2014/main" id="{97C83D90-8C60-4051-A567-0118E15021E3}"/>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36" name="TextBox 35">
            <a:extLst>
              <a:ext uri="{FF2B5EF4-FFF2-40B4-BE49-F238E27FC236}">
                <a16:creationId xmlns:a16="http://schemas.microsoft.com/office/drawing/2014/main" id="{FD292B97-7688-4FA5-996E-F303DF0A11C8}"/>
              </a:ext>
            </a:extLst>
          </p:cNvPr>
          <p:cNvSpPr txBox="1"/>
          <p:nvPr/>
        </p:nvSpPr>
        <p:spPr>
          <a:xfrm>
            <a:off x="7332628" y="4951797"/>
            <a:ext cx="33239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la langue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3" name="Google Shape;167;p2">
            <a:extLst>
              <a:ext uri="{FF2B5EF4-FFF2-40B4-BE49-F238E27FC236}">
                <a16:creationId xmlns:a16="http://schemas.microsoft.com/office/drawing/2014/main" id="{E0C7251E-2C54-409D-A5FF-5BE68D61C295}"/>
              </a:ext>
            </a:extLst>
          </p:cNvPr>
          <p:cNvSpPr/>
          <p:nvPr/>
        </p:nvSpPr>
        <p:spPr>
          <a:xfrm>
            <a:off x="105255" y="152830"/>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30982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9"/>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0" y="59058"/>
            <a:ext cx="1339486" cy="994003"/>
          </a:xfrm>
        </p:spPr>
        <p:txBody>
          <a:bodyPr/>
          <a:lstStyle/>
          <a:p>
            <a:r>
              <a:rPr lang="en-GB" sz="7200" b="1" spc="-1" dirty="0">
                <a:solidFill>
                  <a:srgbClr val="002060"/>
                </a:solidFill>
                <a:latin typeface="Century Gothic" panose="020B0502020202020204" pitchFamily="34" charset="0"/>
                <a:ea typeface="Century Gothic"/>
              </a:rPr>
              <a:t> [r]</a:t>
            </a:r>
            <a:endParaRPr lang="en-GB" sz="7200" dirty="0">
              <a:solidFill>
                <a:srgbClr val="002060"/>
              </a:solidFill>
            </a:endParaRPr>
          </a:p>
        </p:txBody>
      </p:sp>
      <p:sp>
        <p:nvSpPr>
          <p:cNvPr id="11" name="TextBox 10">
            <a:extLst>
              <a:ext uri="{FF2B5EF4-FFF2-40B4-BE49-F238E27FC236}">
                <a16:creationId xmlns:a16="http://schemas.microsoft.com/office/drawing/2014/main" id="{2929D0A9-22A4-4FCE-8F88-E5BB8BA206D3}"/>
              </a:ext>
            </a:extLst>
          </p:cNvPr>
          <p:cNvSpPr txBox="1"/>
          <p:nvPr/>
        </p:nvSpPr>
        <p:spPr>
          <a:xfrm>
            <a:off x="3747751" y="4250074"/>
            <a:ext cx="447046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rPr>
              <a:t>r</a:t>
            </a: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rPr>
              <a:t>ue</a:t>
            </a:r>
          </a:p>
        </p:txBody>
      </p:sp>
      <p:grpSp>
        <p:nvGrpSpPr>
          <p:cNvPr id="3" name="Group 2">
            <a:extLst>
              <a:ext uri="{FF2B5EF4-FFF2-40B4-BE49-F238E27FC236}">
                <a16:creationId xmlns:a16="http://schemas.microsoft.com/office/drawing/2014/main" id="{45A56BFE-D2AB-4BFE-9B30-9C38DA6C7DFF}"/>
              </a:ext>
            </a:extLst>
          </p:cNvPr>
          <p:cNvGrpSpPr/>
          <p:nvPr/>
        </p:nvGrpSpPr>
        <p:grpSpPr>
          <a:xfrm>
            <a:off x="3827257" y="1614005"/>
            <a:ext cx="4311456" cy="2721606"/>
            <a:chOff x="3663055" y="1524644"/>
            <a:chExt cx="4311456" cy="2721606"/>
          </a:xfrm>
        </p:grpSpPr>
        <p:sp>
          <p:nvSpPr>
            <p:cNvPr id="7" name="Arrow: Down 6">
              <a:extLst>
                <a:ext uri="{FF2B5EF4-FFF2-40B4-BE49-F238E27FC236}">
                  <a16:creationId xmlns:a16="http://schemas.microsoft.com/office/drawing/2014/main" id="{538AED9B-9C6C-4A01-8C9D-B9BAFEFF70C0}"/>
                </a:ext>
              </a:extLst>
            </p:cNvPr>
            <p:cNvSpPr/>
            <p:nvPr/>
          </p:nvSpPr>
          <p:spPr>
            <a:xfrm rot="2386879">
              <a:off x="6833635" y="2512504"/>
              <a:ext cx="583509" cy="1600200"/>
            </a:xfrm>
            <a:prstGeom prst="downArrow">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8" name="Group 7" descr="arrow pointing to street in front of house">
              <a:extLst>
                <a:ext uri="{FF2B5EF4-FFF2-40B4-BE49-F238E27FC236}">
                  <a16:creationId xmlns:a16="http://schemas.microsoft.com/office/drawing/2014/main" id="{D5E5B075-201C-43AB-8973-3169B3F259EA}"/>
                </a:ext>
              </a:extLst>
            </p:cNvPr>
            <p:cNvGrpSpPr/>
            <p:nvPr/>
          </p:nvGrpSpPr>
          <p:grpSpPr>
            <a:xfrm>
              <a:off x="3663055" y="1524644"/>
              <a:ext cx="4311456" cy="2721606"/>
              <a:chOff x="3663055" y="1524644"/>
              <a:chExt cx="4311456" cy="2721606"/>
            </a:xfrm>
          </p:grpSpPr>
          <p:pic>
            <p:nvPicPr>
              <p:cNvPr id="9" name="Picture 2">
                <a:extLst>
                  <a:ext uri="{FF2B5EF4-FFF2-40B4-BE49-F238E27FC236}">
                    <a16:creationId xmlns:a16="http://schemas.microsoft.com/office/drawing/2014/main" id="{AFA9A1F7-D0E3-4DF7-8939-825DBC28E55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p:blipFill>
            <p:spPr bwMode="auto">
              <a:xfrm>
                <a:off x="3663055" y="1524644"/>
                <a:ext cx="4311456" cy="2721606"/>
              </a:xfrm>
              <a:prstGeom prst="rect">
                <a:avLst/>
              </a:prstGeom>
              <a:noFill/>
              <a:extLst>
                <a:ext uri="{909E8E84-426E-40DD-AFC4-6F175D3DCCD1}">
                  <a14:hiddenFill xmlns:a14="http://schemas.microsoft.com/office/drawing/2010/main">
                    <a:solidFill>
                      <a:srgbClr val="FFFFFF"/>
                    </a:solidFill>
                  </a14:hiddenFill>
                </a:ext>
              </a:extLst>
            </p:spPr>
          </p:pic>
          <p:sp>
            <p:nvSpPr>
              <p:cNvPr id="10" name="Arrow: Down 9">
                <a:extLst>
                  <a:ext uri="{FF2B5EF4-FFF2-40B4-BE49-F238E27FC236}">
                    <a16:creationId xmlns:a16="http://schemas.microsoft.com/office/drawing/2014/main" id="{2A1BA213-E7C9-451D-B0E9-ACE2B7760C20}"/>
                  </a:ext>
                </a:extLst>
              </p:cNvPr>
              <p:cNvSpPr/>
              <p:nvPr/>
            </p:nvSpPr>
            <p:spPr>
              <a:xfrm rot="2386879">
                <a:off x="6833635" y="2512504"/>
                <a:ext cx="583509" cy="1600200"/>
              </a:xfrm>
              <a:prstGeom prst="downArrow">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pic>
        <p:nvPicPr>
          <p:cNvPr id="4" name="rue (RT3W8)">
            <a:hlinkClick r:id="" action="ppaction://media"/>
            <a:extLst>
              <a:ext uri="{FF2B5EF4-FFF2-40B4-BE49-F238E27FC236}">
                <a16:creationId xmlns:a16="http://schemas.microsoft.com/office/drawing/2014/main" id="{517C1509-D728-75F0-DD5C-DC632D83057A}"/>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8495435" y="2306577"/>
            <a:ext cx="3637360" cy="2046015"/>
          </a:xfrm>
          <a:prstGeom prst="rect">
            <a:avLst/>
          </a:prstGeom>
        </p:spPr>
      </p:pic>
      <p:pic>
        <p:nvPicPr>
          <p:cNvPr id="5" name="r (RT3W8)">
            <a:hlinkClick r:id="" action="ppaction://media"/>
            <a:extLst>
              <a:ext uri="{FF2B5EF4-FFF2-40B4-BE49-F238E27FC236}">
                <a16:creationId xmlns:a16="http://schemas.microsoft.com/office/drawing/2014/main" id="{54104717-9800-FF43-BFAC-982E0116D2D3}"/>
              </a:ext>
            </a:extLst>
          </p:cNvPr>
          <p:cNvPicPr>
            <a:picLocks noChangeAspect="1"/>
          </p:cNvPicPr>
          <p:nvPr>
            <a:videoFile r:link="rId4"/>
            <p:extLst>
              <p:ext uri="{DAA4B4D4-6D71-4841-9C94-3DE7FCFB9230}">
                <p14:media xmlns:p14="http://schemas.microsoft.com/office/powerpoint/2010/main" r:embed="rId3"/>
              </p:ext>
            </p:extLst>
          </p:nvPr>
        </p:nvPicPr>
        <p:blipFill>
          <a:blip r:embed="rId12"/>
          <a:stretch>
            <a:fillRect/>
          </a:stretch>
        </p:blipFill>
        <p:spPr>
          <a:xfrm>
            <a:off x="59205" y="2306577"/>
            <a:ext cx="3630603" cy="2046015"/>
          </a:xfrm>
          <a:prstGeom prst="rect">
            <a:avLst/>
          </a:prstGeom>
        </p:spPr>
      </p:pic>
    </p:spTree>
    <p:extLst>
      <p:ext uri="{BB962C8B-B14F-4D97-AF65-F5344CB8AC3E}">
        <p14:creationId xmlns:p14="http://schemas.microsoft.com/office/powerpoint/2010/main" val="2367646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7" name="T3_W8_2.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mediacall" presetSubtype="0" fill="hold" nodeType="withEffect">
                                  <p:stCondLst>
                                    <p:cond delay="0"/>
                                  </p:stCondLst>
                                  <p:childTnLst>
                                    <p:cmd type="call" cmd="playFrom(0.0)">
                                      <p:cBhvr>
                                        <p:cTn id="12" dur="3526" fill="hold"/>
                                        <p:tgtEl>
                                          <p:spTgt spid="5"/>
                                        </p:tgtEl>
                                      </p:cBhvr>
                                    </p:cmd>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8" name="T3_W8_2.2.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8" name="T3_W8_2.2.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mediacall" presetSubtype="0" fill="hold" nodeType="withEffect">
                                  <p:stCondLst>
                                    <p:cond delay="0"/>
                                  </p:stCondLst>
                                  <p:childTnLst>
                                    <p:cmd type="call" cmd="playFrom(0.0)">
                                      <p:cBhvr>
                                        <p:cTn id="26" dur="459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4"/>
                </p:tgtEl>
              </p:cMediaNode>
            </p:video>
            <p:seq concurrent="1" nextAc="seek">
              <p:cTn id="28" restart="whenNotActive" fill="hold" evtFilter="cancelBubble" nodeType="interactiveSeq">
                <p:stCondLst>
                  <p:cond evt="onClick" delay="0">
                    <p:tgtEl>
                      <p:spTgt spid="4"/>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4"/>
                                        </p:tgtEl>
                                      </p:cBhvr>
                                    </p:cmd>
                                  </p:childTnLst>
                                </p:cTn>
                              </p:par>
                            </p:childTnLst>
                          </p:cTn>
                        </p:par>
                      </p:childTnLst>
                    </p:cTn>
                  </p:par>
                </p:childTnLst>
              </p:cTn>
              <p:nextCondLst>
                <p:cond evt="onClick" delay="0">
                  <p:tgtEl>
                    <p:spTgt spid="4"/>
                  </p:tgtEl>
                </p:cond>
              </p:nextCondLst>
            </p:seq>
            <p:video>
              <p:cMediaNode vol="80000">
                <p:cTn id="33" fill="hold" display="0">
                  <p:stCondLst>
                    <p:cond delay="indefinite"/>
                  </p:stCondLst>
                </p:cTn>
                <p:tgtEl>
                  <p:spTgt spid="5"/>
                </p:tgtEl>
              </p:cMediaNode>
            </p:video>
            <p:seq concurrent="1" nextAc="seek">
              <p:cTn id="34" restart="whenNotActive" fill="hold" evtFilter="cancelBubble" nodeType="interactiveSeq">
                <p:stCondLst>
                  <p:cond evt="onClick" delay="0">
                    <p:tgtEl>
                      <p:spTgt spid="5"/>
                    </p:tgtEl>
                  </p:cond>
                </p:stCondLst>
                <p:endSync evt="end" delay="0">
                  <p:rtn val="all"/>
                </p:endSync>
                <p:childTnLst>
                  <p:par>
                    <p:cTn id="35" fill="hold">
                      <p:stCondLst>
                        <p:cond delay="0"/>
                      </p:stCondLst>
                      <p:childTnLst>
                        <p:par>
                          <p:cTn id="36" fill="hold">
                            <p:stCondLst>
                              <p:cond delay="0"/>
                            </p:stCondLst>
                            <p:childTnLst>
                              <p:par>
                                <p:cTn id="37" presetID="2" presetClass="mediacall" presetSubtype="0" fill="hold" nodeType="clickEffect">
                                  <p:stCondLst>
                                    <p:cond delay="0"/>
                                  </p:stCondLst>
                                  <p:childTnLst>
                                    <p:cmd type="call" cmd="togglePause">
                                      <p:cBhvr>
                                        <p:cTn id="38" dur="1" fill="hold"/>
                                        <p:tgtEl>
                                          <p:spTgt spid="5"/>
                                        </p:tgtEl>
                                      </p:cBhvr>
                                    </p:cmd>
                                  </p:childTnLst>
                                </p:cTn>
                              </p:par>
                            </p:childTnLst>
                          </p:cTn>
                        </p:par>
                      </p:childTnLst>
                    </p:cTn>
                  </p:par>
                </p:childTnLst>
              </p:cTn>
              <p:nextCondLst>
                <p:cond evt="onClick" delay="0">
                  <p:tgtEl>
                    <p:spTgt spid="5"/>
                  </p:tgtEl>
                </p:cond>
              </p:nextCondLst>
            </p:seq>
          </p:childTnLst>
        </p:cTn>
      </p:par>
    </p:tnLst>
    <p:bldLst>
      <p:bldP spid="2"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8"/>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32579" y="137292"/>
            <a:ext cx="1429509" cy="994003"/>
          </a:xfrm>
        </p:spPr>
        <p:txBody>
          <a:bodyPr/>
          <a:lstStyle/>
          <a:p>
            <a:r>
              <a:rPr lang="en-GB" sz="7200" b="1" spc="-1" dirty="0">
                <a:solidFill>
                  <a:srgbClr val="002060"/>
                </a:solidFill>
                <a:latin typeface="Century Gothic" panose="020B0502020202020204" pitchFamily="34" charset="0"/>
                <a:ea typeface="Century Gothic"/>
                <a:hlinkClick r:id="" action="ppaction://noaction">
                  <a:snd r:embed="rId9" name="T3_W8_2.1.wav"/>
                  <a:extLst>
                    <a:ext uri="{A12FA001-AC4F-418D-AE19-62706E023703}">
                      <ahyp:hlinkClr xmlns:ahyp="http://schemas.microsoft.com/office/drawing/2018/hyperlinkcolor" val="tx"/>
                    </a:ext>
                  </a:extLst>
                </a:hlinkClick>
              </a:rPr>
              <a:t>[r]</a:t>
            </a:r>
            <a:endParaRPr lang="en-GB" sz="7200" dirty="0">
              <a:solidFill>
                <a:srgbClr val="002060"/>
              </a:solidFill>
              <a:hlinkClick r:id="" action="ppaction://noaction">
                <a:snd r:embed="rId9" name="T3_W8_2.1.wav"/>
                <a:extLst>
                  <a:ext uri="{A12FA001-AC4F-418D-AE19-62706E023703}">
                    <ahyp:hlinkClr xmlns:ahyp="http://schemas.microsoft.com/office/drawing/2018/hyperlinkcolor" val="tx"/>
                  </a:ext>
                </a:extLst>
              </a:hlinkClick>
            </a:endParaRPr>
          </a:p>
        </p:txBody>
      </p:sp>
      <p:sp>
        <p:nvSpPr>
          <p:cNvPr id="11" name="TextBox 10">
            <a:extLst>
              <a:ext uri="{FF2B5EF4-FFF2-40B4-BE49-F238E27FC236}">
                <a16:creationId xmlns:a16="http://schemas.microsoft.com/office/drawing/2014/main" id="{D78F8008-F275-429C-AE07-5DF1BE441C13}"/>
              </a:ext>
            </a:extLst>
          </p:cNvPr>
          <p:cNvSpPr txBox="1"/>
          <p:nvPr/>
        </p:nvSpPr>
        <p:spPr>
          <a:xfrm>
            <a:off x="8338668" y="2805986"/>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mode</a:t>
            </a: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r</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ne</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 name="TextBox 11">
            <a:extLst>
              <a:ext uri="{FF2B5EF4-FFF2-40B4-BE49-F238E27FC236}">
                <a16:creationId xmlns:a16="http://schemas.microsoft.com/office/drawing/2014/main" id="{0CB5C4BE-B8E7-43D6-9CFA-61084BE7D546}"/>
              </a:ext>
            </a:extLst>
          </p:cNvPr>
          <p:cNvSpPr txBox="1"/>
          <p:nvPr/>
        </p:nvSpPr>
        <p:spPr>
          <a:xfrm>
            <a:off x="221090" y="2805986"/>
            <a:ext cx="39917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t</a:t>
            </a:r>
            <a:r>
              <a:rPr kumimoji="0" lang="en-GB" sz="4800" b="1" i="0" u="none" strike="noStrike" kern="1200" cap="none" spc="0" normalizeH="0" baseline="0" noProof="0" dirty="0">
                <a:ln>
                  <a:noFill/>
                </a:ln>
                <a:solidFill>
                  <a:srgbClr val="FF0066"/>
                </a:solidFill>
                <a:effectLst/>
                <a:uLnTx/>
                <a:uFillTx/>
                <a:latin typeface="Century Gothic" panose="020B0502020202020204" pitchFamily="34" charset="0"/>
              </a:rPr>
              <a:t>r</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iste</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0" name="TextBox 19">
            <a:extLst>
              <a:ext uri="{FF2B5EF4-FFF2-40B4-BE49-F238E27FC236}">
                <a16:creationId xmlns:a16="http://schemas.microsoft.com/office/drawing/2014/main" id="{ADDAC545-8342-4020-84A7-A55ABB7C4456}"/>
              </a:ext>
            </a:extLst>
          </p:cNvPr>
          <p:cNvSpPr txBox="1"/>
          <p:nvPr/>
        </p:nvSpPr>
        <p:spPr>
          <a:xfrm>
            <a:off x="7970397" y="5590845"/>
            <a:ext cx="399324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pa</a:t>
            </a: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r</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ler</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3" name="TextBox 22">
            <a:extLst>
              <a:ext uri="{FF2B5EF4-FFF2-40B4-BE49-F238E27FC236}">
                <a16:creationId xmlns:a16="http://schemas.microsoft.com/office/drawing/2014/main" id="{92EB1CA2-C3C7-4C30-9760-B34F3ACA5BC4}"/>
              </a:ext>
            </a:extLst>
          </p:cNvPr>
          <p:cNvSpPr txBox="1"/>
          <p:nvPr/>
        </p:nvSpPr>
        <p:spPr>
          <a:xfrm>
            <a:off x="768578" y="5590846"/>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êt</a:t>
            </a: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r</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e</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8" name="TextBox 17">
            <a:extLst>
              <a:ext uri="{FF2B5EF4-FFF2-40B4-BE49-F238E27FC236}">
                <a16:creationId xmlns:a16="http://schemas.microsoft.com/office/drawing/2014/main" id="{4922BD8A-481B-4FBE-8068-88A74CF716DD}"/>
              </a:ext>
            </a:extLst>
          </p:cNvPr>
          <p:cNvSpPr txBox="1"/>
          <p:nvPr/>
        </p:nvSpPr>
        <p:spPr>
          <a:xfrm>
            <a:off x="3747751" y="4250074"/>
            <a:ext cx="447046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rPr>
              <a:t>r</a:t>
            </a: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rPr>
              <a:t>ue</a:t>
            </a:r>
          </a:p>
        </p:txBody>
      </p:sp>
      <p:grpSp>
        <p:nvGrpSpPr>
          <p:cNvPr id="25" name="Group 24">
            <a:extLst>
              <a:ext uri="{FF2B5EF4-FFF2-40B4-BE49-F238E27FC236}">
                <a16:creationId xmlns:a16="http://schemas.microsoft.com/office/drawing/2014/main" id="{5415EF48-67AA-4CAB-B7D5-4A1444EDD848}"/>
              </a:ext>
            </a:extLst>
          </p:cNvPr>
          <p:cNvGrpSpPr/>
          <p:nvPr/>
        </p:nvGrpSpPr>
        <p:grpSpPr>
          <a:xfrm>
            <a:off x="3667716" y="1456535"/>
            <a:ext cx="4311456" cy="2721606"/>
            <a:chOff x="3663055" y="1524644"/>
            <a:chExt cx="4311456" cy="2721606"/>
          </a:xfrm>
        </p:grpSpPr>
        <p:sp>
          <p:nvSpPr>
            <p:cNvPr id="26" name="Arrow: Down 25">
              <a:extLst>
                <a:ext uri="{FF2B5EF4-FFF2-40B4-BE49-F238E27FC236}">
                  <a16:creationId xmlns:a16="http://schemas.microsoft.com/office/drawing/2014/main" id="{F5057D8D-E717-4372-8A6A-EB7164CD3653}"/>
                </a:ext>
              </a:extLst>
            </p:cNvPr>
            <p:cNvSpPr/>
            <p:nvPr/>
          </p:nvSpPr>
          <p:spPr>
            <a:xfrm rot="2386879">
              <a:off x="6833635" y="2512504"/>
              <a:ext cx="583509" cy="1600200"/>
            </a:xfrm>
            <a:prstGeom prst="downArrow">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27" name="Group 26" descr="arrow pointing to street in front of house">
              <a:extLst>
                <a:ext uri="{FF2B5EF4-FFF2-40B4-BE49-F238E27FC236}">
                  <a16:creationId xmlns:a16="http://schemas.microsoft.com/office/drawing/2014/main" id="{05617706-5F01-4574-972F-10317E3216A4}"/>
                </a:ext>
              </a:extLst>
            </p:cNvPr>
            <p:cNvGrpSpPr/>
            <p:nvPr/>
          </p:nvGrpSpPr>
          <p:grpSpPr>
            <a:xfrm>
              <a:off x="3663055" y="1524644"/>
              <a:ext cx="4311456" cy="2721606"/>
              <a:chOff x="3663055" y="1524644"/>
              <a:chExt cx="4311456" cy="2721606"/>
            </a:xfrm>
          </p:grpSpPr>
          <p:pic>
            <p:nvPicPr>
              <p:cNvPr id="29" name="Picture 2">
                <a:extLst>
                  <a:ext uri="{FF2B5EF4-FFF2-40B4-BE49-F238E27FC236}">
                    <a16:creationId xmlns:a16="http://schemas.microsoft.com/office/drawing/2014/main" id="{A2A10CD8-C1A3-40AD-A73C-7CAA042AA12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p:blipFill>
            <p:spPr bwMode="auto">
              <a:xfrm>
                <a:off x="3663055" y="1524644"/>
                <a:ext cx="4311456" cy="2721606"/>
              </a:xfrm>
              <a:prstGeom prst="rect">
                <a:avLst/>
              </a:prstGeom>
              <a:noFill/>
              <a:extLst>
                <a:ext uri="{909E8E84-426E-40DD-AFC4-6F175D3DCCD1}">
                  <a14:hiddenFill xmlns:a14="http://schemas.microsoft.com/office/drawing/2010/main">
                    <a:solidFill>
                      <a:srgbClr val="FFFFFF"/>
                    </a:solidFill>
                  </a14:hiddenFill>
                </a:ext>
              </a:extLst>
            </p:spPr>
          </p:pic>
          <p:sp>
            <p:nvSpPr>
              <p:cNvPr id="37" name="Arrow: Down 36">
                <a:extLst>
                  <a:ext uri="{FF2B5EF4-FFF2-40B4-BE49-F238E27FC236}">
                    <a16:creationId xmlns:a16="http://schemas.microsoft.com/office/drawing/2014/main" id="{30C0A7D0-2C93-4F1E-9955-EFDB9A1F45F2}"/>
                  </a:ext>
                </a:extLst>
              </p:cNvPr>
              <p:cNvSpPr/>
              <p:nvPr/>
            </p:nvSpPr>
            <p:spPr>
              <a:xfrm rot="2386879">
                <a:off x="6833635" y="2512504"/>
                <a:ext cx="583509" cy="1600200"/>
              </a:xfrm>
              <a:prstGeom prst="downArrow">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pic>
        <p:nvPicPr>
          <p:cNvPr id="5" name="Picture 4" descr="Icon&#10;&#10;Description automatically generated">
            <a:extLst>
              <a:ext uri="{FF2B5EF4-FFF2-40B4-BE49-F238E27FC236}">
                <a16:creationId xmlns:a16="http://schemas.microsoft.com/office/drawing/2014/main" id="{8CE2F2E0-ECD0-44E7-8AD5-89E15BA4D63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86658" y="1319080"/>
            <a:ext cx="1545828" cy="1545828"/>
          </a:xfrm>
          <a:prstGeom prst="rect">
            <a:avLst/>
          </a:prstGeom>
        </p:spPr>
      </p:pic>
      <p:pic>
        <p:nvPicPr>
          <p:cNvPr id="8" name="Picture 7" descr="A picture containing text, clipart&#10;&#10;Description automatically generated">
            <a:extLst>
              <a:ext uri="{FF2B5EF4-FFF2-40B4-BE49-F238E27FC236}">
                <a16:creationId xmlns:a16="http://schemas.microsoft.com/office/drawing/2014/main" id="{13E941EA-04FD-4E13-B0DD-537C4715FD2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05990" y="4818771"/>
            <a:ext cx="3528732" cy="720149"/>
          </a:xfrm>
          <a:prstGeom prst="rect">
            <a:avLst/>
          </a:prstGeom>
        </p:spPr>
      </p:pic>
      <p:pic>
        <p:nvPicPr>
          <p:cNvPr id="10" name="Picture 9" descr="Logo&#10;&#10;Description automatically generated">
            <a:extLst>
              <a:ext uri="{FF2B5EF4-FFF2-40B4-BE49-F238E27FC236}">
                <a16:creationId xmlns:a16="http://schemas.microsoft.com/office/drawing/2014/main" id="{FD81B396-EF24-4B75-BA86-3535CA790B5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780821" y="2019305"/>
            <a:ext cx="2341159" cy="579256"/>
          </a:xfrm>
          <a:prstGeom prst="rect">
            <a:avLst/>
          </a:prstGeom>
        </p:spPr>
      </p:pic>
      <p:grpSp>
        <p:nvGrpSpPr>
          <p:cNvPr id="14" name="Group 13">
            <a:extLst>
              <a:ext uri="{FF2B5EF4-FFF2-40B4-BE49-F238E27FC236}">
                <a16:creationId xmlns:a16="http://schemas.microsoft.com/office/drawing/2014/main" id="{5B0DE300-ABD1-4517-85EC-7D24C8952207}"/>
              </a:ext>
            </a:extLst>
          </p:cNvPr>
          <p:cNvGrpSpPr/>
          <p:nvPr/>
        </p:nvGrpSpPr>
        <p:grpSpPr>
          <a:xfrm>
            <a:off x="8991498" y="4131072"/>
            <a:ext cx="2168483" cy="1598544"/>
            <a:chOff x="8991498" y="4131072"/>
            <a:chExt cx="2168483" cy="1598544"/>
          </a:xfrm>
        </p:grpSpPr>
        <p:pic>
          <p:nvPicPr>
            <p:cNvPr id="41" name="Picture 40" descr="Icon&#10;&#10;Description automatically generated">
              <a:extLst>
                <a:ext uri="{FF2B5EF4-FFF2-40B4-BE49-F238E27FC236}">
                  <a16:creationId xmlns:a16="http://schemas.microsoft.com/office/drawing/2014/main" id="{66A63984-FABF-4AD3-85A0-A6541DD7E04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991498" y="4628074"/>
              <a:ext cx="1098163" cy="1101542"/>
            </a:xfrm>
            <a:prstGeom prst="rect">
              <a:avLst/>
            </a:prstGeom>
          </p:spPr>
        </p:pic>
        <p:pic>
          <p:nvPicPr>
            <p:cNvPr id="40" name="Picture 39" descr="A picture containing logo&#10;&#10;Description automatically generated">
              <a:extLst>
                <a:ext uri="{FF2B5EF4-FFF2-40B4-BE49-F238E27FC236}">
                  <a16:creationId xmlns:a16="http://schemas.microsoft.com/office/drawing/2014/main" id="{36A0ACD7-24C8-4959-AF26-888855ECDBF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690785" y="4131072"/>
              <a:ext cx="1469196" cy="994003"/>
            </a:xfrm>
            <a:prstGeom prst="rect">
              <a:avLst/>
            </a:prstGeom>
          </p:spPr>
        </p:pic>
      </p:grpSp>
    </p:spTree>
    <p:extLst>
      <p:ext uri="{BB962C8B-B14F-4D97-AF65-F5344CB8AC3E}">
        <p14:creationId xmlns:p14="http://schemas.microsoft.com/office/powerpoint/2010/main" val="1956271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8_2.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3_W8_2.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3_W8_2.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T3_W8_2.3.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3_W8_2.5.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T3_W8_2.5.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T3_W8_2.4.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6" name="T3_W8_2.4.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7" name="T3_W8_2.6.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7" name="T3_W8_2.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0" grpId="0"/>
      <p:bldP spid="23"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64" name="Google Shape;164;p2" descr="Speech Icon, Voice, Talking, Audio, Speech"/>
          <p:cNvPicPr preferRelativeResize="0"/>
          <p:nvPr/>
        </p:nvPicPr>
        <p:blipFill rotWithShape="1">
          <a:blip r:embed="rId11">
            <a:alphaModFix/>
          </a:blip>
          <a:srcRect/>
          <a:stretch/>
        </p:blipFill>
        <p:spPr>
          <a:xfrm>
            <a:off x="11349744" y="1741625"/>
            <a:ext cx="776168" cy="776168"/>
          </a:xfrm>
          <a:prstGeom prst="rect">
            <a:avLst/>
          </a:prstGeom>
          <a:noFill/>
          <a:ln>
            <a:noFill/>
          </a:ln>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626625" y="54184"/>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sp>
        <p:nvSpPr>
          <p:cNvPr id="37" name="CustomShape 6">
            <a:hlinkClick r:id="" action="ppaction://noaction">
              <a:snd r:embed="rId12" name="S4_t.wav"/>
            </a:hlinkClick>
            <a:extLst>
              <a:ext uri="{FF2B5EF4-FFF2-40B4-BE49-F238E27FC236}">
                <a16:creationId xmlns:a16="http://schemas.microsoft.com/office/drawing/2014/main" id="{DD7A84D7-5E50-4655-9121-58AD1AF7C37D}"/>
              </a:ext>
            </a:extLst>
          </p:cNvPr>
          <p:cNvSpPr/>
          <p:nvPr/>
        </p:nvSpPr>
        <p:spPr>
          <a:xfrm>
            <a:off x="3086585" y="96918"/>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L’amitié*</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8" name="CustomShape 7">
            <a:extLst>
              <a:ext uri="{FF2B5EF4-FFF2-40B4-BE49-F238E27FC236}">
                <a16:creationId xmlns:a16="http://schemas.microsoft.com/office/drawing/2014/main" id="{9725F6F3-C889-4D50-B6BF-C5E5D3657BA5}"/>
              </a:ext>
            </a:extLst>
          </p:cNvPr>
          <p:cNvSpPr/>
          <p:nvPr/>
        </p:nvSpPr>
        <p:spPr>
          <a:xfrm>
            <a:off x="70137" y="802145"/>
            <a:ext cx="10287452"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Learning languages is about making friends.</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9" name="Title 2">
            <a:extLst>
              <a:ext uri="{FF2B5EF4-FFF2-40B4-BE49-F238E27FC236}">
                <a16:creationId xmlns:a16="http://schemas.microsoft.com/office/drawing/2014/main" id="{D9CD2BD1-6816-47B8-8D1F-E73754351B22}"/>
              </a:ext>
            </a:extLst>
          </p:cNvPr>
          <p:cNvSpPr txBox="1">
            <a:spLocks/>
          </p:cNvSpPr>
          <p:nvPr/>
        </p:nvSpPr>
        <p:spPr>
          <a:xfrm>
            <a:off x="10529294" y="443814"/>
            <a:ext cx="1557451" cy="374973"/>
          </a:xfrm>
          <a:prstGeom prst="rect">
            <a:avLst/>
          </a:prstGeom>
          <a:solidFill>
            <a:schemeClr val="bg1"/>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pic>
        <p:nvPicPr>
          <p:cNvPr id="40" name="Picture 39">
            <a:extLst>
              <a:ext uri="{FF2B5EF4-FFF2-40B4-BE49-F238E27FC236}">
                <a16:creationId xmlns:a16="http://schemas.microsoft.com/office/drawing/2014/main" id="{8D273924-17E1-421C-9F58-1E7233A5BBFB}"/>
              </a:ext>
            </a:extLst>
          </p:cNvPr>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54681" y="3119116"/>
            <a:ext cx="1476268" cy="1408797"/>
          </a:xfrm>
          <a:prstGeom prst="rect">
            <a:avLst/>
          </a:prstGeom>
        </p:spPr>
      </p:pic>
      <p:sp>
        <p:nvSpPr>
          <p:cNvPr id="41" name="TextBox 40">
            <a:extLst>
              <a:ext uri="{FF2B5EF4-FFF2-40B4-BE49-F238E27FC236}">
                <a16:creationId xmlns:a16="http://schemas.microsoft.com/office/drawing/2014/main" id="{452FA397-5C34-4BC8-BFD5-3F01CAC47E38}"/>
              </a:ext>
            </a:extLst>
          </p:cNvPr>
          <p:cNvSpPr txBox="1"/>
          <p:nvPr/>
        </p:nvSpPr>
        <p:spPr>
          <a:xfrm>
            <a:off x="8321913" y="159552"/>
            <a:ext cx="2630436" cy="400110"/>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l’amitié- friendship</a:t>
            </a:r>
          </a:p>
        </p:txBody>
      </p:sp>
      <p:sp>
        <p:nvSpPr>
          <p:cNvPr id="42" name="CustomShape 7">
            <a:extLst>
              <a:ext uri="{FF2B5EF4-FFF2-40B4-BE49-F238E27FC236}">
                <a16:creationId xmlns:a16="http://schemas.microsoft.com/office/drawing/2014/main" id="{D69EE23D-4B4D-4F23-9292-360487F4C561}"/>
              </a:ext>
            </a:extLst>
          </p:cNvPr>
          <p:cNvSpPr/>
          <p:nvPr/>
        </p:nvSpPr>
        <p:spPr>
          <a:xfrm>
            <a:off x="96411" y="1255157"/>
            <a:ext cx="11474771"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You show kindness when you learn even a few words in another language.</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3" name="CustomShape 7">
            <a:extLst>
              <a:ext uri="{FF2B5EF4-FFF2-40B4-BE49-F238E27FC236}">
                <a16:creationId xmlns:a16="http://schemas.microsoft.com/office/drawing/2014/main" id="{C035BED4-7D1F-4E5D-A386-95F746896C1F}"/>
              </a:ext>
            </a:extLst>
          </p:cNvPr>
          <p:cNvSpPr/>
          <p:nvPr/>
        </p:nvSpPr>
        <p:spPr>
          <a:xfrm>
            <a:off x="114881" y="1701539"/>
            <a:ext cx="11474771"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Let’s remember some of the friendship sentences we have learnt already!</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44" name="Picture 43" descr="A picture containing text, dark&#10;&#10;Description automatically generated">
            <a:extLst>
              <a:ext uri="{FF2B5EF4-FFF2-40B4-BE49-F238E27FC236}">
                <a16:creationId xmlns:a16="http://schemas.microsoft.com/office/drawing/2014/main" id="{2378F713-246F-478A-97D0-1F57204FC4E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232850" y="2634971"/>
            <a:ext cx="1328532" cy="968291"/>
          </a:xfrm>
          <a:prstGeom prst="rect">
            <a:avLst/>
          </a:prstGeom>
        </p:spPr>
      </p:pic>
      <p:pic>
        <p:nvPicPr>
          <p:cNvPr id="45" name="Picture 9" descr="See the source image">
            <a:extLst>
              <a:ext uri="{FF2B5EF4-FFF2-40B4-BE49-F238E27FC236}">
                <a16:creationId xmlns:a16="http://schemas.microsoft.com/office/drawing/2014/main" id="{940AF99C-DF5B-407F-AFDA-892A3DB8A4A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249145" y="3708826"/>
            <a:ext cx="1111532" cy="1002201"/>
          </a:xfrm>
          <a:prstGeom prst="rect">
            <a:avLst/>
          </a:prstGeom>
          <a:noFill/>
          <a:extLst>
            <a:ext uri="{909E8E84-426E-40DD-AFC4-6F175D3DCCD1}">
              <a14:hiddenFill xmlns:a14="http://schemas.microsoft.com/office/drawing/2010/main">
                <a:solidFill>
                  <a:srgbClr val="FFFFFF"/>
                </a:solidFill>
              </a14:hiddenFill>
            </a:ext>
          </a:extLst>
        </p:spPr>
      </p:pic>
      <p:sp>
        <p:nvSpPr>
          <p:cNvPr id="46" name="Speech Bubble: Rectangle with Corners Rounded 45">
            <a:extLst>
              <a:ext uri="{FF2B5EF4-FFF2-40B4-BE49-F238E27FC236}">
                <a16:creationId xmlns:a16="http://schemas.microsoft.com/office/drawing/2014/main" id="{E7628D4B-7EDD-4F1D-BA04-B49B9A10D4D9}"/>
              </a:ext>
            </a:extLst>
          </p:cNvPr>
          <p:cNvSpPr/>
          <p:nvPr/>
        </p:nvSpPr>
        <p:spPr>
          <a:xfrm>
            <a:off x="4309149" y="2546736"/>
            <a:ext cx="2178903" cy="1011679"/>
          </a:xfrm>
          <a:prstGeom prst="wedgeRoundRectCallout">
            <a:avLst>
              <a:gd name="adj1" fmla="val -20833"/>
              <a:gd name="adj2" fmla="val 78819"/>
              <a:gd name="adj3" fmla="val 16667"/>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a:ea typeface="+mn-ea"/>
                <a:cs typeface="+mn-cs"/>
              </a:rPr>
              <a:t>_ _  </a:t>
            </a:r>
            <a:br>
              <a:rPr kumimoji="0" lang="en-GB" sz="2800" b="0" i="0" u="none" strike="noStrike" kern="1200" cap="none" spc="0" normalizeH="0" baseline="0" noProof="0" dirty="0">
                <a:ln>
                  <a:noFill/>
                </a:ln>
                <a:solidFill>
                  <a:srgbClr val="002060"/>
                </a:solidFill>
                <a:effectLst/>
                <a:uLnTx/>
                <a:uFillTx/>
                <a:latin typeface="Century Gothic"/>
                <a:ea typeface="+mn-ea"/>
                <a:cs typeface="+mn-cs"/>
              </a:rPr>
            </a:br>
            <a:r>
              <a:rPr kumimoji="0" lang="en-GB" sz="2800" b="0" i="0" u="none" strike="noStrike" kern="1200" cap="none" spc="0" normalizeH="0" baseline="0" noProof="0" dirty="0">
                <a:ln>
                  <a:noFill/>
                </a:ln>
                <a:solidFill>
                  <a:srgbClr val="002060"/>
                </a:solidFill>
                <a:effectLst/>
                <a:uLnTx/>
                <a:uFillTx/>
                <a:latin typeface="Century Gothic"/>
                <a:ea typeface="+mn-ea"/>
                <a:cs typeface="+mn-cs"/>
              </a:rPr>
              <a:t>r _ _ _ _ r !</a:t>
            </a:r>
          </a:p>
        </p:txBody>
      </p:sp>
      <p:sp>
        <p:nvSpPr>
          <p:cNvPr id="47" name="Speech Bubble: Rectangle with Corners Rounded 46">
            <a:extLst>
              <a:ext uri="{FF2B5EF4-FFF2-40B4-BE49-F238E27FC236}">
                <a16:creationId xmlns:a16="http://schemas.microsoft.com/office/drawing/2014/main" id="{5DA9A0BE-C609-4F8A-BAD0-C64A526F9CBC}"/>
              </a:ext>
            </a:extLst>
          </p:cNvPr>
          <p:cNvSpPr/>
          <p:nvPr/>
        </p:nvSpPr>
        <p:spPr>
          <a:xfrm>
            <a:off x="1676685" y="2610893"/>
            <a:ext cx="2047095"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_ _ _ _ _ _ r ! </a:t>
            </a:r>
          </a:p>
        </p:txBody>
      </p:sp>
      <p:sp>
        <p:nvSpPr>
          <p:cNvPr id="48" name="Speech Bubble: Rectangle with Corners Rounded 47">
            <a:extLst>
              <a:ext uri="{FF2B5EF4-FFF2-40B4-BE49-F238E27FC236}">
                <a16:creationId xmlns:a16="http://schemas.microsoft.com/office/drawing/2014/main" id="{A0908850-A8A1-4DBD-9199-12CB3D212A8B}"/>
              </a:ext>
            </a:extLst>
          </p:cNvPr>
          <p:cNvSpPr/>
          <p:nvPr/>
        </p:nvSpPr>
        <p:spPr>
          <a:xfrm>
            <a:off x="7943991" y="2610892"/>
            <a:ext cx="2448716"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How’s it going</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a:rPr>
              <a:t>today</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p>
        </p:txBody>
      </p:sp>
      <p:sp>
        <p:nvSpPr>
          <p:cNvPr id="49" name="CustomShape 7">
            <a:extLst>
              <a:ext uri="{FF2B5EF4-FFF2-40B4-BE49-F238E27FC236}">
                <a16:creationId xmlns:a16="http://schemas.microsoft.com/office/drawing/2014/main" id="{81FBE3F3-1179-450B-8E7C-033999AFE2FD}"/>
              </a:ext>
            </a:extLst>
          </p:cNvPr>
          <p:cNvSpPr/>
          <p:nvPr/>
        </p:nvSpPr>
        <p:spPr>
          <a:xfrm>
            <a:off x="48088" y="4735744"/>
            <a:ext cx="11474771"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Can you say other kind things?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0" name="Speech Bubble: Rectangle with Corners Rounded 49">
            <a:extLst>
              <a:ext uri="{FF2B5EF4-FFF2-40B4-BE49-F238E27FC236}">
                <a16:creationId xmlns:a16="http://schemas.microsoft.com/office/drawing/2014/main" id="{75622A04-6A96-4687-8441-2FCB8CD142B1}"/>
              </a:ext>
            </a:extLst>
          </p:cNvPr>
          <p:cNvSpPr/>
          <p:nvPr/>
        </p:nvSpPr>
        <p:spPr>
          <a:xfrm>
            <a:off x="105255" y="5454297"/>
            <a:ext cx="2237094"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You are funny!</a:t>
            </a:r>
          </a:p>
        </p:txBody>
      </p:sp>
      <p:sp>
        <p:nvSpPr>
          <p:cNvPr id="51" name="Speech Bubble: Rectangle with Corners Rounded 50">
            <a:extLst>
              <a:ext uri="{FF2B5EF4-FFF2-40B4-BE49-F238E27FC236}">
                <a16:creationId xmlns:a16="http://schemas.microsoft.com/office/drawing/2014/main" id="{FC9AC88F-9EAB-42F7-A70D-1891A2B1D8F0}"/>
              </a:ext>
            </a:extLst>
          </p:cNvPr>
          <p:cNvSpPr/>
          <p:nvPr/>
        </p:nvSpPr>
        <p:spPr>
          <a:xfrm>
            <a:off x="2579306" y="5479415"/>
            <a:ext cx="1892808"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It’s perfect!</a:t>
            </a:r>
          </a:p>
        </p:txBody>
      </p:sp>
      <p:sp>
        <p:nvSpPr>
          <p:cNvPr id="52" name="Speech Bubble: Rectangle with Corners Rounded 51">
            <a:extLst>
              <a:ext uri="{FF2B5EF4-FFF2-40B4-BE49-F238E27FC236}">
                <a16:creationId xmlns:a16="http://schemas.microsoft.com/office/drawing/2014/main" id="{66A54B81-29BA-4DA5-B976-3F37D7155348}"/>
              </a:ext>
            </a:extLst>
          </p:cNvPr>
          <p:cNvSpPr/>
          <p:nvPr/>
        </p:nvSpPr>
        <p:spPr>
          <a:xfrm>
            <a:off x="4696933" y="5469147"/>
            <a:ext cx="2310668"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Wow, that’s fast!</a:t>
            </a:r>
          </a:p>
        </p:txBody>
      </p:sp>
      <p:sp>
        <p:nvSpPr>
          <p:cNvPr id="53" name="Speech Bubble: Rectangle with Corners Rounded 52">
            <a:extLst>
              <a:ext uri="{FF2B5EF4-FFF2-40B4-BE49-F238E27FC236}">
                <a16:creationId xmlns:a16="http://schemas.microsoft.com/office/drawing/2014/main" id="{DDC152DA-92D2-4C18-B259-BDFF2AC745E0}"/>
              </a:ext>
            </a:extLst>
          </p:cNvPr>
          <p:cNvSpPr/>
          <p:nvPr/>
        </p:nvSpPr>
        <p:spPr>
          <a:xfrm>
            <a:off x="7163663" y="5455614"/>
            <a:ext cx="2352342"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Happy birthday!</a:t>
            </a:r>
          </a:p>
        </p:txBody>
      </p:sp>
      <p:sp>
        <p:nvSpPr>
          <p:cNvPr id="54" name="Speech Bubble: Rectangle with Corners Rounded 53">
            <a:extLst>
              <a:ext uri="{FF2B5EF4-FFF2-40B4-BE49-F238E27FC236}">
                <a16:creationId xmlns:a16="http://schemas.microsoft.com/office/drawing/2014/main" id="{F25034E2-8B13-4DB4-B252-B07E63DDA399}"/>
              </a:ext>
            </a:extLst>
          </p:cNvPr>
          <p:cNvSpPr/>
          <p:nvPr/>
        </p:nvSpPr>
        <p:spPr>
          <a:xfrm>
            <a:off x="9664409" y="5467383"/>
            <a:ext cx="2314872"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I have a card for you.</a:t>
            </a:r>
          </a:p>
        </p:txBody>
      </p:sp>
      <p:sp>
        <p:nvSpPr>
          <p:cNvPr id="55" name="Speech Bubble: Rectangle with Corners Rounded 54">
            <a:extLst>
              <a:ext uri="{FF2B5EF4-FFF2-40B4-BE49-F238E27FC236}">
                <a16:creationId xmlns:a16="http://schemas.microsoft.com/office/drawing/2014/main" id="{F304B22F-E789-440D-8252-31452A91B0CC}"/>
              </a:ext>
            </a:extLst>
          </p:cNvPr>
          <p:cNvSpPr/>
          <p:nvPr/>
        </p:nvSpPr>
        <p:spPr>
          <a:xfrm>
            <a:off x="1687151" y="2608404"/>
            <a:ext cx="2026162" cy="947523"/>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Bonjou</a:t>
            </a:r>
            <a:r>
              <a:rPr kumimoji="0" lang="en-GB" sz="2400" b="1" i="0" u="none" strike="noStrike" kern="1200" cap="none" spc="0" normalizeH="0" baseline="0" noProof="0" dirty="0">
                <a:ln>
                  <a:noFill/>
                </a:ln>
                <a:solidFill>
                  <a:srgbClr val="002060"/>
                </a:solidFill>
                <a:effectLst/>
                <a:uLnTx/>
                <a:uFillTx/>
                <a:latin typeface="Century Gothic"/>
                <a:ea typeface="+mn-ea"/>
                <a:cs typeface="+mn-cs"/>
              </a:rPr>
              <a:t>r</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p>
        </p:txBody>
      </p:sp>
      <p:sp>
        <p:nvSpPr>
          <p:cNvPr id="56" name="Speech Bubble: Rectangle with Corners Rounded 55">
            <a:extLst>
              <a:ext uri="{FF2B5EF4-FFF2-40B4-BE49-F238E27FC236}">
                <a16:creationId xmlns:a16="http://schemas.microsoft.com/office/drawing/2014/main" id="{727D39A1-4117-4C83-84EF-4C019541031B}"/>
              </a:ext>
            </a:extLst>
          </p:cNvPr>
          <p:cNvSpPr/>
          <p:nvPr/>
        </p:nvSpPr>
        <p:spPr>
          <a:xfrm>
            <a:off x="4298682" y="2546868"/>
            <a:ext cx="2178902" cy="1002201"/>
          </a:xfrm>
          <a:prstGeom prst="wedgeRoundRectCallout">
            <a:avLst>
              <a:gd name="adj1" fmla="val -20833"/>
              <a:gd name="adj2" fmla="val 78819"/>
              <a:gd name="adj3" fmla="val 16667"/>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a:ea typeface="+mn-ea"/>
                <a:cs typeface="+mn-cs"/>
              </a:rPr>
              <a:t>Au </a:t>
            </a:r>
            <a:r>
              <a:rPr kumimoji="0" lang="en-GB" sz="2800" b="1" i="0" u="none" strike="noStrike" kern="1200" cap="none" spc="0" normalizeH="0" baseline="0" noProof="0" dirty="0">
                <a:ln>
                  <a:noFill/>
                </a:ln>
                <a:solidFill>
                  <a:srgbClr val="002060"/>
                </a:solidFill>
                <a:effectLst/>
                <a:uLnTx/>
                <a:uFillTx/>
                <a:latin typeface="Century Gothic"/>
                <a:ea typeface="+mn-ea"/>
                <a:cs typeface="+mn-cs"/>
              </a:rPr>
              <a:t>r</a:t>
            </a:r>
            <a:r>
              <a:rPr kumimoji="0" lang="en-GB" sz="2800" b="0" i="0" u="none" strike="noStrike" kern="1200" cap="none" spc="0" normalizeH="0" baseline="0" noProof="0" dirty="0">
                <a:ln>
                  <a:noFill/>
                </a:ln>
                <a:solidFill>
                  <a:srgbClr val="002060"/>
                </a:solidFill>
                <a:effectLst/>
                <a:uLnTx/>
                <a:uFillTx/>
                <a:latin typeface="Century Gothic"/>
                <a:ea typeface="+mn-ea"/>
                <a:cs typeface="+mn-cs"/>
              </a:rPr>
              <a:t>evoi</a:t>
            </a:r>
            <a:r>
              <a:rPr kumimoji="0" lang="en-GB" sz="2800" b="1" i="0" u="none" strike="noStrike" kern="1200" cap="none" spc="0" normalizeH="0" baseline="0" noProof="0" dirty="0">
                <a:ln>
                  <a:noFill/>
                </a:ln>
                <a:solidFill>
                  <a:srgbClr val="002060"/>
                </a:solidFill>
                <a:effectLst/>
                <a:uLnTx/>
                <a:uFillTx/>
                <a:latin typeface="Century Gothic"/>
                <a:ea typeface="+mn-ea"/>
                <a:cs typeface="+mn-cs"/>
              </a:rPr>
              <a:t>r</a:t>
            </a:r>
            <a:r>
              <a:rPr kumimoji="0" lang="en-GB" sz="2800" b="0" i="0" u="none" strike="noStrike" kern="1200" cap="none" spc="0" normalizeH="0" baseline="0" noProof="0" dirty="0">
                <a:ln>
                  <a:noFill/>
                </a:ln>
                <a:solidFill>
                  <a:srgbClr val="002060"/>
                </a:solidFill>
                <a:effectLst/>
                <a:uLnTx/>
                <a:uFillTx/>
                <a:latin typeface="Century Gothic"/>
                <a:ea typeface="+mn-ea"/>
                <a:cs typeface="+mn-cs"/>
              </a:rPr>
              <a:t> !</a:t>
            </a:r>
          </a:p>
        </p:txBody>
      </p:sp>
      <p:sp>
        <p:nvSpPr>
          <p:cNvPr id="57" name="Speech Bubble: Rectangle with Corners Rounded 56">
            <a:extLst>
              <a:ext uri="{FF2B5EF4-FFF2-40B4-BE49-F238E27FC236}">
                <a16:creationId xmlns:a16="http://schemas.microsoft.com/office/drawing/2014/main" id="{B450933A-CF98-46D4-AF03-97E2491E17C2}"/>
              </a:ext>
            </a:extLst>
          </p:cNvPr>
          <p:cNvSpPr/>
          <p:nvPr/>
        </p:nvSpPr>
        <p:spPr>
          <a:xfrm>
            <a:off x="7943991" y="2595831"/>
            <a:ext cx="2448716" cy="947523"/>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Ça</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va</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aujou</a:t>
            </a:r>
            <a:r>
              <a:rPr kumimoji="0" lang="en-GB" sz="2400" b="1" i="0" u="none" strike="noStrike" kern="1200" cap="none" spc="0" normalizeH="0" baseline="0" noProof="0" dirty="0" err="1">
                <a:ln>
                  <a:noFill/>
                </a:ln>
                <a:solidFill>
                  <a:srgbClr val="002060"/>
                </a:solidFill>
                <a:effectLst/>
                <a:uLnTx/>
                <a:uFillTx/>
                <a:latin typeface="Century Gothic"/>
                <a:ea typeface="+mn-ea"/>
                <a:cs typeface="+mn-cs"/>
              </a:rPr>
              <a:t>r</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d’hui</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p>
        </p:txBody>
      </p:sp>
      <p:sp>
        <p:nvSpPr>
          <p:cNvPr id="58" name="Speech Bubble: Rectangle with Corners Rounded 57">
            <a:extLst>
              <a:ext uri="{FF2B5EF4-FFF2-40B4-BE49-F238E27FC236}">
                <a16:creationId xmlns:a16="http://schemas.microsoft.com/office/drawing/2014/main" id="{5CC6FF0B-6CF8-490B-80F5-25125B03A085}"/>
              </a:ext>
            </a:extLst>
          </p:cNvPr>
          <p:cNvSpPr/>
          <p:nvPr/>
        </p:nvSpPr>
        <p:spPr>
          <a:xfrm>
            <a:off x="96411" y="5448877"/>
            <a:ext cx="2237094" cy="947523"/>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Tu es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d</a:t>
            </a:r>
            <a:r>
              <a:rPr kumimoji="0" lang="en-GB" sz="2400" b="1" i="0" u="none" strike="noStrike" kern="1200" cap="none" spc="0" normalizeH="0" baseline="0" noProof="0" dirty="0" err="1">
                <a:ln>
                  <a:noFill/>
                </a:ln>
                <a:solidFill>
                  <a:srgbClr val="002060"/>
                </a:solidFill>
                <a:effectLst/>
                <a:uLnTx/>
                <a:uFillTx/>
                <a:latin typeface="Century Gothic"/>
                <a:ea typeface="+mn-ea"/>
                <a:cs typeface="+mn-cs"/>
              </a:rPr>
              <a:t>r</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ôle</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p>
        </p:txBody>
      </p:sp>
      <p:sp>
        <p:nvSpPr>
          <p:cNvPr id="59" name="Speech Bubble: Rectangle with Corners Rounded 58">
            <a:extLst>
              <a:ext uri="{FF2B5EF4-FFF2-40B4-BE49-F238E27FC236}">
                <a16:creationId xmlns:a16="http://schemas.microsoft.com/office/drawing/2014/main" id="{B5AF9E8E-61B3-45D3-A04D-E69C209C3751}"/>
              </a:ext>
            </a:extLst>
          </p:cNvPr>
          <p:cNvSpPr/>
          <p:nvPr/>
        </p:nvSpPr>
        <p:spPr>
          <a:xfrm>
            <a:off x="2558324" y="5469147"/>
            <a:ext cx="1892808" cy="947523"/>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C’est</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pa</a:t>
            </a:r>
            <a:r>
              <a:rPr kumimoji="0" lang="en-GB" sz="2400" b="1" i="0" u="none" strike="noStrike" kern="1200" cap="none" spc="0" normalizeH="0" baseline="0" noProof="0" dirty="0">
                <a:ln>
                  <a:noFill/>
                </a:ln>
                <a:solidFill>
                  <a:srgbClr val="002060"/>
                </a:solidFill>
                <a:effectLst/>
                <a:uLnTx/>
                <a:uFillTx/>
                <a:latin typeface="Century Gothic"/>
                <a:ea typeface="+mn-ea"/>
                <a:cs typeface="+mn-cs"/>
              </a:rPr>
              <a:t>r</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fait !</a:t>
            </a:r>
          </a:p>
        </p:txBody>
      </p:sp>
      <p:sp>
        <p:nvSpPr>
          <p:cNvPr id="60" name="Speech Bubble: Rectangle with Corners Rounded 59">
            <a:extLst>
              <a:ext uri="{FF2B5EF4-FFF2-40B4-BE49-F238E27FC236}">
                <a16:creationId xmlns:a16="http://schemas.microsoft.com/office/drawing/2014/main" id="{63C034D2-BEE5-4107-B96A-0908D4CD0CF1}"/>
              </a:ext>
            </a:extLst>
          </p:cNvPr>
          <p:cNvSpPr/>
          <p:nvPr/>
        </p:nvSpPr>
        <p:spPr>
          <a:xfrm>
            <a:off x="4675951" y="5479415"/>
            <a:ext cx="2325836" cy="947523"/>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Waouh</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c’est</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a:ea typeface="+mn-ea"/>
                <a:cs typeface="+mn-cs"/>
              </a:rPr>
              <a:t>r</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apide</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p>
        </p:txBody>
      </p:sp>
      <p:sp>
        <p:nvSpPr>
          <p:cNvPr id="61" name="Speech Bubble: Rectangle with Corners Rounded 60">
            <a:extLst>
              <a:ext uri="{FF2B5EF4-FFF2-40B4-BE49-F238E27FC236}">
                <a16:creationId xmlns:a16="http://schemas.microsoft.com/office/drawing/2014/main" id="{2888166A-8BAD-44DB-90B6-843E793F3B5B}"/>
              </a:ext>
            </a:extLst>
          </p:cNvPr>
          <p:cNvSpPr/>
          <p:nvPr/>
        </p:nvSpPr>
        <p:spPr>
          <a:xfrm>
            <a:off x="7163663" y="5445345"/>
            <a:ext cx="2352342" cy="947523"/>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Joyeux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annive</a:t>
            </a:r>
            <a:r>
              <a:rPr kumimoji="0" lang="en-GB" sz="2400" b="1" i="0" u="none" strike="noStrike" kern="1200" cap="none" spc="0" normalizeH="0" baseline="0" noProof="0" dirty="0" err="1">
                <a:ln>
                  <a:noFill/>
                </a:ln>
                <a:solidFill>
                  <a:srgbClr val="002060"/>
                </a:solidFill>
                <a:effectLst/>
                <a:uLnTx/>
                <a:uFillTx/>
                <a:latin typeface="Century Gothic"/>
                <a:ea typeface="+mn-ea"/>
                <a:cs typeface="+mn-cs"/>
              </a:rPr>
              <a:t>r</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sai</a:t>
            </a:r>
            <a:r>
              <a:rPr kumimoji="0" lang="en-GB" sz="2400" b="1" i="0" u="none" strike="noStrike" kern="1200" cap="none" spc="0" normalizeH="0" baseline="0" noProof="0" dirty="0" err="1">
                <a:ln>
                  <a:noFill/>
                </a:ln>
                <a:solidFill>
                  <a:srgbClr val="002060"/>
                </a:solidFill>
                <a:effectLst/>
                <a:uLnTx/>
                <a:uFillTx/>
                <a:latin typeface="Century Gothic"/>
                <a:ea typeface="+mn-ea"/>
                <a:cs typeface="+mn-cs"/>
              </a:rPr>
              <a:t>r</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e</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p>
        </p:txBody>
      </p:sp>
      <p:sp>
        <p:nvSpPr>
          <p:cNvPr id="62" name="Speech Bubble: Rectangle with Corners Rounded 61">
            <a:extLst>
              <a:ext uri="{FF2B5EF4-FFF2-40B4-BE49-F238E27FC236}">
                <a16:creationId xmlns:a16="http://schemas.microsoft.com/office/drawing/2014/main" id="{76F95B75-5B5A-4820-B6C6-87C5B6F3572D}"/>
              </a:ext>
            </a:extLst>
          </p:cNvPr>
          <p:cNvSpPr/>
          <p:nvPr/>
        </p:nvSpPr>
        <p:spPr>
          <a:xfrm>
            <a:off x="9664409" y="5448877"/>
            <a:ext cx="2413180" cy="947523"/>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J’ai</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une</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ca</a:t>
            </a:r>
            <a:r>
              <a:rPr kumimoji="0" lang="en-GB" sz="2400" b="1" i="0" u="none" strike="noStrike" kern="1200" cap="none" spc="0" normalizeH="0" baseline="0" noProof="0" dirty="0">
                <a:ln>
                  <a:noFill/>
                </a:ln>
                <a:solidFill>
                  <a:srgbClr val="002060"/>
                </a:solidFill>
                <a:effectLst/>
                <a:uLnTx/>
                <a:uFillTx/>
                <a:latin typeface="Century Gothic"/>
                <a:ea typeface="+mn-ea"/>
                <a:cs typeface="+mn-cs"/>
              </a:rPr>
              <a:t>r</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te pou</a:t>
            </a:r>
            <a:r>
              <a:rPr kumimoji="0" lang="en-GB" sz="2400" b="1" i="0" u="none" strike="noStrike" kern="1200" cap="none" spc="0" normalizeH="0" baseline="0" noProof="0" dirty="0">
                <a:ln>
                  <a:noFill/>
                </a:ln>
                <a:solidFill>
                  <a:srgbClr val="002060"/>
                </a:solidFill>
                <a:effectLst/>
                <a:uLnTx/>
                <a:uFillTx/>
                <a:latin typeface="Century Gothic"/>
                <a:ea typeface="+mn-ea"/>
                <a:cs typeface="+mn-cs"/>
              </a:rPr>
              <a:t>r</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toi</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p>
        </p:txBody>
      </p:sp>
      <p:pic>
        <p:nvPicPr>
          <p:cNvPr id="63" name="Picture 62" descr="Icon&#10;&#10;Description automatically generated with low confidence">
            <a:extLst>
              <a:ext uri="{FF2B5EF4-FFF2-40B4-BE49-F238E27FC236}">
                <a16:creationId xmlns:a16="http://schemas.microsoft.com/office/drawing/2014/main" id="{D125F282-9BF3-4B64-AA76-47F54084655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984138" y="-231690"/>
            <a:ext cx="1330615" cy="1297811"/>
          </a:xfrm>
          <a:prstGeom prst="rect">
            <a:avLst/>
          </a:prstGeom>
        </p:spPr>
      </p:pic>
      <p:pic>
        <p:nvPicPr>
          <p:cNvPr id="64" name="Picture 9">
            <a:extLst>
              <a:ext uri="{FF2B5EF4-FFF2-40B4-BE49-F238E27FC236}">
                <a16:creationId xmlns:a16="http://schemas.microsoft.com/office/drawing/2014/main" id="{AD18654F-1DFD-4D07-9E25-9E16840A2802}"/>
              </a:ext>
            </a:extLst>
          </p:cNvPr>
          <p:cNvPicPr/>
          <p:nvPr/>
        </p:nvPicPr>
        <p:blipFill>
          <a:blip r:embed="rId15"/>
          <a:stretch/>
        </p:blipFill>
        <p:spPr>
          <a:xfrm>
            <a:off x="3889246" y="3834973"/>
            <a:ext cx="1111532" cy="1002201"/>
          </a:xfrm>
          <a:prstGeom prst="rect">
            <a:avLst/>
          </a:prstGeom>
          <a:ln>
            <a:noFill/>
          </a:ln>
        </p:spPr>
      </p:pic>
      <p:pic>
        <p:nvPicPr>
          <p:cNvPr id="65" name="Picture 9">
            <a:extLst>
              <a:ext uri="{FF2B5EF4-FFF2-40B4-BE49-F238E27FC236}">
                <a16:creationId xmlns:a16="http://schemas.microsoft.com/office/drawing/2014/main" id="{E2A6DC60-C702-4297-AA8D-CBA3544E4986}"/>
              </a:ext>
            </a:extLst>
          </p:cNvPr>
          <p:cNvPicPr/>
          <p:nvPr/>
        </p:nvPicPr>
        <p:blipFill>
          <a:blip r:embed="rId15"/>
          <a:stretch/>
        </p:blipFill>
        <p:spPr>
          <a:xfrm>
            <a:off x="4946385" y="3818312"/>
            <a:ext cx="1056866" cy="1002201"/>
          </a:xfrm>
          <a:prstGeom prst="rect">
            <a:avLst/>
          </a:prstGeom>
          <a:ln>
            <a:noFill/>
          </a:ln>
        </p:spPr>
      </p:pic>
      <p:sp>
        <p:nvSpPr>
          <p:cNvPr id="67" name="CustomShape 3">
            <a:extLst>
              <a:ext uri="{FF2B5EF4-FFF2-40B4-BE49-F238E27FC236}">
                <a16:creationId xmlns:a16="http://schemas.microsoft.com/office/drawing/2014/main" id="{567142ED-33A2-4049-9EE1-3DB934D20925}"/>
              </a:ext>
            </a:extLst>
          </p:cNvPr>
          <p:cNvSpPr/>
          <p:nvPr/>
        </p:nvSpPr>
        <p:spPr>
          <a:xfrm>
            <a:off x="10595782" y="2580117"/>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68" name="Google Shape;152;p2">
            <a:extLst>
              <a:ext uri="{FF2B5EF4-FFF2-40B4-BE49-F238E27FC236}">
                <a16:creationId xmlns:a16="http://schemas.microsoft.com/office/drawing/2014/main" id="{9010D59E-10E7-455A-B83E-8C95C18340DD}"/>
              </a:ext>
            </a:extLst>
          </p:cNvPr>
          <p:cNvSpPr/>
          <p:nvPr/>
        </p:nvSpPr>
        <p:spPr>
          <a:xfrm>
            <a:off x="9756648" y="3693808"/>
            <a:ext cx="2369264" cy="1553118"/>
          </a:xfrm>
          <a:prstGeom prst="wedgeRoundRectCallout">
            <a:avLst>
              <a:gd name="adj1" fmla="val -63194"/>
              <a:gd name="adj2" fmla="val 17933"/>
              <a:gd name="adj3" fmla="val 16667"/>
            </a:avLst>
          </a:prstGeom>
          <a:solidFill>
            <a:srgbClr val="2BC0C7"/>
          </a:solidFill>
          <a:ln w="12700" cap="flat" cmpd="sng">
            <a:solidFill>
              <a:srgbClr val="2BC0C7"/>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Note: all these phrases</a:t>
            </a:r>
            <a:r>
              <a:rPr kumimoji="0" lang="en-GB" sz="2000" b="0" i="0" u="none" strike="noStrike" kern="0" cap="none" spc="0" normalizeH="0" noProof="0" dirty="0">
                <a:ln>
                  <a:noFill/>
                </a:ln>
                <a:solidFill>
                  <a:srgbClr val="FFFFFF"/>
                </a:solidFill>
                <a:effectLst/>
                <a:uLnTx/>
                <a:uFillTx/>
                <a:latin typeface="Century Gothic"/>
                <a:ea typeface="Century Gothic"/>
                <a:cs typeface="Century Gothic"/>
                <a:sym typeface="Century Gothic"/>
              </a:rPr>
              <a:t> have [</a:t>
            </a:r>
            <a:r>
              <a:rPr kumimoji="0" lang="en-GB" sz="2000" b="1" i="0" u="none" strike="noStrike" kern="0" cap="none" spc="0" normalizeH="0" noProof="0" dirty="0">
                <a:ln>
                  <a:noFill/>
                </a:ln>
                <a:solidFill>
                  <a:srgbClr val="FFFFFF"/>
                </a:solidFill>
                <a:effectLst/>
                <a:uLnTx/>
                <a:uFillTx/>
                <a:latin typeface="Century Gothic"/>
                <a:ea typeface="Century Gothic"/>
                <a:cs typeface="Century Gothic"/>
                <a:sym typeface="Century Gothic"/>
              </a:rPr>
              <a:t>r</a:t>
            </a:r>
            <a:r>
              <a:rPr kumimoji="0" lang="en-GB" sz="2000" b="0" i="0" u="none" strike="noStrike" kern="0" cap="none" spc="0" normalizeH="0" noProof="0" dirty="0">
                <a:ln>
                  <a:noFill/>
                </a:ln>
                <a:solidFill>
                  <a:srgbClr val="FFFFFF"/>
                </a:solidFill>
                <a:effectLst/>
                <a:uLnTx/>
                <a:uFillTx/>
                <a:latin typeface="Century Gothic"/>
                <a:ea typeface="Century Gothic"/>
                <a:cs typeface="Century Gothic"/>
                <a:sym typeface="Century Gothic"/>
              </a:rPr>
              <a:t>]. Say them again and focus on the [</a:t>
            </a:r>
            <a:r>
              <a:rPr kumimoji="0" lang="en-GB" sz="2000" b="1" i="0" u="none" strike="noStrike" kern="0" cap="none" spc="0" normalizeH="0" noProof="0" dirty="0">
                <a:ln>
                  <a:noFill/>
                </a:ln>
                <a:solidFill>
                  <a:srgbClr val="FFFFFF"/>
                </a:solidFill>
                <a:effectLst/>
                <a:uLnTx/>
                <a:uFillTx/>
                <a:latin typeface="Century Gothic"/>
                <a:ea typeface="Century Gothic"/>
                <a:cs typeface="Century Gothic"/>
                <a:sym typeface="Century Gothic"/>
              </a:rPr>
              <a:t>r</a:t>
            </a:r>
            <a:r>
              <a:rPr kumimoji="0" lang="en-GB" sz="2000" b="0" i="0" u="none" strike="noStrike" kern="0" cap="none" spc="0" normalizeH="0" noProof="0" dirty="0">
                <a:ln>
                  <a:noFill/>
                </a:ln>
                <a:solidFill>
                  <a:srgbClr val="FFFFFF"/>
                </a:solidFill>
                <a:effectLst/>
                <a:uLnTx/>
                <a:uFillTx/>
                <a:latin typeface="Century Gothic"/>
                <a:ea typeface="Century Gothic"/>
                <a:cs typeface="Century Gothic"/>
                <a:sym typeface="Century Gothic"/>
              </a:rPr>
              <a:t>] sound.</a:t>
            </a:r>
            <a:endParaRPr kumimoji="0" sz="20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69" name="Google Shape;167;p2">
            <a:extLst>
              <a:ext uri="{FF2B5EF4-FFF2-40B4-BE49-F238E27FC236}">
                <a16:creationId xmlns:a16="http://schemas.microsoft.com/office/drawing/2014/main" id="{1F5D41E3-D2C6-4CC7-852D-1725B08F16F3}"/>
              </a:ext>
            </a:extLst>
          </p:cNvPr>
          <p:cNvSpPr/>
          <p:nvPr/>
        </p:nvSpPr>
        <p:spPr>
          <a:xfrm>
            <a:off x="105255" y="152830"/>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3" name="S4_1.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4" name="S4_2.wav"/>
                                        </p:tgtEl>
                                      </p:cMediaNode>
                                    </p:audio>
                                  </p:sub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5" name="S4_3.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6" name="S4_4.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7" name="S4_5.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8" name="S4_6.wav"/>
                                        </p:tgtEl>
                                      </p:cMediaNode>
                                    </p:audio>
                                  </p:sub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5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9" name="S4_7.wav"/>
                                        </p:tgtEl>
                                      </p:cMediaNode>
                                    </p:audio>
                                  </p:sub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4"/>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93"/>
                                            </p:cond>
                                          </p:stCondLst>
                                          <p:endCondLst>
                                            <p:cond evt="onStopAudio" delay="0">
                                              <p:tgtEl>
                                                <p:sldTgt/>
                                              </p:tgtEl>
                                            </p:cond>
                                          </p:endCondLst>
                                        </p:cTn>
                                        <p:tgtEl>
                                          <p:sndTgt r:embed="rId10" name="S4_8.wav"/>
                                        </p:tgtEl>
                                      </p:cMediaNode>
                                    </p:audio>
                                  </p:sub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67"/>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68"/>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1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2" grpId="0"/>
      <p:bldP spid="43" grpId="0"/>
      <p:bldP spid="46" grpId="0" animBg="1"/>
      <p:bldP spid="47" grpId="0" animBg="1"/>
      <p:bldP spid="48" grpId="0" animBg="1"/>
      <p:bldP spid="49" grpId="0"/>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7" grpId="0" animBg="1"/>
      <p:bldP spid="6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6" name="TextBox 25">
            <a:extLst>
              <a:ext uri="{FF2B5EF4-FFF2-40B4-BE49-F238E27FC236}">
                <a16:creationId xmlns:a16="http://schemas.microsoft.com/office/drawing/2014/main" id="{93BAD31A-F2E4-4A1A-A0E4-8EEC97EFA1F0}"/>
              </a:ext>
            </a:extLst>
          </p:cNvPr>
          <p:cNvSpPr txBox="1"/>
          <p:nvPr/>
        </p:nvSpPr>
        <p:spPr>
          <a:xfrm>
            <a:off x="599717" y="2053918"/>
            <a:ext cx="2323072"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002060"/>
                </a:solidFill>
                <a:effectLst/>
                <a:uLnTx/>
                <a:uFillTx/>
                <a:latin typeface="Century Gothic" panose="020B0502020202020204" pitchFamily="34" charset="0"/>
              </a:rPr>
              <a:t>merci</a:t>
            </a:r>
          </a:p>
        </p:txBody>
      </p:sp>
      <p:sp>
        <p:nvSpPr>
          <p:cNvPr id="27" name="TextBox 26">
            <a:extLst>
              <a:ext uri="{FF2B5EF4-FFF2-40B4-BE49-F238E27FC236}">
                <a16:creationId xmlns:a16="http://schemas.microsoft.com/office/drawing/2014/main" id="{41722BFE-5080-4E8A-9F1D-6E7D9111B947}"/>
              </a:ext>
            </a:extLst>
          </p:cNvPr>
          <p:cNvSpPr txBox="1"/>
          <p:nvPr/>
        </p:nvSpPr>
        <p:spPr>
          <a:xfrm>
            <a:off x="5939391" y="4594888"/>
            <a:ext cx="2784737"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002060"/>
                </a:solidFill>
                <a:effectLst/>
                <a:uLnTx/>
                <a:uFillTx/>
                <a:latin typeface="Century Gothic" panose="020B0502020202020204" pitchFamily="34" charset="0"/>
              </a:rPr>
              <a:t>de </a:t>
            </a:r>
            <a:r>
              <a:rPr kumimoji="0" lang="en-GB" sz="6000" b="1" i="0" u="none" strike="noStrike" kern="1200" cap="none" spc="0" normalizeH="0" baseline="0" noProof="0" dirty="0" err="1">
                <a:ln>
                  <a:noFill/>
                </a:ln>
                <a:solidFill>
                  <a:srgbClr val="002060"/>
                </a:solidFill>
                <a:effectLst/>
                <a:uLnTx/>
                <a:uFillTx/>
                <a:latin typeface="Century Gothic" panose="020B0502020202020204" pitchFamily="34" charset="0"/>
              </a:rPr>
              <a:t>rien</a:t>
            </a:r>
            <a:endParaRPr kumimoji="0" lang="en-GB" sz="6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2" name="TextBox 31">
            <a:extLst>
              <a:ext uri="{FF2B5EF4-FFF2-40B4-BE49-F238E27FC236}">
                <a16:creationId xmlns:a16="http://schemas.microsoft.com/office/drawing/2014/main" id="{34190F53-918C-408A-92FC-0966B6087677}"/>
              </a:ext>
            </a:extLst>
          </p:cNvPr>
          <p:cNvSpPr txBox="1"/>
          <p:nvPr/>
        </p:nvSpPr>
        <p:spPr>
          <a:xfrm>
            <a:off x="100881" y="24733"/>
            <a:ext cx="487024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Let’s practise two more.</a:t>
            </a:r>
          </a:p>
        </p:txBody>
      </p:sp>
      <p:grpSp>
        <p:nvGrpSpPr>
          <p:cNvPr id="34" name="Group 33">
            <a:extLst>
              <a:ext uri="{FF2B5EF4-FFF2-40B4-BE49-F238E27FC236}">
                <a16:creationId xmlns:a16="http://schemas.microsoft.com/office/drawing/2014/main" id="{803B92CB-7E39-4435-8DD1-48F8ACF33BD5}"/>
              </a:ext>
            </a:extLst>
          </p:cNvPr>
          <p:cNvGrpSpPr/>
          <p:nvPr/>
        </p:nvGrpSpPr>
        <p:grpSpPr>
          <a:xfrm>
            <a:off x="3931421" y="1912646"/>
            <a:ext cx="2164579" cy="1681718"/>
            <a:chOff x="9735535" y="3429000"/>
            <a:chExt cx="2164579" cy="1681718"/>
          </a:xfrm>
        </p:grpSpPr>
        <p:pic>
          <p:nvPicPr>
            <p:cNvPr id="13" name="Picture 12" descr="Logo&#10;&#10;Description automatically generated">
              <a:extLst>
                <a:ext uri="{FF2B5EF4-FFF2-40B4-BE49-F238E27FC236}">
                  <a16:creationId xmlns:a16="http://schemas.microsoft.com/office/drawing/2014/main" id="{194EF5C5-E100-4486-BA80-B233971EB66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41343" y="3429000"/>
              <a:ext cx="1759820" cy="1229124"/>
            </a:xfrm>
            <a:prstGeom prst="rect">
              <a:avLst/>
            </a:prstGeom>
          </p:spPr>
        </p:pic>
        <p:pic>
          <p:nvPicPr>
            <p:cNvPr id="33" name="Picture 32">
              <a:extLst>
                <a:ext uri="{FF2B5EF4-FFF2-40B4-BE49-F238E27FC236}">
                  <a16:creationId xmlns:a16="http://schemas.microsoft.com/office/drawing/2014/main" id="{1849A680-60F2-4126-A37D-12F70C0E446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35535" y="4658124"/>
              <a:ext cx="2164579" cy="452594"/>
            </a:xfrm>
            <a:prstGeom prst="rect">
              <a:avLst/>
            </a:prstGeom>
          </p:spPr>
        </p:pic>
      </p:grpSp>
      <p:sp>
        <p:nvSpPr>
          <p:cNvPr id="38" name="Speech Bubble: Rectangle with Corners Rounded 37">
            <a:extLst>
              <a:ext uri="{FF2B5EF4-FFF2-40B4-BE49-F238E27FC236}">
                <a16:creationId xmlns:a16="http://schemas.microsoft.com/office/drawing/2014/main" id="{A62BC50A-5053-4C73-B7AD-7EC5BD960740}"/>
              </a:ext>
            </a:extLst>
          </p:cNvPr>
          <p:cNvSpPr/>
          <p:nvPr/>
        </p:nvSpPr>
        <p:spPr>
          <a:xfrm>
            <a:off x="5817749" y="5742930"/>
            <a:ext cx="3156080" cy="746639"/>
          </a:xfrm>
          <a:prstGeom prst="wedgeRoundRectCallout">
            <a:avLst>
              <a:gd name="adj1" fmla="val -24245"/>
              <a:gd name="adj2" fmla="val -74538"/>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000" b="0" i="0" u="none" strike="noStrike" kern="1200" cap="none" spc="0" normalizeH="0" baseline="0" noProof="0" dirty="0">
                <a:ln>
                  <a:noFill/>
                </a:ln>
                <a:solidFill>
                  <a:srgbClr val="002060"/>
                </a:solidFill>
                <a:effectLst/>
                <a:uLnTx/>
                <a:uFillTx/>
                <a:latin typeface="Century Gothic" panose="020F0302020204030204"/>
              </a:rPr>
              <a:t>Literally, this means </a:t>
            </a:r>
            <a:br>
              <a:rPr kumimoji="0" lang="en-GB" sz="2000" b="0" i="0" u="none" strike="noStrike" kern="1200" cap="none" spc="0" normalizeH="0" baseline="0" noProof="0" dirty="0">
                <a:ln>
                  <a:noFill/>
                </a:ln>
                <a:solidFill>
                  <a:srgbClr val="002060"/>
                </a:solidFill>
                <a:effectLst/>
                <a:uLnTx/>
                <a:uFillTx/>
                <a:latin typeface="Century Gothic" panose="020F0302020204030204"/>
              </a:rPr>
            </a:br>
            <a:r>
              <a:rPr kumimoji="0" lang="en-GB" sz="2000" b="0" i="0" u="none" strike="noStrike" kern="1200" cap="none" spc="0" normalizeH="0" baseline="0" noProof="0" dirty="0">
                <a:ln>
                  <a:noFill/>
                </a:ln>
                <a:solidFill>
                  <a:srgbClr val="002060"/>
                </a:solidFill>
                <a:effectLst/>
                <a:uLnTx/>
                <a:uFillTx/>
                <a:latin typeface="Century Gothic" panose="020F0302020204030204"/>
              </a:rPr>
              <a:t>‘of nothing’.</a:t>
            </a:r>
            <a:endParaRPr kumimoji="0" lang="en-GB" sz="2000" b="1" i="0" u="none" strike="noStrike" kern="1200" cap="none" spc="0" normalizeH="0" baseline="0" noProof="0" dirty="0">
              <a:ln>
                <a:noFill/>
              </a:ln>
              <a:solidFill>
                <a:srgbClr val="002060"/>
              </a:solidFill>
              <a:effectLst/>
              <a:uLnTx/>
              <a:uFillTx/>
              <a:latin typeface="Century Gothic" panose="020F0302020204030204"/>
            </a:endParaRPr>
          </a:p>
        </p:txBody>
      </p:sp>
      <p:pic>
        <p:nvPicPr>
          <p:cNvPr id="42" name="Picture 41" descr="A picture containing text&#10;&#10;Description automatically generated">
            <a:extLst>
              <a:ext uri="{FF2B5EF4-FFF2-40B4-BE49-F238E27FC236}">
                <a16:creationId xmlns:a16="http://schemas.microsoft.com/office/drawing/2014/main" id="{6C986DC1-696B-47D8-8269-7E188C45B86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65947" y="4687102"/>
            <a:ext cx="2468253" cy="1173665"/>
          </a:xfrm>
          <a:prstGeom prst="rect">
            <a:avLst/>
          </a:prstGeom>
        </p:spPr>
      </p:pic>
      <p:pic>
        <p:nvPicPr>
          <p:cNvPr id="43" name="Graphic 42" descr="Teacher">
            <a:extLst>
              <a:ext uri="{FF2B5EF4-FFF2-40B4-BE49-F238E27FC236}">
                <a16:creationId xmlns:a16="http://schemas.microsoft.com/office/drawing/2014/main" id="{3D09806B-C1C7-4568-AFC4-C1C9065DAD5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4368" y="612723"/>
            <a:ext cx="914400" cy="914400"/>
          </a:xfrm>
          <a:prstGeom prst="rect">
            <a:avLst/>
          </a:prstGeom>
        </p:spPr>
      </p:pic>
      <p:sp>
        <p:nvSpPr>
          <p:cNvPr id="44" name="Speech Bubble: Rectangle with Corners Rounded 43">
            <a:hlinkClick r:id="" action="ppaction://noaction">
              <a:snd r:embed="rId12" name="S5_i.wav"/>
            </a:hlinkClick>
            <a:extLst>
              <a:ext uri="{FF2B5EF4-FFF2-40B4-BE49-F238E27FC236}">
                <a16:creationId xmlns:a16="http://schemas.microsoft.com/office/drawing/2014/main" id="{19B3884D-3C4E-4939-AA42-F6F35AEA53CE}"/>
              </a:ext>
            </a:extLst>
          </p:cNvPr>
          <p:cNvSpPr/>
          <p:nvPr/>
        </p:nvSpPr>
        <p:spPr>
          <a:xfrm>
            <a:off x="954857" y="790941"/>
            <a:ext cx="3913004"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sym typeface="Arial"/>
            </a:endParaRPr>
          </a:p>
        </p:txBody>
      </p:sp>
      <p:sp>
        <p:nvSpPr>
          <p:cNvPr id="45" name="CustomShape 7">
            <a:hlinkClick r:id="" action="ppaction://noaction">
              <a:snd r:embed="rId12" name="S5_i.wav"/>
            </a:hlinkClick>
            <a:extLst>
              <a:ext uri="{FF2B5EF4-FFF2-40B4-BE49-F238E27FC236}">
                <a16:creationId xmlns:a16="http://schemas.microsoft.com/office/drawing/2014/main" id="{F90094B7-55D8-4750-9C68-5BDB4B068BC5}"/>
              </a:ext>
            </a:extLst>
          </p:cNvPr>
          <p:cNvSpPr/>
          <p:nvPr/>
        </p:nvSpPr>
        <p:spPr>
          <a:xfrm>
            <a:off x="1016760" y="796591"/>
            <a:ext cx="3976531"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Écoute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et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répète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spTree>
    <p:extLst>
      <p:ext uri="{BB962C8B-B14F-4D97-AF65-F5344CB8AC3E}">
        <p14:creationId xmlns:p14="http://schemas.microsoft.com/office/powerpoint/2010/main" val="3661060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subTnLst>
                                    <p:audio>
                                      <p:cMediaNode>
                                        <p:cTn display="0" masterRel="sameClick">
                                          <p:stCondLst>
                                            <p:cond evt="begin" delay="0">
                                              <p:tn val="5"/>
                                            </p:cond>
                                          </p:stCondLst>
                                          <p:endCondLst>
                                            <p:cond evt="onStopAudio" delay="0">
                                              <p:tgtEl>
                                                <p:sldTgt/>
                                              </p:tgtEl>
                                            </p:cond>
                                          </p:endCondLst>
                                        </p:cTn>
                                        <p:tgtEl>
                                          <p:sndTgt r:embed="rId3" name="S5_merci.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subTnLst>
                                    <p:audio>
                                      <p:cMediaNode>
                                        <p:cTn display="0" masterRel="sameClick">
                                          <p:stCondLst>
                                            <p:cond evt="begin" delay="0">
                                              <p:tn val="14"/>
                                            </p:cond>
                                          </p:stCondLst>
                                          <p:endCondLst>
                                            <p:cond evt="onStopAudio" delay="0">
                                              <p:tgtEl>
                                                <p:sldTgt/>
                                              </p:tgtEl>
                                            </p:cond>
                                          </p:endCondLst>
                                        </p:cTn>
                                        <p:tgtEl>
                                          <p:sndTgt r:embed="rId4" name="S5_de rien.wav"/>
                                        </p:tgtEl>
                                      </p:cMediaNode>
                                    </p:audio>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fade">
                                      <p:cBhvr>
                                        <p:cTn id="21" dur="500"/>
                                        <p:tgtEl>
                                          <p:spTgt spid="42"/>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3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C18C9F54-1ED2-4EA0-A52E-0986458CE823}"/>
              </a:ext>
            </a:extLst>
          </p:cNvPr>
          <p:cNvSpPr txBox="1"/>
          <p:nvPr/>
        </p:nvSpPr>
        <p:spPr>
          <a:xfrm>
            <a:off x="26114" y="4009168"/>
            <a:ext cx="4836694" cy="461665"/>
          </a:xfrm>
          <a:prstGeom prst="rect">
            <a:avLst/>
          </a:prstGeom>
          <a:noFill/>
        </p:spPr>
        <p:txBody>
          <a:bodyPr wrap="square" rtlCol="0">
            <a:spAutoFit/>
          </a:bodyPr>
          <a:lstStyle/>
          <a:p>
            <a:r>
              <a:rPr lang="en-GB" sz="2400" dirty="0" err="1">
                <a:solidFill>
                  <a:srgbClr val="002060"/>
                </a:solidFill>
                <a:latin typeface="Cavolini" panose="03000502040302020204" pitchFamily="66" charset="0"/>
                <a:cs typeface="Cavolini" panose="03000502040302020204" pitchFamily="66" charset="0"/>
              </a:rPr>
              <a:t>En</a:t>
            </a:r>
            <a:r>
              <a:rPr lang="en-GB" sz="2400" dirty="0">
                <a:solidFill>
                  <a:srgbClr val="002060"/>
                </a:solidFill>
                <a:latin typeface="Cavolini" panose="03000502040302020204" pitchFamily="66" charset="0"/>
                <a:cs typeface="Cavolini" panose="03000502040302020204" pitchFamily="66" charset="0"/>
              </a:rPr>
              <a:t> </a:t>
            </a:r>
            <a:r>
              <a:rPr lang="en-GB" sz="2400" dirty="0" err="1">
                <a:solidFill>
                  <a:srgbClr val="002060"/>
                </a:solidFill>
                <a:latin typeface="Cavolini" panose="03000502040302020204" pitchFamily="66" charset="0"/>
                <a:cs typeface="Cavolini" panose="03000502040302020204" pitchFamily="66" charset="0"/>
              </a:rPr>
              <a:t>avril</a:t>
            </a:r>
            <a:r>
              <a:rPr lang="en-GB" sz="2400" dirty="0">
                <a:solidFill>
                  <a:srgbClr val="002060"/>
                </a:solidFill>
                <a:latin typeface="Cavolini" panose="03000502040302020204" pitchFamily="66" charset="0"/>
                <a:cs typeface="Cavolini" panose="03000502040302020204" pitchFamily="66" charset="0"/>
              </a:rPr>
              <a:t> le </a:t>
            </a:r>
            <a:r>
              <a:rPr lang="en-GB" sz="2400" b="1" dirty="0" err="1">
                <a:solidFill>
                  <a:srgbClr val="002060"/>
                </a:solidFill>
                <a:latin typeface="Cavolini" panose="03000502040302020204" pitchFamily="66" charset="0"/>
                <a:cs typeface="Cavolini" panose="03000502040302020204" pitchFamily="66" charset="0"/>
              </a:rPr>
              <a:t>chocolat</a:t>
            </a:r>
            <a:endParaRPr lang="en-GB" sz="2400" dirty="0">
              <a:solidFill>
                <a:srgbClr val="002060"/>
              </a:solidFill>
              <a:latin typeface="Cavolini" panose="03000502040302020204" pitchFamily="66" charset="0"/>
              <a:cs typeface="Cavolini" panose="03000502040302020204" pitchFamily="66" charset="0"/>
            </a:endParaRPr>
          </a:p>
        </p:txBody>
      </p:sp>
      <p:sp>
        <p:nvSpPr>
          <p:cNvPr id="17" name="TextBox 16">
            <a:extLst>
              <a:ext uri="{FF2B5EF4-FFF2-40B4-BE49-F238E27FC236}">
                <a16:creationId xmlns:a16="http://schemas.microsoft.com/office/drawing/2014/main" id="{34704EB0-88B0-40A7-BB66-F8BAE07B33B6}"/>
              </a:ext>
            </a:extLst>
          </p:cNvPr>
          <p:cNvSpPr txBox="1"/>
          <p:nvPr/>
        </p:nvSpPr>
        <p:spPr>
          <a:xfrm>
            <a:off x="26114" y="5104042"/>
            <a:ext cx="4836694" cy="461665"/>
          </a:xfrm>
          <a:prstGeom prst="rect">
            <a:avLst/>
          </a:prstGeom>
          <a:noFill/>
        </p:spPr>
        <p:txBody>
          <a:bodyPr wrap="square" rtlCol="0">
            <a:spAutoFit/>
          </a:bodyPr>
          <a:lstStyle/>
          <a:p>
            <a:r>
              <a:rPr lang="en-GB" sz="2400" dirty="0" err="1">
                <a:solidFill>
                  <a:srgbClr val="002060"/>
                </a:solidFill>
                <a:latin typeface="Cavolini" panose="03000502040302020204" pitchFamily="66" charset="0"/>
                <a:cs typeface="Cavolini" panose="03000502040302020204" pitchFamily="66" charset="0"/>
              </a:rPr>
              <a:t>En</a:t>
            </a:r>
            <a:r>
              <a:rPr lang="en-GB" sz="2400" dirty="0">
                <a:solidFill>
                  <a:srgbClr val="002060"/>
                </a:solidFill>
                <a:latin typeface="Cavolini" panose="03000502040302020204" pitchFamily="66" charset="0"/>
                <a:cs typeface="Cavolini" panose="03000502040302020204" pitchFamily="66" charset="0"/>
              </a:rPr>
              <a:t> </a:t>
            </a:r>
            <a:r>
              <a:rPr lang="en-GB" sz="2400" dirty="0" err="1">
                <a:solidFill>
                  <a:srgbClr val="002060"/>
                </a:solidFill>
                <a:latin typeface="Cavolini" panose="03000502040302020204" pitchFamily="66" charset="0"/>
                <a:cs typeface="Cavolini" panose="03000502040302020204" pitchFamily="66" charset="0"/>
              </a:rPr>
              <a:t>mai</a:t>
            </a:r>
            <a:r>
              <a:rPr lang="en-GB" sz="2400" dirty="0">
                <a:solidFill>
                  <a:srgbClr val="002060"/>
                </a:solidFill>
                <a:latin typeface="Cavolini" panose="03000502040302020204" pitchFamily="66" charset="0"/>
                <a:cs typeface="Cavolini" panose="03000502040302020204" pitchFamily="66" charset="0"/>
              </a:rPr>
              <a:t> la </a:t>
            </a:r>
            <a:r>
              <a:rPr lang="en-GB" sz="2400" b="1" dirty="0">
                <a:solidFill>
                  <a:srgbClr val="002060"/>
                </a:solidFill>
                <a:latin typeface="Cavolini" panose="03000502040302020204" pitchFamily="66" charset="0"/>
                <a:cs typeface="Cavolini" panose="03000502040302020204" pitchFamily="66" charset="0"/>
              </a:rPr>
              <a:t>fête des </a:t>
            </a:r>
            <a:r>
              <a:rPr lang="en-GB" sz="2400" b="1" dirty="0" err="1">
                <a:solidFill>
                  <a:srgbClr val="002060"/>
                </a:solidFill>
                <a:latin typeface="Cavolini" panose="03000502040302020204" pitchFamily="66" charset="0"/>
                <a:cs typeface="Cavolini" panose="03000502040302020204" pitchFamily="66" charset="0"/>
              </a:rPr>
              <a:t>mères</a:t>
            </a:r>
            <a:r>
              <a:rPr lang="en-GB" sz="2400" b="1" dirty="0">
                <a:solidFill>
                  <a:srgbClr val="002060"/>
                </a:solidFill>
                <a:latin typeface="Cavolini" panose="03000502040302020204" pitchFamily="66" charset="0"/>
                <a:cs typeface="Cavolini" panose="03000502040302020204" pitchFamily="66" charset="0"/>
              </a:rPr>
              <a:t> </a:t>
            </a:r>
          </a:p>
        </p:txBody>
      </p:sp>
      <p:sp>
        <p:nvSpPr>
          <p:cNvPr id="24" name="TextBox 23">
            <a:extLst>
              <a:ext uri="{FF2B5EF4-FFF2-40B4-BE49-F238E27FC236}">
                <a16:creationId xmlns:a16="http://schemas.microsoft.com/office/drawing/2014/main" id="{A01BB8C1-492B-46B7-862C-9D8B9CE4814D}"/>
              </a:ext>
            </a:extLst>
          </p:cNvPr>
          <p:cNvSpPr txBox="1"/>
          <p:nvPr/>
        </p:nvSpPr>
        <p:spPr>
          <a:xfrm>
            <a:off x="6593304" y="6198916"/>
            <a:ext cx="4836694" cy="461665"/>
          </a:xfrm>
          <a:prstGeom prst="rect">
            <a:avLst/>
          </a:prstGeom>
          <a:noFill/>
        </p:spPr>
        <p:txBody>
          <a:bodyPr wrap="square" rtlCol="0">
            <a:spAutoFit/>
          </a:bodyPr>
          <a:lstStyle/>
          <a:p>
            <a:r>
              <a:rPr lang="en-GB" sz="2400" dirty="0" err="1">
                <a:solidFill>
                  <a:srgbClr val="002060"/>
                </a:solidFill>
                <a:latin typeface="Cavolini" panose="03000502040302020204" pitchFamily="66" charset="0"/>
                <a:cs typeface="Cavolini" panose="03000502040302020204" pitchFamily="66" charset="0"/>
              </a:rPr>
              <a:t>En</a:t>
            </a:r>
            <a:r>
              <a:rPr lang="en-GB" sz="2400" dirty="0">
                <a:solidFill>
                  <a:srgbClr val="002060"/>
                </a:solidFill>
                <a:latin typeface="Cavolini" panose="03000502040302020204" pitchFamily="66" charset="0"/>
                <a:cs typeface="Cavolini" panose="03000502040302020204" pitchFamily="66" charset="0"/>
              </a:rPr>
              <a:t> </a:t>
            </a:r>
            <a:r>
              <a:rPr lang="en-GB" sz="2400" dirty="0" err="1">
                <a:solidFill>
                  <a:srgbClr val="002060"/>
                </a:solidFill>
                <a:latin typeface="Cavolini" panose="03000502040302020204" pitchFamily="66" charset="0"/>
                <a:cs typeface="Cavolini" panose="03000502040302020204" pitchFamily="66" charset="0"/>
              </a:rPr>
              <a:t>décembre</a:t>
            </a:r>
            <a:r>
              <a:rPr lang="en-GB" sz="2400" dirty="0">
                <a:solidFill>
                  <a:srgbClr val="002060"/>
                </a:solidFill>
                <a:latin typeface="Cavolini" panose="03000502040302020204" pitchFamily="66" charset="0"/>
                <a:cs typeface="Cavolini" panose="03000502040302020204" pitchFamily="66" charset="0"/>
              </a:rPr>
              <a:t> les </a:t>
            </a:r>
            <a:r>
              <a:rPr lang="en-GB" sz="2400" b="1" dirty="0">
                <a:solidFill>
                  <a:srgbClr val="002060"/>
                </a:solidFill>
                <a:latin typeface="Cavolini" panose="03000502040302020204" pitchFamily="66" charset="0"/>
                <a:cs typeface="Cavolini" panose="03000502040302020204" pitchFamily="66" charset="0"/>
              </a:rPr>
              <a:t>chansons</a:t>
            </a:r>
            <a:endParaRPr lang="en-GB" sz="2400" dirty="0">
              <a:solidFill>
                <a:srgbClr val="002060"/>
              </a:solidFill>
              <a:latin typeface="Cavolini" panose="03000502040302020204" pitchFamily="66" charset="0"/>
              <a:cs typeface="Cavolini" panose="03000502040302020204" pitchFamily="66" charset="0"/>
            </a:endParaRPr>
          </a:p>
        </p:txBody>
      </p:sp>
      <p:sp>
        <p:nvSpPr>
          <p:cNvPr id="23" name="TextBox 22">
            <a:extLst>
              <a:ext uri="{FF2B5EF4-FFF2-40B4-BE49-F238E27FC236}">
                <a16:creationId xmlns:a16="http://schemas.microsoft.com/office/drawing/2014/main" id="{49A755ED-1E1D-471D-8E0C-F29BCA748668}"/>
              </a:ext>
            </a:extLst>
          </p:cNvPr>
          <p:cNvSpPr txBox="1"/>
          <p:nvPr/>
        </p:nvSpPr>
        <p:spPr>
          <a:xfrm>
            <a:off x="6593304" y="5104042"/>
            <a:ext cx="4836694" cy="461665"/>
          </a:xfrm>
          <a:prstGeom prst="rect">
            <a:avLst/>
          </a:prstGeom>
          <a:noFill/>
        </p:spPr>
        <p:txBody>
          <a:bodyPr wrap="square" rtlCol="0">
            <a:spAutoFit/>
          </a:bodyPr>
          <a:lstStyle/>
          <a:p>
            <a:r>
              <a:rPr lang="en-GB" sz="2400" dirty="0" err="1">
                <a:solidFill>
                  <a:srgbClr val="002060"/>
                </a:solidFill>
                <a:latin typeface="Cavolini" panose="03000502040302020204" pitchFamily="66" charset="0"/>
                <a:cs typeface="Cavolini" panose="03000502040302020204" pitchFamily="66" charset="0"/>
              </a:rPr>
              <a:t>En</a:t>
            </a:r>
            <a:r>
              <a:rPr lang="en-GB" sz="2400" dirty="0">
                <a:solidFill>
                  <a:srgbClr val="002060"/>
                </a:solidFill>
                <a:latin typeface="Cavolini" panose="03000502040302020204" pitchFamily="66" charset="0"/>
                <a:cs typeface="Cavolini" panose="03000502040302020204" pitchFamily="66" charset="0"/>
              </a:rPr>
              <a:t> </a:t>
            </a:r>
            <a:r>
              <a:rPr lang="en-GB" sz="2400" dirty="0" err="1">
                <a:solidFill>
                  <a:srgbClr val="002060"/>
                </a:solidFill>
                <a:latin typeface="Cavolini" panose="03000502040302020204" pitchFamily="66" charset="0"/>
                <a:cs typeface="Cavolini" panose="03000502040302020204" pitchFamily="66" charset="0"/>
              </a:rPr>
              <a:t>novembre</a:t>
            </a:r>
            <a:r>
              <a:rPr lang="en-GB" sz="2400" dirty="0">
                <a:solidFill>
                  <a:srgbClr val="002060"/>
                </a:solidFill>
                <a:latin typeface="Cavolini" panose="03000502040302020204" pitchFamily="66" charset="0"/>
                <a:cs typeface="Cavolini" panose="03000502040302020204" pitchFamily="66" charset="0"/>
              </a:rPr>
              <a:t> le </a:t>
            </a:r>
            <a:r>
              <a:rPr lang="en-GB" sz="2400" b="1" dirty="0" err="1">
                <a:solidFill>
                  <a:srgbClr val="002060"/>
                </a:solidFill>
                <a:latin typeface="Cavolini" panose="03000502040302020204" pitchFamily="66" charset="0"/>
                <a:cs typeface="Cavolini" panose="03000502040302020204" pitchFamily="66" charset="0"/>
              </a:rPr>
              <a:t>froid</a:t>
            </a:r>
            <a:endParaRPr lang="en-GB" sz="2400" dirty="0">
              <a:solidFill>
                <a:srgbClr val="002060"/>
              </a:solidFill>
              <a:latin typeface="Cavolini" panose="03000502040302020204" pitchFamily="66" charset="0"/>
              <a:cs typeface="Cavolini" panose="03000502040302020204" pitchFamily="66" charset="0"/>
            </a:endParaRPr>
          </a:p>
        </p:txBody>
      </p:sp>
      <p:sp>
        <p:nvSpPr>
          <p:cNvPr id="22" name="TextBox 21">
            <a:extLst>
              <a:ext uri="{FF2B5EF4-FFF2-40B4-BE49-F238E27FC236}">
                <a16:creationId xmlns:a16="http://schemas.microsoft.com/office/drawing/2014/main" id="{BC4344E8-6C14-46DD-9BCB-2E4DC764036C}"/>
              </a:ext>
            </a:extLst>
          </p:cNvPr>
          <p:cNvSpPr txBox="1"/>
          <p:nvPr/>
        </p:nvSpPr>
        <p:spPr>
          <a:xfrm>
            <a:off x="6593304" y="4009168"/>
            <a:ext cx="4836694" cy="461665"/>
          </a:xfrm>
          <a:prstGeom prst="rect">
            <a:avLst/>
          </a:prstGeom>
          <a:noFill/>
        </p:spPr>
        <p:txBody>
          <a:bodyPr wrap="square" rtlCol="0">
            <a:spAutoFit/>
          </a:bodyPr>
          <a:lstStyle/>
          <a:p>
            <a:r>
              <a:rPr lang="en-GB" sz="2400" dirty="0" err="1">
                <a:solidFill>
                  <a:srgbClr val="002060"/>
                </a:solidFill>
                <a:latin typeface="Cavolini" panose="03000502040302020204" pitchFamily="66" charset="0"/>
                <a:cs typeface="Cavolini" panose="03000502040302020204" pitchFamily="66" charset="0"/>
              </a:rPr>
              <a:t>En</a:t>
            </a:r>
            <a:r>
              <a:rPr lang="en-GB" sz="2400" dirty="0">
                <a:solidFill>
                  <a:srgbClr val="002060"/>
                </a:solidFill>
                <a:latin typeface="Cavolini" panose="03000502040302020204" pitchFamily="66" charset="0"/>
                <a:cs typeface="Cavolini" panose="03000502040302020204" pitchFamily="66" charset="0"/>
              </a:rPr>
              <a:t> </a:t>
            </a:r>
            <a:r>
              <a:rPr lang="en-GB" sz="2400" dirty="0" err="1">
                <a:solidFill>
                  <a:srgbClr val="002060"/>
                </a:solidFill>
                <a:latin typeface="Cavolini" panose="03000502040302020204" pitchFamily="66" charset="0"/>
                <a:cs typeface="Cavolini" panose="03000502040302020204" pitchFamily="66" charset="0"/>
              </a:rPr>
              <a:t>octobre</a:t>
            </a:r>
            <a:r>
              <a:rPr lang="en-GB" sz="2400" dirty="0">
                <a:solidFill>
                  <a:srgbClr val="002060"/>
                </a:solidFill>
                <a:latin typeface="Cavolini" panose="03000502040302020204" pitchFamily="66" charset="0"/>
                <a:cs typeface="Cavolini" panose="03000502040302020204" pitchFamily="66" charset="0"/>
              </a:rPr>
              <a:t> les </a:t>
            </a:r>
            <a:r>
              <a:rPr lang="en-GB" sz="2400" b="1" dirty="0">
                <a:solidFill>
                  <a:srgbClr val="002060"/>
                </a:solidFill>
                <a:latin typeface="Cavolini" panose="03000502040302020204" pitchFamily="66" charset="0"/>
                <a:cs typeface="Cavolini" panose="03000502040302020204" pitchFamily="66" charset="0"/>
              </a:rPr>
              <a:t>festivals</a:t>
            </a:r>
            <a:endParaRPr lang="en-GB" sz="2400" dirty="0">
              <a:solidFill>
                <a:srgbClr val="002060"/>
              </a:solidFill>
              <a:latin typeface="Cavolini" panose="03000502040302020204" pitchFamily="66" charset="0"/>
              <a:cs typeface="Cavolini" panose="03000502040302020204" pitchFamily="66" charset="0"/>
            </a:endParaRPr>
          </a:p>
        </p:txBody>
      </p:sp>
      <p:sp>
        <p:nvSpPr>
          <p:cNvPr id="21" name="TextBox 20">
            <a:extLst>
              <a:ext uri="{FF2B5EF4-FFF2-40B4-BE49-F238E27FC236}">
                <a16:creationId xmlns:a16="http://schemas.microsoft.com/office/drawing/2014/main" id="{74B54BF1-C9EF-46D7-9F60-C276C1BC1E7D}"/>
              </a:ext>
            </a:extLst>
          </p:cNvPr>
          <p:cNvSpPr txBox="1"/>
          <p:nvPr/>
        </p:nvSpPr>
        <p:spPr>
          <a:xfrm>
            <a:off x="6593304" y="2914294"/>
            <a:ext cx="4836694" cy="461665"/>
          </a:xfrm>
          <a:prstGeom prst="rect">
            <a:avLst/>
          </a:prstGeom>
          <a:noFill/>
        </p:spPr>
        <p:txBody>
          <a:bodyPr wrap="square" rtlCol="0">
            <a:spAutoFit/>
          </a:bodyPr>
          <a:lstStyle/>
          <a:p>
            <a:r>
              <a:rPr lang="en-GB" sz="2400" dirty="0" err="1">
                <a:solidFill>
                  <a:srgbClr val="002060"/>
                </a:solidFill>
                <a:latin typeface="Cavolini" panose="03000502040302020204" pitchFamily="66" charset="0"/>
                <a:cs typeface="Cavolini" panose="03000502040302020204" pitchFamily="66" charset="0"/>
              </a:rPr>
              <a:t>En</a:t>
            </a:r>
            <a:r>
              <a:rPr lang="en-GB" sz="2400" dirty="0">
                <a:solidFill>
                  <a:srgbClr val="002060"/>
                </a:solidFill>
                <a:latin typeface="Cavolini" panose="03000502040302020204" pitchFamily="66" charset="0"/>
                <a:cs typeface="Cavolini" panose="03000502040302020204" pitchFamily="66" charset="0"/>
              </a:rPr>
              <a:t> </a:t>
            </a:r>
            <a:r>
              <a:rPr lang="en-GB" sz="2400" dirty="0" err="1">
                <a:solidFill>
                  <a:srgbClr val="002060"/>
                </a:solidFill>
                <a:latin typeface="Cavolini" panose="03000502040302020204" pitchFamily="66" charset="0"/>
                <a:cs typeface="Cavolini" panose="03000502040302020204" pitchFamily="66" charset="0"/>
              </a:rPr>
              <a:t>septembre</a:t>
            </a:r>
            <a:r>
              <a:rPr lang="en-GB" sz="2400" dirty="0">
                <a:solidFill>
                  <a:srgbClr val="002060"/>
                </a:solidFill>
                <a:latin typeface="Cavolini" panose="03000502040302020204" pitchFamily="66" charset="0"/>
                <a:cs typeface="Cavolini" panose="03000502040302020204" pitchFamily="66" charset="0"/>
              </a:rPr>
              <a:t> les </a:t>
            </a:r>
            <a:r>
              <a:rPr lang="en-GB" sz="2400" b="1" dirty="0" err="1">
                <a:solidFill>
                  <a:srgbClr val="002060"/>
                </a:solidFill>
                <a:latin typeface="Cavolini" panose="03000502040302020204" pitchFamily="66" charset="0"/>
                <a:cs typeface="Cavolini" panose="03000502040302020204" pitchFamily="66" charset="0"/>
              </a:rPr>
              <a:t>amis</a:t>
            </a:r>
            <a:endParaRPr lang="en-GB" sz="2400" dirty="0">
              <a:solidFill>
                <a:srgbClr val="002060"/>
              </a:solidFill>
              <a:latin typeface="Cavolini" panose="03000502040302020204" pitchFamily="66" charset="0"/>
              <a:cs typeface="Cavolini" panose="03000502040302020204" pitchFamily="66" charset="0"/>
            </a:endParaRPr>
          </a:p>
        </p:txBody>
      </p:sp>
      <p:sp>
        <p:nvSpPr>
          <p:cNvPr id="19" name="TextBox 18">
            <a:extLst>
              <a:ext uri="{FF2B5EF4-FFF2-40B4-BE49-F238E27FC236}">
                <a16:creationId xmlns:a16="http://schemas.microsoft.com/office/drawing/2014/main" id="{355E9855-2130-46C9-912E-AE7F726D3FD1}"/>
              </a:ext>
            </a:extLst>
          </p:cNvPr>
          <p:cNvSpPr txBox="1"/>
          <p:nvPr/>
        </p:nvSpPr>
        <p:spPr>
          <a:xfrm>
            <a:off x="6593304" y="945126"/>
            <a:ext cx="4836694" cy="461665"/>
          </a:xfrm>
          <a:prstGeom prst="rect">
            <a:avLst/>
          </a:prstGeom>
          <a:noFill/>
        </p:spPr>
        <p:txBody>
          <a:bodyPr wrap="square" rtlCol="0">
            <a:spAutoFit/>
          </a:bodyPr>
          <a:lstStyle/>
          <a:p>
            <a:r>
              <a:rPr lang="en-GB" sz="2400" dirty="0" err="1">
                <a:solidFill>
                  <a:srgbClr val="002060"/>
                </a:solidFill>
                <a:latin typeface="Cavolini" panose="03000502040302020204" pitchFamily="66" charset="0"/>
                <a:cs typeface="Cavolini" panose="03000502040302020204" pitchFamily="66" charset="0"/>
              </a:rPr>
              <a:t>En</a:t>
            </a:r>
            <a:r>
              <a:rPr lang="en-GB" sz="2400" dirty="0">
                <a:solidFill>
                  <a:srgbClr val="002060"/>
                </a:solidFill>
                <a:latin typeface="Cavolini" panose="03000502040302020204" pitchFamily="66" charset="0"/>
                <a:cs typeface="Cavolini" panose="03000502040302020204" pitchFamily="66" charset="0"/>
              </a:rPr>
              <a:t> </a:t>
            </a:r>
            <a:r>
              <a:rPr lang="en-GB" sz="2400" dirty="0" err="1">
                <a:solidFill>
                  <a:srgbClr val="002060"/>
                </a:solidFill>
                <a:latin typeface="Cavolini" panose="03000502040302020204" pitchFamily="66" charset="0"/>
                <a:cs typeface="Cavolini" panose="03000502040302020204" pitchFamily="66" charset="0"/>
              </a:rPr>
              <a:t>juillet</a:t>
            </a:r>
            <a:r>
              <a:rPr lang="en-GB" sz="2400" dirty="0">
                <a:solidFill>
                  <a:srgbClr val="002060"/>
                </a:solidFill>
                <a:latin typeface="Cavolini" panose="03000502040302020204" pitchFamily="66" charset="0"/>
                <a:cs typeface="Cavolini" panose="03000502040302020204" pitchFamily="66" charset="0"/>
              </a:rPr>
              <a:t> le </a:t>
            </a:r>
            <a:r>
              <a:rPr lang="en-GB" sz="2400" b="1" dirty="0">
                <a:solidFill>
                  <a:srgbClr val="002060"/>
                </a:solidFill>
                <a:latin typeface="Cavolini" panose="03000502040302020204" pitchFamily="66" charset="0"/>
                <a:cs typeface="Cavolini" panose="03000502040302020204" pitchFamily="66" charset="0"/>
              </a:rPr>
              <a:t>soleil</a:t>
            </a:r>
            <a:endParaRPr lang="en-GB" sz="2400" dirty="0">
              <a:solidFill>
                <a:srgbClr val="002060"/>
              </a:solidFill>
              <a:latin typeface="Cavolini" panose="03000502040302020204" pitchFamily="66" charset="0"/>
              <a:cs typeface="Cavolini" panose="03000502040302020204" pitchFamily="66" charset="0"/>
            </a:endParaRPr>
          </a:p>
        </p:txBody>
      </p:sp>
      <p:sp>
        <p:nvSpPr>
          <p:cNvPr id="20" name="TextBox 19">
            <a:extLst>
              <a:ext uri="{FF2B5EF4-FFF2-40B4-BE49-F238E27FC236}">
                <a16:creationId xmlns:a16="http://schemas.microsoft.com/office/drawing/2014/main" id="{AED3BEB0-C701-4093-9CCA-92DCA49B50FA}"/>
              </a:ext>
            </a:extLst>
          </p:cNvPr>
          <p:cNvSpPr txBox="1"/>
          <p:nvPr/>
        </p:nvSpPr>
        <p:spPr>
          <a:xfrm>
            <a:off x="6593304" y="1929130"/>
            <a:ext cx="4836694" cy="461665"/>
          </a:xfrm>
          <a:prstGeom prst="rect">
            <a:avLst/>
          </a:prstGeom>
          <a:noFill/>
        </p:spPr>
        <p:txBody>
          <a:bodyPr wrap="square" rtlCol="0">
            <a:spAutoFit/>
          </a:bodyPr>
          <a:lstStyle/>
          <a:p>
            <a:r>
              <a:rPr lang="en-GB" sz="2400" dirty="0" err="1">
                <a:solidFill>
                  <a:srgbClr val="002060"/>
                </a:solidFill>
                <a:latin typeface="Cavolini" panose="03000502040302020204" pitchFamily="66" charset="0"/>
                <a:cs typeface="Cavolini" panose="03000502040302020204" pitchFamily="66" charset="0"/>
              </a:rPr>
              <a:t>En</a:t>
            </a:r>
            <a:r>
              <a:rPr lang="en-GB" sz="2400" dirty="0">
                <a:solidFill>
                  <a:srgbClr val="002060"/>
                </a:solidFill>
                <a:latin typeface="Cavolini" panose="03000502040302020204" pitchFamily="66" charset="0"/>
                <a:cs typeface="Cavolini" panose="03000502040302020204" pitchFamily="66" charset="0"/>
              </a:rPr>
              <a:t> </a:t>
            </a:r>
            <a:r>
              <a:rPr lang="en-GB" sz="2400" dirty="0" err="1">
                <a:solidFill>
                  <a:srgbClr val="002060"/>
                </a:solidFill>
                <a:latin typeface="Cavolini" panose="03000502040302020204" pitchFamily="66" charset="0"/>
                <a:cs typeface="Cavolini" panose="03000502040302020204" pitchFamily="66" charset="0"/>
              </a:rPr>
              <a:t>aout</a:t>
            </a:r>
            <a:r>
              <a:rPr lang="en-GB" sz="2400" dirty="0">
                <a:solidFill>
                  <a:srgbClr val="002060"/>
                </a:solidFill>
                <a:latin typeface="Cavolini" panose="03000502040302020204" pitchFamily="66" charset="0"/>
                <a:cs typeface="Cavolini" panose="03000502040302020204" pitchFamily="66" charset="0"/>
              </a:rPr>
              <a:t> la </a:t>
            </a:r>
            <a:r>
              <a:rPr lang="en-GB" sz="2400" b="1" dirty="0" err="1">
                <a:solidFill>
                  <a:srgbClr val="002060"/>
                </a:solidFill>
                <a:latin typeface="Cavolini" panose="03000502040302020204" pitchFamily="66" charset="0"/>
                <a:cs typeface="Cavolini" panose="03000502040302020204" pitchFamily="66" charset="0"/>
              </a:rPr>
              <a:t>mer</a:t>
            </a:r>
            <a:endParaRPr lang="en-GB" sz="2400" dirty="0">
              <a:solidFill>
                <a:srgbClr val="002060"/>
              </a:solidFill>
              <a:latin typeface="Cavolini" panose="03000502040302020204" pitchFamily="66" charset="0"/>
              <a:cs typeface="Cavolini" panose="03000502040302020204" pitchFamily="66" charset="0"/>
            </a:endParaRPr>
          </a:p>
        </p:txBody>
      </p:sp>
      <p:sp>
        <p:nvSpPr>
          <p:cNvPr id="18" name="TextBox 17">
            <a:extLst>
              <a:ext uri="{FF2B5EF4-FFF2-40B4-BE49-F238E27FC236}">
                <a16:creationId xmlns:a16="http://schemas.microsoft.com/office/drawing/2014/main" id="{ED9905FA-6DFA-4517-B12A-B001D559419B}"/>
              </a:ext>
            </a:extLst>
          </p:cNvPr>
          <p:cNvSpPr txBox="1"/>
          <p:nvPr/>
        </p:nvSpPr>
        <p:spPr>
          <a:xfrm>
            <a:off x="26114" y="6198916"/>
            <a:ext cx="4836694" cy="461665"/>
          </a:xfrm>
          <a:prstGeom prst="rect">
            <a:avLst/>
          </a:prstGeom>
          <a:noFill/>
        </p:spPr>
        <p:txBody>
          <a:bodyPr wrap="square" rtlCol="0">
            <a:spAutoFit/>
          </a:bodyPr>
          <a:lstStyle/>
          <a:p>
            <a:r>
              <a:rPr lang="en-GB" sz="2400" dirty="0" err="1">
                <a:solidFill>
                  <a:srgbClr val="002060"/>
                </a:solidFill>
                <a:latin typeface="Cavolini" panose="03000502040302020204" pitchFamily="66" charset="0"/>
                <a:cs typeface="Cavolini" panose="03000502040302020204" pitchFamily="66" charset="0"/>
              </a:rPr>
              <a:t>En</a:t>
            </a:r>
            <a:r>
              <a:rPr lang="en-GB" sz="2400" dirty="0">
                <a:solidFill>
                  <a:srgbClr val="002060"/>
                </a:solidFill>
                <a:latin typeface="Cavolini" panose="03000502040302020204" pitchFamily="66" charset="0"/>
                <a:cs typeface="Cavolini" panose="03000502040302020204" pitchFamily="66" charset="0"/>
              </a:rPr>
              <a:t> </a:t>
            </a:r>
            <a:r>
              <a:rPr lang="en-GB" sz="2400" dirty="0" err="1">
                <a:solidFill>
                  <a:srgbClr val="002060"/>
                </a:solidFill>
                <a:latin typeface="Cavolini" panose="03000502040302020204" pitchFamily="66" charset="0"/>
                <a:cs typeface="Cavolini" panose="03000502040302020204" pitchFamily="66" charset="0"/>
              </a:rPr>
              <a:t>juin</a:t>
            </a:r>
            <a:r>
              <a:rPr lang="en-GB" sz="2400" dirty="0">
                <a:solidFill>
                  <a:srgbClr val="002060"/>
                </a:solidFill>
                <a:latin typeface="Cavolini" panose="03000502040302020204" pitchFamily="66" charset="0"/>
                <a:cs typeface="Cavolini" panose="03000502040302020204" pitchFamily="66" charset="0"/>
              </a:rPr>
              <a:t> le </a:t>
            </a:r>
            <a:r>
              <a:rPr lang="en-GB" sz="2400" b="1" dirty="0">
                <a:solidFill>
                  <a:srgbClr val="002060"/>
                </a:solidFill>
                <a:latin typeface="Cavolini" panose="03000502040302020204" pitchFamily="66" charset="0"/>
                <a:cs typeface="Cavolini" panose="03000502040302020204" pitchFamily="66" charset="0"/>
              </a:rPr>
              <a:t>tennis</a:t>
            </a:r>
            <a:endParaRPr lang="en-GB" sz="2400" dirty="0">
              <a:solidFill>
                <a:srgbClr val="002060"/>
              </a:solidFill>
              <a:latin typeface="Cavolini" panose="03000502040302020204" pitchFamily="66" charset="0"/>
              <a:cs typeface="Cavolini" panose="03000502040302020204" pitchFamily="66" charset="0"/>
            </a:endParaRPr>
          </a:p>
        </p:txBody>
      </p:sp>
      <p:sp>
        <p:nvSpPr>
          <p:cNvPr id="15" name="TextBox 14">
            <a:extLst>
              <a:ext uri="{FF2B5EF4-FFF2-40B4-BE49-F238E27FC236}">
                <a16:creationId xmlns:a16="http://schemas.microsoft.com/office/drawing/2014/main" id="{820FF030-5E32-437B-8F7C-1A45F97462F6}"/>
              </a:ext>
            </a:extLst>
          </p:cNvPr>
          <p:cNvSpPr txBox="1"/>
          <p:nvPr/>
        </p:nvSpPr>
        <p:spPr>
          <a:xfrm>
            <a:off x="26114" y="2914294"/>
            <a:ext cx="4836694" cy="461665"/>
          </a:xfrm>
          <a:prstGeom prst="rect">
            <a:avLst/>
          </a:prstGeom>
          <a:noFill/>
        </p:spPr>
        <p:txBody>
          <a:bodyPr wrap="square" rtlCol="0">
            <a:spAutoFit/>
          </a:bodyPr>
          <a:lstStyle/>
          <a:p>
            <a:r>
              <a:rPr lang="en-GB" sz="2400" dirty="0" err="1">
                <a:solidFill>
                  <a:srgbClr val="002060"/>
                </a:solidFill>
                <a:latin typeface="Cavolini" panose="03000502040302020204" pitchFamily="66" charset="0"/>
                <a:cs typeface="Cavolini" panose="03000502040302020204" pitchFamily="66" charset="0"/>
              </a:rPr>
              <a:t>En</a:t>
            </a:r>
            <a:r>
              <a:rPr lang="en-GB" sz="2400" dirty="0">
                <a:solidFill>
                  <a:srgbClr val="002060"/>
                </a:solidFill>
                <a:latin typeface="Cavolini" panose="03000502040302020204" pitchFamily="66" charset="0"/>
                <a:cs typeface="Cavolini" panose="03000502040302020204" pitchFamily="66" charset="0"/>
              </a:rPr>
              <a:t> mars les </a:t>
            </a:r>
            <a:r>
              <a:rPr lang="en-GB" sz="2400" b="1" dirty="0">
                <a:solidFill>
                  <a:srgbClr val="002060"/>
                </a:solidFill>
                <a:latin typeface="Cavolini" panose="03000502040302020204" pitchFamily="66" charset="0"/>
                <a:cs typeface="Cavolini" panose="03000502040302020204" pitchFamily="66" charset="0"/>
              </a:rPr>
              <a:t>fleurs</a:t>
            </a:r>
            <a:endParaRPr lang="en-GB" sz="2400" dirty="0">
              <a:solidFill>
                <a:srgbClr val="002060"/>
              </a:solidFill>
              <a:latin typeface="Cavolini" panose="03000502040302020204" pitchFamily="66" charset="0"/>
              <a:cs typeface="Cavolini" panose="03000502040302020204" pitchFamily="66" charset="0"/>
            </a:endParaRPr>
          </a:p>
        </p:txBody>
      </p:sp>
      <p:sp>
        <p:nvSpPr>
          <p:cNvPr id="14" name="TextBox 13">
            <a:extLst>
              <a:ext uri="{FF2B5EF4-FFF2-40B4-BE49-F238E27FC236}">
                <a16:creationId xmlns:a16="http://schemas.microsoft.com/office/drawing/2014/main" id="{EFBDE539-CB9B-4402-91D5-0C73F54C6DDE}"/>
              </a:ext>
            </a:extLst>
          </p:cNvPr>
          <p:cNvSpPr txBox="1"/>
          <p:nvPr/>
        </p:nvSpPr>
        <p:spPr>
          <a:xfrm>
            <a:off x="26114" y="1929130"/>
            <a:ext cx="4836694" cy="461665"/>
          </a:xfrm>
          <a:prstGeom prst="rect">
            <a:avLst/>
          </a:prstGeom>
          <a:noFill/>
        </p:spPr>
        <p:txBody>
          <a:bodyPr wrap="square" rtlCol="0">
            <a:spAutoFit/>
          </a:bodyPr>
          <a:lstStyle/>
          <a:p>
            <a:r>
              <a:rPr lang="en-GB" sz="2400" dirty="0" err="1">
                <a:solidFill>
                  <a:srgbClr val="002060"/>
                </a:solidFill>
                <a:latin typeface="Cavolini" panose="03000502040302020204" pitchFamily="66" charset="0"/>
                <a:cs typeface="Cavolini" panose="03000502040302020204" pitchFamily="66" charset="0"/>
              </a:rPr>
              <a:t>En</a:t>
            </a:r>
            <a:r>
              <a:rPr lang="en-GB" sz="2400" dirty="0">
                <a:solidFill>
                  <a:srgbClr val="002060"/>
                </a:solidFill>
                <a:latin typeface="Cavolini" panose="03000502040302020204" pitchFamily="66" charset="0"/>
                <a:cs typeface="Cavolini" panose="03000502040302020204" pitchFamily="66" charset="0"/>
              </a:rPr>
              <a:t> </a:t>
            </a:r>
            <a:r>
              <a:rPr lang="en-GB" sz="2400" dirty="0" err="1">
                <a:solidFill>
                  <a:srgbClr val="002060"/>
                </a:solidFill>
                <a:latin typeface="Cavolini" panose="03000502040302020204" pitchFamily="66" charset="0"/>
                <a:cs typeface="Cavolini" panose="03000502040302020204" pitchFamily="66" charset="0"/>
              </a:rPr>
              <a:t>février</a:t>
            </a:r>
            <a:r>
              <a:rPr lang="en-GB" sz="2400" dirty="0">
                <a:solidFill>
                  <a:srgbClr val="002060"/>
                </a:solidFill>
                <a:latin typeface="Cavolini" panose="03000502040302020204" pitchFamily="66" charset="0"/>
                <a:cs typeface="Cavolini" panose="03000502040302020204" pitchFamily="66" charset="0"/>
              </a:rPr>
              <a:t> les </a:t>
            </a:r>
            <a:r>
              <a:rPr lang="en-GB" sz="2400" b="1" dirty="0">
                <a:solidFill>
                  <a:srgbClr val="002060"/>
                </a:solidFill>
                <a:latin typeface="Cavolini" panose="03000502040302020204" pitchFamily="66" charset="0"/>
                <a:cs typeface="Cavolini" panose="03000502040302020204" pitchFamily="66" charset="0"/>
              </a:rPr>
              <a:t>crêpes</a:t>
            </a:r>
            <a:endParaRPr lang="en-GB" sz="2400" dirty="0">
              <a:solidFill>
                <a:srgbClr val="002060"/>
              </a:solidFill>
              <a:latin typeface="Cavolini" panose="03000502040302020204" pitchFamily="66" charset="0"/>
              <a:cs typeface="Cavolini" panose="03000502040302020204" pitchFamily="66" charset="0"/>
            </a:endParaRPr>
          </a:p>
        </p:txBody>
      </p:sp>
      <p:sp>
        <p:nvSpPr>
          <p:cNvPr id="2" name="TextBox 1">
            <a:extLst>
              <a:ext uri="{FF2B5EF4-FFF2-40B4-BE49-F238E27FC236}">
                <a16:creationId xmlns:a16="http://schemas.microsoft.com/office/drawing/2014/main" id="{C6782E68-05A5-4697-AFF5-12BEEFE41C71}"/>
              </a:ext>
            </a:extLst>
          </p:cNvPr>
          <p:cNvSpPr txBox="1"/>
          <p:nvPr/>
        </p:nvSpPr>
        <p:spPr>
          <a:xfrm>
            <a:off x="26114" y="945126"/>
            <a:ext cx="4836694" cy="461665"/>
          </a:xfrm>
          <a:prstGeom prst="rect">
            <a:avLst/>
          </a:prstGeom>
          <a:noFill/>
        </p:spPr>
        <p:txBody>
          <a:bodyPr wrap="square" rtlCol="0">
            <a:spAutoFit/>
          </a:bodyPr>
          <a:lstStyle/>
          <a:p>
            <a:r>
              <a:rPr lang="en-GB" sz="2400" dirty="0" err="1">
                <a:solidFill>
                  <a:srgbClr val="002060"/>
                </a:solidFill>
                <a:latin typeface="Cavolini" panose="03000502040302020204" pitchFamily="66" charset="0"/>
                <a:cs typeface="Cavolini" panose="03000502040302020204" pitchFamily="66" charset="0"/>
              </a:rPr>
              <a:t>En</a:t>
            </a:r>
            <a:r>
              <a:rPr lang="en-GB" sz="2400" dirty="0">
                <a:solidFill>
                  <a:srgbClr val="002060"/>
                </a:solidFill>
                <a:latin typeface="Cavolini" panose="03000502040302020204" pitchFamily="66" charset="0"/>
                <a:cs typeface="Cavolini" panose="03000502040302020204" pitchFamily="66" charset="0"/>
              </a:rPr>
              <a:t> </a:t>
            </a:r>
            <a:r>
              <a:rPr lang="en-GB" sz="2400" dirty="0" err="1">
                <a:solidFill>
                  <a:srgbClr val="002060"/>
                </a:solidFill>
                <a:latin typeface="Cavolini" panose="03000502040302020204" pitchFamily="66" charset="0"/>
                <a:cs typeface="Cavolini" panose="03000502040302020204" pitchFamily="66" charset="0"/>
              </a:rPr>
              <a:t>janvier</a:t>
            </a:r>
            <a:r>
              <a:rPr lang="en-GB" sz="2400" dirty="0">
                <a:solidFill>
                  <a:srgbClr val="002060"/>
                </a:solidFill>
                <a:latin typeface="Cavolini" panose="03000502040302020204" pitchFamily="66" charset="0"/>
                <a:cs typeface="Cavolini" panose="03000502040302020204" pitchFamily="66" charset="0"/>
              </a:rPr>
              <a:t> les </a:t>
            </a:r>
            <a:r>
              <a:rPr lang="en-GB" sz="2400" b="1" dirty="0" err="1">
                <a:solidFill>
                  <a:srgbClr val="002060"/>
                </a:solidFill>
                <a:latin typeface="Cavolini" panose="03000502040302020204" pitchFamily="66" charset="0"/>
                <a:cs typeface="Cavolini" panose="03000502040302020204" pitchFamily="66" charset="0"/>
              </a:rPr>
              <a:t>rois</a:t>
            </a:r>
            <a:endParaRPr lang="en-GB" sz="2400" dirty="0">
              <a:solidFill>
                <a:srgbClr val="002060"/>
              </a:solidFill>
              <a:latin typeface="Cavolini" panose="03000502040302020204" pitchFamily="66" charset="0"/>
              <a:cs typeface="Cavolini" panose="03000502040302020204" pitchFamily="66" charset="0"/>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p>
        </p:txBody>
      </p:sp>
      <p:pic>
        <p:nvPicPr>
          <p:cNvPr id="8" name="Picture 7" descr="Icon&#10;&#10;Description automatically generated">
            <a:extLst>
              <a:ext uri="{FF2B5EF4-FFF2-40B4-BE49-F238E27FC236}">
                <a16:creationId xmlns:a16="http://schemas.microsoft.com/office/drawing/2014/main" id="{80D9A9AC-8259-4142-A405-4445BF42A4EC}"/>
              </a:ext>
            </a:extLst>
          </p:cNvPr>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9" name="Title 2">
            <a:extLst>
              <a:ext uri="{FF2B5EF4-FFF2-40B4-BE49-F238E27FC236}">
                <a16:creationId xmlns:a16="http://schemas.microsoft.com/office/drawing/2014/main" id="{DC49E32B-3859-4E8C-9040-D8F27C077AE8}"/>
              </a:ext>
            </a:extLst>
          </p:cNvPr>
          <p:cNvSpPr txBox="1">
            <a:spLocks/>
          </p:cNvSpPr>
          <p:nvPr/>
        </p:nvSpPr>
        <p:spPr>
          <a:xfrm>
            <a:off x="11315774" y="1033981"/>
            <a:ext cx="648000" cy="374973"/>
          </a:xfrm>
          <a:prstGeom prst="rect">
            <a:avLst/>
          </a:prstGeom>
          <a:solidFill>
            <a:srgbClr val="786EB1"/>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a:solidFill>
                  <a:schemeClr val="bg1"/>
                </a:solidFill>
                <a:latin typeface="Century Gothic" panose="020B0502020202020204" pitchFamily="34" charset="0"/>
              </a:rPr>
              <a:t>lire</a:t>
            </a:r>
          </a:p>
        </p:txBody>
      </p:sp>
      <p:pic>
        <p:nvPicPr>
          <p:cNvPr id="10" name="Graphic 9" descr="Teacher">
            <a:extLst>
              <a:ext uri="{FF2B5EF4-FFF2-40B4-BE49-F238E27FC236}">
                <a16:creationId xmlns:a16="http://schemas.microsoft.com/office/drawing/2014/main" id="{7C434267-29A1-46E6-9FAB-88360489D5F8}"/>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104452" y="-52650"/>
            <a:ext cx="914400" cy="914400"/>
          </a:xfrm>
          <a:prstGeom prst="rect">
            <a:avLst/>
          </a:prstGeom>
        </p:spPr>
      </p:pic>
      <p:sp>
        <p:nvSpPr>
          <p:cNvPr id="11" name="Speech Bubble: Rectangle with Corners Rounded 10">
            <a:hlinkClick r:id="" action="ppaction://noaction">
              <a:snd r:embed="rId18" name="S6_i.wav"/>
            </a:hlinkClick>
            <a:extLst>
              <a:ext uri="{FF2B5EF4-FFF2-40B4-BE49-F238E27FC236}">
                <a16:creationId xmlns:a16="http://schemas.microsoft.com/office/drawing/2014/main" id="{DD994DCE-5B87-44DC-9377-5DEA13E3B5AC}"/>
              </a:ext>
            </a:extLst>
          </p:cNvPr>
          <p:cNvSpPr/>
          <p:nvPr/>
        </p:nvSpPr>
        <p:spPr>
          <a:xfrm>
            <a:off x="4217090" y="128500"/>
            <a:ext cx="6345693" cy="547644"/>
          </a:xfrm>
          <a:prstGeom prst="wedgeRoundRectCallout">
            <a:avLst>
              <a:gd name="adj1" fmla="val -55664"/>
              <a:gd name="adj2" fmla="val 8003"/>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sym typeface="Arial"/>
            </a:endParaRPr>
          </a:p>
        </p:txBody>
      </p:sp>
      <p:sp>
        <p:nvSpPr>
          <p:cNvPr id="12" name="CustomShape 7">
            <a:hlinkClick r:id="" action="ppaction://noaction">
              <a:snd r:embed="rId18" name="S6_i.wav"/>
            </a:hlinkClick>
            <a:extLst>
              <a:ext uri="{FF2B5EF4-FFF2-40B4-BE49-F238E27FC236}">
                <a16:creationId xmlns:a16="http://schemas.microsoft.com/office/drawing/2014/main" id="{2A7EFDA1-C7E2-46AD-A020-BAFAD0F50339}"/>
              </a:ext>
            </a:extLst>
          </p:cNvPr>
          <p:cNvSpPr/>
          <p:nvPr/>
        </p:nvSpPr>
        <p:spPr>
          <a:xfrm>
            <a:off x="4297399" y="155735"/>
            <a:ext cx="6352631"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a:ea typeface="Century Gothic"/>
                <a:sym typeface="Arial"/>
              </a:rPr>
              <a:t>Lis le </a:t>
            </a:r>
            <a:r>
              <a:rPr kumimoji="0" lang="en-GB" sz="2400" b="1" i="0" u="none" strike="noStrike" kern="1200" cap="none" spc="-1" normalizeH="0" baseline="0" noProof="0" dirty="0" err="1">
                <a:ln>
                  <a:noFill/>
                </a:ln>
                <a:solidFill>
                  <a:srgbClr val="002060"/>
                </a:solidFill>
                <a:effectLst/>
                <a:uLnTx/>
                <a:uFillTx/>
                <a:latin typeface="Century gothic"/>
                <a:ea typeface="Century Gothic"/>
                <a:sym typeface="Arial"/>
              </a:rPr>
              <a:t>poème</a:t>
            </a:r>
            <a:r>
              <a:rPr kumimoji="0" lang="en-GB" sz="2400" b="1" i="0" u="none" strike="noStrike" kern="1200" cap="none" spc="-1" normalizeH="0" baseline="0" noProof="0" dirty="0">
                <a:ln>
                  <a:noFill/>
                </a:ln>
                <a:solidFill>
                  <a:srgbClr val="002060"/>
                </a:solidFill>
                <a:effectLst/>
                <a:uLnTx/>
                <a:uFillTx/>
                <a:latin typeface="Century gothic"/>
                <a:ea typeface="Century Gothic"/>
                <a:sym typeface="Arial"/>
              </a:rPr>
              <a:t>. </a:t>
            </a:r>
            <a:r>
              <a:rPr lang="en-GB" sz="2400" b="1" spc="-1" dirty="0">
                <a:solidFill>
                  <a:srgbClr val="002060"/>
                </a:solidFill>
                <a:latin typeface="Century gothic"/>
                <a:ea typeface="Century Gothic"/>
                <a:sym typeface="Arial"/>
              </a:rPr>
              <a:t>Le mot correct, </a:t>
            </a:r>
            <a:r>
              <a:rPr lang="en-GB" sz="2400" b="1" spc="-1" dirty="0" err="1">
                <a:solidFill>
                  <a:srgbClr val="002060"/>
                </a:solidFill>
                <a:latin typeface="Century gothic"/>
                <a:ea typeface="Century Gothic"/>
                <a:sym typeface="Arial"/>
              </a:rPr>
              <a:t>c’est</a:t>
            </a:r>
            <a:r>
              <a:rPr lang="en-GB" sz="2400" b="1" spc="-1" dirty="0">
                <a:solidFill>
                  <a:srgbClr val="002060"/>
                </a:solidFill>
                <a:latin typeface="Century gothic"/>
                <a:ea typeface="Century Gothic"/>
                <a:sym typeface="Arial"/>
              </a:rPr>
              <a:t> quoi ?</a:t>
            </a:r>
            <a:r>
              <a:rPr kumimoji="0" lang="en-GB" sz="2400" b="1" i="0" u="none" strike="noStrike" kern="1200" cap="none" spc="-1" normalizeH="0" baseline="0" noProof="0" dirty="0">
                <a:ln>
                  <a:noFill/>
                </a:ln>
                <a:solidFill>
                  <a:srgbClr val="002060"/>
                </a:solidFill>
                <a:effectLst/>
                <a:uLnTx/>
                <a:uFillTx/>
                <a:latin typeface="Century gothic"/>
                <a:ea typeface="Century Gothic"/>
                <a:sym typeface="Arial"/>
              </a:rPr>
              <a:t> </a:t>
            </a:r>
            <a:endParaRPr kumimoji="0" lang="en-GB" sz="2400" b="0" i="0" u="none" strike="noStrike" kern="1200" cap="none" spc="-1" normalizeH="0" baseline="0" noProof="0" dirty="0">
              <a:ln>
                <a:noFill/>
              </a:ln>
              <a:solidFill>
                <a:prstClr val="black"/>
              </a:solidFill>
              <a:effectLst/>
              <a:uLnTx/>
              <a:uFillTx/>
              <a:latin typeface="Century gothic"/>
              <a:sym typeface="Arial"/>
            </a:endParaRPr>
          </a:p>
        </p:txBody>
      </p:sp>
      <p:pic>
        <p:nvPicPr>
          <p:cNvPr id="13" name="Picture 12" descr="Reyes Magos, Flat Design, Reyes, Melchor">
            <a:extLst>
              <a:ext uri="{FF2B5EF4-FFF2-40B4-BE49-F238E27FC236}">
                <a16:creationId xmlns:a16="http://schemas.microsoft.com/office/drawing/2014/main" id="{AED8DFCF-8B06-46D1-8F46-F2540E4084FD}"/>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262913" y="825724"/>
            <a:ext cx="656185" cy="58106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30D25257-35F7-4189-A267-EEC856A44771}"/>
              </a:ext>
            </a:extLst>
          </p:cNvPr>
          <p:cNvSpPr/>
          <p:nvPr/>
        </p:nvSpPr>
        <p:spPr>
          <a:xfrm>
            <a:off x="2454021" y="913060"/>
            <a:ext cx="2515782" cy="452891"/>
          </a:xfrm>
          <a:prstGeom prst="roundRect">
            <a:avLst/>
          </a:prstGeom>
          <a:solidFill>
            <a:srgbClr val="786E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latin typeface="Cavolini" panose="03000502040302020204" pitchFamily="66" charset="0"/>
                <a:cs typeface="Cavolini" panose="03000502040302020204" pitchFamily="66" charset="0"/>
              </a:rPr>
              <a:t>froid</a:t>
            </a:r>
            <a:r>
              <a:rPr lang="en-GB" sz="2400" dirty="0">
                <a:latin typeface="Cavolini" panose="03000502040302020204" pitchFamily="66" charset="0"/>
                <a:cs typeface="Cavolini" panose="03000502040302020204" pitchFamily="66" charset="0"/>
              </a:rPr>
              <a:t>   |   </a:t>
            </a:r>
            <a:r>
              <a:rPr lang="en-GB" sz="2400" dirty="0" err="1">
                <a:latin typeface="Cavolini" panose="03000502040302020204" pitchFamily="66" charset="0"/>
                <a:cs typeface="Cavolini" panose="03000502040302020204" pitchFamily="66" charset="0"/>
              </a:rPr>
              <a:t>rois</a:t>
            </a:r>
            <a:endParaRPr lang="en-GB" sz="2400" dirty="0">
              <a:latin typeface="Cavolini" panose="03000502040302020204" pitchFamily="66" charset="0"/>
              <a:cs typeface="Cavolini" panose="03000502040302020204" pitchFamily="66" charset="0"/>
            </a:endParaRPr>
          </a:p>
        </p:txBody>
      </p:sp>
      <p:sp>
        <p:nvSpPr>
          <p:cNvPr id="25" name="Rectangle: Rounded Corners 24">
            <a:extLst>
              <a:ext uri="{FF2B5EF4-FFF2-40B4-BE49-F238E27FC236}">
                <a16:creationId xmlns:a16="http://schemas.microsoft.com/office/drawing/2014/main" id="{AE92DCEC-8166-4831-868B-75B16DC11FD9}"/>
              </a:ext>
            </a:extLst>
          </p:cNvPr>
          <p:cNvSpPr/>
          <p:nvPr/>
        </p:nvSpPr>
        <p:spPr>
          <a:xfrm>
            <a:off x="2454020" y="1888290"/>
            <a:ext cx="3840545" cy="452891"/>
          </a:xfrm>
          <a:prstGeom prst="roundRect">
            <a:avLst/>
          </a:prstGeom>
          <a:solidFill>
            <a:srgbClr val="786E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avolini" panose="03000502040302020204" pitchFamily="66" charset="0"/>
                <a:cs typeface="Cavolini" panose="03000502040302020204" pitchFamily="66" charset="0"/>
              </a:rPr>
              <a:t>crêpes |   </a:t>
            </a:r>
            <a:r>
              <a:rPr lang="en-GB" sz="2400" dirty="0" err="1">
                <a:latin typeface="Cavolini" panose="03000502040302020204" pitchFamily="66" charset="0"/>
                <a:cs typeface="Cavolini" panose="03000502040302020204" pitchFamily="66" charset="0"/>
              </a:rPr>
              <a:t>Chandeleur</a:t>
            </a:r>
            <a:endParaRPr lang="en-GB" sz="2400" dirty="0">
              <a:latin typeface="Cavolini" panose="03000502040302020204" pitchFamily="66" charset="0"/>
              <a:cs typeface="Cavolini" panose="03000502040302020204" pitchFamily="66" charset="0"/>
            </a:endParaRPr>
          </a:p>
        </p:txBody>
      </p:sp>
      <p:pic>
        <p:nvPicPr>
          <p:cNvPr id="6" name="Picture 5">
            <a:extLst>
              <a:ext uri="{FF2B5EF4-FFF2-40B4-BE49-F238E27FC236}">
                <a16:creationId xmlns:a16="http://schemas.microsoft.com/office/drawing/2014/main" id="{5D243F77-519E-4A1D-AC5B-D116A565CB18}"/>
              </a:ext>
            </a:extLst>
          </p:cNvPr>
          <p:cNvPicPr>
            <a:picLocks noChangeAspect="1"/>
          </p:cNvPicPr>
          <p:nvPr/>
        </p:nvPicPr>
        <p:blipFill>
          <a:blip r:embed="rId20"/>
          <a:stretch>
            <a:fillRect/>
          </a:stretch>
        </p:blipFill>
        <p:spPr>
          <a:xfrm>
            <a:off x="3591005" y="1490700"/>
            <a:ext cx="946484" cy="946484"/>
          </a:xfrm>
          <a:prstGeom prst="rect">
            <a:avLst/>
          </a:prstGeom>
        </p:spPr>
      </p:pic>
      <p:sp>
        <p:nvSpPr>
          <p:cNvPr id="27" name="Rectangle: Rounded Corners 26">
            <a:extLst>
              <a:ext uri="{FF2B5EF4-FFF2-40B4-BE49-F238E27FC236}">
                <a16:creationId xmlns:a16="http://schemas.microsoft.com/office/drawing/2014/main" id="{EFF1CB38-BCF9-4784-80BF-252B2CC3FD30}"/>
              </a:ext>
            </a:extLst>
          </p:cNvPr>
          <p:cNvSpPr/>
          <p:nvPr/>
        </p:nvSpPr>
        <p:spPr>
          <a:xfrm>
            <a:off x="2150759" y="2892248"/>
            <a:ext cx="2577230" cy="452891"/>
          </a:xfrm>
          <a:prstGeom prst="roundRect">
            <a:avLst/>
          </a:prstGeom>
          <a:solidFill>
            <a:srgbClr val="786E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avolini" panose="03000502040302020204" pitchFamily="66" charset="0"/>
                <a:cs typeface="Cavolini" panose="03000502040302020204" pitchFamily="66" charset="0"/>
              </a:rPr>
              <a:t>lapin | fleurs</a:t>
            </a:r>
          </a:p>
        </p:txBody>
      </p:sp>
      <p:grpSp>
        <p:nvGrpSpPr>
          <p:cNvPr id="29" name="Group 28">
            <a:extLst>
              <a:ext uri="{FF2B5EF4-FFF2-40B4-BE49-F238E27FC236}">
                <a16:creationId xmlns:a16="http://schemas.microsoft.com/office/drawing/2014/main" id="{0B89B4E2-27EA-4768-B089-54C38F4A3661}"/>
              </a:ext>
            </a:extLst>
          </p:cNvPr>
          <p:cNvGrpSpPr/>
          <p:nvPr/>
        </p:nvGrpSpPr>
        <p:grpSpPr>
          <a:xfrm>
            <a:off x="3118351" y="2654717"/>
            <a:ext cx="993955" cy="867680"/>
            <a:chOff x="3387562" y="2822680"/>
            <a:chExt cx="993955" cy="867680"/>
          </a:xfrm>
        </p:grpSpPr>
        <p:pic>
          <p:nvPicPr>
            <p:cNvPr id="26" name="Picture 25" descr="A yellow flower on a green stem&#10;&#10;Description automatically generated with medium confidence">
              <a:extLst>
                <a:ext uri="{FF2B5EF4-FFF2-40B4-BE49-F238E27FC236}">
                  <a16:creationId xmlns:a16="http://schemas.microsoft.com/office/drawing/2014/main" id="{35FA2CEA-F8C0-45E5-9359-A8C535639BE9}"/>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936831" y="2822680"/>
              <a:ext cx="444686" cy="867680"/>
            </a:xfrm>
            <a:prstGeom prst="rect">
              <a:avLst/>
            </a:prstGeom>
          </p:spPr>
        </p:pic>
        <p:pic>
          <p:nvPicPr>
            <p:cNvPr id="31" name="Picture 30" descr="A yellow flower on a green stem&#10;&#10;Description automatically generated with medium confidence">
              <a:extLst>
                <a:ext uri="{FF2B5EF4-FFF2-40B4-BE49-F238E27FC236}">
                  <a16:creationId xmlns:a16="http://schemas.microsoft.com/office/drawing/2014/main" id="{C53CB329-8C5C-45F5-9F81-317E4A98F01E}"/>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flipH="1">
              <a:off x="3387562" y="2822680"/>
              <a:ext cx="631290" cy="867680"/>
            </a:xfrm>
            <a:prstGeom prst="rect">
              <a:avLst/>
            </a:prstGeom>
          </p:spPr>
        </p:pic>
      </p:grpSp>
      <p:sp>
        <p:nvSpPr>
          <p:cNvPr id="33" name="Rectangle: Rounded Corners 32">
            <a:extLst>
              <a:ext uri="{FF2B5EF4-FFF2-40B4-BE49-F238E27FC236}">
                <a16:creationId xmlns:a16="http://schemas.microsoft.com/office/drawing/2014/main" id="{DDBEFF7C-3F1F-4EAF-9E1E-25913F3E5C20}"/>
              </a:ext>
            </a:extLst>
          </p:cNvPr>
          <p:cNvSpPr/>
          <p:nvPr/>
        </p:nvSpPr>
        <p:spPr>
          <a:xfrm>
            <a:off x="1925312" y="3978348"/>
            <a:ext cx="3226936" cy="452891"/>
          </a:xfrm>
          <a:prstGeom prst="roundRect">
            <a:avLst/>
          </a:prstGeom>
          <a:solidFill>
            <a:srgbClr val="786E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latin typeface="Cavolini" panose="03000502040302020204" pitchFamily="66" charset="0"/>
                <a:cs typeface="Cavolini" panose="03000502040302020204" pitchFamily="66" charset="0"/>
              </a:rPr>
              <a:t>œufs</a:t>
            </a:r>
            <a:r>
              <a:rPr lang="en-GB" sz="2400" dirty="0">
                <a:latin typeface="Cavolini" panose="03000502040302020204" pitchFamily="66" charset="0"/>
                <a:cs typeface="Cavolini" panose="03000502040302020204" pitchFamily="66" charset="0"/>
              </a:rPr>
              <a:t>  | </a:t>
            </a:r>
            <a:r>
              <a:rPr lang="en-GB" sz="2400" dirty="0" err="1">
                <a:latin typeface="Cavolini" panose="03000502040302020204" pitchFamily="66" charset="0"/>
                <a:cs typeface="Cavolini" panose="03000502040302020204" pitchFamily="66" charset="0"/>
              </a:rPr>
              <a:t>chocolat</a:t>
            </a:r>
            <a:endParaRPr lang="en-GB" sz="2400" dirty="0">
              <a:latin typeface="Cavolini" panose="03000502040302020204" pitchFamily="66" charset="0"/>
              <a:cs typeface="Cavolini" panose="03000502040302020204" pitchFamily="66" charset="0"/>
            </a:endParaRPr>
          </a:p>
        </p:txBody>
      </p:sp>
      <p:pic>
        <p:nvPicPr>
          <p:cNvPr id="35" name="Picture 34" descr="Circle&#10;&#10;Description automatically generated">
            <a:extLst>
              <a:ext uri="{FF2B5EF4-FFF2-40B4-BE49-F238E27FC236}">
                <a16:creationId xmlns:a16="http://schemas.microsoft.com/office/drawing/2014/main" id="{05824126-E074-4E7E-B30E-AC98D58DFAD2}"/>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538780" y="3769443"/>
            <a:ext cx="636584" cy="804371"/>
          </a:xfrm>
          <a:prstGeom prst="rect">
            <a:avLst/>
          </a:prstGeom>
        </p:spPr>
      </p:pic>
      <p:sp>
        <p:nvSpPr>
          <p:cNvPr id="36" name="Rectangle: Rounded Corners 35">
            <a:extLst>
              <a:ext uri="{FF2B5EF4-FFF2-40B4-BE49-F238E27FC236}">
                <a16:creationId xmlns:a16="http://schemas.microsoft.com/office/drawing/2014/main" id="{05204358-2AF3-40F5-B431-7B454679607E}"/>
              </a:ext>
            </a:extLst>
          </p:cNvPr>
          <p:cNvSpPr/>
          <p:nvPr/>
        </p:nvSpPr>
        <p:spPr>
          <a:xfrm>
            <a:off x="1686205" y="5104042"/>
            <a:ext cx="4976395" cy="452891"/>
          </a:xfrm>
          <a:prstGeom prst="roundRect">
            <a:avLst/>
          </a:prstGeom>
          <a:solidFill>
            <a:srgbClr val="786E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avolini" panose="03000502040302020204" pitchFamily="66" charset="0"/>
                <a:cs typeface="Cavolini" panose="03000502040302020204" pitchFamily="66" charset="0"/>
              </a:rPr>
              <a:t>fête des </a:t>
            </a:r>
            <a:r>
              <a:rPr lang="en-GB" sz="2400" dirty="0" err="1">
                <a:latin typeface="Cavolini" panose="03000502040302020204" pitchFamily="66" charset="0"/>
                <a:cs typeface="Cavolini" panose="03000502040302020204" pitchFamily="66" charset="0"/>
              </a:rPr>
              <a:t>mères</a:t>
            </a:r>
            <a:r>
              <a:rPr lang="en-GB" sz="2400" dirty="0">
                <a:latin typeface="Cavolini" panose="03000502040302020204" pitchFamily="66" charset="0"/>
                <a:cs typeface="Cavolini" panose="03000502040302020204" pitchFamily="66" charset="0"/>
              </a:rPr>
              <a:t> | </a:t>
            </a:r>
            <a:r>
              <a:rPr lang="en-GB" sz="2400" dirty="0" err="1">
                <a:latin typeface="Cavolini" panose="03000502040302020204" pitchFamily="66" charset="0"/>
                <a:cs typeface="Cavolini" panose="03000502040302020204" pitchFamily="66" charset="0"/>
              </a:rPr>
              <a:t>jours</a:t>
            </a:r>
            <a:r>
              <a:rPr lang="en-GB" sz="2400" dirty="0">
                <a:latin typeface="Cavolini" panose="03000502040302020204" pitchFamily="66" charset="0"/>
                <a:cs typeface="Cavolini" panose="03000502040302020204" pitchFamily="66" charset="0"/>
              </a:rPr>
              <a:t> </a:t>
            </a:r>
            <a:r>
              <a:rPr lang="en-GB" sz="2400" dirty="0" err="1">
                <a:latin typeface="Cavolini" panose="03000502040302020204" pitchFamily="66" charset="0"/>
                <a:cs typeface="Cavolini" panose="03000502040302020204" pitchFamily="66" charset="0"/>
              </a:rPr>
              <a:t>fériés</a:t>
            </a:r>
            <a:r>
              <a:rPr lang="en-GB" sz="2400" dirty="0">
                <a:latin typeface="Cavolini" panose="03000502040302020204" pitchFamily="66" charset="0"/>
                <a:cs typeface="Cavolini" panose="03000502040302020204" pitchFamily="66" charset="0"/>
              </a:rPr>
              <a:t> </a:t>
            </a:r>
          </a:p>
        </p:txBody>
      </p:sp>
      <p:sp>
        <p:nvSpPr>
          <p:cNvPr id="37" name="Rectangle: Rounded Corners 36">
            <a:extLst>
              <a:ext uri="{FF2B5EF4-FFF2-40B4-BE49-F238E27FC236}">
                <a16:creationId xmlns:a16="http://schemas.microsoft.com/office/drawing/2014/main" id="{0631F49A-3B1C-4A1F-A012-6607A6404B26}"/>
              </a:ext>
            </a:extLst>
          </p:cNvPr>
          <p:cNvSpPr/>
          <p:nvPr/>
        </p:nvSpPr>
        <p:spPr>
          <a:xfrm>
            <a:off x="1742867" y="6177869"/>
            <a:ext cx="3226936" cy="452891"/>
          </a:xfrm>
          <a:prstGeom prst="roundRect">
            <a:avLst/>
          </a:prstGeom>
          <a:solidFill>
            <a:srgbClr val="786E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avolini" panose="03000502040302020204" pitchFamily="66" charset="0"/>
                <a:cs typeface="Cavolini" panose="03000502040302020204" pitchFamily="66" charset="0"/>
              </a:rPr>
              <a:t>fraises  | tennis</a:t>
            </a:r>
          </a:p>
        </p:txBody>
      </p:sp>
      <p:pic>
        <p:nvPicPr>
          <p:cNvPr id="38" name="Picture 37">
            <a:extLst>
              <a:ext uri="{FF2B5EF4-FFF2-40B4-BE49-F238E27FC236}">
                <a16:creationId xmlns:a16="http://schemas.microsoft.com/office/drawing/2014/main" id="{EB5326E4-46F6-4A67-BBFE-40E2B602DA9A}"/>
              </a:ext>
            </a:extLst>
          </p:cNvPr>
          <p:cNvPicPr>
            <a:picLocks noChangeAspect="1"/>
          </p:cNvPicPr>
          <p:nvPr/>
        </p:nvPicPr>
        <p:blipFill>
          <a:blip r:embed="rId23"/>
          <a:stretch>
            <a:fillRect/>
          </a:stretch>
        </p:blipFill>
        <p:spPr>
          <a:xfrm>
            <a:off x="4806943" y="4824309"/>
            <a:ext cx="1016077" cy="990973"/>
          </a:xfrm>
          <a:prstGeom prst="rect">
            <a:avLst/>
          </a:prstGeom>
        </p:spPr>
      </p:pic>
      <p:pic>
        <p:nvPicPr>
          <p:cNvPr id="40" name="Picture 39">
            <a:extLst>
              <a:ext uri="{FF2B5EF4-FFF2-40B4-BE49-F238E27FC236}">
                <a16:creationId xmlns:a16="http://schemas.microsoft.com/office/drawing/2014/main" id="{F62EC742-0A04-46E5-889E-17D56AFC74A9}"/>
              </a:ext>
            </a:extLst>
          </p:cNvPr>
          <p:cNvPicPr>
            <a:picLocks noChangeAspect="1"/>
          </p:cNvPicPr>
          <p:nvPr/>
        </p:nvPicPr>
        <p:blipFill>
          <a:blip r:embed="rId24"/>
          <a:stretch>
            <a:fillRect/>
          </a:stretch>
        </p:blipFill>
        <p:spPr>
          <a:xfrm rot="4976019">
            <a:off x="3248414" y="5940963"/>
            <a:ext cx="569404" cy="908323"/>
          </a:xfrm>
          <a:prstGeom prst="rect">
            <a:avLst/>
          </a:prstGeom>
        </p:spPr>
      </p:pic>
      <p:sp>
        <p:nvSpPr>
          <p:cNvPr id="41" name="Rectangle: Rounded Corners 40">
            <a:extLst>
              <a:ext uri="{FF2B5EF4-FFF2-40B4-BE49-F238E27FC236}">
                <a16:creationId xmlns:a16="http://schemas.microsoft.com/office/drawing/2014/main" id="{C90CEAC0-63F9-49E1-A8E6-C7F947463461}"/>
              </a:ext>
            </a:extLst>
          </p:cNvPr>
          <p:cNvSpPr/>
          <p:nvPr/>
        </p:nvSpPr>
        <p:spPr>
          <a:xfrm>
            <a:off x="8641568" y="952740"/>
            <a:ext cx="3226936" cy="452891"/>
          </a:xfrm>
          <a:prstGeom prst="roundRect">
            <a:avLst/>
          </a:prstGeom>
          <a:solidFill>
            <a:srgbClr val="786E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avolini" panose="03000502040302020204" pitchFamily="66" charset="0"/>
                <a:cs typeface="Cavolini" panose="03000502040302020204" pitchFamily="66" charset="0"/>
              </a:rPr>
              <a:t>soleil  | vacances</a:t>
            </a:r>
          </a:p>
        </p:txBody>
      </p:sp>
      <p:pic>
        <p:nvPicPr>
          <p:cNvPr id="42" name="Picture 41">
            <a:extLst>
              <a:ext uri="{FF2B5EF4-FFF2-40B4-BE49-F238E27FC236}">
                <a16:creationId xmlns:a16="http://schemas.microsoft.com/office/drawing/2014/main" id="{8B11C701-468E-460B-A833-9C0DE04DF2FC}"/>
              </a:ext>
            </a:extLst>
          </p:cNvPr>
          <p:cNvPicPr>
            <a:picLocks noChangeAspect="1"/>
          </p:cNvPicPr>
          <p:nvPr/>
        </p:nvPicPr>
        <p:blipFill>
          <a:blip r:embed="rId25">
            <a:clrChange>
              <a:clrFrom>
                <a:srgbClr val="FFFFFF"/>
              </a:clrFrom>
              <a:clrTo>
                <a:srgbClr val="FFFFFF">
                  <a:alpha val="0"/>
                </a:srgbClr>
              </a:clrTo>
            </a:clrChange>
          </a:blip>
          <a:stretch>
            <a:fillRect/>
          </a:stretch>
        </p:blipFill>
        <p:spPr>
          <a:xfrm>
            <a:off x="9742307" y="640811"/>
            <a:ext cx="1068149" cy="1068149"/>
          </a:xfrm>
          <a:prstGeom prst="rect">
            <a:avLst/>
          </a:prstGeom>
        </p:spPr>
      </p:pic>
      <p:sp>
        <p:nvSpPr>
          <p:cNvPr id="43" name="Rectangle: Rounded Corners 42">
            <a:extLst>
              <a:ext uri="{FF2B5EF4-FFF2-40B4-BE49-F238E27FC236}">
                <a16:creationId xmlns:a16="http://schemas.microsoft.com/office/drawing/2014/main" id="{D584BF6D-16E4-4C2C-BCB0-B70046F464D4}"/>
              </a:ext>
            </a:extLst>
          </p:cNvPr>
          <p:cNvSpPr/>
          <p:nvPr/>
        </p:nvSpPr>
        <p:spPr>
          <a:xfrm>
            <a:off x="8501801" y="1888289"/>
            <a:ext cx="3226936" cy="452891"/>
          </a:xfrm>
          <a:prstGeom prst="roundRect">
            <a:avLst/>
          </a:prstGeom>
          <a:solidFill>
            <a:srgbClr val="786E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latin typeface="Cavolini" panose="03000502040302020204" pitchFamily="66" charset="0"/>
                <a:cs typeface="Cavolini" panose="03000502040302020204" pitchFamily="66" charset="0"/>
              </a:rPr>
              <a:t>plages</a:t>
            </a:r>
            <a:r>
              <a:rPr lang="en-GB" sz="2400" dirty="0">
                <a:latin typeface="Cavolini" panose="03000502040302020204" pitchFamily="66" charset="0"/>
                <a:cs typeface="Cavolini" panose="03000502040302020204" pitchFamily="66" charset="0"/>
              </a:rPr>
              <a:t> | </a:t>
            </a:r>
            <a:r>
              <a:rPr lang="en-GB" sz="2400" dirty="0" err="1">
                <a:latin typeface="Cavolini" panose="03000502040302020204" pitchFamily="66" charset="0"/>
                <a:cs typeface="Cavolini" panose="03000502040302020204" pitchFamily="66" charset="0"/>
              </a:rPr>
              <a:t>mer</a:t>
            </a:r>
            <a:endParaRPr lang="en-GB" sz="2400" dirty="0">
              <a:latin typeface="Cavolini" panose="03000502040302020204" pitchFamily="66" charset="0"/>
              <a:cs typeface="Cavolini" panose="03000502040302020204" pitchFamily="66" charset="0"/>
            </a:endParaRPr>
          </a:p>
        </p:txBody>
      </p:sp>
      <p:pic>
        <p:nvPicPr>
          <p:cNvPr id="45" name="Picture 44">
            <a:extLst>
              <a:ext uri="{FF2B5EF4-FFF2-40B4-BE49-F238E27FC236}">
                <a16:creationId xmlns:a16="http://schemas.microsoft.com/office/drawing/2014/main" id="{0EDC4E7F-2BA3-4BD2-8FC6-80740FEBFB57}"/>
              </a:ext>
            </a:extLst>
          </p:cNvPr>
          <p:cNvPicPr>
            <a:picLocks noChangeAspect="1"/>
          </p:cNvPicPr>
          <p:nvPr/>
        </p:nvPicPr>
        <p:blipFill>
          <a:blip r:embed="rId26"/>
          <a:stretch>
            <a:fillRect/>
          </a:stretch>
        </p:blipFill>
        <p:spPr>
          <a:xfrm>
            <a:off x="9626357" y="1298358"/>
            <a:ext cx="1540047" cy="1617049"/>
          </a:xfrm>
          <a:prstGeom prst="rect">
            <a:avLst/>
          </a:prstGeom>
        </p:spPr>
      </p:pic>
      <p:sp>
        <p:nvSpPr>
          <p:cNvPr id="46" name="Rectangle: Rounded Corners 45">
            <a:extLst>
              <a:ext uri="{FF2B5EF4-FFF2-40B4-BE49-F238E27FC236}">
                <a16:creationId xmlns:a16="http://schemas.microsoft.com/office/drawing/2014/main" id="{DB53B480-133B-4845-8471-74F2C24C2EA0}"/>
              </a:ext>
            </a:extLst>
          </p:cNvPr>
          <p:cNvSpPr/>
          <p:nvPr/>
        </p:nvSpPr>
        <p:spPr>
          <a:xfrm>
            <a:off x="9626357" y="2867424"/>
            <a:ext cx="2539529" cy="452891"/>
          </a:xfrm>
          <a:prstGeom prst="roundRect">
            <a:avLst/>
          </a:prstGeom>
          <a:solidFill>
            <a:srgbClr val="786E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latin typeface="Cavolini" panose="03000502040302020204" pitchFamily="66" charset="0"/>
                <a:cs typeface="Cavolini" panose="03000502040302020204" pitchFamily="66" charset="0"/>
              </a:rPr>
              <a:t>amis</a:t>
            </a:r>
            <a:r>
              <a:rPr lang="en-GB" sz="2400" dirty="0">
                <a:latin typeface="Cavolini" panose="03000502040302020204" pitchFamily="66" charset="0"/>
                <a:cs typeface="Cavolini" panose="03000502040302020204" pitchFamily="66" charset="0"/>
              </a:rPr>
              <a:t> | école</a:t>
            </a:r>
          </a:p>
        </p:txBody>
      </p:sp>
      <p:pic>
        <p:nvPicPr>
          <p:cNvPr id="47" name="Picture 46">
            <a:extLst>
              <a:ext uri="{FF2B5EF4-FFF2-40B4-BE49-F238E27FC236}">
                <a16:creationId xmlns:a16="http://schemas.microsoft.com/office/drawing/2014/main" id="{2B5C0E2A-217B-4452-9CE7-F5A73078EA13}"/>
              </a:ext>
            </a:extLst>
          </p:cNvPr>
          <p:cNvPicPr>
            <a:picLocks noChangeAspect="1"/>
          </p:cNvPicPr>
          <p:nvPr/>
        </p:nvPicPr>
        <p:blipFill>
          <a:blip r:embed="rId27">
            <a:clrChange>
              <a:clrFrom>
                <a:srgbClr val="FFFFFF"/>
              </a:clrFrom>
              <a:clrTo>
                <a:srgbClr val="FFFFFF">
                  <a:alpha val="0"/>
                </a:srgbClr>
              </a:clrTo>
            </a:clrChange>
          </a:blip>
          <a:stretch>
            <a:fillRect/>
          </a:stretch>
        </p:blipFill>
        <p:spPr>
          <a:xfrm>
            <a:off x="10769870" y="2824747"/>
            <a:ext cx="1355401" cy="495568"/>
          </a:xfrm>
          <a:prstGeom prst="rect">
            <a:avLst/>
          </a:prstGeom>
        </p:spPr>
      </p:pic>
      <p:sp>
        <p:nvSpPr>
          <p:cNvPr id="48" name="Rectangle: Rounded Corners 47">
            <a:extLst>
              <a:ext uri="{FF2B5EF4-FFF2-40B4-BE49-F238E27FC236}">
                <a16:creationId xmlns:a16="http://schemas.microsoft.com/office/drawing/2014/main" id="{EE721C52-26F8-4EB7-BF32-338A956B685A}"/>
              </a:ext>
            </a:extLst>
          </p:cNvPr>
          <p:cNvSpPr/>
          <p:nvPr/>
        </p:nvSpPr>
        <p:spPr>
          <a:xfrm>
            <a:off x="9126615" y="3791125"/>
            <a:ext cx="2039789" cy="731103"/>
          </a:xfrm>
          <a:prstGeom prst="roundRect">
            <a:avLst/>
          </a:prstGeom>
          <a:solidFill>
            <a:srgbClr val="786E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avolini" panose="03000502040302020204" pitchFamily="66" charset="0"/>
                <a:cs typeface="Cavolini" panose="03000502040302020204" pitchFamily="66" charset="0"/>
              </a:rPr>
              <a:t>Halloween </a:t>
            </a:r>
            <a:br>
              <a:rPr lang="en-GB" sz="2400" dirty="0">
                <a:latin typeface="Cavolini" panose="03000502040302020204" pitchFamily="66" charset="0"/>
                <a:cs typeface="Cavolini" panose="03000502040302020204" pitchFamily="66" charset="0"/>
              </a:rPr>
            </a:br>
            <a:r>
              <a:rPr lang="en-GB" sz="2400" dirty="0">
                <a:latin typeface="Cavolini" panose="03000502040302020204" pitchFamily="66" charset="0"/>
                <a:cs typeface="Cavolini" panose="03000502040302020204" pitchFamily="66" charset="0"/>
              </a:rPr>
              <a:t>| festivals</a:t>
            </a:r>
          </a:p>
        </p:txBody>
      </p:sp>
      <p:sp>
        <p:nvSpPr>
          <p:cNvPr id="49" name="Rectangle: Rounded Corners 48">
            <a:extLst>
              <a:ext uri="{FF2B5EF4-FFF2-40B4-BE49-F238E27FC236}">
                <a16:creationId xmlns:a16="http://schemas.microsoft.com/office/drawing/2014/main" id="{B5379403-7186-4FD2-85A7-BBBA7AC8546C}"/>
              </a:ext>
            </a:extLst>
          </p:cNvPr>
          <p:cNvSpPr/>
          <p:nvPr/>
        </p:nvSpPr>
        <p:spPr>
          <a:xfrm>
            <a:off x="9323138" y="4954245"/>
            <a:ext cx="2802133" cy="731103"/>
          </a:xfrm>
          <a:prstGeom prst="roundRect">
            <a:avLst/>
          </a:prstGeom>
          <a:solidFill>
            <a:srgbClr val="786E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latin typeface="Cavolini" panose="03000502040302020204" pitchFamily="66" charset="0"/>
                <a:cs typeface="Cavolini" panose="03000502040302020204" pitchFamily="66" charset="0"/>
              </a:rPr>
              <a:t>feux</a:t>
            </a:r>
            <a:r>
              <a:rPr lang="en-GB" sz="2400" dirty="0">
                <a:latin typeface="Cavolini" panose="03000502040302020204" pitchFamily="66" charset="0"/>
                <a:cs typeface="Cavolini" panose="03000502040302020204" pitchFamily="66" charset="0"/>
              </a:rPr>
              <a:t> </a:t>
            </a:r>
            <a:r>
              <a:rPr lang="en-GB" sz="2400" dirty="0" err="1">
                <a:latin typeface="Cavolini" panose="03000502040302020204" pitchFamily="66" charset="0"/>
                <a:cs typeface="Cavolini" panose="03000502040302020204" pitchFamily="66" charset="0"/>
              </a:rPr>
              <a:t>d’artifice</a:t>
            </a:r>
            <a:r>
              <a:rPr lang="en-GB" sz="2400" dirty="0">
                <a:latin typeface="Cavolini" panose="03000502040302020204" pitchFamily="66" charset="0"/>
                <a:cs typeface="Cavolini" panose="03000502040302020204" pitchFamily="66" charset="0"/>
              </a:rPr>
              <a:t> </a:t>
            </a:r>
          </a:p>
          <a:p>
            <a:pPr algn="ctr"/>
            <a:r>
              <a:rPr lang="en-GB" sz="2400" dirty="0">
                <a:latin typeface="Cavolini" panose="03000502040302020204" pitchFamily="66" charset="0"/>
                <a:cs typeface="Cavolini" panose="03000502040302020204" pitchFamily="66" charset="0"/>
              </a:rPr>
              <a:t>| </a:t>
            </a:r>
            <a:r>
              <a:rPr lang="en-GB" sz="2400" dirty="0" err="1">
                <a:latin typeface="Cavolini" panose="03000502040302020204" pitchFamily="66" charset="0"/>
                <a:cs typeface="Cavolini" panose="03000502040302020204" pitchFamily="66" charset="0"/>
              </a:rPr>
              <a:t>froid</a:t>
            </a:r>
            <a:endParaRPr lang="en-GB" sz="2400" dirty="0">
              <a:latin typeface="Cavolini" panose="03000502040302020204" pitchFamily="66" charset="0"/>
              <a:cs typeface="Cavolini" panose="03000502040302020204" pitchFamily="66" charset="0"/>
            </a:endParaRPr>
          </a:p>
        </p:txBody>
      </p:sp>
      <p:sp>
        <p:nvSpPr>
          <p:cNvPr id="50" name="Rectangle: Rounded Corners 49">
            <a:extLst>
              <a:ext uri="{FF2B5EF4-FFF2-40B4-BE49-F238E27FC236}">
                <a16:creationId xmlns:a16="http://schemas.microsoft.com/office/drawing/2014/main" id="{8DD8AC8E-291E-4D40-B150-DF8FC16A2B0F}"/>
              </a:ext>
            </a:extLst>
          </p:cNvPr>
          <p:cNvSpPr/>
          <p:nvPr/>
        </p:nvSpPr>
        <p:spPr>
          <a:xfrm>
            <a:off x="9495054" y="6038762"/>
            <a:ext cx="2630217" cy="731103"/>
          </a:xfrm>
          <a:prstGeom prst="roundRect">
            <a:avLst/>
          </a:prstGeom>
          <a:solidFill>
            <a:srgbClr val="786E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avolini" panose="03000502040302020204" pitchFamily="66" charset="0"/>
                <a:cs typeface="Cavolini" panose="03000502040302020204" pitchFamily="66" charset="0"/>
              </a:rPr>
              <a:t>musique</a:t>
            </a:r>
            <a:br>
              <a:rPr lang="en-GB" sz="2400" dirty="0">
                <a:latin typeface="Cavolini" panose="03000502040302020204" pitchFamily="66" charset="0"/>
                <a:cs typeface="Cavolini" panose="03000502040302020204" pitchFamily="66" charset="0"/>
              </a:rPr>
            </a:br>
            <a:r>
              <a:rPr lang="en-GB" sz="2400" dirty="0">
                <a:latin typeface="Cavolini" panose="03000502040302020204" pitchFamily="66" charset="0"/>
                <a:cs typeface="Cavolini" panose="03000502040302020204" pitchFamily="66" charset="0"/>
              </a:rPr>
              <a:t>| chansons</a:t>
            </a:r>
          </a:p>
        </p:txBody>
      </p:sp>
      <p:pic>
        <p:nvPicPr>
          <p:cNvPr id="51" name="Picture 50">
            <a:extLst>
              <a:ext uri="{FF2B5EF4-FFF2-40B4-BE49-F238E27FC236}">
                <a16:creationId xmlns:a16="http://schemas.microsoft.com/office/drawing/2014/main" id="{8EB42928-9D65-4C2A-A261-C28CD46980D3}"/>
              </a:ext>
            </a:extLst>
          </p:cNvPr>
          <p:cNvPicPr>
            <a:picLocks noChangeAspect="1"/>
          </p:cNvPicPr>
          <p:nvPr/>
        </p:nvPicPr>
        <p:blipFill>
          <a:blip r:embed="rId28">
            <a:clrChange>
              <a:clrFrom>
                <a:srgbClr val="FFFFFF"/>
              </a:clrFrom>
              <a:clrTo>
                <a:srgbClr val="FFFFFF">
                  <a:alpha val="0"/>
                </a:srgbClr>
              </a:clrTo>
            </a:clrChange>
          </a:blip>
          <a:stretch>
            <a:fillRect/>
          </a:stretch>
        </p:blipFill>
        <p:spPr>
          <a:xfrm>
            <a:off x="10596687" y="3438906"/>
            <a:ext cx="878135" cy="1134908"/>
          </a:xfrm>
          <a:prstGeom prst="rect">
            <a:avLst/>
          </a:prstGeom>
        </p:spPr>
      </p:pic>
      <p:grpSp>
        <p:nvGrpSpPr>
          <p:cNvPr id="52" name="Group 51">
            <a:extLst>
              <a:ext uri="{FF2B5EF4-FFF2-40B4-BE49-F238E27FC236}">
                <a16:creationId xmlns:a16="http://schemas.microsoft.com/office/drawing/2014/main" id="{EFBEC8B3-41F6-4A9B-AFEA-8015653BDF1B}"/>
              </a:ext>
            </a:extLst>
          </p:cNvPr>
          <p:cNvGrpSpPr/>
          <p:nvPr/>
        </p:nvGrpSpPr>
        <p:grpSpPr>
          <a:xfrm>
            <a:off x="10255036" y="4926033"/>
            <a:ext cx="965889" cy="838894"/>
            <a:chOff x="-1960772" y="2871756"/>
            <a:chExt cx="2048141" cy="1778852"/>
          </a:xfrm>
        </p:grpSpPr>
        <p:sp>
          <p:nvSpPr>
            <p:cNvPr id="53" name="Cloud 52">
              <a:extLst>
                <a:ext uri="{FF2B5EF4-FFF2-40B4-BE49-F238E27FC236}">
                  <a16:creationId xmlns:a16="http://schemas.microsoft.com/office/drawing/2014/main" id="{CBD1C21C-A9C0-42A7-912A-A4CC78FD62C0}"/>
                </a:ext>
              </a:extLst>
            </p:cNvPr>
            <p:cNvSpPr/>
            <p:nvPr/>
          </p:nvSpPr>
          <p:spPr>
            <a:xfrm>
              <a:off x="-1078507" y="2980148"/>
              <a:ext cx="355699" cy="262235"/>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54" name="Picture 53">
              <a:extLst>
                <a:ext uri="{FF2B5EF4-FFF2-40B4-BE49-F238E27FC236}">
                  <a16:creationId xmlns:a16="http://schemas.microsoft.com/office/drawing/2014/main" id="{55D97F4A-3C3B-43E2-9D54-1234A30B813D}"/>
                </a:ext>
              </a:extLst>
            </p:cNvPr>
            <p:cNvPicPr>
              <a:picLocks noChangeAspect="1"/>
            </p:cNvPicPr>
            <p:nvPr/>
          </p:nvPicPr>
          <p:blipFill rotWithShape="1">
            <a:blip r:embed="rId29">
              <a:clrChange>
                <a:clrFrom>
                  <a:srgbClr val="FFFFFF"/>
                </a:clrFrom>
                <a:clrTo>
                  <a:srgbClr val="FFFFFF">
                    <a:alpha val="0"/>
                  </a:srgbClr>
                </a:clrTo>
              </a:clrChange>
            </a:blip>
            <a:srcRect r="53354"/>
            <a:stretch/>
          </p:blipFill>
          <p:spPr>
            <a:xfrm>
              <a:off x="-423637" y="3637132"/>
              <a:ext cx="292901" cy="733831"/>
            </a:xfrm>
            <a:prstGeom prst="rect">
              <a:avLst/>
            </a:prstGeom>
          </p:spPr>
        </p:pic>
        <p:pic>
          <p:nvPicPr>
            <p:cNvPr id="55" name="Picture 54">
              <a:extLst>
                <a:ext uri="{FF2B5EF4-FFF2-40B4-BE49-F238E27FC236}">
                  <a16:creationId xmlns:a16="http://schemas.microsoft.com/office/drawing/2014/main" id="{54BFA611-7890-4ECD-A2E4-28E18ABCD7B7}"/>
                </a:ext>
              </a:extLst>
            </p:cNvPr>
            <p:cNvPicPr>
              <a:picLocks noChangeAspect="1"/>
            </p:cNvPicPr>
            <p:nvPr/>
          </p:nvPicPr>
          <p:blipFill rotWithShape="1">
            <a:blip r:embed="rId30">
              <a:clrChange>
                <a:clrFrom>
                  <a:srgbClr val="FFFFFF"/>
                </a:clrFrom>
                <a:clrTo>
                  <a:srgbClr val="FFFFFF">
                    <a:alpha val="0"/>
                  </a:srgbClr>
                </a:clrTo>
              </a:clrChange>
            </a:blip>
            <a:srcRect b="48341"/>
            <a:stretch/>
          </p:blipFill>
          <p:spPr>
            <a:xfrm>
              <a:off x="-1960772" y="2871756"/>
              <a:ext cx="2048141" cy="1573021"/>
            </a:xfrm>
            <a:prstGeom prst="ellipse">
              <a:avLst/>
            </a:prstGeom>
          </p:spPr>
        </p:pic>
        <p:pic>
          <p:nvPicPr>
            <p:cNvPr id="56" name="Picture 55">
              <a:extLst>
                <a:ext uri="{FF2B5EF4-FFF2-40B4-BE49-F238E27FC236}">
                  <a16:creationId xmlns:a16="http://schemas.microsoft.com/office/drawing/2014/main" id="{71796D8D-AA32-4E02-B802-C75BAC9D18C0}"/>
                </a:ext>
              </a:extLst>
            </p:cNvPr>
            <p:cNvPicPr>
              <a:picLocks noChangeAspect="1"/>
            </p:cNvPicPr>
            <p:nvPr/>
          </p:nvPicPr>
          <p:blipFill>
            <a:blip r:embed="rId31"/>
            <a:stretch>
              <a:fillRect/>
            </a:stretch>
          </p:blipFill>
          <p:spPr>
            <a:xfrm>
              <a:off x="-1760443" y="4071880"/>
              <a:ext cx="823741" cy="578728"/>
            </a:xfrm>
            <a:prstGeom prst="rect">
              <a:avLst/>
            </a:prstGeom>
          </p:spPr>
        </p:pic>
      </p:grpSp>
      <p:pic>
        <p:nvPicPr>
          <p:cNvPr id="57" name="Picture 56">
            <a:extLst>
              <a:ext uri="{FF2B5EF4-FFF2-40B4-BE49-F238E27FC236}">
                <a16:creationId xmlns:a16="http://schemas.microsoft.com/office/drawing/2014/main" id="{7D0C87D9-7D08-4CC2-B9D3-A1986A9E0038}"/>
              </a:ext>
            </a:extLst>
          </p:cNvPr>
          <p:cNvPicPr>
            <a:picLocks noChangeAspect="1"/>
          </p:cNvPicPr>
          <p:nvPr/>
        </p:nvPicPr>
        <p:blipFill>
          <a:blip r:embed="rId32"/>
          <a:stretch>
            <a:fillRect/>
          </a:stretch>
        </p:blipFill>
        <p:spPr>
          <a:xfrm>
            <a:off x="11089003" y="5912874"/>
            <a:ext cx="1139482" cy="863483"/>
          </a:xfrm>
          <a:prstGeom prst="rect">
            <a:avLst/>
          </a:prstGeom>
        </p:spPr>
      </p:pic>
      <p:grpSp>
        <p:nvGrpSpPr>
          <p:cNvPr id="63" name="Group 62">
            <a:extLst>
              <a:ext uri="{FF2B5EF4-FFF2-40B4-BE49-F238E27FC236}">
                <a16:creationId xmlns:a16="http://schemas.microsoft.com/office/drawing/2014/main" id="{B6795586-CDA5-43C9-BC74-4F6078E19536}"/>
              </a:ext>
            </a:extLst>
          </p:cNvPr>
          <p:cNvGrpSpPr/>
          <p:nvPr/>
        </p:nvGrpSpPr>
        <p:grpSpPr>
          <a:xfrm>
            <a:off x="611920" y="728126"/>
            <a:ext cx="1279767" cy="755625"/>
            <a:chOff x="-1132208" y="1221467"/>
            <a:chExt cx="1141266" cy="613362"/>
          </a:xfrm>
        </p:grpSpPr>
        <p:sp>
          <p:nvSpPr>
            <p:cNvPr id="62" name="Rectangle: Rounded Corners 61">
              <a:extLst>
                <a:ext uri="{FF2B5EF4-FFF2-40B4-BE49-F238E27FC236}">
                  <a16:creationId xmlns:a16="http://schemas.microsoft.com/office/drawing/2014/main" id="{F40B6BA0-B67E-4187-8437-9250FDB05DD8}"/>
                </a:ext>
              </a:extLst>
            </p:cNvPr>
            <p:cNvSpPr/>
            <p:nvPr/>
          </p:nvSpPr>
          <p:spPr>
            <a:xfrm>
              <a:off x="-412392" y="1221467"/>
              <a:ext cx="412392" cy="58106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9" name="Group 58">
              <a:extLst>
                <a:ext uri="{FF2B5EF4-FFF2-40B4-BE49-F238E27FC236}">
                  <a16:creationId xmlns:a16="http://schemas.microsoft.com/office/drawing/2014/main" id="{4F51A9AE-9D34-4CA4-A40E-13E10D56E726}"/>
                </a:ext>
              </a:extLst>
            </p:cNvPr>
            <p:cNvGrpSpPr/>
            <p:nvPr/>
          </p:nvGrpSpPr>
          <p:grpSpPr>
            <a:xfrm>
              <a:off x="-1132208" y="1221467"/>
              <a:ext cx="1141266" cy="613362"/>
              <a:chOff x="1267929" y="2127636"/>
              <a:chExt cx="4317700" cy="1965369"/>
            </a:xfrm>
          </p:grpSpPr>
          <p:pic>
            <p:nvPicPr>
              <p:cNvPr id="60" name="Picture 6" descr="Antecedentes, Azul, Frío">
                <a:extLst>
                  <a:ext uri="{FF2B5EF4-FFF2-40B4-BE49-F238E27FC236}">
                    <a16:creationId xmlns:a16="http://schemas.microsoft.com/office/drawing/2014/main" id="{94491297-2CE6-43B4-B9AA-F9485D92E43E}"/>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2965140" y="2127636"/>
                <a:ext cx="2620489" cy="1965367"/>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0" descr="Reyes Magos, Flat Design, Reyes, Melchor">
                <a:extLst>
                  <a:ext uri="{FF2B5EF4-FFF2-40B4-BE49-F238E27FC236}">
                    <a16:creationId xmlns:a16="http://schemas.microsoft.com/office/drawing/2014/main" id="{01373AF6-C34F-4C2E-BB4F-2052618414A2}"/>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267929" y="2127637"/>
                <a:ext cx="2620489" cy="1965368"/>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67" name="Group 66">
            <a:extLst>
              <a:ext uri="{FF2B5EF4-FFF2-40B4-BE49-F238E27FC236}">
                <a16:creationId xmlns:a16="http://schemas.microsoft.com/office/drawing/2014/main" id="{AA1B6615-B6ED-4B15-ADD3-71C0F73FE603}"/>
              </a:ext>
            </a:extLst>
          </p:cNvPr>
          <p:cNvGrpSpPr/>
          <p:nvPr/>
        </p:nvGrpSpPr>
        <p:grpSpPr>
          <a:xfrm>
            <a:off x="500328" y="1668253"/>
            <a:ext cx="1469896" cy="1086920"/>
            <a:chOff x="-1511321" y="1827374"/>
            <a:chExt cx="1469896" cy="1086920"/>
          </a:xfrm>
        </p:grpSpPr>
        <p:sp>
          <p:nvSpPr>
            <p:cNvPr id="66" name="Rectangle: Rounded Corners 65">
              <a:extLst>
                <a:ext uri="{FF2B5EF4-FFF2-40B4-BE49-F238E27FC236}">
                  <a16:creationId xmlns:a16="http://schemas.microsoft.com/office/drawing/2014/main" id="{390D6A49-DEE9-428E-8A0D-98DC4D586E05}"/>
                </a:ext>
              </a:extLst>
            </p:cNvPr>
            <p:cNvSpPr/>
            <p:nvPr/>
          </p:nvSpPr>
          <p:spPr>
            <a:xfrm>
              <a:off x="-1511321" y="1827374"/>
              <a:ext cx="1402616" cy="10869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4" name="Picture 63">
              <a:extLst>
                <a:ext uri="{FF2B5EF4-FFF2-40B4-BE49-F238E27FC236}">
                  <a16:creationId xmlns:a16="http://schemas.microsoft.com/office/drawing/2014/main" id="{FF86B050-202F-4588-ACC3-3DF28126D34A}"/>
                </a:ext>
              </a:extLst>
            </p:cNvPr>
            <p:cNvPicPr>
              <a:picLocks noChangeAspect="1"/>
            </p:cNvPicPr>
            <p:nvPr/>
          </p:nvPicPr>
          <p:blipFill>
            <a:blip r:embed="rId34"/>
            <a:stretch>
              <a:fillRect/>
            </a:stretch>
          </p:blipFill>
          <p:spPr>
            <a:xfrm>
              <a:off x="-1511321" y="1827374"/>
              <a:ext cx="946484" cy="1027611"/>
            </a:xfrm>
            <a:prstGeom prst="rect">
              <a:avLst/>
            </a:prstGeom>
          </p:spPr>
        </p:pic>
        <p:pic>
          <p:nvPicPr>
            <p:cNvPr id="65" name="Picture 64">
              <a:extLst>
                <a:ext uri="{FF2B5EF4-FFF2-40B4-BE49-F238E27FC236}">
                  <a16:creationId xmlns:a16="http://schemas.microsoft.com/office/drawing/2014/main" id="{E9B0EDE9-25EF-4349-9AEB-93522D994844}"/>
                </a:ext>
              </a:extLst>
            </p:cNvPr>
            <p:cNvPicPr>
              <a:picLocks noChangeAspect="1"/>
            </p:cNvPicPr>
            <p:nvPr/>
          </p:nvPicPr>
          <p:blipFill rotWithShape="1">
            <a:blip r:embed="rId34"/>
            <a:srcRect t="54263"/>
            <a:stretch/>
          </p:blipFill>
          <p:spPr>
            <a:xfrm>
              <a:off x="-725096" y="2221045"/>
              <a:ext cx="683671" cy="339500"/>
            </a:xfrm>
            <a:prstGeom prst="rect">
              <a:avLst/>
            </a:prstGeom>
          </p:spPr>
        </p:pic>
      </p:grpSp>
      <p:grpSp>
        <p:nvGrpSpPr>
          <p:cNvPr id="70" name="Group 69">
            <a:extLst>
              <a:ext uri="{FF2B5EF4-FFF2-40B4-BE49-F238E27FC236}">
                <a16:creationId xmlns:a16="http://schemas.microsoft.com/office/drawing/2014/main" id="{CE771CF3-61F7-4169-9790-1B653F48C277}"/>
              </a:ext>
            </a:extLst>
          </p:cNvPr>
          <p:cNvGrpSpPr/>
          <p:nvPr/>
        </p:nvGrpSpPr>
        <p:grpSpPr>
          <a:xfrm>
            <a:off x="634358" y="2660269"/>
            <a:ext cx="832761" cy="916847"/>
            <a:chOff x="-1255514" y="2947010"/>
            <a:chExt cx="832761" cy="916847"/>
          </a:xfrm>
        </p:grpSpPr>
        <p:sp>
          <p:nvSpPr>
            <p:cNvPr id="69" name="Rectangle: Rounded Corners 68">
              <a:extLst>
                <a:ext uri="{FF2B5EF4-FFF2-40B4-BE49-F238E27FC236}">
                  <a16:creationId xmlns:a16="http://schemas.microsoft.com/office/drawing/2014/main" id="{4AC9EE7E-52F5-44D2-88E2-BF7FC15AF292}"/>
                </a:ext>
              </a:extLst>
            </p:cNvPr>
            <p:cNvSpPr/>
            <p:nvPr/>
          </p:nvSpPr>
          <p:spPr>
            <a:xfrm>
              <a:off x="-1255514" y="3320315"/>
              <a:ext cx="832761" cy="27260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8" name="Picture 67">
              <a:extLst>
                <a:ext uri="{FF2B5EF4-FFF2-40B4-BE49-F238E27FC236}">
                  <a16:creationId xmlns:a16="http://schemas.microsoft.com/office/drawing/2014/main" id="{A1F4014F-2659-4338-BE2A-14F45553AF57}"/>
                </a:ext>
              </a:extLst>
            </p:cNvPr>
            <p:cNvPicPr>
              <a:picLocks noChangeAspect="1"/>
            </p:cNvPicPr>
            <p:nvPr/>
          </p:nvPicPr>
          <p:blipFill>
            <a:blip r:embed="rId35"/>
            <a:stretch>
              <a:fillRect/>
            </a:stretch>
          </p:blipFill>
          <p:spPr>
            <a:xfrm>
              <a:off x="-1058779" y="2947010"/>
              <a:ext cx="469210" cy="916847"/>
            </a:xfrm>
            <a:prstGeom prst="rect">
              <a:avLst/>
            </a:prstGeom>
          </p:spPr>
        </p:pic>
      </p:grpSp>
      <p:pic>
        <p:nvPicPr>
          <p:cNvPr id="71" name="Picture 70">
            <a:extLst>
              <a:ext uri="{FF2B5EF4-FFF2-40B4-BE49-F238E27FC236}">
                <a16:creationId xmlns:a16="http://schemas.microsoft.com/office/drawing/2014/main" id="{AAE99903-B81E-49B5-BB29-10A0B00E0CA3}"/>
              </a:ext>
            </a:extLst>
          </p:cNvPr>
          <p:cNvPicPr>
            <a:picLocks noChangeAspect="1"/>
          </p:cNvPicPr>
          <p:nvPr/>
        </p:nvPicPr>
        <p:blipFill>
          <a:blip r:embed="rId36"/>
          <a:stretch>
            <a:fillRect/>
          </a:stretch>
        </p:blipFill>
        <p:spPr>
          <a:xfrm>
            <a:off x="622725" y="3442113"/>
            <a:ext cx="939922" cy="1145425"/>
          </a:xfrm>
          <a:prstGeom prst="rect">
            <a:avLst/>
          </a:prstGeom>
        </p:spPr>
      </p:pic>
      <p:pic>
        <p:nvPicPr>
          <p:cNvPr id="72" name="Picture 71">
            <a:extLst>
              <a:ext uri="{FF2B5EF4-FFF2-40B4-BE49-F238E27FC236}">
                <a16:creationId xmlns:a16="http://schemas.microsoft.com/office/drawing/2014/main" id="{ABE50421-AEDC-43ED-9C53-CAC1CF4E61F3}"/>
              </a:ext>
            </a:extLst>
          </p:cNvPr>
          <p:cNvPicPr>
            <a:picLocks noChangeAspect="1"/>
          </p:cNvPicPr>
          <p:nvPr/>
        </p:nvPicPr>
        <p:blipFill rotWithShape="1">
          <a:blip r:embed="rId37"/>
          <a:srcRect r="66130"/>
          <a:stretch/>
        </p:blipFill>
        <p:spPr>
          <a:xfrm>
            <a:off x="611920" y="4766261"/>
            <a:ext cx="776713" cy="1146613"/>
          </a:xfrm>
          <a:prstGeom prst="rect">
            <a:avLst/>
          </a:prstGeom>
        </p:spPr>
      </p:pic>
      <p:grpSp>
        <p:nvGrpSpPr>
          <p:cNvPr id="75" name="Group 74">
            <a:extLst>
              <a:ext uri="{FF2B5EF4-FFF2-40B4-BE49-F238E27FC236}">
                <a16:creationId xmlns:a16="http://schemas.microsoft.com/office/drawing/2014/main" id="{6F6F29FE-1674-449A-85A5-5070135B140A}"/>
              </a:ext>
            </a:extLst>
          </p:cNvPr>
          <p:cNvGrpSpPr/>
          <p:nvPr/>
        </p:nvGrpSpPr>
        <p:grpSpPr>
          <a:xfrm>
            <a:off x="490755" y="6129874"/>
            <a:ext cx="931993" cy="551631"/>
            <a:chOff x="-1159653" y="4787936"/>
            <a:chExt cx="931993" cy="551631"/>
          </a:xfrm>
        </p:grpSpPr>
        <p:sp>
          <p:nvSpPr>
            <p:cNvPr id="74" name="Rectangle: Rounded Corners 73">
              <a:extLst>
                <a:ext uri="{FF2B5EF4-FFF2-40B4-BE49-F238E27FC236}">
                  <a16:creationId xmlns:a16="http://schemas.microsoft.com/office/drawing/2014/main" id="{8E371492-096D-4B60-8678-1F2001EA0021}"/>
                </a:ext>
              </a:extLst>
            </p:cNvPr>
            <p:cNvSpPr/>
            <p:nvPr/>
          </p:nvSpPr>
          <p:spPr>
            <a:xfrm>
              <a:off x="-1159653" y="4824309"/>
              <a:ext cx="931993" cy="46166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3" name="Picture 72">
              <a:extLst>
                <a:ext uri="{FF2B5EF4-FFF2-40B4-BE49-F238E27FC236}">
                  <a16:creationId xmlns:a16="http://schemas.microsoft.com/office/drawing/2014/main" id="{3FE62A24-F8B7-4B44-9507-67C0253EF018}"/>
                </a:ext>
              </a:extLst>
            </p:cNvPr>
            <p:cNvPicPr>
              <a:picLocks noChangeAspect="1"/>
            </p:cNvPicPr>
            <p:nvPr/>
          </p:nvPicPr>
          <p:blipFill>
            <a:blip r:embed="rId38"/>
            <a:stretch>
              <a:fillRect/>
            </a:stretch>
          </p:blipFill>
          <p:spPr>
            <a:xfrm>
              <a:off x="-1110269" y="4787936"/>
              <a:ext cx="882609" cy="551631"/>
            </a:xfrm>
            <a:prstGeom prst="rect">
              <a:avLst/>
            </a:prstGeom>
          </p:spPr>
        </p:pic>
      </p:grpSp>
      <p:pic>
        <p:nvPicPr>
          <p:cNvPr id="76" name="Picture 75">
            <a:extLst>
              <a:ext uri="{FF2B5EF4-FFF2-40B4-BE49-F238E27FC236}">
                <a16:creationId xmlns:a16="http://schemas.microsoft.com/office/drawing/2014/main" id="{34B63ACB-B844-4ED8-843B-DB27C05D5515}"/>
              </a:ext>
            </a:extLst>
          </p:cNvPr>
          <p:cNvPicPr>
            <a:picLocks noChangeAspect="1"/>
          </p:cNvPicPr>
          <p:nvPr/>
        </p:nvPicPr>
        <p:blipFill>
          <a:blip r:embed="rId39"/>
          <a:stretch>
            <a:fillRect/>
          </a:stretch>
        </p:blipFill>
        <p:spPr>
          <a:xfrm>
            <a:off x="7145137" y="514267"/>
            <a:ext cx="1212406" cy="1040569"/>
          </a:xfrm>
          <a:prstGeom prst="rect">
            <a:avLst/>
          </a:prstGeom>
        </p:spPr>
      </p:pic>
      <p:grpSp>
        <p:nvGrpSpPr>
          <p:cNvPr id="79" name="Group 78">
            <a:extLst>
              <a:ext uri="{FF2B5EF4-FFF2-40B4-BE49-F238E27FC236}">
                <a16:creationId xmlns:a16="http://schemas.microsoft.com/office/drawing/2014/main" id="{268498F6-C1CA-4DA6-9F42-24459B26F3C2}"/>
              </a:ext>
            </a:extLst>
          </p:cNvPr>
          <p:cNvGrpSpPr/>
          <p:nvPr/>
        </p:nvGrpSpPr>
        <p:grpSpPr>
          <a:xfrm>
            <a:off x="7072629" y="1621270"/>
            <a:ext cx="1072858" cy="950426"/>
            <a:chOff x="-1662427" y="1708960"/>
            <a:chExt cx="1072858" cy="950426"/>
          </a:xfrm>
        </p:grpSpPr>
        <p:sp>
          <p:nvSpPr>
            <p:cNvPr id="78" name="Rectangle: Rounded Corners 77">
              <a:extLst>
                <a:ext uri="{FF2B5EF4-FFF2-40B4-BE49-F238E27FC236}">
                  <a16:creationId xmlns:a16="http://schemas.microsoft.com/office/drawing/2014/main" id="{F926960F-7F24-4311-B271-75FAC3B1B4BB}"/>
                </a:ext>
              </a:extLst>
            </p:cNvPr>
            <p:cNvSpPr/>
            <p:nvPr/>
          </p:nvSpPr>
          <p:spPr>
            <a:xfrm>
              <a:off x="-1661947" y="1708960"/>
              <a:ext cx="1072378" cy="94575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7" name="Picture 76">
              <a:extLst>
                <a:ext uri="{FF2B5EF4-FFF2-40B4-BE49-F238E27FC236}">
                  <a16:creationId xmlns:a16="http://schemas.microsoft.com/office/drawing/2014/main" id="{BBD452DC-362E-4262-B3B8-1EE3F482A577}"/>
                </a:ext>
              </a:extLst>
            </p:cNvPr>
            <p:cNvPicPr>
              <a:picLocks noChangeAspect="1"/>
            </p:cNvPicPr>
            <p:nvPr/>
          </p:nvPicPr>
          <p:blipFill>
            <a:blip r:embed="rId40"/>
            <a:stretch>
              <a:fillRect/>
            </a:stretch>
          </p:blipFill>
          <p:spPr>
            <a:xfrm>
              <a:off x="-1662427" y="1781960"/>
              <a:ext cx="1052911" cy="877426"/>
            </a:xfrm>
            <a:prstGeom prst="rect">
              <a:avLst/>
            </a:prstGeom>
          </p:spPr>
        </p:pic>
      </p:grpSp>
      <p:grpSp>
        <p:nvGrpSpPr>
          <p:cNvPr id="82" name="Group 81">
            <a:extLst>
              <a:ext uri="{FF2B5EF4-FFF2-40B4-BE49-F238E27FC236}">
                <a16:creationId xmlns:a16="http://schemas.microsoft.com/office/drawing/2014/main" id="{1B6BF1FC-327B-4F32-8260-79DBCD646146}"/>
              </a:ext>
            </a:extLst>
          </p:cNvPr>
          <p:cNvGrpSpPr/>
          <p:nvPr/>
        </p:nvGrpSpPr>
        <p:grpSpPr>
          <a:xfrm>
            <a:off x="7149555" y="2643510"/>
            <a:ext cx="1860282" cy="1100654"/>
            <a:chOff x="-1825955" y="913060"/>
            <a:chExt cx="1860282" cy="1100654"/>
          </a:xfrm>
        </p:grpSpPr>
        <p:sp>
          <p:nvSpPr>
            <p:cNvPr id="81" name="Rectangle: Rounded Corners 80">
              <a:extLst>
                <a:ext uri="{FF2B5EF4-FFF2-40B4-BE49-F238E27FC236}">
                  <a16:creationId xmlns:a16="http://schemas.microsoft.com/office/drawing/2014/main" id="{1F20E1BC-29DC-4C10-B688-DBB7C3A5B512}"/>
                </a:ext>
              </a:extLst>
            </p:cNvPr>
            <p:cNvSpPr/>
            <p:nvPr/>
          </p:nvSpPr>
          <p:spPr>
            <a:xfrm>
              <a:off x="-1825955" y="913060"/>
              <a:ext cx="1860282" cy="10869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0" name="Picture 79">
              <a:extLst>
                <a:ext uri="{FF2B5EF4-FFF2-40B4-BE49-F238E27FC236}">
                  <a16:creationId xmlns:a16="http://schemas.microsoft.com/office/drawing/2014/main" id="{7AAF9D5D-B973-454C-A3A8-DF58EDD70830}"/>
                </a:ext>
              </a:extLst>
            </p:cNvPr>
            <p:cNvPicPr>
              <a:picLocks noChangeAspect="1"/>
            </p:cNvPicPr>
            <p:nvPr/>
          </p:nvPicPr>
          <p:blipFill>
            <a:blip r:embed="rId41"/>
            <a:stretch>
              <a:fillRect/>
            </a:stretch>
          </p:blipFill>
          <p:spPr>
            <a:xfrm>
              <a:off x="-1803606" y="937959"/>
              <a:ext cx="1803606" cy="1075755"/>
            </a:xfrm>
            <a:prstGeom prst="rect">
              <a:avLst/>
            </a:prstGeom>
          </p:spPr>
        </p:pic>
      </p:grpSp>
      <p:grpSp>
        <p:nvGrpSpPr>
          <p:cNvPr id="85" name="Group 84">
            <a:extLst>
              <a:ext uri="{FF2B5EF4-FFF2-40B4-BE49-F238E27FC236}">
                <a16:creationId xmlns:a16="http://schemas.microsoft.com/office/drawing/2014/main" id="{4E79CFF0-C68A-4F98-B32D-893D38E04257}"/>
              </a:ext>
            </a:extLst>
          </p:cNvPr>
          <p:cNvGrpSpPr/>
          <p:nvPr/>
        </p:nvGrpSpPr>
        <p:grpSpPr>
          <a:xfrm>
            <a:off x="7209294" y="3730430"/>
            <a:ext cx="1329897" cy="862994"/>
            <a:chOff x="-1455033" y="2669406"/>
            <a:chExt cx="1329897" cy="862994"/>
          </a:xfrm>
        </p:grpSpPr>
        <p:sp>
          <p:nvSpPr>
            <p:cNvPr id="84" name="Rectangle: Rounded Corners 83">
              <a:extLst>
                <a:ext uri="{FF2B5EF4-FFF2-40B4-BE49-F238E27FC236}">
                  <a16:creationId xmlns:a16="http://schemas.microsoft.com/office/drawing/2014/main" id="{8DE9B8EC-E146-4CBA-97E8-6185DE892A6A}"/>
                </a:ext>
              </a:extLst>
            </p:cNvPr>
            <p:cNvSpPr/>
            <p:nvPr/>
          </p:nvSpPr>
          <p:spPr>
            <a:xfrm>
              <a:off x="-1455033" y="2936919"/>
              <a:ext cx="1329897" cy="41641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3" name="Picture 82">
              <a:extLst>
                <a:ext uri="{FF2B5EF4-FFF2-40B4-BE49-F238E27FC236}">
                  <a16:creationId xmlns:a16="http://schemas.microsoft.com/office/drawing/2014/main" id="{6C842917-F9E8-4210-B778-320DC632EB81}"/>
                </a:ext>
              </a:extLst>
            </p:cNvPr>
            <p:cNvPicPr>
              <a:picLocks noChangeAspect="1"/>
            </p:cNvPicPr>
            <p:nvPr/>
          </p:nvPicPr>
          <p:blipFill>
            <a:blip r:embed="rId42"/>
            <a:stretch>
              <a:fillRect/>
            </a:stretch>
          </p:blipFill>
          <p:spPr>
            <a:xfrm>
              <a:off x="-1180893" y="2669406"/>
              <a:ext cx="878135" cy="862994"/>
            </a:xfrm>
            <a:prstGeom prst="rect">
              <a:avLst/>
            </a:prstGeom>
          </p:spPr>
        </p:pic>
      </p:grpSp>
      <p:grpSp>
        <p:nvGrpSpPr>
          <p:cNvPr id="90" name="Group 89">
            <a:extLst>
              <a:ext uri="{FF2B5EF4-FFF2-40B4-BE49-F238E27FC236}">
                <a16:creationId xmlns:a16="http://schemas.microsoft.com/office/drawing/2014/main" id="{96AF1D3C-6393-4F06-AD64-08CACC1380F2}"/>
              </a:ext>
            </a:extLst>
          </p:cNvPr>
          <p:cNvGrpSpPr/>
          <p:nvPr/>
        </p:nvGrpSpPr>
        <p:grpSpPr>
          <a:xfrm>
            <a:off x="7229153" y="4749571"/>
            <a:ext cx="1650911" cy="1146613"/>
            <a:chOff x="-1634544" y="2390795"/>
            <a:chExt cx="1650911" cy="1146613"/>
          </a:xfrm>
        </p:grpSpPr>
        <p:sp>
          <p:nvSpPr>
            <p:cNvPr id="89" name="Rectangle: Rounded Corners 88">
              <a:extLst>
                <a:ext uri="{FF2B5EF4-FFF2-40B4-BE49-F238E27FC236}">
                  <a16:creationId xmlns:a16="http://schemas.microsoft.com/office/drawing/2014/main" id="{4FC5A5B5-A579-48C8-A9BC-556F29218843}"/>
                </a:ext>
              </a:extLst>
            </p:cNvPr>
            <p:cNvSpPr/>
            <p:nvPr/>
          </p:nvSpPr>
          <p:spPr>
            <a:xfrm>
              <a:off x="-1634544" y="2755173"/>
              <a:ext cx="1650911" cy="46166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6" name="Group 85">
              <a:extLst>
                <a:ext uri="{FF2B5EF4-FFF2-40B4-BE49-F238E27FC236}">
                  <a16:creationId xmlns:a16="http://schemas.microsoft.com/office/drawing/2014/main" id="{00376537-46E8-4B82-A241-12ADF2C5A759}"/>
                </a:ext>
              </a:extLst>
            </p:cNvPr>
            <p:cNvGrpSpPr/>
            <p:nvPr/>
          </p:nvGrpSpPr>
          <p:grpSpPr>
            <a:xfrm>
              <a:off x="-1361259" y="2390795"/>
              <a:ext cx="1173593" cy="1146613"/>
              <a:chOff x="7486412" y="4912407"/>
              <a:chExt cx="1507074" cy="1472428"/>
            </a:xfrm>
          </p:grpSpPr>
          <p:pic>
            <p:nvPicPr>
              <p:cNvPr id="87" name="Picture 86">
                <a:extLst>
                  <a:ext uri="{FF2B5EF4-FFF2-40B4-BE49-F238E27FC236}">
                    <a16:creationId xmlns:a16="http://schemas.microsoft.com/office/drawing/2014/main" id="{C17911A5-396A-4B5E-879D-8841C78108E3}"/>
                  </a:ext>
                </a:extLst>
              </p:cNvPr>
              <p:cNvPicPr>
                <a:picLocks noChangeAspect="1"/>
              </p:cNvPicPr>
              <p:nvPr/>
            </p:nvPicPr>
            <p:blipFill>
              <a:blip r:embed="rId43"/>
              <a:stretch>
                <a:fillRect/>
              </a:stretch>
            </p:blipFill>
            <p:spPr>
              <a:xfrm>
                <a:off x="7486412" y="4912407"/>
                <a:ext cx="1507074" cy="1472428"/>
              </a:xfrm>
              <a:prstGeom prst="rect">
                <a:avLst/>
              </a:prstGeom>
            </p:spPr>
          </p:pic>
          <p:pic>
            <p:nvPicPr>
              <p:cNvPr id="88" name="Picture 87">
                <a:extLst>
                  <a:ext uri="{FF2B5EF4-FFF2-40B4-BE49-F238E27FC236}">
                    <a16:creationId xmlns:a16="http://schemas.microsoft.com/office/drawing/2014/main" id="{8BC52ABC-DAA5-44E1-AEFF-EFD74217A23B}"/>
                  </a:ext>
                </a:extLst>
              </p:cNvPr>
              <p:cNvPicPr>
                <a:picLocks noChangeAspect="1"/>
              </p:cNvPicPr>
              <p:nvPr/>
            </p:nvPicPr>
            <p:blipFill>
              <a:blip r:embed="rId44"/>
              <a:stretch>
                <a:fillRect/>
              </a:stretch>
            </p:blipFill>
            <p:spPr>
              <a:xfrm rot="2465948">
                <a:off x="7609714" y="5281799"/>
                <a:ext cx="529732" cy="1059464"/>
              </a:xfrm>
              <a:prstGeom prst="rect">
                <a:avLst/>
              </a:prstGeom>
            </p:spPr>
          </p:pic>
        </p:grpSp>
      </p:grpSp>
      <p:grpSp>
        <p:nvGrpSpPr>
          <p:cNvPr id="93" name="Group 92">
            <a:extLst>
              <a:ext uri="{FF2B5EF4-FFF2-40B4-BE49-F238E27FC236}">
                <a16:creationId xmlns:a16="http://schemas.microsoft.com/office/drawing/2014/main" id="{8D8B194E-7309-4BFF-AF4A-CC90E26D81D7}"/>
              </a:ext>
            </a:extLst>
          </p:cNvPr>
          <p:cNvGrpSpPr/>
          <p:nvPr/>
        </p:nvGrpSpPr>
        <p:grpSpPr>
          <a:xfrm>
            <a:off x="7171904" y="5874311"/>
            <a:ext cx="1650911" cy="863483"/>
            <a:chOff x="-1525075" y="4392567"/>
            <a:chExt cx="1650911" cy="863483"/>
          </a:xfrm>
        </p:grpSpPr>
        <p:sp>
          <p:nvSpPr>
            <p:cNvPr id="92" name="Rectangle: Rounded Corners 91">
              <a:extLst>
                <a:ext uri="{FF2B5EF4-FFF2-40B4-BE49-F238E27FC236}">
                  <a16:creationId xmlns:a16="http://schemas.microsoft.com/office/drawing/2014/main" id="{7FD22F4A-CB8E-4593-86D0-3B60D53C6167}"/>
                </a:ext>
              </a:extLst>
            </p:cNvPr>
            <p:cNvSpPr/>
            <p:nvPr/>
          </p:nvSpPr>
          <p:spPr>
            <a:xfrm>
              <a:off x="-1525075" y="4720654"/>
              <a:ext cx="1650911" cy="42899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1" name="Picture 90">
              <a:extLst>
                <a:ext uri="{FF2B5EF4-FFF2-40B4-BE49-F238E27FC236}">
                  <a16:creationId xmlns:a16="http://schemas.microsoft.com/office/drawing/2014/main" id="{E764F20B-187B-422E-8872-9D0D65D14A4D}"/>
                </a:ext>
              </a:extLst>
            </p:cNvPr>
            <p:cNvPicPr>
              <a:picLocks noChangeAspect="1"/>
            </p:cNvPicPr>
            <p:nvPr/>
          </p:nvPicPr>
          <p:blipFill>
            <a:blip r:embed="rId45"/>
            <a:stretch>
              <a:fillRect/>
            </a:stretch>
          </p:blipFill>
          <p:spPr>
            <a:xfrm>
              <a:off x="-1113630" y="4392567"/>
              <a:ext cx="803824" cy="863483"/>
            </a:xfrm>
            <a:prstGeom prst="rect">
              <a:avLst/>
            </a:prstGeom>
          </p:spPr>
        </p:pic>
      </p:grpSp>
      <p:sp>
        <p:nvSpPr>
          <p:cNvPr id="94" name="Google Shape;167;p2">
            <a:extLst>
              <a:ext uri="{FF2B5EF4-FFF2-40B4-BE49-F238E27FC236}">
                <a16:creationId xmlns:a16="http://schemas.microsoft.com/office/drawing/2014/main" id="{829A19D6-408C-4349-8FF7-ABFA79F0310A}"/>
              </a:ext>
            </a:extLst>
          </p:cNvPr>
          <p:cNvSpPr/>
          <p:nvPr/>
        </p:nvSpPr>
        <p:spPr>
          <a:xfrm>
            <a:off x="105255" y="152830"/>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18190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subTnLst>
                                    <p:audio>
                                      <p:cMediaNode>
                                        <p:cTn display="0" masterRel="sameClick">
                                          <p:stCondLst>
                                            <p:cond evt="begin" delay="0">
                                              <p:tn val="8"/>
                                            </p:cond>
                                          </p:stCondLst>
                                          <p:endCondLst>
                                            <p:cond evt="onStopAudio" delay="0">
                                              <p:tgtEl>
                                                <p:sldTgt/>
                                              </p:tgtEl>
                                            </p:cond>
                                          </p:endCondLst>
                                        </p:cTn>
                                        <p:tgtEl>
                                          <p:sndTgt r:embed="rId3" name="S6_1.wav"/>
                                        </p:tgtEl>
                                      </p:cMediaNode>
                                    </p:audio>
                                  </p:sub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25"/>
                                        </p:tgtEl>
                                      </p:cBhvr>
                                    </p:animEffect>
                                    <p:set>
                                      <p:cBhvr>
                                        <p:cTn id="15" dur="1" fill="hold">
                                          <p:stCondLst>
                                            <p:cond delay="499"/>
                                          </p:stCondLst>
                                        </p:cTn>
                                        <p:tgtEl>
                                          <p:spTgt spid="25"/>
                                        </p:tgtEl>
                                        <p:attrNameLst>
                                          <p:attrName>style.visibility</p:attrName>
                                        </p:attrNameLst>
                                      </p:cBhvr>
                                      <p:to>
                                        <p:strVal val="hidden"/>
                                      </p:to>
                                    </p:set>
                                  </p:childTnLst>
                                </p:cTn>
                              </p:par>
                              <p:par>
                                <p:cTn id="16" presetID="1"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4" name="S6_2.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27"/>
                                        </p:tgtEl>
                                      </p:cBhvr>
                                    </p:animEffect>
                                    <p:set>
                                      <p:cBhvr>
                                        <p:cTn id="22" dur="1" fill="hold">
                                          <p:stCondLst>
                                            <p:cond delay="499"/>
                                          </p:stCondLst>
                                        </p:cTn>
                                        <p:tgtEl>
                                          <p:spTgt spid="27"/>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5" name="S6_3.wav"/>
                                        </p:tgtEl>
                                      </p:cMediaNode>
                                    </p:audio>
                                  </p:sub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10" presetClass="entr" presetSubtype="0" fill="hold"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subTnLst>
                                    <p:audio>
                                      <p:cMediaNode>
                                        <p:cTn display="0" masterRel="sameClick">
                                          <p:stCondLst>
                                            <p:cond evt="begin" delay="0">
                                              <p:tn val="30"/>
                                            </p:cond>
                                          </p:stCondLst>
                                          <p:endCondLst>
                                            <p:cond evt="onStopAudio" delay="0">
                                              <p:tgtEl>
                                                <p:sldTgt/>
                                              </p:tgtEl>
                                            </p:cond>
                                          </p:endCondLst>
                                        </p:cTn>
                                        <p:tgtEl>
                                          <p:sndTgt r:embed="rId6" name="S6_4.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36"/>
                                        </p:tgtEl>
                                      </p:cBhvr>
                                    </p:animEffect>
                                    <p:set>
                                      <p:cBhvr>
                                        <p:cTn id="37" dur="1" fill="hold">
                                          <p:stCondLst>
                                            <p:cond delay="499"/>
                                          </p:stCondLst>
                                        </p:cTn>
                                        <p:tgtEl>
                                          <p:spTgt spid="36"/>
                                        </p:tgtEl>
                                        <p:attrNameLst>
                                          <p:attrName>style.visibility</p:attrName>
                                        </p:attrNameLst>
                                      </p:cBhvr>
                                      <p:to>
                                        <p:strVal val="hidden"/>
                                      </p:to>
                                    </p:set>
                                  </p:childTnLst>
                                </p:cTn>
                              </p:par>
                              <p:par>
                                <p:cTn id="38" presetID="10" presetClass="entr" presetSubtype="0" fill="hold" nodeType="with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fade">
                                      <p:cBhvr>
                                        <p:cTn id="40" dur="500"/>
                                        <p:tgtEl>
                                          <p:spTgt spid="38"/>
                                        </p:tgtEl>
                                      </p:cBhvr>
                                    </p:animEffect>
                                  </p:childTnLst>
                                  <p:subTnLst>
                                    <p:audio>
                                      <p:cMediaNode>
                                        <p:cTn display="0" masterRel="sameClick">
                                          <p:stCondLst>
                                            <p:cond evt="begin" delay="0">
                                              <p:tn val="38"/>
                                            </p:cond>
                                          </p:stCondLst>
                                          <p:endCondLst>
                                            <p:cond evt="onStopAudio" delay="0">
                                              <p:tgtEl>
                                                <p:sldTgt/>
                                              </p:tgtEl>
                                            </p:cond>
                                          </p:endCondLst>
                                        </p:cTn>
                                        <p:tgtEl>
                                          <p:sndTgt r:embed="rId7" name="S6_5.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0" nodeType="clickEffect">
                                  <p:stCondLst>
                                    <p:cond delay="0"/>
                                  </p:stCondLst>
                                  <p:childTnLst>
                                    <p:animEffect transition="out" filter="fade">
                                      <p:cBhvr>
                                        <p:cTn id="44" dur="500"/>
                                        <p:tgtEl>
                                          <p:spTgt spid="37"/>
                                        </p:tgtEl>
                                      </p:cBhvr>
                                    </p:animEffect>
                                    <p:set>
                                      <p:cBhvr>
                                        <p:cTn id="45" dur="1" fill="hold">
                                          <p:stCondLst>
                                            <p:cond delay="499"/>
                                          </p:stCondLst>
                                        </p:cTn>
                                        <p:tgtEl>
                                          <p:spTgt spid="37"/>
                                        </p:tgtEl>
                                        <p:attrNameLst>
                                          <p:attrName>style.visibility</p:attrName>
                                        </p:attrNameLst>
                                      </p:cBhvr>
                                      <p:to>
                                        <p:strVal val="hidden"/>
                                      </p:to>
                                    </p:set>
                                  </p:childTnLst>
                                </p:cTn>
                              </p:par>
                              <p:par>
                                <p:cTn id="46" presetID="10" presetClass="entr" presetSubtype="0" fill="hold" nodeType="withEffect">
                                  <p:stCondLst>
                                    <p:cond delay="0"/>
                                  </p:stCondLst>
                                  <p:childTnLst>
                                    <p:set>
                                      <p:cBhvr>
                                        <p:cTn id="47" dur="1" fill="hold">
                                          <p:stCondLst>
                                            <p:cond delay="0"/>
                                          </p:stCondLst>
                                        </p:cTn>
                                        <p:tgtEl>
                                          <p:spTgt spid="40"/>
                                        </p:tgtEl>
                                        <p:attrNameLst>
                                          <p:attrName>style.visibility</p:attrName>
                                        </p:attrNameLst>
                                      </p:cBhvr>
                                      <p:to>
                                        <p:strVal val="visible"/>
                                      </p:to>
                                    </p:set>
                                    <p:animEffect transition="in" filter="fade">
                                      <p:cBhvr>
                                        <p:cTn id="48" dur="500"/>
                                        <p:tgtEl>
                                          <p:spTgt spid="40"/>
                                        </p:tgtEl>
                                      </p:cBhvr>
                                    </p:animEffect>
                                  </p:childTnLst>
                                  <p:subTnLst>
                                    <p:audio>
                                      <p:cMediaNode>
                                        <p:cTn display="0" masterRel="sameClick">
                                          <p:stCondLst>
                                            <p:cond evt="begin" delay="0">
                                              <p:tn val="46"/>
                                            </p:cond>
                                          </p:stCondLst>
                                          <p:endCondLst>
                                            <p:cond evt="onStopAudio" delay="0">
                                              <p:tgtEl>
                                                <p:sldTgt/>
                                              </p:tgtEl>
                                            </p:cond>
                                          </p:endCondLst>
                                        </p:cTn>
                                        <p:tgtEl>
                                          <p:sndTgt r:embed="rId8" name="S6_6.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0" nodeType="clickEffect">
                                  <p:stCondLst>
                                    <p:cond delay="0"/>
                                  </p:stCondLst>
                                  <p:childTnLst>
                                    <p:animEffect transition="out" filter="fade">
                                      <p:cBhvr>
                                        <p:cTn id="52" dur="500"/>
                                        <p:tgtEl>
                                          <p:spTgt spid="41"/>
                                        </p:tgtEl>
                                      </p:cBhvr>
                                    </p:animEffect>
                                    <p:set>
                                      <p:cBhvr>
                                        <p:cTn id="53" dur="1" fill="hold">
                                          <p:stCondLst>
                                            <p:cond delay="499"/>
                                          </p:stCondLst>
                                        </p:cTn>
                                        <p:tgtEl>
                                          <p:spTgt spid="41"/>
                                        </p:tgtEl>
                                        <p:attrNameLst>
                                          <p:attrName>style.visibility</p:attrName>
                                        </p:attrNameLst>
                                      </p:cBhvr>
                                      <p:to>
                                        <p:strVal val="hidden"/>
                                      </p:to>
                                    </p:set>
                                  </p:childTnLst>
                                </p:cTn>
                              </p:par>
                              <p:par>
                                <p:cTn id="54" presetID="10" presetClass="entr" presetSubtype="0" fill="hold" nodeType="withEffect">
                                  <p:stCondLst>
                                    <p:cond delay="0"/>
                                  </p:stCondLst>
                                  <p:childTnLst>
                                    <p:set>
                                      <p:cBhvr>
                                        <p:cTn id="55" dur="1" fill="hold">
                                          <p:stCondLst>
                                            <p:cond delay="0"/>
                                          </p:stCondLst>
                                        </p:cTn>
                                        <p:tgtEl>
                                          <p:spTgt spid="42"/>
                                        </p:tgtEl>
                                        <p:attrNameLst>
                                          <p:attrName>style.visibility</p:attrName>
                                        </p:attrNameLst>
                                      </p:cBhvr>
                                      <p:to>
                                        <p:strVal val="visible"/>
                                      </p:to>
                                    </p:set>
                                    <p:animEffect transition="in" filter="fade">
                                      <p:cBhvr>
                                        <p:cTn id="56" dur="500"/>
                                        <p:tgtEl>
                                          <p:spTgt spid="42"/>
                                        </p:tgtEl>
                                      </p:cBhvr>
                                    </p:animEffect>
                                  </p:childTnLst>
                                  <p:subTnLst>
                                    <p:audio>
                                      <p:cMediaNode>
                                        <p:cTn display="0" masterRel="sameClick">
                                          <p:stCondLst>
                                            <p:cond evt="begin" delay="0">
                                              <p:tn val="54"/>
                                            </p:cond>
                                          </p:stCondLst>
                                          <p:endCondLst>
                                            <p:cond evt="onStopAudio" delay="0">
                                              <p:tgtEl>
                                                <p:sldTgt/>
                                              </p:tgtEl>
                                            </p:cond>
                                          </p:endCondLst>
                                        </p:cTn>
                                        <p:tgtEl>
                                          <p:sndTgt r:embed="rId9" name="S6_7.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43"/>
                                        </p:tgtEl>
                                      </p:cBhvr>
                                    </p:animEffect>
                                    <p:set>
                                      <p:cBhvr>
                                        <p:cTn id="61" dur="1" fill="hold">
                                          <p:stCondLst>
                                            <p:cond delay="499"/>
                                          </p:stCondLst>
                                        </p:cTn>
                                        <p:tgtEl>
                                          <p:spTgt spid="43"/>
                                        </p:tgtEl>
                                        <p:attrNameLst>
                                          <p:attrName>style.visibility</p:attrName>
                                        </p:attrNameLst>
                                      </p:cBhvr>
                                      <p:to>
                                        <p:strVal val="hidden"/>
                                      </p:to>
                                    </p:set>
                                  </p:childTnLst>
                                </p:cTn>
                              </p:par>
                              <p:par>
                                <p:cTn id="62" presetID="10" presetClass="entr" presetSubtype="0" fill="hold" nodeType="withEffect">
                                  <p:stCondLst>
                                    <p:cond delay="0"/>
                                  </p:stCondLst>
                                  <p:childTnLst>
                                    <p:set>
                                      <p:cBhvr>
                                        <p:cTn id="63" dur="1" fill="hold">
                                          <p:stCondLst>
                                            <p:cond delay="0"/>
                                          </p:stCondLst>
                                        </p:cTn>
                                        <p:tgtEl>
                                          <p:spTgt spid="45"/>
                                        </p:tgtEl>
                                        <p:attrNameLst>
                                          <p:attrName>style.visibility</p:attrName>
                                        </p:attrNameLst>
                                      </p:cBhvr>
                                      <p:to>
                                        <p:strVal val="visible"/>
                                      </p:to>
                                    </p:set>
                                    <p:animEffect transition="in" filter="fade">
                                      <p:cBhvr>
                                        <p:cTn id="64" dur="500"/>
                                        <p:tgtEl>
                                          <p:spTgt spid="45"/>
                                        </p:tgtEl>
                                      </p:cBhvr>
                                    </p:animEffect>
                                  </p:childTnLst>
                                  <p:subTnLst>
                                    <p:audio>
                                      <p:cMediaNode>
                                        <p:cTn display="0" masterRel="sameClick">
                                          <p:stCondLst>
                                            <p:cond evt="begin" delay="0">
                                              <p:tn val="62"/>
                                            </p:cond>
                                          </p:stCondLst>
                                          <p:endCondLst>
                                            <p:cond evt="onStopAudio" delay="0">
                                              <p:tgtEl>
                                                <p:sldTgt/>
                                              </p:tgtEl>
                                            </p:cond>
                                          </p:endCondLst>
                                        </p:cTn>
                                        <p:tgtEl>
                                          <p:sndTgt r:embed="rId10" name="S6_8.wav"/>
                                        </p:tgtEl>
                                      </p:cMediaNode>
                                    </p:audio>
                                  </p:subTnLst>
                                </p:cTn>
                              </p:par>
                            </p:childTnLst>
                          </p:cTn>
                        </p:par>
                      </p:childTnLst>
                    </p:cTn>
                  </p:par>
                  <p:par>
                    <p:cTn id="65" fill="hold">
                      <p:stCondLst>
                        <p:cond delay="indefinite"/>
                      </p:stCondLst>
                      <p:childTnLst>
                        <p:par>
                          <p:cTn id="66" fill="hold">
                            <p:stCondLst>
                              <p:cond delay="0"/>
                            </p:stCondLst>
                            <p:childTnLst>
                              <p:par>
                                <p:cTn id="67" presetID="10" presetClass="exit" presetSubtype="0" fill="hold" grpId="0" nodeType="clickEffect">
                                  <p:stCondLst>
                                    <p:cond delay="0"/>
                                  </p:stCondLst>
                                  <p:childTnLst>
                                    <p:animEffect transition="out" filter="fade">
                                      <p:cBhvr>
                                        <p:cTn id="68" dur="500"/>
                                        <p:tgtEl>
                                          <p:spTgt spid="46"/>
                                        </p:tgtEl>
                                      </p:cBhvr>
                                    </p:animEffect>
                                    <p:set>
                                      <p:cBhvr>
                                        <p:cTn id="69" dur="1" fill="hold">
                                          <p:stCondLst>
                                            <p:cond delay="499"/>
                                          </p:stCondLst>
                                        </p:cTn>
                                        <p:tgtEl>
                                          <p:spTgt spid="46"/>
                                        </p:tgtEl>
                                        <p:attrNameLst>
                                          <p:attrName>style.visibility</p:attrName>
                                        </p:attrNameLst>
                                      </p:cBhvr>
                                      <p:to>
                                        <p:strVal val="hidden"/>
                                      </p:to>
                                    </p:set>
                                  </p:childTnLst>
                                </p:cTn>
                              </p:par>
                              <p:par>
                                <p:cTn id="70" presetID="10" presetClass="entr" presetSubtype="0" fill="hold" nodeType="withEffect">
                                  <p:stCondLst>
                                    <p:cond delay="0"/>
                                  </p:stCondLst>
                                  <p:childTnLst>
                                    <p:set>
                                      <p:cBhvr>
                                        <p:cTn id="71" dur="1" fill="hold">
                                          <p:stCondLst>
                                            <p:cond delay="0"/>
                                          </p:stCondLst>
                                        </p:cTn>
                                        <p:tgtEl>
                                          <p:spTgt spid="47"/>
                                        </p:tgtEl>
                                        <p:attrNameLst>
                                          <p:attrName>style.visibility</p:attrName>
                                        </p:attrNameLst>
                                      </p:cBhvr>
                                      <p:to>
                                        <p:strVal val="visible"/>
                                      </p:to>
                                    </p:set>
                                    <p:animEffect transition="in" filter="fade">
                                      <p:cBhvr>
                                        <p:cTn id="72" dur="500"/>
                                        <p:tgtEl>
                                          <p:spTgt spid="47"/>
                                        </p:tgtEl>
                                      </p:cBhvr>
                                    </p:animEffect>
                                  </p:childTnLst>
                                  <p:subTnLst>
                                    <p:audio>
                                      <p:cMediaNode>
                                        <p:cTn display="0" masterRel="sameClick">
                                          <p:stCondLst>
                                            <p:cond evt="begin" delay="0">
                                              <p:tn val="70"/>
                                            </p:cond>
                                          </p:stCondLst>
                                          <p:endCondLst>
                                            <p:cond evt="onStopAudio" delay="0">
                                              <p:tgtEl>
                                                <p:sldTgt/>
                                              </p:tgtEl>
                                            </p:cond>
                                          </p:endCondLst>
                                        </p:cTn>
                                        <p:tgtEl>
                                          <p:sndTgt r:embed="rId11" name="S6_9.wav"/>
                                        </p:tgtEl>
                                      </p:cMediaNode>
                                    </p:audio>
                                  </p:sub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0" nodeType="clickEffect">
                                  <p:stCondLst>
                                    <p:cond delay="0"/>
                                  </p:stCondLst>
                                  <p:childTnLst>
                                    <p:animEffect transition="out" filter="fade">
                                      <p:cBhvr>
                                        <p:cTn id="76" dur="500"/>
                                        <p:tgtEl>
                                          <p:spTgt spid="48"/>
                                        </p:tgtEl>
                                      </p:cBhvr>
                                    </p:animEffect>
                                    <p:set>
                                      <p:cBhvr>
                                        <p:cTn id="77" dur="1" fill="hold">
                                          <p:stCondLst>
                                            <p:cond delay="499"/>
                                          </p:stCondLst>
                                        </p:cTn>
                                        <p:tgtEl>
                                          <p:spTgt spid="48"/>
                                        </p:tgtEl>
                                        <p:attrNameLst>
                                          <p:attrName>style.visibility</p:attrName>
                                        </p:attrNameLst>
                                      </p:cBhvr>
                                      <p:to>
                                        <p:strVal val="hidden"/>
                                      </p:to>
                                    </p:set>
                                  </p:childTnLst>
                                </p:cTn>
                              </p:par>
                              <p:par>
                                <p:cTn id="78" presetID="10" presetClass="entr" presetSubtype="0" fill="hold" nodeType="withEffect">
                                  <p:stCondLst>
                                    <p:cond delay="0"/>
                                  </p:stCondLst>
                                  <p:childTnLst>
                                    <p:set>
                                      <p:cBhvr>
                                        <p:cTn id="79" dur="1" fill="hold">
                                          <p:stCondLst>
                                            <p:cond delay="0"/>
                                          </p:stCondLst>
                                        </p:cTn>
                                        <p:tgtEl>
                                          <p:spTgt spid="51"/>
                                        </p:tgtEl>
                                        <p:attrNameLst>
                                          <p:attrName>style.visibility</p:attrName>
                                        </p:attrNameLst>
                                      </p:cBhvr>
                                      <p:to>
                                        <p:strVal val="visible"/>
                                      </p:to>
                                    </p:set>
                                    <p:animEffect transition="in" filter="fade">
                                      <p:cBhvr>
                                        <p:cTn id="80" dur="500"/>
                                        <p:tgtEl>
                                          <p:spTgt spid="51"/>
                                        </p:tgtEl>
                                      </p:cBhvr>
                                    </p:animEffect>
                                  </p:childTnLst>
                                  <p:subTnLst>
                                    <p:audio>
                                      <p:cMediaNode>
                                        <p:cTn display="0" masterRel="sameClick">
                                          <p:stCondLst>
                                            <p:cond evt="begin" delay="0">
                                              <p:tn val="78"/>
                                            </p:cond>
                                          </p:stCondLst>
                                          <p:endCondLst>
                                            <p:cond evt="onStopAudio" delay="0">
                                              <p:tgtEl>
                                                <p:sldTgt/>
                                              </p:tgtEl>
                                            </p:cond>
                                          </p:endCondLst>
                                        </p:cTn>
                                        <p:tgtEl>
                                          <p:sndTgt r:embed="rId12" name="S6_10.wav"/>
                                        </p:tgtEl>
                                      </p:cMediaNode>
                                    </p:audio>
                                  </p:sub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49"/>
                                        </p:tgtEl>
                                      </p:cBhvr>
                                    </p:animEffect>
                                    <p:set>
                                      <p:cBhvr>
                                        <p:cTn id="85" dur="1" fill="hold">
                                          <p:stCondLst>
                                            <p:cond delay="499"/>
                                          </p:stCondLst>
                                        </p:cTn>
                                        <p:tgtEl>
                                          <p:spTgt spid="49"/>
                                        </p:tgtEl>
                                        <p:attrNameLst>
                                          <p:attrName>style.visibility</p:attrName>
                                        </p:attrNameLst>
                                      </p:cBhvr>
                                      <p:to>
                                        <p:strVal val="hidden"/>
                                      </p:to>
                                    </p:set>
                                  </p:childTnLst>
                                </p:cTn>
                              </p:par>
                              <p:par>
                                <p:cTn id="86" presetID="10" presetClass="entr" presetSubtype="0" fill="hold" nodeType="withEffect">
                                  <p:stCondLst>
                                    <p:cond delay="0"/>
                                  </p:stCondLst>
                                  <p:childTnLst>
                                    <p:set>
                                      <p:cBhvr>
                                        <p:cTn id="87" dur="1" fill="hold">
                                          <p:stCondLst>
                                            <p:cond delay="0"/>
                                          </p:stCondLst>
                                        </p:cTn>
                                        <p:tgtEl>
                                          <p:spTgt spid="52"/>
                                        </p:tgtEl>
                                        <p:attrNameLst>
                                          <p:attrName>style.visibility</p:attrName>
                                        </p:attrNameLst>
                                      </p:cBhvr>
                                      <p:to>
                                        <p:strVal val="visible"/>
                                      </p:to>
                                    </p:set>
                                    <p:animEffect transition="in" filter="fade">
                                      <p:cBhvr>
                                        <p:cTn id="88" dur="500"/>
                                        <p:tgtEl>
                                          <p:spTgt spid="52"/>
                                        </p:tgtEl>
                                      </p:cBhvr>
                                    </p:animEffect>
                                  </p:childTnLst>
                                  <p:subTnLst>
                                    <p:audio>
                                      <p:cMediaNode>
                                        <p:cTn display="0" masterRel="sameClick">
                                          <p:stCondLst>
                                            <p:cond evt="begin" delay="0">
                                              <p:tn val="86"/>
                                            </p:cond>
                                          </p:stCondLst>
                                          <p:endCondLst>
                                            <p:cond evt="onStopAudio" delay="0">
                                              <p:tgtEl>
                                                <p:sldTgt/>
                                              </p:tgtEl>
                                            </p:cond>
                                          </p:endCondLst>
                                        </p:cTn>
                                        <p:tgtEl>
                                          <p:sndTgt r:embed="rId13" name="S6_11.wav"/>
                                        </p:tgtEl>
                                      </p:cMediaNode>
                                    </p:audio>
                                  </p:subTnLst>
                                </p:cTn>
                              </p:par>
                            </p:childTnLst>
                          </p:cTn>
                        </p:par>
                      </p:childTnLst>
                    </p:cTn>
                  </p:par>
                  <p:par>
                    <p:cTn id="89" fill="hold">
                      <p:stCondLst>
                        <p:cond delay="indefinite"/>
                      </p:stCondLst>
                      <p:childTnLst>
                        <p:par>
                          <p:cTn id="90" fill="hold">
                            <p:stCondLst>
                              <p:cond delay="0"/>
                            </p:stCondLst>
                            <p:childTnLst>
                              <p:par>
                                <p:cTn id="91" presetID="10" presetClass="exit" presetSubtype="0" fill="hold" grpId="0" nodeType="clickEffect">
                                  <p:stCondLst>
                                    <p:cond delay="0"/>
                                  </p:stCondLst>
                                  <p:childTnLst>
                                    <p:animEffect transition="out" filter="fade">
                                      <p:cBhvr>
                                        <p:cTn id="92" dur="500"/>
                                        <p:tgtEl>
                                          <p:spTgt spid="50"/>
                                        </p:tgtEl>
                                      </p:cBhvr>
                                    </p:animEffect>
                                    <p:set>
                                      <p:cBhvr>
                                        <p:cTn id="93" dur="1" fill="hold">
                                          <p:stCondLst>
                                            <p:cond delay="499"/>
                                          </p:stCondLst>
                                        </p:cTn>
                                        <p:tgtEl>
                                          <p:spTgt spid="50"/>
                                        </p:tgtEl>
                                        <p:attrNameLst>
                                          <p:attrName>style.visibility</p:attrName>
                                        </p:attrNameLst>
                                      </p:cBhvr>
                                      <p:to>
                                        <p:strVal val="hidden"/>
                                      </p:to>
                                    </p:set>
                                  </p:childTnLst>
                                </p:cTn>
                              </p:par>
                              <p:par>
                                <p:cTn id="94" presetID="10" presetClass="entr" presetSubtype="0" fill="hold" nodeType="withEffect">
                                  <p:stCondLst>
                                    <p:cond delay="0"/>
                                  </p:stCondLst>
                                  <p:childTnLst>
                                    <p:set>
                                      <p:cBhvr>
                                        <p:cTn id="95" dur="1" fill="hold">
                                          <p:stCondLst>
                                            <p:cond delay="0"/>
                                          </p:stCondLst>
                                        </p:cTn>
                                        <p:tgtEl>
                                          <p:spTgt spid="57"/>
                                        </p:tgtEl>
                                        <p:attrNameLst>
                                          <p:attrName>style.visibility</p:attrName>
                                        </p:attrNameLst>
                                      </p:cBhvr>
                                      <p:to>
                                        <p:strVal val="visible"/>
                                      </p:to>
                                    </p:set>
                                    <p:animEffect transition="in" filter="fade">
                                      <p:cBhvr>
                                        <p:cTn id="96" dur="500"/>
                                        <p:tgtEl>
                                          <p:spTgt spid="57"/>
                                        </p:tgtEl>
                                      </p:cBhvr>
                                    </p:animEffect>
                                  </p:childTnLst>
                                  <p:subTnLst>
                                    <p:audio>
                                      <p:cMediaNode>
                                        <p:cTn display="0" masterRel="sameClick">
                                          <p:stCondLst>
                                            <p:cond evt="begin" delay="0">
                                              <p:tn val="94"/>
                                            </p:cond>
                                          </p:stCondLst>
                                          <p:endCondLst>
                                            <p:cond evt="onStopAudio" delay="0">
                                              <p:tgtEl>
                                                <p:sldTgt/>
                                              </p:tgtEl>
                                            </p:cond>
                                          </p:endCondLst>
                                        </p:cTn>
                                        <p:tgtEl>
                                          <p:sndTgt r:embed="rId14" name="S6_12.wav"/>
                                        </p:tgtEl>
                                      </p:cMediaNode>
                                    </p:audio>
                                  </p:subTnLst>
                                </p:cTn>
                              </p:par>
                            </p:childTnLst>
                          </p:cTn>
                        </p:par>
                      </p:childTnLst>
                    </p:cTn>
                  </p:par>
                  <p:par>
                    <p:cTn id="97" fill="hold">
                      <p:stCondLst>
                        <p:cond delay="indefinite"/>
                      </p:stCondLst>
                      <p:childTnLst>
                        <p:par>
                          <p:cTn id="98" fill="hold">
                            <p:stCondLst>
                              <p:cond delay="0"/>
                            </p:stCondLst>
                            <p:childTnLst>
                              <p:par>
                                <p:cTn id="99" presetID="10" presetClass="entr" presetSubtype="0" fill="hold" nodeType="clickEffect">
                                  <p:stCondLst>
                                    <p:cond delay="0"/>
                                  </p:stCondLst>
                                  <p:childTnLst>
                                    <p:set>
                                      <p:cBhvr>
                                        <p:cTn id="100" dur="1" fill="hold">
                                          <p:stCondLst>
                                            <p:cond delay="0"/>
                                          </p:stCondLst>
                                        </p:cTn>
                                        <p:tgtEl>
                                          <p:spTgt spid="67"/>
                                        </p:tgtEl>
                                        <p:attrNameLst>
                                          <p:attrName>style.visibility</p:attrName>
                                        </p:attrNameLst>
                                      </p:cBhvr>
                                      <p:to>
                                        <p:strVal val="visible"/>
                                      </p:to>
                                    </p:set>
                                    <p:animEffect transition="in" filter="fade">
                                      <p:cBhvr>
                                        <p:cTn id="101" dur="500"/>
                                        <p:tgtEl>
                                          <p:spTgt spid="67"/>
                                        </p:tgtEl>
                                      </p:cBhvr>
                                    </p:animEffect>
                                  </p:childTnLst>
                                </p:cTn>
                              </p:par>
                              <p:par>
                                <p:cTn id="102" presetID="10" presetClass="entr" presetSubtype="0" fill="hold" nodeType="withEffect">
                                  <p:stCondLst>
                                    <p:cond delay="0"/>
                                  </p:stCondLst>
                                  <p:childTnLst>
                                    <p:set>
                                      <p:cBhvr>
                                        <p:cTn id="103" dur="1" fill="hold">
                                          <p:stCondLst>
                                            <p:cond delay="0"/>
                                          </p:stCondLst>
                                        </p:cTn>
                                        <p:tgtEl>
                                          <p:spTgt spid="70"/>
                                        </p:tgtEl>
                                        <p:attrNameLst>
                                          <p:attrName>style.visibility</p:attrName>
                                        </p:attrNameLst>
                                      </p:cBhvr>
                                      <p:to>
                                        <p:strVal val="visible"/>
                                      </p:to>
                                    </p:set>
                                    <p:animEffect transition="in" filter="fade">
                                      <p:cBhvr>
                                        <p:cTn id="104" dur="500"/>
                                        <p:tgtEl>
                                          <p:spTgt spid="70"/>
                                        </p:tgtEl>
                                      </p:cBhvr>
                                    </p:animEffect>
                                  </p:childTnLst>
                                </p:cTn>
                              </p:par>
                              <p:par>
                                <p:cTn id="105" presetID="10" presetClass="entr" presetSubtype="0" fill="hold" nodeType="withEffect">
                                  <p:stCondLst>
                                    <p:cond delay="0"/>
                                  </p:stCondLst>
                                  <p:childTnLst>
                                    <p:set>
                                      <p:cBhvr>
                                        <p:cTn id="106" dur="1" fill="hold">
                                          <p:stCondLst>
                                            <p:cond delay="0"/>
                                          </p:stCondLst>
                                        </p:cTn>
                                        <p:tgtEl>
                                          <p:spTgt spid="71"/>
                                        </p:tgtEl>
                                        <p:attrNameLst>
                                          <p:attrName>style.visibility</p:attrName>
                                        </p:attrNameLst>
                                      </p:cBhvr>
                                      <p:to>
                                        <p:strVal val="visible"/>
                                      </p:to>
                                    </p:set>
                                    <p:animEffect transition="in" filter="fade">
                                      <p:cBhvr>
                                        <p:cTn id="107" dur="500"/>
                                        <p:tgtEl>
                                          <p:spTgt spid="71"/>
                                        </p:tgtEl>
                                      </p:cBhvr>
                                    </p:animEffect>
                                  </p:childTnLst>
                                </p:cTn>
                              </p:par>
                              <p:par>
                                <p:cTn id="108" presetID="10" presetClass="entr" presetSubtype="0" fill="hold" nodeType="withEffect">
                                  <p:stCondLst>
                                    <p:cond delay="0"/>
                                  </p:stCondLst>
                                  <p:childTnLst>
                                    <p:set>
                                      <p:cBhvr>
                                        <p:cTn id="109" dur="1" fill="hold">
                                          <p:stCondLst>
                                            <p:cond delay="0"/>
                                          </p:stCondLst>
                                        </p:cTn>
                                        <p:tgtEl>
                                          <p:spTgt spid="63"/>
                                        </p:tgtEl>
                                        <p:attrNameLst>
                                          <p:attrName>style.visibility</p:attrName>
                                        </p:attrNameLst>
                                      </p:cBhvr>
                                      <p:to>
                                        <p:strVal val="visible"/>
                                      </p:to>
                                    </p:set>
                                    <p:animEffect transition="in" filter="fade">
                                      <p:cBhvr>
                                        <p:cTn id="110" dur="500"/>
                                        <p:tgtEl>
                                          <p:spTgt spid="63"/>
                                        </p:tgtEl>
                                      </p:cBhvr>
                                    </p:animEffect>
                                  </p:childTnLst>
                                </p:cTn>
                              </p:par>
                              <p:par>
                                <p:cTn id="111" presetID="10" presetClass="entr" presetSubtype="0" fill="hold" nodeType="withEffect">
                                  <p:stCondLst>
                                    <p:cond delay="0"/>
                                  </p:stCondLst>
                                  <p:childTnLst>
                                    <p:set>
                                      <p:cBhvr>
                                        <p:cTn id="112" dur="1" fill="hold">
                                          <p:stCondLst>
                                            <p:cond delay="0"/>
                                          </p:stCondLst>
                                        </p:cTn>
                                        <p:tgtEl>
                                          <p:spTgt spid="72"/>
                                        </p:tgtEl>
                                        <p:attrNameLst>
                                          <p:attrName>style.visibility</p:attrName>
                                        </p:attrNameLst>
                                      </p:cBhvr>
                                      <p:to>
                                        <p:strVal val="visible"/>
                                      </p:to>
                                    </p:set>
                                    <p:animEffect transition="in" filter="fade">
                                      <p:cBhvr>
                                        <p:cTn id="113" dur="500"/>
                                        <p:tgtEl>
                                          <p:spTgt spid="72"/>
                                        </p:tgtEl>
                                      </p:cBhvr>
                                    </p:animEffect>
                                  </p:childTnLst>
                                </p:cTn>
                              </p:par>
                              <p:par>
                                <p:cTn id="114" presetID="10" presetClass="entr" presetSubtype="0" fill="hold" nodeType="withEffect">
                                  <p:stCondLst>
                                    <p:cond delay="0"/>
                                  </p:stCondLst>
                                  <p:childTnLst>
                                    <p:set>
                                      <p:cBhvr>
                                        <p:cTn id="115" dur="1" fill="hold">
                                          <p:stCondLst>
                                            <p:cond delay="0"/>
                                          </p:stCondLst>
                                        </p:cTn>
                                        <p:tgtEl>
                                          <p:spTgt spid="75"/>
                                        </p:tgtEl>
                                        <p:attrNameLst>
                                          <p:attrName>style.visibility</p:attrName>
                                        </p:attrNameLst>
                                      </p:cBhvr>
                                      <p:to>
                                        <p:strVal val="visible"/>
                                      </p:to>
                                    </p:set>
                                    <p:animEffect transition="in" filter="fade">
                                      <p:cBhvr>
                                        <p:cTn id="116" dur="500"/>
                                        <p:tgtEl>
                                          <p:spTgt spid="75"/>
                                        </p:tgtEl>
                                      </p:cBhvr>
                                    </p:animEffect>
                                  </p:childTnLst>
                                </p:cTn>
                              </p:par>
                              <p:par>
                                <p:cTn id="117" presetID="10" presetClass="entr" presetSubtype="0" fill="hold" nodeType="withEffect">
                                  <p:stCondLst>
                                    <p:cond delay="0"/>
                                  </p:stCondLst>
                                  <p:childTnLst>
                                    <p:set>
                                      <p:cBhvr>
                                        <p:cTn id="118" dur="1" fill="hold">
                                          <p:stCondLst>
                                            <p:cond delay="0"/>
                                          </p:stCondLst>
                                        </p:cTn>
                                        <p:tgtEl>
                                          <p:spTgt spid="76"/>
                                        </p:tgtEl>
                                        <p:attrNameLst>
                                          <p:attrName>style.visibility</p:attrName>
                                        </p:attrNameLst>
                                      </p:cBhvr>
                                      <p:to>
                                        <p:strVal val="visible"/>
                                      </p:to>
                                    </p:set>
                                    <p:animEffect transition="in" filter="fade">
                                      <p:cBhvr>
                                        <p:cTn id="119" dur="500"/>
                                        <p:tgtEl>
                                          <p:spTgt spid="76"/>
                                        </p:tgtEl>
                                      </p:cBhvr>
                                    </p:animEffect>
                                  </p:childTnLst>
                                </p:cTn>
                              </p:par>
                              <p:par>
                                <p:cTn id="120" presetID="10" presetClass="entr" presetSubtype="0" fill="hold" nodeType="withEffect">
                                  <p:stCondLst>
                                    <p:cond delay="0"/>
                                  </p:stCondLst>
                                  <p:childTnLst>
                                    <p:set>
                                      <p:cBhvr>
                                        <p:cTn id="121" dur="1" fill="hold">
                                          <p:stCondLst>
                                            <p:cond delay="0"/>
                                          </p:stCondLst>
                                        </p:cTn>
                                        <p:tgtEl>
                                          <p:spTgt spid="79"/>
                                        </p:tgtEl>
                                        <p:attrNameLst>
                                          <p:attrName>style.visibility</p:attrName>
                                        </p:attrNameLst>
                                      </p:cBhvr>
                                      <p:to>
                                        <p:strVal val="visible"/>
                                      </p:to>
                                    </p:set>
                                    <p:animEffect transition="in" filter="fade">
                                      <p:cBhvr>
                                        <p:cTn id="122" dur="500"/>
                                        <p:tgtEl>
                                          <p:spTgt spid="79"/>
                                        </p:tgtEl>
                                      </p:cBhvr>
                                    </p:animEffect>
                                  </p:childTnLst>
                                </p:cTn>
                              </p:par>
                              <p:par>
                                <p:cTn id="123" presetID="10" presetClass="entr" presetSubtype="0" fill="hold" nodeType="withEffect">
                                  <p:stCondLst>
                                    <p:cond delay="0"/>
                                  </p:stCondLst>
                                  <p:childTnLst>
                                    <p:set>
                                      <p:cBhvr>
                                        <p:cTn id="124" dur="1" fill="hold">
                                          <p:stCondLst>
                                            <p:cond delay="0"/>
                                          </p:stCondLst>
                                        </p:cTn>
                                        <p:tgtEl>
                                          <p:spTgt spid="82"/>
                                        </p:tgtEl>
                                        <p:attrNameLst>
                                          <p:attrName>style.visibility</p:attrName>
                                        </p:attrNameLst>
                                      </p:cBhvr>
                                      <p:to>
                                        <p:strVal val="visible"/>
                                      </p:to>
                                    </p:set>
                                    <p:animEffect transition="in" filter="fade">
                                      <p:cBhvr>
                                        <p:cTn id="125" dur="500"/>
                                        <p:tgtEl>
                                          <p:spTgt spid="82"/>
                                        </p:tgtEl>
                                      </p:cBhvr>
                                    </p:animEffect>
                                  </p:childTnLst>
                                </p:cTn>
                              </p:par>
                              <p:par>
                                <p:cTn id="126" presetID="10" presetClass="entr" presetSubtype="0" fill="hold" nodeType="withEffect">
                                  <p:stCondLst>
                                    <p:cond delay="0"/>
                                  </p:stCondLst>
                                  <p:childTnLst>
                                    <p:set>
                                      <p:cBhvr>
                                        <p:cTn id="127" dur="1" fill="hold">
                                          <p:stCondLst>
                                            <p:cond delay="0"/>
                                          </p:stCondLst>
                                        </p:cTn>
                                        <p:tgtEl>
                                          <p:spTgt spid="85"/>
                                        </p:tgtEl>
                                        <p:attrNameLst>
                                          <p:attrName>style.visibility</p:attrName>
                                        </p:attrNameLst>
                                      </p:cBhvr>
                                      <p:to>
                                        <p:strVal val="visible"/>
                                      </p:to>
                                    </p:set>
                                    <p:animEffect transition="in" filter="fade">
                                      <p:cBhvr>
                                        <p:cTn id="128" dur="500"/>
                                        <p:tgtEl>
                                          <p:spTgt spid="85"/>
                                        </p:tgtEl>
                                      </p:cBhvr>
                                    </p:animEffect>
                                  </p:childTnLst>
                                </p:cTn>
                              </p:par>
                              <p:par>
                                <p:cTn id="129" presetID="10" presetClass="entr" presetSubtype="0" fill="hold" nodeType="withEffect">
                                  <p:stCondLst>
                                    <p:cond delay="0"/>
                                  </p:stCondLst>
                                  <p:childTnLst>
                                    <p:set>
                                      <p:cBhvr>
                                        <p:cTn id="130" dur="1" fill="hold">
                                          <p:stCondLst>
                                            <p:cond delay="0"/>
                                          </p:stCondLst>
                                        </p:cTn>
                                        <p:tgtEl>
                                          <p:spTgt spid="90"/>
                                        </p:tgtEl>
                                        <p:attrNameLst>
                                          <p:attrName>style.visibility</p:attrName>
                                        </p:attrNameLst>
                                      </p:cBhvr>
                                      <p:to>
                                        <p:strVal val="visible"/>
                                      </p:to>
                                    </p:set>
                                    <p:animEffect transition="in" filter="fade">
                                      <p:cBhvr>
                                        <p:cTn id="131" dur="500"/>
                                        <p:tgtEl>
                                          <p:spTgt spid="90"/>
                                        </p:tgtEl>
                                      </p:cBhvr>
                                    </p:animEffect>
                                  </p:childTnLst>
                                </p:cTn>
                              </p:par>
                              <p:par>
                                <p:cTn id="132" presetID="10" presetClass="entr" presetSubtype="0" fill="hold" nodeType="withEffect">
                                  <p:stCondLst>
                                    <p:cond delay="0"/>
                                  </p:stCondLst>
                                  <p:childTnLst>
                                    <p:set>
                                      <p:cBhvr>
                                        <p:cTn id="133" dur="1" fill="hold">
                                          <p:stCondLst>
                                            <p:cond delay="0"/>
                                          </p:stCondLst>
                                        </p:cTn>
                                        <p:tgtEl>
                                          <p:spTgt spid="93"/>
                                        </p:tgtEl>
                                        <p:attrNameLst>
                                          <p:attrName>style.visibility</p:attrName>
                                        </p:attrNameLst>
                                      </p:cBhvr>
                                      <p:to>
                                        <p:strVal val="visible"/>
                                      </p:to>
                                    </p:set>
                                    <p:animEffect transition="in" filter="fade">
                                      <p:cBhvr>
                                        <p:cTn id="134"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5" grpId="0" animBg="1"/>
      <p:bldP spid="27" grpId="0" animBg="1"/>
      <p:bldP spid="33" grpId="0" animBg="1"/>
      <p:bldP spid="36" grpId="0" animBg="1"/>
      <p:bldP spid="37" grpId="0" animBg="1"/>
      <p:bldP spid="41" grpId="0" animBg="1"/>
      <p:bldP spid="43" grpId="0" animBg="1"/>
      <p:bldP spid="46" grpId="0" animBg="1"/>
      <p:bldP spid="48" grpId="0" animBg="1"/>
      <p:bldP spid="49" grpId="0" animBg="1"/>
      <p:bldP spid="5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hlinkClick r:id="" action="ppaction://noaction">
              <a:snd r:embed="rId3" name="S7_t.wav"/>
            </a:hlinkClick>
            <a:extLst>
              <a:ext uri="{FF2B5EF4-FFF2-40B4-BE49-F238E27FC236}">
                <a16:creationId xmlns:a16="http://schemas.microsoft.com/office/drawing/2014/main" id="{7D58E920-5769-461D-BF6A-E26F610CFC7C}"/>
              </a:ext>
            </a:extLst>
          </p:cNvPr>
          <p:cNvSpPr txBox="1"/>
          <p:nvPr/>
        </p:nvSpPr>
        <p:spPr>
          <a:xfrm>
            <a:off x="3120168" y="115665"/>
            <a:ext cx="741448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Eugénie décrit le spectacle. [1/2]</a:t>
            </a:r>
            <a:endParaRPr kumimoji="0" lang="es-A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a:solidFill>
                  <a:srgbClr val="002060"/>
                </a:solidFill>
                <a:latin typeface="Century Gothic" panose="020B0502020202020204" pitchFamily="34" charset="0"/>
                <a:cs typeface="Arial"/>
                <a:sym typeface="Arial"/>
              </a:rPr>
              <a:t>Follow up 3:</a:t>
            </a:r>
            <a:endParaRPr lang="en-GB" sz="3200" dirty="0"/>
          </a:p>
        </p:txBody>
      </p:sp>
      <p:pic>
        <p:nvPicPr>
          <p:cNvPr id="10" name="Picture 9" descr="Icon&#10;&#10;Description automatically generated">
            <a:extLst>
              <a:ext uri="{FF2B5EF4-FFF2-40B4-BE49-F238E27FC236}">
                <a16:creationId xmlns:a16="http://schemas.microsoft.com/office/drawing/2014/main" id="{1B358180-1BC9-4A27-868D-E80A3DD3D3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9" name="TextBox 8">
            <a:extLst>
              <a:ext uri="{FF2B5EF4-FFF2-40B4-BE49-F238E27FC236}">
                <a16:creationId xmlns:a16="http://schemas.microsoft.com/office/drawing/2014/main" id="{71AD8860-ECAC-495B-9418-AE8688B23657}"/>
              </a:ext>
            </a:extLst>
          </p:cNvPr>
          <p:cNvSpPr txBox="1"/>
          <p:nvPr/>
        </p:nvSpPr>
        <p:spPr>
          <a:xfrm>
            <a:off x="123171" y="744108"/>
            <a:ext cx="610552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What is she saying?</a:t>
            </a:r>
          </a:p>
        </p:txBody>
      </p:sp>
      <p:sp>
        <p:nvSpPr>
          <p:cNvPr id="11" name="Title 1">
            <a:extLst>
              <a:ext uri="{FF2B5EF4-FFF2-40B4-BE49-F238E27FC236}">
                <a16:creationId xmlns:a16="http://schemas.microsoft.com/office/drawing/2014/main" id="{6F703126-0E39-4933-9ADF-5C44832214E5}"/>
              </a:ext>
            </a:extLst>
          </p:cNvPr>
          <p:cNvSpPr txBox="1">
            <a:spLocks/>
          </p:cNvSpPr>
          <p:nvPr/>
        </p:nvSpPr>
        <p:spPr>
          <a:xfrm>
            <a:off x="10950576" y="963451"/>
            <a:ext cx="1241424" cy="424815"/>
          </a:xfrm>
          <a:prstGeom prst="rect">
            <a:avLst/>
          </a:prstGeom>
          <a:solidFill>
            <a:srgbClr val="FBC27B"/>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pic>
        <p:nvPicPr>
          <p:cNvPr id="3" name="Picture 2">
            <a:extLst>
              <a:ext uri="{FF2B5EF4-FFF2-40B4-BE49-F238E27FC236}">
                <a16:creationId xmlns:a16="http://schemas.microsoft.com/office/drawing/2014/main" id="{B53D189E-863B-45A1-958E-D0A2C34229F5}"/>
              </a:ext>
            </a:extLst>
          </p:cNvPr>
          <p:cNvPicPr>
            <a:picLocks noChangeAspect="1"/>
          </p:cNvPicPr>
          <p:nvPr/>
        </p:nvPicPr>
        <p:blipFill>
          <a:blip r:embed="rId5"/>
          <a:stretch>
            <a:fillRect/>
          </a:stretch>
        </p:blipFill>
        <p:spPr>
          <a:xfrm>
            <a:off x="-47520" y="1146697"/>
            <a:ext cx="9499980" cy="5810425"/>
          </a:xfrm>
          <a:prstGeom prst="rect">
            <a:avLst/>
          </a:prstGeom>
        </p:spPr>
      </p:pic>
      <p:pic>
        <p:nvPicPr>
          <p:cNvPr id="12" name="Picture 11" descr="A picture containing text, toy, doll, vector graphics&#10;&#10;Description automatically generated">
            <a:extLst>
              <a:ext uri="{FF2B5EF4-FFF2-40B4-BE49-F238E27FC236}">
                <a16:creationId xmlns:a16="http://schemas.microsoft.com/office/drawing/2014/main" id="{612C858B-7543-4856-8AB9-F69849CE20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074732" y="2478874"/>
            <a:ext cx="2337667" cy="3448328"/>
          </a:xfrm>
          <a:prstGeom prst="rect">
            <a:avLst/>
          </a:prstGeom>
        </p:spPr>
      </p:pic>
      <p:sp>
        <p:nvSpPr>
          <p:cNvPr id="40" name="Speech Bubble: Rectangle with Corners Rounded 39">
            <a:extLst>
              <a:ext uri="{FF2B5EF4-FFF2-40B4-BE49-F238E27FC236}">
                <a16:creationId xmlns:a16="http://schemas.microsoft.com/office/drawing/2014/main" id="{7CAB2378-FC1B-450E-9943-F18E9EB8C05D}"/>
              </a:ext>
            </a:extLst>
          </p:cNvPr>
          <p:cNvSpPr/>
          <p:nvPr/>
        </p:nvSpPr>
        <p:spPr>
          <a:xfrm>
            <a:off x="6096000" y="1822403"/>
            <a:ext cx="5895975" cy="4057911"/>
          </a:xfrm>
          <a:prstGeom prst="wedgeRoundRectCallout">
            <a:avLst>
              <a:gd name="adj1" fmla="val -57229"/>
              <a:gd name="adj2" fmla="val 19397"/>
              <a:gd name="adj3" fmla="val 16667"/>
            </a:avLst>
          </a:prstGeom>
          <a:solidFill>
            <a:sysClr val="window" lastClr="FFFFFF"/>
          </a:solidFill>
          <a:ln w="12700" cap="flat" cmpd="sng" algn="ctr">
            <a:solidFill>
              <a:srgbClr val="5B9BD5">
                <a:lumMod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41" name="TextBox 40">
            <a:extLst>
              <a:ext uri="{FF2B5EF4-FFF2-40B4-BE49-F238E27FC236}">
                <a16:creationId xmlns:a16="http://schemas.microsoft.com/office/drawing/2014/main" id="{668392AE-1BAB-414C-9795-C83456393F8F}"/>
              </a:ext>
            </a:extLst>
          </p:cNvPr>
          <p:cNvSpPr txBox="1"/>
          <p:nvPr/>
        </p:nvSpPr>
        <p:spPr>
          <a:xfrm>
            <a:off x="7110196" y="2193512"/>
            <a:ext cx="468158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Voici</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les …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magazines. |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amis</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42" name="TextBox 41">
            <a:extLst>
              <a:ext uri="{FF2B5EF4-FFF2-40B4-BE49-F238E27FC236}">
                <a16:creationId xmlns:a16="http://schemas.microsoft.com/office/drawing/2014/main" id="{F2B5156F-2B51-4F7D-A652-46EED0BF4276}"/>
              </a:ext>
            </a:extLst>
          </p:cNvPr>
          <p:cNvSpPr txBox="1"/>
          <p:nvPr/>
        </p:nvSpPr>
        <p:spPr>
          <a:xfrm>
            <a:off x="7081659" y="2777015"/>
            <a:ext cx="481506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Voici</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les …  dessins. | images.</a:t>
            </a:r>
          </a:p>
        </p:txBody>
      </p:sp>
      <p:sp>
        <p:nvSpPr>
          <p:cNvPr id="43" name="TextBox 42">
            <a:extLst>
              <a:ext uri="{FF2B5EF4-FFF2-40B4-BE49-F238E27FC236}">
                <a16:creationId xmlns:a16="http://schemas.microsoft.com/office/drawing/2014/main" id="{8E066377-05D0-4F67-B87C-EB8907A86915}"/>
              </a:ext>
            </a:extLst>
          </p:cNvPr>
          <p:cNvSpPr txBox="1"/>
          <p:nvPr/>
        </p:nvSpPr>
        <p:spPr>
          <a:xfrm>
            <a:off x="7081658" y="3981965"/>
            <a:ext cx="45326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Voici</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les …      photos. | affiches.</a:t>
            </a:r>
          </a:p>
        </p:txBody>
      </p:sp>
      <p:sp>
        <p:nvSpPr>
          <p:cNvPr id="44" name="TextBox 43">
            <a:extLst>
              <a:ext uri="{FF2B5EF4-FFF2-40B4-BE49-F238E27FC236}">
                <a16:creationId xmlns:a16="http://schemas.microsoft.com/office/drawing/2014/main" id="{8A5C1F0B-3A08-4667-96B7-3F0592AA6949}"/>
              </a:ext>
            </a:extLst>
          </p:cNvPr>
          <p:cNvSpPr txBox="1"/>
          <p:nvPr/>
        </p:nvSpPr>
        <p:spPr>
          <a:xfrm>
            <a:off x="7081659" y="4584440"/>
            <a:ext cx="45326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Voici</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les …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idées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 messages.</a:t>
            </a:r>
          </a:p>
        </p:txBody>
      </p:sp>
      <p:sp>
        <p:nvSpPr>
          <p:cNvPr id="45" name="TextBox 44">
            <a:extLst>
              <a:ext uri="{FF2B5EF4-FFF2-40B4-BE49-F238E27FC236}">
                <a16:creationId xmlns:a16="http://schemas.microsoft.com/office/drawing/2014/main" id="{2A15518F-70E4-490E-AD62-1B5824936B21}"/>
              </a:ext>
            </a:extLst>
          </p:cNvPr>
          <p:cNvSpPr txBox="1"/>
          <p:nvPr/>
        </p:nvSpPr>
        <p:spPr>
          <a:xfrm>
            <a:off x="7110197" y="5186915"/>
            <a:ext cx="45326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Voici</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les …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listes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acteurs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56" name="TextBox 55">
            <a:extLst>
              <a:ext uri="{FF2B5EF4-FFF2-40B4-BE49-F238E27FC236}">
                <a16:creationId xmlns:a16="http://schemas.microsoft.com/office/drawing/2014/main" id="{844C01DB-37AA-4EC1-8088-BFD145E88589}"/>
              </a:ext>
            </a:extLst>
          </p:cNvPr>
          <p:cNvSpPr txBox="1"/>
          <p:nvPr/>
        </p:nvSpPr>
        <p:spPr>
          <a:xfrm>
            <a:off x="7081658" y="3379490"/>
            <a:ext cx="45326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Voici</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les …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uniformes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 chats.</a:t>
            </a:r>
          </a:p>
        </p:txBody>
      </p:sp>
      <p:sp>
        <p:nvSpPr>
          <p:cNvPr id="57" name="Rectangle 56">
            <a:extLst>
              <a:ext uri="{FF2B5EF4-FFF2-40B4-BE49-F238E27FC236}">
                <a16:creationId xmlns:a16="http://schemas.microsoft.com/office/drawing/2014/main" id="{7B6398AD-A8D0-4F31-9E08-161042DF4AA2}"/>
              </a:ext>
            </a:extLst>
          </p:cNvPr>
          <p:cNvSpPr/>
          <p:nvPr/>
        </p:nvSpPr>
        <p:spPr>
          <a:xfrm>
            <a:off x="8603209" y="2059028"/>
            <a:ext cx="1664685" cy="47915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65" name="Rectangle 64">
            <a:extLst>
              <a:ext uri="{FF2B5EF4-FFF2-40B4-BE49-F238E27FC236}">
                <a16:creationId xmlns:a16="http://schemas.microsoft.com/office/drawing/2014/main" id="{5857AFEF-9D50-413A-9AB4-333E52674A0A}"/>
              </a:ext>
            </a:extLst>
          </p:cNvPr>
          <p:cNvSpPr/>
          <p:nvPr/>
        </p:nvSpPr>
        <p:spPr>
          <a:xfrm>
            <a:off x="9569390" y="2762685"/>
            <a:ext cx="1664685" cy="47915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67" name="Rectangle 66">
            <a:extLst>
              <a:ext uri="{FF2B5EF4-FFF2-40B4-BE49-F238E27FC236}">
                <a16:creationId xmlns:a16="http://schemas.microsoft.com/office/drawing/2014/main" id="{24AACAE5-2069-410B-9B40-7C964689B986}"/>
              </a:ext>
            </a:extLst>
          </p:cNvPr>
          <p:cNvSpPr/>
          <p:nvPr/>
        </p:nvSpPr>
        <p:spPr>
          <a:xfrm>
            <a:off x="8638900" y="3289629"/>
            <a:ext cx="1462547" cy="47915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68" name="Rectangle 67">
            <a:extLst>
              <a:ext uri="{FF2B5EF4-FFF2-40B4-BE49-F238E27FC236}">
                <a16:creationId xmlns:a16="http://schemas.microsoft.com/office/drawing/2014/main" id="{743911DB-1B30-47F6-85BF-C0C495693FB5}"/>
              </a:ext>
            </a:extLst>
          </p:cNvPr>
          <p:cNvSpPr/>
          <p:nvPr/>
        </p:nvSpPr>
        <p:spPr>
          <a:xfrm>
            <a:off x="8603209" y="3865837"/>
            <a:ext cx="1462547" cy="47915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69" name="Rectangle 68">
            <a:extLst>
              <a:ext uri="{FF2B5EF4-FFF2-40B4-BE49-F238E27FC236}">
                <a16:creationId xmlns:a16="http://schemas.microsoft.com/office/drawing/2014/main" id="{F7E532A8-92D3-4FD1-BCE1-7AAAC7224B55}"/>
              </a:ext>
            </a:extLst>
          </p:cNvPr>
          <p:cNvSpPr/>
          <p:nvPr/>
        </p:nvSpPr>
        <p:spPr>
          <a:xfrm>
            <a:off x="9660276" y="4498203"/>
            <a:ext cx="1746265" cy="47915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70" name="Rectangle 69">
            <a:extLst>
              <a:ext uri="{FF2B5EF4-FFF2-40B4-BE49-F238E27FC236}">
                <a16:creationId xmlns:a16="http://schemas.microsoft.com/office/drawing/2014/main" id="{518AA33B-3AB9-40EA-9648-12CC5D1916A4}"/>
              </a:ext>
            </a:extLst>
          </p:cNvPr>
          <p:cNvSpPr/>
          <p:nvPr/>
        </p:nvSpPr>
        <p:spPr>
          <a:xfrm>
            <a:off x="9303265" y="5165175"/>
            <a:ext cx="1231384" cy="436006"/>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71" name="Action Button: Custom 16">
            <a:hlinkClick r:id="" action="ppaction://noaction" highlightClick="1">
              <a:snd r:embed="rId7" name="S7_1 with liaison.wav"/>
            </a:hlinkClick>
            <a:extLst>
              <a:ext uri="{FF2B5EF4-FFF2-40B4-BE49-F238E27FC236}">
                <a16:creationId xmlns:a16="http://schemas.microsoft.com/office/drawing/2014/main" id="{8332B9CB-11D1-45DB-BCBB-531BAE5F10BD}"/>
              </a:ext>
            </a:extLst>
          </p:cNvPr>
          <p:cNvSpPr/>
          <p:nvPr/>
        </p:nvSpPr>
        <p:spPr>
          <a:xfrm>
            <a:off x="6504226" y="2174540"/>
            <a:ext cx="432000" cy="432000"/>
          </a:xfrm>
          <a:prstGeom prst="actionButtonBlank">
            <a:avLst/>
          </a:prstGeom>
          <a:solidFill>
            <a:srgbClr val="002060"/>
          </a:solidFill>
          <a:ln w="12700" cap="flat" cmpd="sng" algn="ctr">
            <a:solidFill>
              <a:srgbClr val="FBC27B"/>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FBC27B"/>
                </a:solidFill>
                <a:effectLst/>
                <a:uLnTx/>
                <a:uFillTx/>
                <a:latin typeface="Century Gothic" panose="020B0502020202020204" pitchFamily="34" charset="0"/>
                <a:ea typeface="+mn-ea"/>
                <a:cs typeface="+mn-cs"/>
              </a:rPr>
              <a:t>1</a:t>
            </a:r>
          </a:p>
        </p:txBody>
      </p:sp>
      <p:sp>
        <p:nvSpPr>
          <p:cNvPr id="72" name="Action Button: Custom 16">
            <a:hlinkClick r:id="" action="ppaction://noaction" highlightClick="1">
              <a:snd r:embed="rId8" name="S7_2.wav"/>
            </a:hlinkClick>
            <a:extLst>
              <a:ext uri="{FF2B5EF4-FFF2-40B4-BE49-F238E27FC236}">
                <a16:creationId xmlns:a16="http://schemas.microsoft.com/office/drawing/2014/main" id="{CB8E66D5-3F30-4741-943C-7036FAFEC75E}"/>
              </a:ext>
            </a:extLst>
          </p:cNvPr>
          <p:cNvSpPr/>
          <p:nvPr/>
        </p:nvSpPr>
        <p:spPr>
          <a:xfrm>
            <a:off x="6500775" y="2778706"/>
            <a:ext cx="432000" cy="432000"/>
          </a:xfrm>
          <a:prstGeom prst="actionButtonBlank">
            <a:avLst/>
          </a:prstGeom>
          <a:solidFill>
            <a:srgbClr val="002060"/>
          </a:solidFill>
          <a:ln w="12700" cap="flat" cmpd="sng" algn="ctr">
            <a:solidFill>
              <a:srgbClr val="FBC27B"/>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FBC27B"/>
                </a:solidFill>
                <a:effectLst/>
                <a:uLnTx/>
                <a:uFillTx/>
                <a:latin typeface="Century Gothic" panose="020B0502020202020204" pitchFamily="34" charset="0"/>
                <a:ea typeface="+mn-ea"/>
                <a:cs typeface="+mn-cs"/>
              </a:rPr>
              <a:t>2</a:t>
            </a:r>
          </a:p>
        </p:txBody>
      </p:sp>
      <p:sp>
        <p:nvSpPr>
          <p:cNvPr id="73" name="Action Button: Custom 16">
            <a:hlinkClick r:id="" action="ppaction://noaction" highlightClick="1">
              <a:snd r:embed="rId9" name="S7_3.wav"/>
            </a:hlinkClick>
            <a:extLst>
              <a:ext uri="{FF2B5EF4-FFF2-40B4-BE49-F238E27FC236}">
                <a16:creationId xmlns:a16="http://schemas.microsoft.com/office/drawing/2014/main" id="{F3C7B938-A3B3-4FDA-9759-8448B50917A9}"/>
              </a:ext>
            </a:extLst>
          </p:cNvPr>
          <p:cNvSpPr/>
          <p:nvPr/>
        </p:nvSpPr>
        <p:spPr>
          <a:xfrm>
            <a:off x="6500775" y="3382872"/>
            <a:ext cx="432000" cy="432000"/>
          </a:xfrm>
          <a:prstGeom prst="actionButtonBlank">
            <a:avLst/>
          </a:prstGeom>
          <a:solidFill>
            <a:srgbClr val="002060"/>
          </a:solidFill>
          <a:ln w="12700" cap="flat" cmpd="sng" algn="ctr">
            <a:solidFill>
              <a:srgbClr val="FBC27B"/>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FBC27B"/>
                </a:solidFill>
                <a:effectLst/>
                <a:uLnTx/>
                <a:uFillTx/>
                <a:latin typeface="Century Gothic" panose="020B0502020202020204" pitchFamily="34" charset="0"/>
                <a:ea typeface="+mn-ea"/>
                <a:cs typeface="+mn-cs"/>
              </a:rPr>
              <a:t>3</a:t>
            </a:r>
          </a:p>
        </p:txBody>
      </p:sp>
      <p:sp>
        <p:nvSpPr>
          <p:cNvPr id="74" name="Action Button: Custom 16">
            <a:hlinkClick r:id="" action="ppaction://noaction" highlightClick="1">
              <a:snd r:embed="rId10" name="S7_4.wav"/>
            </a:hlinkClick>
            <a:extLst>
              <a:ext uri="{FF2B5EF4-FFF2-40B4-BE49-F238E27FC236}">
                <a16:creationId xmlns:a16="http://schemas.microsoft.com/office/drawing/2014/main" id="{E9F9DCA9-E401-42D6-9D06-10F4208FACD0}"/>
              </a:ext>
            </a:extLst>
          </p:cNvPr>
          <p:cNvSpPr/>
          <p:nvPr/>
        </p:nvSpPr>
        <p:spPr>
          <a:xfrm>
            <a:off x="6500775" y="3987038"/>
            <a:ext cx="432000" cy="432000"/>
          </a:xfrm>
          <a:prstGeom prst="actionButtonBlank">
            <a:avLst/>
          </a:prstGeom>
          <a:solidFill>
            <a:srgbClr val="002060"/>
          </a:solidFill>
          <a:ln w="12700" cap="flat" cmpd="sng" algn="ctr">
            <a:solidFill>
              <a:srgbClr val="FBC27B"/>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FBC27B"/>
                </a:solidFill>
                <a:effectLst/>
                <a:uLnTx/>
                <a:uFillTx/>
                <a:latin typeface="Century Gothic" panose="020B0502020202020204" pitchFamily="34" charset="0"/>
                <a:ea typeface="+mn-ea"/>
                <a:cs typeface="+mn-cs"/>
              </a:rPr>
              <a:t>4</a:t>
            </a:r>
          </a:p>
        </p:txBody>
      </p:sp>
      <p:sp>
        <p:nvSpPr>
          <p:cNvPr id="75" name="Action Button: Custom 16">
            <a:hlinkClick r:id="" action="ppaction://noaction" highlightClick="1">
              <a:snd r:embed="rId11" name="S7_5.wav"/>
            </a:hlinkClick>
            <a:extLst>
              <a:ext uri="{FF2B5EF4-FFF2-40B4-BE49-F238E27FC236}">
                <a16:creationId xmlns:a16="http://schemas.microsoft.com/office/drawing/2014/main" id="{DE29642A-BE49-4F7D-8D3C-41DF259AE0D5}"/>
              </a:ext>
            </a:extLst>
          </p:cNvPr>
          <p:cNvSpPr/>
          <p:nvPr/>
        </p:nvSpPr>
        <p:spPr>
          <a:xfrm>
            <a:off x="6500775" y="4591204"/>
            <a:ext cx="432000" cy="432000"/>
          </a:xfrm>
          <a:prstGeom prst="actionButtonBlank">
            <a:avLst/>
          </a:prstGeom>
          <a:solidFill>
            <a:srgbClr val="002060"/>
          </a:solidFill>
          <a:ln w="12700" cap="flat" cmpd="sng" algn="ctr">
            <a:solidFill>
              <a:srgbClr val="FBC27B"/>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FBC27B"/>
                </a:solidFill>
                <a:effectLst/>
                <a:uLnTx/>
                <a:uFillTx/>
                <a:latin typeface="Century Gothic" panose="020B0502020202020204" pitchFamily="34" charset="0"/>
                <a:ea typeface="+mn-ea"/>
                <a:cs typeface="+mn-cs"/>
              </a:rPr>
              <a:t>5</a:t>
            </a:r>
          </a:p>
        </p:txBody>
      </p:sp>
      <p:sp>
        <p:nvSpPr>
          <p:cNvPr id="76" name="Action Button: Custom 16">
            <a:hlinkClick r:id="" action="ppaction://noaction" highlightClick="1">
              <a:snd r:embed="rId12" name="S7_6.wav"/>
            </a:hlinkClick>
            <a:extLst>
              <a:ext uri="{FF2B5EF4-FFF2-40B4-BE49-F238E27FC236}">
                <a16:creationId xmlns:a16="http://schemas.microsoft.com/office/drawing/2014/main" id="{32717639-037D-4357-9485-B726D08FE3F2}"/>
              </a:ext>
            </a:extLst>
          </p:cNvPr>
          <p:cNvSpPr/>
          <p:nvPr/>
        </p:nvSpPr>
        <p:spPr>
          <a:xfrm>
            <a:off x="6500775" y="5195370"/>
            <a:ext cx="432000" cy="432000"/>
          </a:xfrm>
          <a:prstGeom prst="actionButtonBlank">
            <a:avLst/>
          </a:prstGeom>
          <a:solidFill>
            <a:srgbClr val="002060"/>
          </a:solidFill>
          <a:ln w="12700" cap="flat" cmpd="sng" algn="ctr">
            <a:solidFill>
              <a:srgbClr val="FBC27B"/>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FBC27B"/>
                </a:solidFill>
                <a:effectLst/>
                <a:uLnTx/>
                <a:uFillTx/>
                <a:latin typeface="Century Gothic" panose="020B0502020202020204" pitchFamily="34" charset="0"/>
                <a:ea typeface="+mn-ea"/>
                <a:cs typeface="+mn-cs"/>
              </a:rPr>
              <a:t>6</a:t>
            </a:r>
          </a:p>
        </p:txBody>
      </p:sp>
      <p:sp>
        <p:nvSpPr>
          <p:cNvPr id="13" name="Speech Bubble: Rectangle with Corners Rounded 12">
            <a:extLst>
              <a:ext uri="{FF2B5EF4-FFF2-40B4-BE49-F238E27FC236}">
                <a16:creationId xmlns:a16="http://schemas.microsoft.com/office/drawing/2014/main" id="{30250986-F195-4D09-A6F9-F1B88CEC9AF4}"/>
              </a:ext>
            </a:extLst>
          </p:cNvPr>
          <p:cNvSpPr/>
          <p:nvPr/>
        </p:nvSpPr>
        <p:spPr>
          <a:xfrm>
            <a:off x="7670369" y="707474"/>
            <a:ext cx="3124967" cy="734924"/>
          </a:xfrm>
          <a:prstGeom prst="wedgeRoundRectCallout">
            <a:avLst>
              <a:gd name="adj1" fmla="val -65284"/>
              <a:gd name="adj2" fmla="val 32174"/>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Choose the answer based on liaison.</a:t>
            </a:r>
          </a:p>
        </p:txBody>
      </p:sp>
      <p:sp>
        <p:nvSpPr>
          <p:cNvPr id="34" name="Google Shape;167;p2">
            <a:extLst>
              <a:ext uri="{FF2B5EF4-FFF2-40B4-BE49-F238E27FC236}">
                <a16:creationId xmlns:a16="http://schemas.microsoft.com/office/drawing/2014/main" id="{0098C719-4CFE-42AB-8E10-F1E1A67432F0}"/>
              </a:ext>
            </a:extLst>
          </p:cNvPr>
          <p:cNvSpPr/>
          <p:nvPr/>
        </p:nvSpPr>
        <p:spPr>
          <a:xfrm>
            <a:off x="105255" y="152830"/>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43846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65" grpId="0" animBg="1"/>
      <p:bldP spid="67" grpId="0" animBg="1"/>
      <p:bldP spid="68" grpId="0" animBg="1"/>
      <p:bldP spid="69" grpId="0" animBg="1"/>
      <p:bldP spid="7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hlinkClick r:id="" action="ppaction://noaction">
              <a:snd r:embed="rId3" name="S7_t.wav"/>
            </a:hlinkClick>
            <a:extLst>
              <a:ext uri="{FF2B5EF4-FFF2-40B4-BE49-F238E27FC236}">
                <a16:creationId xmlns:a16="http://schemas.microsoft.com/office/drawing/2014/main" id="{7D58E920-5769-461D-BF6A-E26F610CFC7C}"/>
              </a:ext>
            </a:extLst>
          </p:cNvPr>
          <p:cNvSpPr txBox="1"/>
          <p:nvPr/>
        </p:nvSpPr>
        <p:spPr>
          <a:xfrm>
            <a:off x="3120168" y="115665"/>
            <a:ext cx="741448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Eugénie décrit le spectacle. [2/2]</a:t>
            </a:r>
            <a:endParaRPr kumimoji="0" lang="es-A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a:solidFill>
                  <a:srgbClr val="002060"/>
                </a:solidFill>
                <a:latin typeface="Century Gothic" panose="020B0502020202020204" pitchFamily="34" charset="0"/>
                <a:cs typeface="Arial"/>
                <a:sym typeface="Arial"/>
              </a:rPr>
              <a:t>Follow up 3:</a:t>
            </a:r>
            <a:endParaRPr lang="en-GB" sz="3200" dirty="0"/>
          </a:p>
        </p:txBody>
      </p:sp>
      <p:pic>
        <p:nvPicPr>
          <p:cNvPr id="3" name="Picture 2">
            <a:extLst>
              <a:ext uri="{FF2B5EF4-FFF2-40B4-BE49-F238E27FC236}">
                <a16:creationId xmlns:a16="http://schemas.microsoft.com/office/drawing/2014/main" id="{B53D189E-863B-45A1-958E-D0A2C34229F5}"/>
              </a:ext>
            </a:extLst>
          </p:cNvPr>
          <p:cNvPicPr>
            <a:picLocks noChangeAspect="1"/>
          </p:cNvPicPr>
          <p:nvPr/>
        </p:nvPicPr>
        <p:blipFill>
          <a:blip r:embed="rId4"/>
          <a:stretch>
            <a:fillRect/>
          </a:stretch>
        </p:blipFill>
        <p:spPr>
          <a:xfrm>
            <a:off x="-47520" y="1146697"/>
            <a:ext cx="9499980" cy="5810425"/>
          </a:xfrm>
          <a:prstGeom prst="rect">
            <a:avLst/>
          </a:prstGeom>
        </p:spPr>
      </p:pic>
      <p:pic>
        <p:nvPicPr>
          <p:cNvPr id="12" name="Picture 11" descr="A picture containing text, toy, doll, vector graphics&#10;&#10;Description automatically generated">
            <a:extLst>
              <a:ext uri="{FF2B5EF4-FFF2-40B4-BE49-F238E27FC236}">
                <a16:creationId xmlns:a16="http://schemas.microsoft.com/office/drawing/2014/main" id="{612C858B-7543-4856-8AB9-F69849CE20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074732" y="2478874"/>
            <a:ext cx="2337667" cy="3448328"/>
          </a:xfrm>
          <a:prstGeom prst="rect">
            <a:avLst/>
          </a:prstGeom>
        </p:spPr>
      </p:pic>
      <p:sp>
        <p:nvSpPr>
          <p:cNvPr id="40" name="Speech Bubble: Rectangle with Corners Rounded 39">
            <a:extLst>
              <a:ext uri="{FF2B5EF4-FFF2-40B4-BE49-F238E27FC236}">
                <a16:creationId xmlns:a16="http://schemas.microsoft.com/office/drawing/2014/main" id="{7CAB2378-FC1B-450E-9943-F18E9EB8C05D}"/>
              </a:ext>
            </a:extLst>
          </p:cNvPr>
          <p:cNvSpPr/>
          <p:nvPr/>
        </p:nvSpPr>
        <p:spPr>
          <a:xfrm>
            <a:off x="6096000" y="1822403"/>
            <a:ext cx="5895975" cy="4057911"/>
          </a:xfrm>
          <a:prstGeom prst="wedgeRoundRectCallout">
            <a:avLst>
              <a:gd name="adj1" fmla="val -57229"/>
              <a:gd name="adj2" fmla="val 19397"/>
              <a:gd name="adj3" fmla="val 16667"/>
            </a:avLst>
          </a:prstGeom>
          <a:solidFill>
            <a:sysClr val="window" lastClr="FFFFFF"/>
          </a:solidFill>
          <a:ln w="12700" cap="flat" cmpd="sng" algn="ctr">
            <a:solidFill>
              <a:srgbClr val="5B9BD5">
                <a:lumMod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41" name="TextBox 40">
            <a:extLst>
              <a:ext uri="{FF2B5EF4-FFF2-40B4-BE49-F238E27FC236}">
                <a16:creationId xmlns:a16="http://schemas.microsoft.com/office/drawing/2014/main" id="{668392AE-1BAB-414C-9795-C83456393F8F}"/>
              </a:ext>
            </a:extLst>
          </p:cNvPr>
          <p:cNvSpPr txBox="1"/>
          <p:nvPr/>
        </p:nvSpPr>
        <p:spPr>
          <a:xfrm>
            <a:off x="7110196" y="2193512"/>
            <a:ext cx="468158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Voici</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les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amis</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42" name="TextBox 41">
            <a:extLst>
              <a:ext uri="{FF2B5EF4-FFF2-40B4-BE49-F238E27FC236}">
                <a16:creationId xmlns:a16="http://schemas.microsoft.com/office/drawing/2014/main" id="{F2B5156F-2B51-4F7D-A652-46EED0BF4276}"/>
              </a:ext>
            </a:extLst>
          </p:cNvPr>
          <p:cNvSpPr txBox="1"/>
          <p:nvPr/>
        </p:nvSpPr>
        <p:spPr>
          <a:xfrm>
            <a:off x="7081659" y="2777015"/>
            <a:ext cx="481506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Voici</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les </a:t>
            </a:r>
            <a:r>
              <a:rPr lang="en-GB" sz="2000" dirty="0">
                <a:solidFill>
                  <a:srgbClr val="4472C4">
                    <a:lumMod val="50000"/>
                  </a:srgbClr>
                </a:solidFill>
                <a:latin typeface="Century Gothic" panose="020B0502020202020204" pitchFamily="34" charset="0"/>
              </a:rPr>
              <a:t>dessin</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a:t>
            </a:r>
          </a:p>
        </p:txBody>
      </p:sp>
      <p:sp>
        <p:nvSpPr>
          <p:cNvPr id="43" name="TextBox 42">
            <a:extLst>
              <a:ext uri="{FF2B5EF4-FFF2-40B4-BE49-F238E27FC236}">
                <a16:creationId xmlns:a16="http://schemas.microsoft.com/office/drawing/2014/main" id="{8E066377-05D0-4F67-B87C-EB8907A86915}"/>
              </a:ext>
            </a:extLst>
          </p:cNvPr>
          <p:cNvSpPr txBox="1"/>
          <p:nvPr/>
        </p:nvSpPr>
        <p:spPr>
          <a:xfrm>
            <a:off x="7081658" y="3981965"/>
            <a:ext cx="45326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Voici</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les affiches.</a:t>
            </a:r>
          </a:p>
        </p:txBody>
      </p:sp>
      <p:sp>
        <p:nvSpPr>
          <p:cNvPr id="44" name="TextBox 43">
            <a:extLst>
              <a:ext uri="{FF2B5EF4-FFF2-40B4-BE49-F238E27FC236}">
                <a16:creationId xmlns:a16="http://schemas.microsoft.com/office/drawing/2014/main" id="{8A5C1F0B-3A08-4667-96B7-3F0592AA6949}"/>
              </a:ext>
            </a:extLst>
          </p:cNvPr>
          <p:cNvSpPr txBox="1"/>
          <p:nvPr/>
        </p:nvSpPr>
        <p:spPr>
          <a:xfrm>
            <a:off x="7081659" y="4584440"/>
            <a:ext cx="45326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Voici</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les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idées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p>
        </p:txBody>
      </p:sp>
      <p:sp>
        <p:nvSpPr>
          <p:cNvPr id="45" name="TextBox 44">
            <a:extLst>
              <a:ext uri="{FF2B5EF4-FFF2-40B4-BE49-F238E27FC236}">
                <a16:creationId xmlns:a16="http://schemas.microsoft.com/office/drawing/2014/main" id="{2A15518F-70E4-490E-AD62-1B5824936B21}"/>
              </a:ext>
            </a:extLst>
          </p:cNvPr>
          <p:cNvSpPr txBox="1"/>
          <p:nvPr/>
        </p:nvSpPr>
        <p:spPr>
          <a:xfrm>
            <a:off x="7110197" y="5186915"/>
            <a:ext cx="45326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Voici</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les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listes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p>
        </p:txBody>
      </p:sp>
      <p:sp>
        <p:nvSpPr>
          <p:cNvPr id="56" name="TextBox 55">
            <a:extLst>
              <a:ext uri="{FF2B5EF4-FFF2-40B4-BE49-F238E27FC236}">
                <a16:creationId xmlns:a16="http://schemas.microsoft.com/office/drawing/2014/main" id="{844C01DB-37AA-4EC1-8088-BFD145E88589}"/>
              </a:ext>
            </a:extLst>
          </p:cNvPr>
          <p:cNvSpPr txBox="1"/>
          <p:nvPr/>
        </p:nvSpPr>
        <p:spPr>
          <a:xfrm>
            <a:off x="7081658" y="3379490"/>
            <a:ext cx="45326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Voici</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les chats.</a:t>
            </a:r>
          </a:p>
        </p:txBody>
      </p:sp>
      <p:sp>
        <p:nvSpPr>
          <p:cNvPr id="71" name="Action Button: Custom 16">
            <a:hlinkClick r:id="" action="ppaction://noaction" highlightClick="1">
              <a:snd r:embed="rId6" name="S8_1.wav"/>
            </a:hlinkClick>
            <a:extLst>
              <a:ext uri="{FF2B5EF4-FFF2-40B4-BE49-F238E27FC236}">
                <a16:creationId xmlns:a16="http://schemas.microsoft.com/office/drawing/2014/main" id="{8332B9CB-11D1-45DB-BCBB-531BAE5F10BD}"/>
              </a:ext>
            </a:extLst>
          </p:cNvPr>
          <p:cNvSpPr/>
          <p:nvPr/>
        </p:nvSpPr>
        <p:spPr>
          <a:xfrm>
            <a:off x="6504226" y="2174540"/>
            <a:ext cx="432000" cy="432000"/>
          </a:xfrm>
          <a:prstGeom prst="actionButtonBlank">
            <a:avLst/>
          </a:prstGeom>
          <a:solidFill>
            <a:srgbClr val="FBC27B"/>
          </a:solidFill>
          <a:ln w="12700" cap="flat" cmpd="sng" algn="ctr">
            <a:solidFill>
              <a:srgbClr val="002060"/>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72" name="Action Button: Custom 16">
            <a:hlinkClick r:id="" action="ppaction://noaction" highlightClick="1">
              <a:snd r:embed="rId7" name="S8_2.wav"/>
            </a:hlinkClick>
            <a:extLst>
              <a:ext uri="{FF2B5EF4-FFF2-40B4-BE49-F238E27FC236}">
                <a16:creationId xmlns:a16="http://schemas.microsoft.com/office/drawing/2014/main" id="{CB8E66D5-3F30-4741-943C-7036FAFEC75E}"/>
              </a:ext>
            </a:extLst>
          </p:cNvPr>
          <p:cNvSpPr/>
          <p:nvPr/>
        </p:nvSpPr>
        <p:spPr>
          <a:xfrm>
            <a:off x="6500775" y="2778706"/>
            <a:ext cx="432000" cy="432000"/>
          </a:xfrm>
          <a:prstGeom prst="actionButtonBlank">
            <a:avLst/>
          </a:prstGeom>
          <a:solidFill>
            <a:srgbClr val="FBC27B"/>
          </a:solidFill>
          <a:ln w="12700" cap="flat" cmpd="sng" algn="ctr">
            <a:solidFill>
              <a:srgbClr val="002060"/>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73" name="Action Button: Custom 16">
            <a:hlinkClick r:id="" action="ppaction://noaction" highlightClick="1">
              <a:snd r:embed="rId8" name="S8_3.wav"/>
            </a:hlinkClick>
            <a:extLst>
              <a:ext uri="{FF2B5EF4-FFF2-40B4-BE49-F238E27FC236}">
                <a16:creationId xmlns:a16="http://schemas.microsoft.com/office/drawing/2014/main" id="{F3C7B938-A3B3-4FDA-9759-8448B50917A9}"/>
              </a:ext>
            </a:extLst>
          </p:cNvPr>
          <p:cNvSpPr/>
          <p:nvPr/>
        </p:nvSpPr>
        <p:spPr>
          <a:xfrm>
            <a:off x="6500775" y="3382872"/>
            <a:ext cx="432000" cy="432000"/>
          </a:xfrm>
          <a:prstGeom prst="actionButtonBlank">
            <a:avLst/>
          </a:prstGeom>
          <a:solidFill>
            <a:srgbClr val="FBC27B"/>
          </a:solidFill>
          <a:ln w="12700" cap="flat" cmpd="sng" algn="ctr">
            <a:solidFill>
              <a:srgbClr val="002060"/>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74" name="Action Button: Custom 16">
            <a:hlinkClick r:id="" action="ppaction://noaction" highlightClick="1">
              <a:snd r:embed="rId9" name="S8_4.wav"/>
            </a:hlinkClick>
            <a:extLst>
              <a:ext uri="{FF2B5EF4-FFF2-40B4-BE49-F238E27FC236}">
                <a16:creationId xmlns:a16="http://schemas.microsoft.com/office/drawing/2014/main" id="{E9F9DCA9-E401-42D6-9D06-10F4208FACD0}"/>
              </a:ext>
            </a:extLst>
          </p:cNvPr>
          <p:cNvSpPr/>
          <p:nvPr/>
        </p:nvSpPr>
        <p:spPr>
          <a:xfrm>
            <a:off x="6500775" y="3987038"/>
            <a:ext cx="432000" cy="432000"/>
          </a:xfrm>
          <a:prstGeom prst="actionButtonBlank">
            <a:avLst/>
          </a:prstGeom>
          <a:solidFill>
            <a:srgbClr val="FBC27B"/>
          </a:solidFill>
          <a:ln w="12700" cap="flat" cmpd="sng" algn="ctr">
            <a:solidFill>
              <a:srgbClr val="002060"/>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75" name="Action Button: Custom 16">
            <a:hlinkClick r:id="" action="ppaction://noaction" highlightClick="1">
              <a:snd r:embed="rId10" name="S8_5.wav"/>
            </a:hlinkClick>
            <a:extLst>
              <a:ext uri="{FF2B5EF4-FFF2-40B4-BE49-F238E27FC236}">
                <a16:creationId xmlns:a16="http://schemas.microsoft.com/office/drawing/2014/main" id="{DE29642A-BE49-4F7D-8D3C-41DF259AE0D5}"/>
              </a:ext>
            </a:extLst>
          </p:cNvPr>
          <p:cNvSpPr/>
          <p:nvPr/>
        </p:nvSpPr>
        <p:spPr>
          <a:xfrm>
            <a:off x="6500775" y="4591204"/>
            <a:ext cx="432000" cy="432000"/>
          </a:xfrm>
          <a:prstGeom prst="actionButtonBlank">
            <a:avLst/>
          </a:prstGeom>
          <a:solidFill>
            <a:srgbClr val="FBC27B"/>
          </a:solidFill>
          <a:ln w="12700" cap="flat" cmpd="sng" algn="ctr">
            <a:solidFill>
              <a:srgbClr val="002060"/>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sp>
        <p:nvSpPr>
          <p:cNvPr id="76" name="Action Button: Custom 16">
            <a:hlinkClick r:id="" action="ppaction://noaction" highlightClick="1">
              <a:snd r:embed="rId11" name="S8_6.wav"/>
            </a:hlinkClick>
            <a:extLst>
              <a:ext uri="{FF2B5EF4-FFF2-40B4-BE49-F238E27FC236}">
                <a16:creationId xmlns:a16="http://schemas.microsoft.com/office/drawing/2014/main" id="{32717639-037D-4357-9485-B726D08FE3F2}"/>
              </a:ext>
            </a:extLst>
          </p:cNvPr>
          <p:cNvSpPr/>
          <p:nvPr/>
        </p:nvSpPr>
        <p:spPr>
          <a:xfrm>
            <a:off x="6500775" y="5195370"/>
            <a:ext cx="432000" cy="432000"/>
          </a:xfrm>
          <a:prstGeom prst="actionButtonBlank">
            <a:avLst/>
          </a:prstGeom>
          <a:solidFill>
            <a:srgbClr val="FBC27B"/>
          </a:solidFill>
          <a:ln w="12700" cap="flat" cmpd="sng" algn="ctr">
            <a:solidFill>
              <a:srgbClr val="002060"/>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6</a:t>
            </a:r>
          </a:p>
        </p:txBody>
      </p:sp>
      <p:sp>
        <p:nvSpPr>
          <p:cNvPr id="34" name="Google Shape;167;p2">
            <a:extLst>
              <a:ext uri="{FF2B5EF4-FFF2-40B4-BE49-F238E27FC236}">
                <a16:creationId xmlns:a16="http://schemas.microsoft.com/office/drawing/2014/main" id="{0098C719-4CFE-42AB-8E10-F1E1A67432F0}"/>
              </a:ext>
            </a:extLst>
          </p:cNvPr>
          <p:cNvSpPr/>
          <p:nvPr/>
        </p:nvSpPr>
        <p:spPr>
          <a:xfrm>
            <a:off x="105255" y="152830"/>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30" name="Graphic 29" descr="Teacher">
            <a:extLst>
              <a:ext uri="{FF2B5EF4-FFF2-40B4-BE49-F238E27FC236}">
                <a16:creationId xmlns:a16="http://schemas.microsoft.com/office/drawing/2014/main" id="{D5CB0497-7F57-4C86-94DB-5C056287416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429" y="522917"/>
            <a:ext cx="914400" cy="914400"/>
          </a:xfrm>
          <a:prstGeom prst="rect">
            <a:avLst/>
          </a:prstGeom>
        </p:spPr>
      </p:pic>
      <p:sp>
        <p:nvSpPr>
          <p:cNvPr id="31" name="Speech Bubble: Rectangle with Corners Rounded 30">
            <a:hlinkClick r:id="" action="ppaction://noaction">
              <a:snd r:embed="rId14" name="S8_i.wav"/>
            </a:hlinkClick>
            <a:extLst>
              <a:ext uri="{FF2B5EF4-FFF2-40B4-BE49-F238E27FC236}">
                <a16:creationId xmlns:a16="http://schemas.microsoft.com/office/drawing/2014/main" id="{4C3E0097-12B4-46A2-BFC0-E9C34A136E55}"/>
              </a:ext>
            </a:extLst>
          </p:cNvPr>
          <p:cNvSpPr/>
          <p:nvPr/>
        </p:nvSpPr>
        <p:spPr>
          <a:xfrm>
            <a:off x="923829" y="695803"/>
            <a:ext cx="4896504" cy="508626"/>
          </a:xfrm>
          <a:prstGeom prst="wedgeRoundRectCallout">
            <a:avLst>
              <a:gd name="adj1" fmla="val -56560"/>
              <a:gd name="adj2" fmla="val -8022"/>
              <a:gd name="adj3" fmla="val 16667"/>
            </a:avLst>
          </a:prstGeom>
          <a:solidFill>
            <a:sysClr val="window" lastClr="FFFFFF"/>
          </a:solidFill>
          <a:ln w="25400" cap="flat" cmpd="sng" algn="ctr">
            <a:solidFill>
              <a:srgbClr val="00206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32" name="CustomShape 7">
            <a:hlinkClick r:id="" action="ppaction://noaction">
              <a:snd r:embed="rId14" name="S8_i.wav"/>
            </a:hlinkClick>
            <a:extLst>
              <a:ext uri="{FF2B5EF4-FFF2-40B4-BE49-F238E27FC236}">
                <a16:creationId xmlns:a16="http://schemas.microsoft.com/office/drawing/2014/main" id="{31FE07CD-1633-48EF-B4AB-1B780EBF67C7}"/>
              </a:ext>
            </a:extLst>
          </p:cNvPr>
          <p:cNvSpPr/>
          <p:nvPr/>
        </p:nvSpPr>
        <p:spPr>
          <a:xfrm>
            <a:off x="923829" y="685518"/>
            <a:ext cx="4896504" cy="388093"/>
          </a:xfrm>
          <a:prstGeom prst="rect">
            <a:avLst/>
          </a:prstGeom>
          <a:noFill/>
          <a:ln>
            <a:noFill/>
          </a:ln>
          <a:effectLst/>
        </p:spPr>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rPr>
              <a:t>Prononce</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 les phrases.</a:t>
            </a:r>
            <a:endParaRPr kumimoji="0" lang="en-GB" sz="2400" b="1" i="0" u="none" strike="noStrike" kern="0" cap="none" spc="-1" normalizeH="0" baseline="0" noProof="0" dirty="0">
              <a:ln>
                <a:noFill/>
              </a:ln>
              <a:solidFill>
                <a:prstClr val="black"/>
              </a:solidFill>
              <a:effectLst/>
              <a:uLnTx/>
              <a:uFillTx/>
              <a:latin typeface="Arial"/>
              <a:ea typeface="+mn-ea"/>
              <a:cs typeface="+mn-cs"/>
            </a:endParaRPr>
          </a:p>
        </p:txBody>
      </p:sp>
      <p:pic>
        <p:nvPicPr>
          <p:cNvPr id="25" name="Google Shape;164;p2" descr="Speech Icon, Voice, Talking, Audio, Speech">
            <a:extLst>
              <a:ext uri="{FF2B5EF4-FFF2-40B4-BE49-F238E27FC236}">
                <a16:creationId xmlns:a16="http://schemas.microsoft.com/office/drawing/2014/main" id="{457FCA9A-99E6-4A75-A767-3E441266E781}"/>
              </a:ext>
            </a:extLst>
          </p:cNvPr>
          <p:cNvPicPr preferRelativeResize="0"/>
          <p:nvPr/>
        </p:nvPicPr>
        <p:blipFill rotWithShape="1">
          <a:blip r:embed="rId15">
            <a:alphaModFix/>
          </a:blip>
          <a:srcRect/>
          <a:stretch/>
        </p:blipFill>
        <p:spPr>
          <a:xfrm>
            <a:off x="11310577" y="96588"/>
            <a:ext cx="776168" cy="776168"/>
          </a:xfrm>
          <a:prstGeom prst="rect">
            <a:avLst/>
          </a:prstGeom>
          <a:noFill/>
          <a:ln>
            <a:noFill/>
          </a:ln>
        </p:spPr>
      </p:pic>
      <p:sp>
        <p:nvSpPr>
          <p:cNvPr id="26" name="CustomShape 3">
            <a:extLst>
              <a:ext uri="{FF2B5EF4-FFF2-40B4-BE49-F238E27FC236}">
                <a16:creationId xmlns:a16="http://schemas.microsoft.com/office/drawing/2014/main" id="{141D5A55-87CD-4C88-8D4E-758C5D63D58E}"/>
              </a:ext>
            </a:extLst>
          </p:cNvPr>
          <p:cNvSpPr/>
          <p:nvPr/>
        </p:nvSpPr>
        <p:spPr>
          <a:xfrm>
            <a:off x="10556615" y="935080"/>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Tree>
    <p:extLst>
      <p:ext uri="{BB962C8B-B14F-4D97-AF65-F5344CB8AC3E}">
        <p14:creationId xmlns:p14="http://schemas.microsoft.com/office/powerpoint/2010/main" val="354007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a:solidFill>
                  <a:srgbClr val="002060"/>
                </a:solidFill>
                <a:latin typeface="Century Gothic" panose="020B0502020202020204" pitchFamily="34" charset="0"/>
                <a:cs typeface="Arial"/>
                <a:sym typeface="Arial"/>
              </a:rPr>
              <a:t>Follow up 4:</a:t>
            </a:r>
            <a:endParaRPr lang="en-GB" sz="3200" dirty="0"/>
          </a:p>
        </p:txBody>
      </p:sp>
      <p:pic>
        <p:nvPicPr>
          <p:cNvPr id="10" name="Picture 9" descr="Icon&#10;&#10;Description automatically generated">
            <a:extLst>
              <a:ext uri="{FF2B5EF4-FFF2-40B4-BE49-F238E27FC236}">
                <a16:creationId xmlns:a16="http://schemas.microsoft.com/office/drawing/2014/main" id="{1B358180-1BC9-4A27-868D-E80A3DD3D3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11" name="Title 1">
            <a:extLst>
              <a:ext uri="{FF2B5EF4-FFF2-40B4-BE49-F238E27FC236}">
                <a16:creationId xmlns:a16="http://schemas.microsoft.com/office/drawing/2014/main" id="{6F703126-0E39-4933-9ADF-5C44832214E5}"/>
              </a:ext>
            </a:extLst>
          </p:cNvPr>
          <p:cNvSpPr txBox="1">
            <a:spLocks/>
          </p:cNvSpPr>
          <p:nvPr/>
        </p:nvSpPr>
        <p:spPr>
          <a:xfrm>
            <a:off x="10950576" y="105984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rgbClr val="002060"/>
                </a:solidFill>
                <a:latin typeface="Century Gothic" panose="020B0502020202020204" pitchFamily="34" charset="0"/>
              </a:rPr>
              <a:t>écouter</a:t>
            </a:r>
            <a:endParaRPr lang="en-GB" sz="2000" b="1" kern="0" dirty="0">
              <a:solidFill>
                <a:srgbClr val="002060"/>
              </a:solidFill>
              <a:latin typeface="Century Gothic" panose="020B0502020202020204" pitchFamily="34" charset="0"/>
            </a:endParaRPr>
          </a:p>
        </p:txBody>
      </p:sp>
      <p:pic>
        <p:nvPicPr>
          <p:cNvPr id="8" name="Graphic 7" descr="Teacher">
            <a:extLst>
              <a:ext uri="{FF2B5EF4-FFF2-40B4-BE49-F238E27FC236}">
                <a16:creationId xmlns:a16="http://schemas.microsoft.com/office/drawing/2014/main" id="{D7050B08-8939-4455-BEF6-55D2346FF16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8460" y="-1534317"/>
            <a:ext cx="914400" cy="914400"/>
          </a:xfrm>
          <a:prstGeom prst="rect">
            <a:avLst/>
          </a:prstGeom>
        </p:spPr>
      </p:pic>
      <p:sp>
        <p:nvSpPr>
          <p:cNvPr id="9" name="Speech Bubble: Rectangle with Corners Rounded 8">
            <a:extLst>
              <a:ext uri="{FF2B5EF4-FFF2-40B4-BE49-F238E27FC236}">
                <a16:creationId xmlns:a16="http://schemas.microsoft.com/office/drawing/2014/main" id="{DA8F6723-A377-491C-9C11-67A90EE23131}"/>
              </a:ext>
            </a:extLst>
          </p:cNvPr>
          <p:cNvSpPr/>
          <p:nvPr/>
        </p:nvSpPr>
        <p:spPr>
          <a:xfrm>
            <a:off x="2057678" y="-1534317"/>
            <a:ext cx="3913004"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sym typeface="Arial"/>
            </a:endParaRPr>
          </a:p>
        </p:txBody>
      </p:sp>
      <p:sp>
        <p:nvSpPr>
          <p:cNvPr id="13" name="CustomShape 7">
            <a:extLst>
              <a:ext uri="{FF2B5EF4-FFF2-40B4-BE49-F238E27FC236}">
                <a16:creationId xmlns:a16="http://schemas.microsoft.com/office/drawing/2014/main" id="{704BC8A4-8C62-4B52-ADA0-92B16362245F}"/>
              </a:ext>
            </a:extLst>
          </p:cNvPr>
          <p:cNvSpPr/>
          <p:nvPr/>
        </p:nvSpPr>
        <p:spPr>
          <a:xfrm>
            <a:off x="2158839" y="-1562802"/>
            <a:ext cx="3976531"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Écoute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et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répète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sp>
        <p:nvSpPr>
          <p:cNvPr id="14" name="Google Shape;167;p2">
            <a:extLst>
              <a:ext uri="{FF2B5EF4-FFF2-40B4-BE49-F238E27FC236}">
                <a16:creationId xmlns:a16="http://schemas.microsoft.com/office/drawing/2014/main" id="{95ABB64C-B72E-424C-BF8F-DBBD2DCFE2FE}"/>
              </a:ext>
            </a:extLst>
          </p:cNvPr>
          <p:cNvSpPr/>
          <p:nvPr/>
        </p:nvSpPr>
        <p:spPr>
          <a:xfrm>
            <a:off x="105255" y="152830"/>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 name="Title 2">
            <a:extLst>
              <a:ext uri="{FF2B5EF4-FFF2-40B4-BE49-F238E27FC236}">
                <a16:creationId xmlns:a16="http://schemas.microsoft.com/office/drawing/2014/main" id="{6744428A-C9A3-489C-946C-DD4CF704C9CB}"/>
              </a:ext>
            </a:extLst>
          </p:cNvPr>
          <p:cNvSpPr txBox="1">
            <a:spLocks/>
          </p:cNvSpPr>
          <p:nvPr/>
        </p:nvSpPr>
        <p:spPr>
          <a:xfrm>
            <a:off x="11138681" y="2705293"/>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parler</a:t>
            </a:r>
            <a:endParaRPr lang="en-GB" sz="2000" b="1" kern="0" dirty="0">
              <a:solidFill>
                <a:schemeClr val="bg1"/>
              </a:solidFill>
              <a:latin typeface="Century Gothic" panose="020B0502020202020204" pitchFamily="34" charset="0"/>
            </a:endParaRPr>
          </a:p>
        </p:txBody>
      </p:sp>
      <p:pic>
        <p:nvPicPr>
          <p:cNvPr id="16" name="Picture 15" descr="Icon&#10;&#10;Description automatically generated">
            <a:extLst>
              <a:ext uri="{FF2B5EF4-FFF2-40B4-BE49-F238E27FC236}">
                <a16:creationId xmlns:a16="http://schemas.microsoft.com/office/drawing/2014/main" id="{D6F06BCA-8762-424D-B131-2CC3C2DA54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52313" y="1585523"/>
            <a:ext cx="1139687" cy="1143194"/>
          </a:xfrm>
          <a:prstGeom prst="rect">
            <a:avLst/>
          </a:prstGeom>
        </p:spPr>
      </p:pic>
      <p:sp>
        <p:nvSpPr>
          <p:cNvPr id="17" name="Google Shape;607;p10">
            <a:extLst>
              <a:ext uri="{FF2B5EF4-FFF2-40B4-BE49-F238E27FC236}">
                <a16:creationId xmlns:a16="http://schemas.microsoft.com/office/drawing/2014/main" id="{289E5D42-1FE7-47B8-95C6-6A541A9899A9}"/>
              </a:ext>
            </a:extLst>
          </p:cNvPr>
          <p:cNvSpPr/>
          <p:nvPr/>
        </p:nvSpPr>
        <p:spPr>
          <a:xfrm>
            <a:off x="868767" y="949960"/>
            <a:ext cx="4941484" cy="451796"/>
          </a:xfrm>
          <a:prstGeom prst="wedgeRoundRectCallout">
            <a:avLst>
              <a:gd name="adj1" fmla="val -49493"/>
              <a:gd name="adj2" fmla="val 21033"/>
              <a:gd name="adj3" fmla="val 16667"/>
            </a:avLst>
          </a:prstGeom>
          <a:solidFill>
            <a:srgbClr val="F9D8A3"/>
          </a:solidFill>
          <a:ln w="25400" cap="flat" cmpd="sng">
            <a:solidFill>
              <a:srgbClr val="F9D8A3"/>
            </a:solidFill>
            <a:prstDash val="solid"/>
            <a:round/>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J’aime</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étudier</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avec des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amis</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1800" b="0" i="0" u="none" strike="noStrike" kern="0" cap="none" spc="0" normalizeH="0" baseline="0" noProof="0" dirty="0">
              <a:ln>
                <a:noFill/>
              </a:ln>
              <a:solidFill>
                <a:srgbClr val="000000"/>
              </a:solidFill>
              <a:effectLst/>
              <a:uLnTx/>
              <a:uFillTx/>
            </a:endParaRPr>
          </a:p>
        </p:txBody>
      </p:sp>
      <p:sp>
        <p:nvSpPr>
          <p:cNvPr id="18" name="Google Shape;608;p10">
            <a:hlinkClick r:id="" action="ppaction://noaction">
              <a:snd r:embed="rId7" name="S9_1.wav"/>
            </a:hlinkClick>
            <a:extLst>
              <a:ext uri="{FF2B5EF4-FFF2-40B4-BE49-F238E27FC236}">
                <a16:creationId xmlns:a16="http://schemas.microsoft.com/office/drawing/2014/main" id="{EFC8D38A-B15C-49F2-BCEF-660AE87E11C8}"/>
              </a:ext>
            </a:extLst>
          </p:cNvPr>
          <p:cNvSpPr/>
          <p:nvPr/>
        </p:nvSpPr>
        <p:spPr>
          <a:xfrm>
            <a:off x="187341" y="936470"/>
            <a:ext cx="457200" cy="451796"/>
          </a:xfrm>
          <a:prstGeom prst="ellipse">
            <a:avLst/>
          </a:prstGeom>
          <a:solidFill>
            <a:srgbClr val="F9D8A3"/>
          </a:solidFill>
          <a:ln w="25400" cap="flat" cmpd="sng">
            <a:solidFill>
              <a:srgbClr val="002060"/>
            </a:solidFill>
            <a:prstDash val="solid"/>
            <a:round/>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a:ln>
                  <a:noFill/>
                </a:ln>
                <a:solidFill>
                  <a:srgbClr val="002060"/>
                </a:solidFill>
                <a:effectLst/>
                <a:uLnTx/>
                <a:uFillTx/>
                <a:latin typeface="Century Gothic"/>
                <a:ea typeface="Century Gothic"/>
                <a:cs typeface="Century Gothic"/>
                <a:sym typeface="Century Gothic"/>
              </a:rPr>
              <a:t>1</a:t>
            </a:r>
            <a:endParaRPr kumimoji="0" sz="1800" b="0" i="0" u="none" strike="noStrike" kern="0" cap="none" spc="0" normalizeH="0" baseline="0" noProof="0">
              <a:ln>
                <a:noFill/>
              </a:ln>
              <a:solidFill>
                <a:srgbClr val="002060"/>
              </a:solidFill>
              <a:effectLst/>
              <a:uLnTx/>
              <a:uFillTx/>
            </a:endParaRPr>
          </a:p>
        </p:txBody>
      </p:sp>
      <p:sp>
        <p:nvSpPr>
          <p:cNvPr id="19" name="TextBox 18">
            <a:extLst>
              <a:ext uri="{FF2B5EF4-FFF2-40B4-BE49-F238E27FC236}">
                <a16:creationId xmlns:a16="http://schemas.microsoft.com/office/drawing/2014/main" id="{2CD79891-679D-4C02-8D4B-BF900A6D2465}"/>
              </a:ext>
            </a:extLst>
          </p:cNvPr>
          <p:cNvSpPr txBox="1"/>
          <p:nvPr/>
        </p:nvSpPr>
        <p:spPr>
          <a:xfrm>
            <a:off x="868766" y="1401756"/>
            <a:ext cx="6105524" cy="461665"/>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1"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I like studying with friends.</a:t>
            </a:r>
            <a:endParaRPr kumimoji="0" lang="en-GB" sz="1800" b="0" i="1" u="none" strike="noStrike" kern="0" cap="none" spc="0" normalizeH="0" baseline="0" noProof="0" dirty="0">
              <a:ln>
                <a:noFill/>
              </a:ln>
              <a:solidFill>
                <a:srgbClr val="000000"/>
              </a:solidFill>
              <a:effectLst/>
              <a:uLnTx/>
              <a:uFillTx/>
            </a:endParaRPr>
          </a:p>
        </p:txBody>
      </p:sp>
      <p:sp>
        <p:nvSpPr>
          <p:cNvPr id="20" name="Google Shape;607;p10">
            <a:extLst>
              <a:ext uri="{FF2B5EF4-FFF2-40B4-BE49-F238E27FC236}">
                <a16:creationId xmlns:a16="http://schemas.microsoft.com/office/drawing/2014/main" id="{603B419B-13EE-4474-86E4-5F8CEBA305C8}"/>
              </a:ext>
            </a:extLst>
          </p:cNvPr>
          <p:cNvSpPr/>
          <p:nvPr/>
        </p:nvSpPr>
        <p:spPr>
          <a:xfrm>
            <a:off x="868767" y="1950085"/>
            <a:ext cx="4941484" cy="451796"/>
          </a:xfrm>
          <a:prstGeom prst="wedgeRoundRectCallout">
            <a:avLst>
              <a:gd name="adj1" fmla="val -49493"/>
              <a:gd name="adj2" fmla="val 21033"/>
              <a:gd name="adj3" fmla="val 16667"/>
            </a:avLst>
          </a:prstGeom>
          <a:solidFill>
            <a:srgbClr val="F9D8A3"/>
          </a:solidFill>
          <a:ln w="25400" cap="flat" cmpd="sng">
            <a:solidFill>
              <a:srgbClr val="F9D8A3"/>
            </a:solidFill>
            <a:prstDash val="solid"/>
            <a:round/>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J’adore</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les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langues</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1800" b="0" i="0" u="none" strike="noStrike" kern="0" cap="none" spc="0" normalizeH="0" baseline="0" noProof="0" dirty="0">
              <a:ln>
                <a:noFill/>
              </a:ln>
              <a:solidFill>
                <a:srgbClr val="000000"/>
              </a:solidFill>
              <a:effectLst/>
              <a:uLnTx/>
              <a:uFillTx/>
            </a:endParaRPr>
          </a:p>
        </p:txBody>
      </p:sp>
      <p:sp>
        <p:nvSpPr>
          <p:cNvPr id="21" name="Google Shape;608;p10">
            <a:hlinkClick r:id="" action="ppaction://noaction">
              <a:snd r:embed="rId8" name="S9_2.wav"/>
            </a:hlinkClick>
            <a:extLst>
              <a:ext uri="{FF2B5EF4-FFF2-40B4-BE49-F238E27FC236}">
                <a16:creationId xmlns:a16="http://schemas.microsoft.com/office/drawing/2014/main" id="{8E85BE24-711C-4A16-87A8-1593BBBBA03F}"/>
              </a:ext>
            </a:extLst>
          </p:cNvPr>
          <p:cNvSpPr/>
          <p:nvPr/>
        </p:nvSpPr>
        <p:spPr>
          <a:xfrm>
            <a:off x="187341" y="1936595"/>
            <a:ext cx="457200" cy="451796"/>
          </a:xfrm>
          <a:prstGeom prst="ellipse">
            <a:avLst/>
          </a:prstGeom>
          <a:solidFill>
            <a:srgbClr val="F9D8A3"/>
          </a:solidFill>
          <a:ln w="25400" cap="flat" cmpd="sng">
            <a:solidFill>
              <a:srgbClr val="002060"/>
            </a:solidFill>
            <a:prstDash val="solid"/>
            <a:round/>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2</a:t>
            </a:r>
            <a:endParaRPr kumimoji="0" sz="1800" b="0" i="0" u="none" strike="noStrike" kern="0" cap="none" spc="0" normalizeH="0" baseline="0" noProof="0" dirty="0">
              <a:ln>
                <a:noFill/>
              </a:ln>
              <a:solidFill>
                <a:srgbClr val="002060"/>
              </a:solidFill>
              <a:effectLst/>
              <a:uLnTx/>
              <a:uFillTx/>
            </a:endParaRPr>
          </a:p>
        </p:txBody>
      </p:sp>
      <p:sp>
        <p:nvSpPr>
          <p:cNvPr id="22" name="TextBox 21">
            <a:extLst>
              <a:ext uri="{FF2B5EF4-FFF2-40B4-BE49-F238E27FC236}">
                <a16:creationId xmlns:a16="http://schemas.microsoft.com/office/drawing/2014/main" id="{1C4CD801-B912-4ED6-8D3F-7437DF4A9BC4}"/>
              </a:ext>
            </a:extLst>
          </p:cNvPr>
          <p:cNvSpPr txBox="1"/>
          <p:nvPr/>
        </p:nvSpPr>
        <p:spPr>
          <a:xfrm>
            <a:off x="868766" y="2401881"/>
            <a:ext cx="6105524" cy="461665"/>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1"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I love languages.</a:t>
            </a:r>
            <a:endParaRPr kumimoji="0" lang="en-GB" sz="1800" b="0" i="1" u="none" strike="noStrike" kern="0" cap="none" spc="0" normalizeH="0" baseline="0" noProof="0" dirty="0">
              <a:ln>
                <a:noFill/>
              </a:ln>
              <a:solidFill>
                <a:srgbClr val="000000"/>
              </a:solidFill>
              <a:effectLst/>
              <a:uLnTx/>
              <a:uFillTx/>
            </a:endParaRPr>
          </a:p>
        </p:txBody>
      </p:sp>
      <p:sp>
        <p:nvSpPr>
          <p:cNvPr id="23" name="Google Shape;607;p10">
            <a:extLst>
              <a:ext uri="{FF2B5EF4-FFF2-40B4-BE49-F238E27FC236}">
                <a16:creationId xmlns:a16="http://schemas.microsoft.com/office/drawing/2014/main" id="{F744A5BE-0956-4D42-B40B-8177C7C7F2FB}"/>
              </a:ext>
            </a:extLst>
          </p:cNvPr>
          <p:cNvSpPr/>
          <p:nvPr/>
        </p:nvSpPr>
        <p:spPr>
          <a:xfrm>
            <a:off x="868767" y="2950210"/>
            <a:ext cx="4941484" cy="451796"/>
          </a:xfrm>
          <a:prstGeom prst="wedgeRoundRectCallout">
            <a:avLst>
              <a:gd name="adj1" fmla="val -49493"/>
              <a:gd name="adj2" fmla="val 21033"/>
              <a:gd name="adj3" fmla="val 16667"/>
            </a:avLst>
          </a:prstGeom>
          <a:solidFill>
            <a:srgbClr val="F9D8A3"/>
          </a:solidFill>
          <a:ln w="25400" cap="flat" cmpd="sng">
            <a:solidFill>
              <a:srgbClr val="F9D8A3"/>
            </a:solidFill>
            <a:prstDash val="solid"/>
            <a:round/>
            <a:headEnd type="none" w="sm" len="sm"/>
            <a:tailEnd type="none" w="sm" len="sm"/>
          </a:ln>
        </p:spPr>
        <p:txBody>
          <a:bodyPr spcFirstLastPara="1" wrap="square" lIns="91425" tIns="45700" rIns="91425" bIns="45700" anchor="ctr" anchorCtr="0">
            <a:noAutofit/>
          </a:bodyPr>
          <a:lstStyle/>
          <a:p>
            <a:pPr lvl="0">
              <a:defRPr/>
            </a:pPr>
            <a:r>
              <a:rPr lang="en-GB" sz="2400" kern="0" dirty="0">
                <a:solidFill>
                  <a:srgbClr val="002060"/>
                </a:solidFill>
                <a:latin typeface="Century Gothic"/>
                <a:ea typeface="Century Gothic"/>
                <a:cs typeface="Century Gothic"/>
                <a:sym typeface="Century Gothic"/>
              </a:rPr>
              <a:t>Je </a:t>
            </a:r>
            <a:r>
              <a:rPr lang="en-GB" sz="2400" kern="0" dirty="0" err="1">
                <a:solidFill>
                  <a:srgbClr val="002060"/>
                </a:solidFill>
                <a:latin typeface="Century Gothic"/>
                <a:ea typeface="Century Gothic"/>
                <a:cs typeface="Century Gothic"/>
                <a:sym typeface="Century Gothic"/>
              </a:rPr>
              <a:t>déteste</a:t>
            </a:r>
            <a:r>
              <a:rPr lang="en-GB" sz="2400" kern="0" dirty="0">
                <a:solidFill>
                  <a:srgbClr val="002060"/>
                </a:solidFill>
                <a:latin typeface="Century Gothic"/>
                <a:ea typeface="Century Gothic"/>
                <a:cs typeface="Century Gothic"/>
                <a:sym typeface="Century Gothic"/>
              </a:rPr>
              <a:t> les matins.</a:t>
            </a:r>
            <a:endParaRPr lang="en-GB" kern="0" dirty="0">
              <a:solidFill>
                <a:srgbClr val="000000"/>
              </a:solidFill>
            </a:endParaRPr>
          </a:p>
        </p:txBody>
      </p:sp>
      <p:sp>
        <p:nvSpPr>
          <p:cNvPr id="24" name="Google Shape;608;p10">
            <a:hlinkClick r:id="" action="ppaction://noaction">
              <a:snd r:embed="rId9" name="S9_3.wav"/>
            </a:hlinkClick>
            <a:extLst>
              <a:ext uri="{FF2B5EF4-FFF2-40B4-BE49-F238E27FC236}">
                <a16:creationId xmlns:a16="http://schemas.microsoft.com/office/drawing/2014/main" id="{423E30B2-B959-4F78-986B-8CB4A63D5794}"/>
              </a:ext>
            </a:extLst>
          </p:cNvPr>
          <p:cNvSpPr/>
          <p:nvPr/>
        </p:nvSpPr>
        <p:spPr>
          <a:xfrm>
            <a:off x="187341" y="2936720"/>
            <a:ext cx="457200" cy="451796"/>
          </a:xfrm>
          <a:prstGeom prst="ellipse">
            <a:avLst/>
          </a:prstGeom>
          <a:solidFill>
            <a:srgbClr val="F9D8A3"/>
          </a:solidFill>
          <a:ln w="25400" cap="flat" cmpd="sng">
            <a:solidFill>
              <a:srgbClr val="002060"/>
            </a:solidFill>
            <a:prstDash val="solid"/>
            <a:round/>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3</a:t>
            </a:r>
            <a:endParaRPr kumimoji="0" sz="1800" b="0" i="0" u="none" strike="noStrike" kern="0" cap="none" spc="0" normalizeH="0" baseline="0" noProof="0" dirty="0">
              <a:ln>
                <a:noFill/>
              </a:ln>
              <a:solidFill>
                <a:srgbClr val="002060"/>
              </a:solidFill>
              <a:effectLst/>
              <a:uLnTx/>
              <a:uFillTx/>
            </a:endParaRPr>
          </a:p>
        </p:txBody>
      </p:sp>
      <p:sp>
        <p:nvSpPr>
          <p:cNvPr id="25" name="TextBox 24">
            <a:extLst>
              <a:ext uri="{FF2B5EF4-FFF2-40B4-BE49-F238E27FC236}">
                <a16:creationId xmlns:a16="http://schemas.microsoft.com/office/drawing/2014/main" id="{60DF1DAD-F986-40CA-911B-7AA79A0AA275}"/>
              </a:ext>
            </a:extLst>
          </p:cNvPr>
          <p:cNvSpPr txBox="1"/>
          <p:nvPr/>
        </p:nvSpPr>
        <p:spPr>
          <a:xfrm>
            <a:off x="868766" y="3402006"/>
            <a:ext cx="6105524" cy="461665"/>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1"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I hate mornings.</a:t>
            </a:r>
            <a:endParaRPr kumimoji="0" lang="en-GB" sz="1800" b="0" i="1" u="none" strike="noStrike" kern="0" cap="none" spc="0" normalizeH="0" baseline="0" noProof="0" dirty="0">
              <a:ln>
                <a:noFill/>
              </a:ln>
              <a:solidFill>
                <a:srgbClr val="000000"/>
              </a:solidFill>
              <a:effectLst/>
              <a:uLnTx/>
              <a:uFillTx/>
            </a:endParaRPr>
          </a:p>
        </p:txBody>
      </p:sp>
      <p:sp>
        <p:nvSpPr>
          <p:cNvPr id="26" name="Google Shape;607;p10">
            <a:extLst>
              <a:ext uri="{FF2B5EF4-FFF2-40B4-BE49-F238E27FC236}">
                <a16:creationId xmlns:a16="http://schemas.microsoft.com/office/drawing/2014/main" id="{D11A57DF-3EBA-4FEE-B6C0-E92FB3452C46}"/>
              </a:ext>
            </a:extLst>
          </p:cNvPr>
          <p:cNvSpPr/>
          <p:nvPr/>
        </p:nvSpPr>
        <p:spPr>
          <a:xfrm>
            <a:off x="868766" y="3950335"/>
            <a:ext cx="7970433" cy="451796"/>
          </a:xfrm>
          <a:prstGeom prst="wedgeRoundRectCallout">
            <a:avLst>
              <a:gd name="adj1" fmla="val -49493"/>
              <a:gd name="adj2" fmla="val 21033"/>
              <a:gd name="adj3" fmla="val 16667"/>
            </a:avLst>
          </a:prstGeom>
          <a:solidFill>
            <a:srgbClr val="F9D8A3"/>
          </a:solidFill>
          <a:ln w="25400" cap="flat" cmpd="sng">
            <a:solidFill>
              <a:srgbClr val="F9D8A3"/>
            </a:solidFill>
            <a:prstDash val="solid"/>
            <a:round/>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Je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déteste</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apporter</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beaucoup de choses à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l’école</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endParaRPr kumimoji="0" sz="1800" b="0" i="0" u="none" strike="noStrike" kern="0" cap="none" spc="0" normalizeH="0" baseline="0" noProof="0" dirty="0">
              <a:ln>
                <a:noFill/>
              </a:ln>
              <a:solidFill>
                <a:srgbClr val="000000"/>
              </a:solidFill>
              <a:effectLst/>
              <a:uLnTx/>
              <a:uFillTx/>
            </a:endParaRPr>
          </a:p>
        </p:txBody>
      </p:sp>
      <p:sp>
        <p:nvSpPr>
          <p:cNvPr id="27" name="Google Shape;608;p10">
            <a:hlinkClick r:id="" action="ppaction://noaction">
              <a:snd r:embed="rId10" name="S9_4.wav"/>
            </a:hlinkClick>
            <a:extLst>
              <a:ext uri="{FF2B5EF4-FFF2-40B4-BE49-F238E27FC236}">
                <a16:creationId xmlns:a16="http://schemas.microsoft.com/office/drawing/2014/main" id="{2C5F4796-238C-41FB-94A7-6AE0B6296810}"/>
              </a:ext>
            </a:extLst>
          </p:cNvPr>
          <p:cNvSpPr/>
          <p:nvPr/>
        </p:nvSpPr>
        <p:spPr>
          <a:xfrm>
            <a:off x="187341" y="3936845"/>
            <a:ext cx="457200" cy="451796"/>
          </a:xfrm>
          <a:prstGeom prst="ellipse">
            <a:avLst/>
          </a:prstGeom>
          <a:solidFill>
            <a:srgbClr val="F9D8A3"/>
          </a:solidFill>
          <a:ln w="25400" cap="flat" cmpd="sng">
            <a:solidFill>
              <a:srgbClr val="002060"/>
            </a:solidFill>
            <a:prstDash val="solid"/>
            <a:round/>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4</a:t>
            </a:r>
            <a:endParaRPr kumimoji="0" sz="1800" b="0" i="0" u="none" strike="noStrike" kern="0" cap="none" spc="0" normalizeH="0" baseline="0" noProof="0" dirty="0">
              <a:ln>
                <a:noFill/>
              </a:ln>
              <a:solidFill>
                <a:srgbClr val="002060"/>
              </a:solidFill>
              <a:effectLst/>
              <a:uLnTx/>
              <a:uFillTx/>
            </a:endParaRPr>
          </a:p>
        </p:txBody>
      </p:sp>
      <p:sp>
        <p:nvSpPr>
          <p:cNvPr id="28" name="TextBox 27">
            <a:extLst>
              <a:ext uri="{FF2B5EF4-FFF2-40B4-BE49-F238E27FC236}">
                <a16:creationId xmlns:a16="http://schemas.microsoft.com/office/drawing/2014/main" id="{3A178443-0F56-4D05-898A-CB4FBB425321}"/>
              </a:ext>
            </a:extLst>
          </p:cNvPr>
          <p:cNvSpPr txBox="1"/>
          <p:nvPr/>
        </p:nvSpPr>
        <p:spPr>
          <a:xfrm>
            <a:off x="868766" y="4402131"/>
            <a:ext cx="6105524" cy="461665"/>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1"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I hate bringing lots of things to school.</a:t>
            </a:r>
            <a:endParaRPr kumimoji="0" lang="en-GB" sz="1800" b="0" i="1" u="none" strike="noStrike" kern="0" cap="none" spc="0" normalizeH="0" baseline="0" noProof="0" dirty="0">
              <a:ln>
                <a:noFill/>
              </a:ln>
              <a:solidFill>
                <a:srgbClr val="000000"/>
              </a:solidFill>
              <a:effectLst/>
              <a:uLnTx/>
              <a:uFillTx/>
            </a:endParaRPr>
          </a:p>
        </p:txBody>
      </p:sp>
      <p:sp>
        <p:nvSpPr>
          <p:cNvPr id="29" name="Google Shape;607;p10">
            <a:extLst>
              <a:ext uri="{FF2B5EF4-FFF2-40B4-BE49-F238E27FC236}">
                <a16:creationId xmlns:a16="http://schemas.microsoft.com/office/drawing/2014/main" id="{5E84BEFF-1517-4160-8B2E-AFFE1B2E3433}"/>
              </a:ext>
            </a:extLst>
          </p:cNvPr>
          <p:cNvSpPr/>
          <p:nvPr/>
        </p:nvSpPr>
        <p:spPr>
          <a:xfrm>
            <a:off x="868767" y="4990689"/>
            <a:ext cx="7970432" cy="451796"/>
          </a:xfrm>
          <a:prstGeom prst="wedgeRoundRectCallout">
            <a:avLst>
              <a:gd name="adj1" fmla="val -49493"/>
              <a:gd name="adj2" fmla="val 21033"/>
              <a:gd name="adj3" fmla="val 16667"/>
            </a:avLst>
          </a:prstGeom>
          <a:solidFill>
            <a:srgbClr val="F9D8A3"/>
          </a:solidFill>
          <a:ln w="25400" cap="flat" cmpd="sng">
            <a:solidFill>
              <a:srgbClr val="F9D8A3"/>
            </a:solidFill>
            <a:prstDash val="solid"/>
            <a:round/>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J’aime</a:t>
            </a:r>
            <a:r>
              <a:rPr kumimoji="0" lang="en-GB" sz="2400" b="0" i="0" u="none" strike="noStrike" kern="0" cap="none" spc="0" normalizeH="0" noProof="0" dirty="0">
                <a:ln>
                  <a:noFill/>
                </a:ln>
                <a:solidFill>
                  <a:srgbClr val="002060"/>
                </a:solidFill>
                <a:effectLst/>
                <a:uLnTx/>
                <a:uFillTx/>
                <a:latin typeface="Century Gothic"/>
                <a:ea typeface="Century Gothic"/>
                <a:cs typeface="Century Gothic"/>
                <a:sym typeface="Century Gothic"/>
              </a:rPr>
              <a:t> la musique </a:t>
            </a:r>
            <a:r>
              <a:rPr kumimoji="0" lang="en-GB" sz="2400" b="0" i="0" u="none" strike="noStrike" kern="0" cap="none" spc="0" normalizeH="0" noProof="0" dirty="0" err="1">
                <a:ln>
                  <a:noFill/>
                </a:ln>
                <a:solidFill>
                  <a:srgbClr val="002060"/>
                </a:solidFill>
                <a:effectLst/>
                <a:uLnTx/>
                <a:uFillTx/>
                <a:latin typeface="Century Gothic"/>
                <a:ea typeface="Century Gothic"/>
                <a:cs typeface="Century Gothic"/>
                <a:sym typeface="Century Gothic"/>
              </a:rPr>
              <a:t>mais</a:t>
            </a:r>
            <a:r>
              <a:rPr kumimoji="0" lang="en-GB" sz="2400" b="0" i="0" u="none" strike="noStrike" kern="0" cap="none" spc="0" normalizeH="0" noProof="0" dirty="0">
                <a:ln>
                  <a:noFill/>
                </a:ln>
                <a:solidFill>
                  <a:srgbClr val="002060"/>
                </a:solidFill>
                <a:effectLst/>
                <a:uLnTx/>
                <a:uFillTx/>
                <a:latin typeface="Century Gothic"/>
                <a:ea typeface="Century Gothic"/>
                <a:cs typeface="Century Gothic"/>
                <a:sym typeface="Century Gothic"/>
              </a:rPr>
              <a:t> j</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e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préfère</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le sport.</a:t>
            </a:r>
            <a:endParaRPr kumimoji="0" sz="1800" b="0" i="0" u="none" strike="noStrike" kern="0" cap="none" spc="0" normalizeH="0" baseline="0" noProof="0" dirty="0">
              <a:ln>
                <a:noFill/>
              </a:ln>
              <a:solidFill>
                <a:srgbClr val="000000"/>
              </a:solidFill>
              <a:effectLst/>
              <a:uLnTx/>
              <a:uFillTx/>
            </a:endParaRPr>
          </a:p>
        </p:txBody>
      </p:sp>
      <p:sp>
        <p:nvSpPr>
          <p:cNvPr id="31" name="Google Shape;608;p10">
            <a:hlinkClick r:id="" action="ppaction://noaction">
              <a:snd r:embed="rId11" name="S9_5.wav"/>
            </a:hlinkClick>
            <a:extLst>
              <a:ext uri="{FF2B5EF4-FFF2-40B4-BE49-F238E27FC236}">
                <a16:creationId xmlns:a16="http://schemas.microsoft.com/office/drawing/2014/main" id="{24BB0606-98A7-4B24-8B83-23089F0E407D}"/>
              </a:ext>
            </a:extLst>
          </p:cNvPr>
          <p:cNvSpPr/>
          <p:nvPr/>
        </p:nvSpPr>
        <p:spPr>
          <a:xfrm>
            <a:off x="187341" y="4977199"/>
            <a:ext cx="457200" cy="451796"/>
          </a:xfrm>
          <a:prstGeom prst="ellipse">
            <a:avLst/>
          </a:prstGeom>
          <a:solidFill>
            <a:srgbClr val="F9D8A3"/>
          </a:solidFill>
          <a:ln w="25400" cap="flat" cmpd="sng">
            <a:solidFill>
              <a:srgbClr val="002060"/>
            </a:solidFill>
            <a:prstDash val="solid"/>
            <a:round/>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a:sym typeface="Century Gothic"/>
              </a:rPr>
              <a:t>5</a:t>
            </a:r>
            <a:endParaRPr kumimoji="0" sz="1800" b="0" i="0" u="none" strike="noStrike" kern="0" cap="none" spc="0" normalizeH="0" baseline="0" noProof="0" dirty="0">
              <a:ln>
                <a:noFill/>
              </a:ln>
              <a:solidFill>
                <a:srgbClr val="002060"/>
              </a:solidFill>
              <a:effectLst/>
              <a:uLnTx/>
              <a:uFillTx/>
            </a:endParaRPr>
          </a:p>
        </p:txBody>
      </p:sp>
      <p:sp>
        <p:nvSpPr>
          <p:cNvPr id="32" name="TextBox 31">
            <a:extLst>
              <a:ext uri="{FF2B5EF4-FFF2-40B4-BE49-F238E27FC236}">
                <a16:creationId xmlns:a16="http://schemas.microsoft.com/office/drawing/2014/main" id="{D23C8B93-1404-4F00-9F03-5F1D7B1AC474}"/>
              </a:ext>
            </a:extLst>
          </p:cNvPr>
          <p:cNvSpPr txBox="1"/>
          <p:nvPr/>
        </p:nvSpPr>
        <p:spPr>
          <a:xfrm>
            <a:off x="868766" y="5442485"/>
            <a:ext cx="6105524" cy="461665"/>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1"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I like music but I prefer sport.</a:t>
            </a:r>
            <a:endParaRPr kumimoji="0" lang="en-GB" sz="1800" b="0" i="1" u="none" strike="noStrike" kern="0" cap="none" spc="0" normalizeH="0" baseline="0" noProof="0" dirty="0">
              <a:ln>
                <a:noFill/>
              </a:ln>
              <a:solidFill>
                <a:srgbClr val="000000"/>
              </a:solidFill>
              <a:effectLst/>
              <a:uLnTx/>
              <a:uFillTx/>
            </a:endParaRPr>
          </a:p>
        </p:txBody>
      </p:sp>
      <p:sp>
        <p:nvSpPr>
          <p:cNvPr id="33" name="Google Shape;607;p10">
            <a:extLst>
              <a:ext uri="{FF2B5EF4-FFF2-40B4-BE49-F238E27FC236}">
                <a16:creationId xmlns:a16="http://schemas.microsoft.com/office/drawing/2014/main" id="{BF692ED2-4303-4D48-8A3F-CB39A0E4DB4C}"/>
              </a:ext>
            </a:extLst>
          </p:cNvPr>
          <p:cNvSpPr/>
          <p:nvPr/>
        </p:nvSpPr>
        <p:spPr>
          <a:xfrm>
            <a:off x="868767" y="5990814"/>
            <a:ext cx="4941484" cy="451796"/>
          </a:xfrm>
          <a:prstGeom prst="wedgeRoundRectCallout">
            <a:avLst>
              <a:gd name="adj1" fmla="val -49493"/>
              <a:gd name="adj2" fmla="val 21033"/>
              <a:gd name="adj3" fmla="val 16667"/>
            </a:avLst>
          </a:prstGeom>
          <a:solidFill>
            <a:srgbClr val="F9D8A3"/>
          </a:solidFill>
          <a:ln w="25400" cap="flat" cmpd="sng">
            <a:solidFill>
              <a:srgbClr val="F9D8A3"/>
            </a:solidFill>
            <a:prstDash val="solid"/>
            <a:round/>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J’aime</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jouer</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avec des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amis</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1800" b="0" i="0" u="none" strike="noStrike" kern="0" cap="none" spc="0" normalizeH="0" baseline="0" noProof="0" dirty="0">
              <a:ln>
                <a:noFill/>
              </a:ln>
              <a:solidFill>
                <a:srgbClr val="000000"/>
              </a:solidFill>
              <a:effectLst/>
              <a:uLnTx/>
              <a:uFillTx/>
            </a:endParaRPr>
          </a:p>
        </p:txBody>
      </p:sp>
      <p:sp>
        <p:nvSpPr>
          <p:cNvPr id="34" name="Google Shape;608;p10">
            <a:hlinkClick r:id="" action="ppaction://noaction">
              <a:snd r:embed="rId12" name="T3_W8F_7.9.wav"/>
            </a:hlinkClick>
            <a:extLst>
              <a:ext uri="{FF2B5EF4-FFF2-40B4-BE49-F238E27FC236}">
                <a16:creationId xmlns:a16="http://schemas.microsoft.com/office/drawing/2014/main" id="{39E16B34-A491-434B-A114-CA97897045F6}"/>
              </a:ext>
            </a:extLst>
          </p:cNvPr>
          <p:cNvSpPr/>
          <p:nvPr/>
        </p:nvSpPr>
        <p:spPr>
          <a:xfrm>
            <a:off x="187341" y="5977324"/>
            <a:ext cx="457200" cy="451796"/>
          </a:xfrm>
          <a:prstGeom prst="ellipse">
            <a:avLst/>
          </a:prstGeom>
          <a:solidFill>
            <a:srgbClr val="F9D8A3"/>
          </a:solidFill>
          <a:ln w="25400" cap="flat" cmpd="sng">
            <a:solidFill>
              <a:srgbClr val="002060"/>
            </a:solidFill>
            <a:prstDash val="solid"/>
            <a:round/>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6</a:t>
            </a:r>
            <a:endParaRPr kumimoji="0" sz="1800" b="0" i="0" u="none" strike="noStrike" kern="0" cap="none" spc="0" normalizeH="0" baseline="0" noProof="0" dirty="0">
              <a:ln>
                <a:noFill/>
              </a:ln>
              <a:solidFill>
                <a:srgbClr val="002060"/>
              </a:solidFill>
              <a:effectLst/>
              <a:uLnTx/>
              <a:uFillTx/>
            </a:endParaRPr>
          </a:p>
        </p:txBody>
      </p:sp>
      <p:sp>
        <p:nvSpPr>
          <p:cNvPr id="35" name="TextBox 34">
            <a:extLst>
              <a:ext uri="{FF2B5EF4-FFF2-40B4-BE49-F238E27FC236}">
                <a16:creationId xmlns:a16="http://schemas.microsoft.com/office/drawing/2014/main" id="{529B0D24-4119-4525-94EE-4667B8C01F80}"/>
              </a:ext>
            </a:extLst>
          </p:cNvPr>
          <p:cNvSpPr txBox="1"/>
          <p:nvPr/>
        </p:nvSpPr>
        <p:spPr>
          <a:xfrm>
            <a:off x="868766" y="6442610"/>
            <a:ext cx="6105524" cy="461665"/>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1"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I like playing with friends.</a:t>
            </a:r>
            <a:endParaRPr kumimoji="0" lang="en-GB" sz="1800" b="0" i="1" u="none" strike="noStrike" kern="0" cap="none" spc="0" normalizeH="0" baseline="0" noProof="0" dirty="0">
              <a:ln>
                <a:noFill/>
              </a:ln>
              <a:solidFill>
                <a:srgbClr val="000000"/>
              </a:solidFill>
              <a:effectLst/>
              <a:uLnTx/>
              <a:uFillTx/>
            </a:endParaRPr>
          </a:p>
        </p:txBody>
      </p:sp>
      <p:sp>
        <p:nvSpPr>
          <p:cNvPr id="36" name="Speech Bubble: Rectangle with Corners Rounded 35">
            <a:extLst>
              <a:ext uri="{FF2B5EF4-FFF2-40B4-BE49-F238E27FC236}">
                <a16:creationId xmlns:a16="http://schemas.microsoft.com/office/drawing/2014/main" id="{BAC21BA1-344B-4ABF-84A0-96E6CE03FC46}"/>
              </a:ext>
            </a:extLst>
          </p:cNvPr>
          <p:cNvSpPr/>
          <p:nvPr/>
        </p:nvSpPr>
        <p:spPr>
          <a:xfrm>
            <a:off x="6648838" y="2318678"/>
            <a:ext cx="3730541" cy="1474746"/>
          </a:xfrm>
          <a:prstGeom prst="wedgeRoundRectCallout">
            <a:avLst>
              <a:gd name="adj1" fmla="val -159317"/>
              <a:gd name="adj2" fmla="val -49206"/>
              <a:gd name="adj3" fmla="val 16667"/>
            </a:avLst>
          </a:prstGeom>
          <a:solidFill>
            <a:srgbClr val="2BC0C7"/>
          </a:solidFill>
          <a:ln w="25400" cap="flat" cmpd="sng" algn="ctr">
            <a:solidFill>
              <a:srgbClr val="2BC0C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0" cap="none" spc="0" normalizeH="0" baseline="0" noProof="0" dirty="0">
                <a:ln>
                  <a:noFill/>
                </a:ln>
                <a:solidFill>
                  <a:srgbClr val="002060"/>
                </a:solidFill>
                <a:effectLst/>
                <a:uLnTx/>
                <a:uFillTx/>
                <a:latin typeface="Century Gothic" panose="020F0302020204030204"/>
                <a:ea typeface="+mn-ea"/>
                <a:cs typeface="+mn-cs"/>
              </a:rPr>
              <a:t>Remember! I like + noun in French needs an article (</a:t>
            </a:r>
            <a:r>
              <a:rPr kumimoji="0" lang="en-GB" sz="2000" b="0" i="0" u="none" strike="noStrike" kern="0" cap="none" spc="0" normalizeH="0" baseline="0" noProof="0" dirty="0" err="1">
                <a:ln>
                  <a:noFill/>
                </a:ln>
                <a:solidFill>
                  <a:srgbClr val="002060"/>
                </a:solidFill>
                <a:effectLst/>
                <a:uLnTx/>
                <a:uFillTx/>
                <a:latin typeface="Century Gothic" panose="020F0302020204030204"/>
                <a:ea typeface="+mn-ea"/>
                <a:cs typeface="+mn-cs"/>
              </a:rPr>
              <a:t>le|la|l</a:t>
            </a:r>
            <a:r>
              <a:rPr kumimoji="0" lang="en-GB" sz="2000" b="0" i="0" u="none" strike="noStrike" kern="0" cap="none" spc="0" normalizeH="0" baseline="0" noProof="0" dirty="0">
                <a:ln>
                  <a:noFill/>
                </a:ln>
                <a:solidFill>
                  <a:srgbClr val="002060"/>
                </a:solidFill>
                <a:effectLst/>
                <a:uLnTx/>
                <a:uFillTx/>
                <a:latin typeface="Century Gothic" panose="020F0302020204030204"/>
                <a:ea typeface="+mn-ea"/>
                <a:cs typeface="+mn-cs"/>
              </a:rPr>
              <a:t>’|les). In English we often leave out the article.</a:t>
            </a:r>
          </a:p>
        </p:txBody>
      </p:sp>
      <p:pic>
        <p:nvPicPr>
          <p:cNvPr id="3" name="Picture 2" descr="A picture containing text, toy, doll&#10;&#10;Description automatically generated">
            <a:extLst>
              <a:ext uri="{FF2B5EF4-FFF2-40B4-BE49-F238E27FC236}">
                <a16:creationId xmlns:a16="http://schemas.microsoft.com/office/drawing/2014/main" id="{AA963D19-98CA-4BD2-9380-51E9AC35397C}"/>
              </a:ext>
            </a:extLst>
          </p:cNvPr>
          <p:cNvPicPr>
            <a:picLocks noChangeAspect="1"/>
          </p:cNvPicPr>
          <p:nvPr/>
        </p:nvPicPr>
        <p:blipFill rotWithShape="1">
          <a:blip r:embed="rId13">
            <a:extLst>
              <a:ext uri="{28A0092B-C50C-407E-A947-70E740481C1C}">
                <a14:useLocalDpi xmlns:a14="http://schemas.microsoft.com/office/drawing/2010/main" val="0"/>
              </a:ext>
            </a:extLst>
          </a:blip>
          <a:srcRect b="63713"/>
          <a:stretch/>
        </p:blipFill>
        <p:spPr>
          <a:xfrm>
            <a:off x="5618535" y="611951"/>
            <a:ext cx="2060605" cy="1693960"/>
          </a:xfrm>
          <a:prstGeom prst="ellipse">
            <a:avLst/>
          </a:prstGeom>
        </p:spPr>
      </p:pic>
      <p:pic>
        <p:nvPicPr>
          <p:cNvPr id="37" name="Graphic 36" descr="Teacher">
            <a:extLst>
              <a:ext uri="{FF2B5EF4-FFF2-40B4-BE49-F238E27FC236}">
                <a16:creationId xmlns:a16="http://schemas.microsoft.com/office/drawing/2014/main" id="{DE38EDAC-2588-4730-AB72-7079EDAA103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88466" y="-64003"/>
            <a:ext cx="914400" cy="914400"/>
          </a:xfrm>
          <a:prstGeom prst="rect">
            <a:avLst/>
          </a:prstGeom>
        </p:spPr>
      </p:pic>
      <p:sp>
        <p:nvSpPr>
          <p:cNvPr id="38" name="Speech Bubble: Rectangle with Corners Rounded 37">
            <a:hlinkClick r:id="" action="ppaction://noaction">
              <a:snd r:embed="rId14" name="S9_i.wav"/>
            </a:hlinkClick>
            <a:extLst>
              <a:ext uri="{FF2B5EF4-FFF2-40B4-BE49-F238E27FC236}">
                <a16:creationId xmlns:a16="http://schemas.microsoft.com/office/drawing/2014/main" id="{D6081E74-8202-4464-856F-A8E986454AB8}"/>
              </a:ext>
            </a:extLst>
          </p:cNvPr>
          <p:cNvSpPr/>
          <p:nvPr/>
        </p:nvSpPr>
        <p:spPr>
          <a:xfrm>
            <a:off x="3905480" y="59993"/>
            <a:ext cx="4896504" cy="508626"/>
          </a:xfrm>
          <a:prstGeom prst="wedgeRoundRectCallout">
            <a:avLst>
              <a:gd name="adj1" fmla="val -56560"/>
              <a:gd name="adj2" fmla="val -8022"/>
              <a:gd name="adj3" fmla="val 16667"/>
            </a:avLst>
          </a:prstGeom>
          <a:solidFill>
            <a:sysClr val="window" lastClr="FFFFFF"/>
          </a:solidFill>
          <a:ln w="25400" cap="flat" cmpd="sng" algn="ctr">
            <a:solidFill>
              <a:srgbClr val="00206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39" name="CustomShape 7">
            <a:hlinkClick r:id="" action="ppaction://noaction">
              <a:snd r:embed="rId14" name="S9_i.wav"/>
            </a:hlinkClick>
            <a:extLst>
              <a:ext uri="{FF2B5EF4-FFF2-40B4-BE49-F238E27FC236}">
                <a16:creationId xmlns:a16="http://schemas.microsoft.com/office/drawing/2014/main" id="{D092A847-6975-45CA-9270-782E8C8E9BAC}"/>
              </a:ext>
            </a:extLst>
          </p:cNvPr>
          <p:cNvSpPr/>
          <p:nvPr/>
        </p:nvSpPr>
        <p:spPr>
          <a:xfrm>
            <a:off x="3887178" y="87184"/>
            <a:ext cx="4896504" cy="388093"/>
          </a:xfrm>
          <a:prstGeom prst="rect">
            <a:avLst/>
          </a:prstGeom>
          <a:noFill/>
          <a:ln>
            <a:noFill/>
          </a:ln>
          <a:effectLst/>
        </p:spPr>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rPr>
              <a:t>Écoute</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2400" b="1" i="0" u="none" strike="noStrike" kern="0" cap="none" spc="-1" normalizeH="0" baseline="0" noProof="0" dirty="0">
              <a:ln>
                <a:noFill/>
              </a:ln>
              <a:solidFill>
                <a:prstClr val="black"/>
              </a:solidFill>
              <a:effectLst/>
              <a:uLnTx/>
              <a:uFillTx/>
              <a:latin typeface="Arial"/>
              <a:ea typeface="+mn-ea"/>
              <a:cs typeface="+mn-cs"/>
            </a:endParaRPr>
          </a:p>
        </p:txBody>
      </p:sp>
      <p:sp>
        <p:nvSpPr>
          <p:cNvPr id="6" name="Rectangle: Rounded Corners 5">
            <a:extLst>
              <a:ext uri="{FF2B5EF4-FFF2-40B4-BE49-F238E27FC236}">
                <a16:creationId xmlns:a16="http://schemas.microsoft.com/office/drawing/2014/main" id="{93A459C0-A87A-4882-9896-8BA2130467CD}"/>
              </a:ext>
            </a:extLst>
          </p:cNvPr>
          <p:cNvSpPr/>
          <p:nvPr/>
        </p:nvSpPr>
        <p:spPr>
          <a:xfrm>
            <a:off x="7218446" y="713345"/>
            <a:ext cx="3565799" cy="1503939"/>
          </a:xfrm>
          <a:prstGeom prst="roundRect">
            <a:avLst/>
          </a:prstGeom>
          <a:solidFill>
            <a:srgbClr val="FFFC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138F5659-2C73-47DA-859C-853F10FA06F2}"/>
              </a:ext>
            </a:extLst>
          </p:cNvPr>
          <p:cNvSpPr txBox="1"/>
          <p:nvPr/>
        </p:nvSpPr>
        <p:spPr>
          <a:xfrm>
            <a:off x="7389690" y="838328"/>
            <a:ext cx="3143219" cy="1323439"/>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Max has learnt a lot of French this year. See if you can understand as much as he can.</a:t>
            </a:r>
          </a:p>
        </p:txBody>
      </p:sp>
    </p:spTree>
    <p:extLst>
      <p:ext uri="{BB962C8B-B14F-4D97-AF65-F5344CB8AC3E}">
        <p14:creationId xmlns:p14="http://schemas.microsoft.com/office/powerpoint/2010/main" val="569453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left)">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left)">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left)">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left)">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wipe(left)">
                                      <p:cBhvr>
                                        <p:cTn id="46" dur="500"/>
                                        <p:tgtEl>
                                          <p:spTgt spid="28"/>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wipe(left)">
                                      <p:cBhvr>
                                        <p:cTn id="51" dur="500"/>
                                        <p:tgtEl>
                                          <p:spTgt spid="29"/>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wipe(left)">
                                      <p:cBhvr>
                                        <p:cTn id="56" dur="500"/>
                                        <p:tgtEl>
                                          <p:spTgt spid="32"/>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wipe(left)">
                                      <p:cBhvr>
                                        <p:cTn id="61" dur="500"/>
                                        <p:tgtEl>
                                          <p:spTgt spid="33"/>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35"/>
                                        </p:tgtEl>
                                        <p:attrNameLst>
                                          <p:attrName>style.visibility</p:attrName>
                                        </p:attrNameLst>
                                      </p:cBhvr>
                                      <p:to>
                                        <p:strVal val="visible"/>
                                      </p:to>
                                    </p:set>
                                    <p:animEffect transition="in" filter="wipe(left)">
                                      <p:cBhvr>
                                        <p:cTn id="6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p:bldP spid="20" grpId="0" animBg="1"/>
      <p:bldP spid="22" grpId="0"/>
      <p:bldP spid="23" grpId="0" animBg="1"/>
      <p:bldP spid="25" grpId="0"/>
      <p:bldP spid="26" grpId="0" animBg="1"/>
      <p:bldP spid="28" grpId="0"/>
      <p:bldP spid="29" grpId="0" animBg="1"/>
      <p:bldP spid="32" grpId="0"/>
      <p:bldP spid="33" grpId="0" animBg="1"/>
      <p:bldP spid="35" grpId="0"/>
      <p:bldP spid="36" grpId="0" animBg="1"/>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2173</TotalTime>
  <Words>2763</Words>
  <Application>Microsoft Office PowerPoint</Application>
  <PresentationFormat>Widescreen</PresentationFormat>
  <Paragraphs>423</Paragraphs>
  <Slides>13</Slides>
  <Notes>13</Notes>
  <HiddenSlides>0</HiddenSlides>
  <MMClips>2</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13</vt:i4>
      </vt:variant>
    </vt:vector>
  </HeadingPairs>
  <TitlesOfParts>
    <vt:vector size="27" baseType="lpstr">
      <vt:lpstr>Arial</vt:lpstr>
      <vt:lpstr>Calibri</vt:lpstr>
      <vt:lpstr>Cavolini</vt:lpstr>
      <vt:lpstr>Century Gothic</vt:lpstr>
      <vt:lpstr>Century Gothic</vt:lpstr>
      <vt:lpstr>Eras Demi ITC</vt:lpstr>
      <vt:lpstr>Modern Love</vt:lpstr>
      <vt:lpstr>Symbol</vt:lpstr>
      <vt:lpstr>Times New Roman</vt:lpstr>
      <vt:lpstr>Tw Cen MT</vt:lpstr>
      <vt:lpstr>Wingdings</vt:lpstr>
      <vt:lpstr>1_Office Theme</vt:lpstr>
      <vt:lpstr>Office Theme</vt:lpstr>
      <vt:lpstr>2_Office Theme</vt:lpstr>
      <vt:lpstr>Describing me and others </vt:lpstr>
      <vt:lpstr> [r]</vt:lpstr>
      <vt:lpstr>[r]</vt:lpstr>
      <vt:lpstr>Follow up 1: </vt:lpstr>
      <vt:lpstr>vocabulaire</vt:lpstr>
      <vt:lpstr>Follow up 2:</vt:lpstr>
      <vt:lpstr>Follow up 3:</vt:lpstr>
      <vt:lpstr>Follow up 3:</vt:lpstr>
      <vt:lpstr>Follow up 4:</vt:lpstr>
      <vt:lpstr>Follow up 5b: </vt:lpstr>
      <vt:lpstr>Follow up 5b: </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63</cp:revision>
  <dcterms:created xsi:type="dcterms:W3CDTF">2021-06-12T06:20:35Z</dcterms:created>
  <dcterms:modified xsi:type="dcterms:W3CDTF">2023-06-19T13:53:28Z</dcterms:modified>
</cp:coreProperties>
</file>