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57" r:id="rId4"/>
    <p:sldId id="958" r:id="rId5"/>
    <p:sldId id="959" r:id="rId6"/>
    <p:sldId id="299" r:id="rId7"/>
    <p:sldId id="840" r:id="rId8"/>
    <p:sldId id="296" r:id="rId9"/>
    <p:sldId id="996" r:id="rId10"/>
    <p:sldId id="1001" r:id="rId11"/>
    <p:sldId id="300" r:id="rId12"/>
    <p:sldId id="358" r:id="rId13"/>
    <p:sldId id="972" r:id="rId14"/>
    <p:sldId id="973" r:id="rId15"/>
    <p:sldId id="9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7"/>
    <a:srgbClr val="F9D8A3"/>
    <a:srgbClr val="FBC27B"/>
    <a:srgbClr val="FADD2E"/>
    <a:srgbClr val="786E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0529" autoAdjust="0"/>
  </p:normalViewPr>
  <p:slideViewPr>
    <p:cSldViewPr snapToGrid="0">
      <p:cViewPr varScale="1">
        <p:scale>
          <a:sx n="40" d="100"/>
          <a:sy n="40" d="100"/>
        </p:scale>
        <p:origin x="2198"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[r] rue </a:t>
            </a:r>
            <a:r>
              <a:rPr lang="fr-FR" sz="1800" b="0" dirty="0">
                <a:solidFill>
                  <a:srgbClr val="002060"/>
                </a:solidFill>
                <a:latin typeface="Century Gothic"/>
                <a:ea typeface="Century Gothic"/>
                <a:cs typeface="Century Gothic"/>
                <a:sym typeface="Century Gothic"/>
              </a:rPr>
              <a:t>[598] </a:t>
            </a:r>
            <a:r>
              <a:rPr lang="fr-FR" sz="1800" b="1" dirty="0">
                <a:solidFill>
                  <a:srgbClr val="002060"/>
                </a:solidFill>
                <a:latin typeface="Century Gothic"/>
                <a:ea typeface="Century Gothic"/>
                <a:cs typeface="Century Gothic"/>
                <a:sym typeface="Century Gothic"/>
              </a:rPr>
              <a:t>triste </a:t>
            </a:r>
            <a:r>
              <a:rPr lang="fr-FR" sz="1800" b="0" dirty="0">
                <a:solidFill>
                  <a:srgbClr val="002060"/>
                </a:solidFill>
                <a:latin typeface="Century Gothic"/>
                <a:ea typeface="Century Gothic"/>
                <a:cs typeface="Century Gothic"/>
                <a:sym typeface="Century Gothic"/>
              </a:rPr>
              <a:t>[1843] </a:t>
            </a:r>
            <a:r>
              <a:rPr lang="fr-FR" sz="1800" b="1" dirty="0">
                <a:solidFill>
                  <a:srgbClr val="002060"/>
                </a:solidFill>
                <a:latin typeface="Century Gothic"/>
                <a:ea typeface="Century Gothic"/>
                <a:cs typeface="Century Gothic"/>
                <a:sym typeface="Century Gothic"/>
              </a:rPr>
              <a:t>moderne </a:t>
            </a:r>
            <a:r>
              <a:rPr lang="fr-FR" sz="1800" b="0" dirty="0">
                <a:solidFill>
                  <a:srgbClr val="002060"/>
                </a:solidFill>
                <a:latin typeface="Century Gothic"/>
                <a:ea typeface="Century Gothic"/>
                <a:cs typeface="Century Gothic"/>
                <a:sym typeface="Century Gothic"/>
              </a:rPr>
              <a:t>[1239] </a:t>
            </a:r>
            <a:r>
              <a:rPr lang="fr-FR" sz="1800" b="1" dirty="0">
                <a:solidFill>
                  <a:srgbClr val="002060"/>
                </a:solidFill>
                <a:latin typeface="Century Gothic"/>
                <a:ea typeface="Century Gothic"/>
                <a:cs typeface="Century Gothic"/>
                <a:sym typeface="Century Gothic"/>
              </a:rPr>
              <a:t>être </a:t>
            </a:r>
            <a:r>
              <a:rPr lang="fr-FR" sz="1800" b="0" dirty="0">
                <a:solidFill>
                  <a:srgbClr val="002060"/>
                </a:solidFill>
                <a:latin typeface="Century Gothic"/>
                <a:ea typeface="Century Gothic"/>
                <a:cs typeface="Century Gothic"/>
                <a:sym typeface="Century Gothic"/>
              </a:rPr>
              <a:t>[5]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adorer </a:t>
            </a:r>
            <a:r>
              <a:rPr lang="fr-FR" sz="1800" b="0" strike="noStrike" spc="-1" dirty="0">
                <a:solidFill>
                  <a:srgbClr val="002060"/>
                </a:solidFill>
                <a:latin typeface="Century Gothic"/>
                <a:ea typeface="Century Gothic"/>
              </a:rPr>
              <a:t>[2322] </a:t>
            </a:r>
            <a:r>
              <a:rPr lang="fr-FR" sz="1800" b="1" strike="noStrike" spc="-1" dirty="0">
                <a:solidFill>
                  <a:srgbClr val="002060"/>
                </a:solidFill>
                <a:latin typeface="Century Gothic"/>
                <a:ea typeface="Century Gothic"/>
              </a:rPr>
              <a:t>apporter </a:t>
            </a:r>
            <a:r>
              <a:rPr lang="fr-FR" sz="1800" b="0" strike="noStrike" spc="-1" dirty="0">
                <a:solidFill>
                  <a:srgbClr val="002060"/>
                </a:solidFill>
                <a:latin typeface="Century Gothic"/>
                <a:ea typeface="Century Gothic"/>
              </a:rPr>
              <a:t>[339] détester [2898] </a:t>
            </a:r>
            <a:r>
              <a:rPr lang="fr-FR" sz="1800" b="1" strike="noStrike" spc="-1" dirty="0">
                <a:solidFill>
                  <a:srgbClr val="002060"/>
                </a:solidFill>
                <a:latin typeface="Century Gothic"/>
                <a:ea typeface="Century Gothic"/>
              </a:rPr>
              <a:t>matin </a:t>
            </a:r>
            <a:r>
              <a:rPr lang="fr-FR" sz="1800" b="0" strike="noStrike" spc="-1" dirty="0">
                <a:solidFill>
                  <a:srgbClr val="002060"/>
                </a:solidFill>
                <a:latin typeface="Century Gothic"/>
                <a:ea typeface="Century Gothic"/>
              </a:rPr>
              <a:t>[442] </a:t>
            </a:r>
            <a:r>
              <a:rPr lang="fr-FR" sz="1800" b="1" strike="noStrike" spc="-1" dirty="0">
                <a:solidFill>
                  <a:srgbClr val="002060"/>
                </a:solidFill>
                <a:latin typeface="Century Gothic"/>
                <a:ea typeface="Century Gothic"/>
              </a:rPr>
              <a:t>langue </a:t>
            </a:r>
            <a:r>
              <a:rPr lang="fr-FR" sz="1800" b="0" strike="noStrike" spc="-1" dirty="0">
                <a:solidFill>
                  <a:srgbClr val="002060"/>
                </a:solidFill>
                <a:latin typeface="Century Gothic"/>
                <a:ea typeface="Century Gothic"/>
              </a:rPr>
              <a:t>[712] </a:t>
            </a:r>
            <a:r>
              <a:rPr lang="fr-FR" sz="1800" b="1" strike="noStrike" spc="-1" dirty="0">
                <a:solidFill>
                  <a:srgbClr val="002060"/>
                </a:solidFill>
                <a:latin typeface="Century Gothic"/>
                <a:ea typeface="Century Gothic"/>
              </a:rPr>
              <a:t>les </a:t>
            </a:r>
            <a:r>
              <a:rPr lang="fr-FR" sz="1800" b="0" strike="noStrike" spc="-1" dirty="0">
                <a:solidFill>
                  <a:srgbClr val="002060"/>
                </a:solidFill>
                <a:latin typeface="Century Gothic"/>
                <a:ea typeface="Century Gothic"/>
              </a:rPr>
              <a:t>[1] </a:t>
            </a:r>
            <a:r>
              <a:rPr lang="fr-FR" sz="1800" b="1" strike="noStrike" spc="-1" dirty="0">
                <a:solidFill>
                  <a:srgbClr val="002060"/>
                </a:solidFill>
                <a:latin typeface="Century Gothic"/>
                <a:ea typeface="Century Gothic"/>
              </a:rPr>
              <a:t>merci </a:t>
            </a:r>
            <a:r>
              <a:rPr lang="fr-FR" sz="1800" b="0" strike="noStrike" spc="-1" dirty="0">
                <a:solidFill>
                  <a:srgbClr val="002060"/>
                </a:solidFill>
                <a:latin typeface="Century Gothic"/>
                <a:ea typeface="Century Gothic"/>
              </a:rPr>
              <a:t>[1070] </a:t>
            </a:r>
            <a:r>
              <a:rPr lang="fr-FR" sz="1800" b="1" strike="noStrike" spc="-1" dirty="0">
                <a:solidFill>
                  <a:srgbClr val="002060"/>
                </a:solidFill>
                <a:latin typeface="Century Gothic"/>
                <a:ea typeface="Century Gothic"/>
              </a:rPr>
              <a:t>de rien </a:t>
            </a:r>
            <a:r>
              <a:rPr lang="fr-FR" sz="1800" b="0" strike="noStrike" spc="-1" dirty="0">
                <a:solidFill>
                  <a:srgbClr val="002060"/>
                </a:solidFill>
                <a:latin typeface="Century Gothic"/>
                <a:ea typeface="Century Gothic"/>
              </a:rPr>
              <a:t>[n/a]</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a:t>
            </a:r>
            <a:r>
              <a:rPr lang="fr-FR" sz="1800" b="1" strike="noStrike" spc="-1" dirty="0">
                <a:solidFill>
                  <a:srgbClr val="002060"/>
                </a:solidFill>
                <a:effectLst/>
                <a:latin typeface="Century Gothic"/>
                <a:ea typeface="+mn-ea"/>
                <a:cs typeface="+mn-cs"/>
              </a:rPr>
              <a:t>mois</a:t>
            </a:r>
            <a:r>
              <a:rPr lang="fr-FR" sz="1800" b="0" strike="noStrike" spc="-1" dirty="0">
                <a:solidFill>
                  <a:srgbClr val="002060"/>
                </a:solidFill>
                <a:effectLst/>
                <a:latin typeface="Century Gothic"/>
                <a:ea typeface="+mn-ea"/>
                <a:cs typeface="+mn-cs"/>
              </a:rPr>
              <a:t> [179] </a:t>
            </a:r>
            <a:r>
              <a:rPr lang="fr-FR" sz="1800" b="1" strike="noStrike" spc="-1" dirty="0">
                <a:solidFill>
                  <a:srgbClr val="002060"/>
                </a:solidFill>
                <a:effectLst/>
                <a:latin typeface="Century Gothic"/>
                <a:ea typeface="+mn-ea"/>
                <a:cs typeface="+mn-cs"/>
              </a:rPr>
              <a:t>janvier </a:t>
            </a:r>
            <a:r>
              <a:rPr lang="fr-FR" sz="1800" b="0" strike="noStrike" spc="-1" dirty="0">
                <a:solidFill>
                  <a:srgbClr val="002060"/>
                </a:solidFill>
                <a:effectLst/>
                <a:latin typeface="Century Gothic"/>
                <a:ea typeface="+mn-ea"/>
                <a:cs typeface="+mn-cs"/>
              </a:rPr>
              <a:t>[939] </a:t>
            </a:r>
            <a:r>
              <a:rPr lang="fr-FR" sz="1800" b="1" strike="noStrike" spc="-1" dirty="0">
                <a:solidFill>
                  <a:srgbClr val="002060"/>
                </a:solidFill>
                <a:effectLst/>
                <a:latin typeface="Century Gothic"/>
                <a:ea typeface="+mn-ea"/>
                <a:cs typeface="+mn-cs"/>
              </a:rPr>
              <a:t>février </a:t>
            </a:r>
            <a:r>
              <a:rPr lang="fr-FR" sz="1800" b="0" strike="noStrike" spc="-1" dirty="0">
                <a:solidFill>
                  <a:srgbClr val="002060"/>
                </a:solidFill>
                <a:effectLst/>
                <a:latin typeface="Century Gothic"/>
                <a:ea typeface="+mn-ea"/>
                <a:cs typeface="+mn-cs"/>
              </a:rPr>
              <a:t>[1139] </a:t>
            </a:r>
            <a:r>
              <a:rPr lang="fr-FR" sz="1800" b="1" strike="noStrike" spc="-1" dirty="0">
                <a:solidFill>
                  <a:srgbClr val="002060"/>
                </a:solidFill>
                <a:effectLst/>
                <a:latin typeface="Century Gothic"/>
                <a:ea typeface="+mn-ea"/>
                <a:cs typeface="+mn-cs"/>
              </a:rPr>
              <a:t>mars </a:t>
            </a:r>
            <a:r>
              <a:rPr lang="fr-FR" sz="1800" b="0" strike="noStrike" spc="-1" dirty="0">
                <a:solidFill>
                  <a:srgbClr val="002060"/>
                </a:solidFill>
                <a:effectLst/>
                <a:latin typeface="Century Gothic"/>
                <a:ea typeface="+mn-ea"/>
                <a:cs typeface="+mn-cs"/>
              </a:rPr>
              <a:t>[868] </a:t>
            </a:r>
            <a:r>
              <a:rPr lang="fr-FR" sz="1800" b="1" strike="noStrike" spc="-1" dirty="0">
                <a:solidFill>
                  <a:srgbClr val="002060"/>
                </a:solidFill>
                <a:effectLst/>
                <a:latin typeface="Century Gothic"/>
                <a:ea typeface="+mn-ea"/>
                <a:cs typeface="+mn-cs"/>
              </a:rPr>
              <a:t>avril</a:t>
            </a:r>
            <a:r>
              <a:rPr lang="fr-FR" sz="1800" b="0" strike="noStrike" spc="-1" dirty="0">
                <a:solidFill>
                  <a:srgbClr val="002060"/>
                </a:solidFill>
                <a:effectLst/>
                <a:latin typeface="Century Gothic"/>
                <a:ea typeface="+mn-ea"/>
                <a:cs typeface="+mn-cs"/>
              </a:rPr>
              <a:t> [1022] </a:t>
            </a:r>
            <a:r>
              <a:rPr lang="fr-FR" sz="1800" b="1" strike="noStrike" spc="-1" dirty="0">
                <a:solidFill>
                  <a:srgbClr val="002060"/>
                </a:solidFill>
                <a:effectLst/>
                <a:latin typeface="Century Gothic"/>
                <a:ea typeface="+mn-ea"/>
                <a:cs typeface="+mn-cs"/>
              </a:rPr>
              <a:t>mai </a:t>
            </a:r>
            <a:r>
              <a:rPr lang="fr-FR" sz="1800" b="0" strike="noStrike" spc="-1" dirty="0">
                <a:solidFill>
                  <a:srgbClr val="002060"/>
                </a:solidFill>
                <a:effectLst/>
                <a:latin typeface="Century Gothic"/>
                <a:ea typeface="+mn-ea"/>
                <a:cs typeface="+mn-cs"/>
              </a:rPr>
              <a:t>[943] </a:t>
            </a:r>
            <a:r>
              <a:rPr lang="fr-FR" sz="1800" b="1" strike="noStrike" spc="-1" dirty="0">
                <a:solidFill>
                  <a:srgbClr val="002060"/>
                </a:solidFill>
                <a:effectLst/>
                <a:latin typeface="Century Gothic"/>
                <a:ea typeface="+mn-ea"/>
                <a:cs typeface="+mn-cs"/>
              </a:rPr>
              <a:t>juin</a:t>
            </a:r>
            <a:r>
              <a:rPr lang="fr-FR" sz="1800" b="0" strike="noStrike" spc="-1" dirty="0">
                <a:solidFill>
                  <a:srgbClr val="002060"/>
                </a:solidFill>
                <a:effectLst/>
                <a:latin typeface="Century Gothic"/>
                <a:ea typeface="+mn-ea"/>
                <a:cs typeface="+mn-cs"/>
              </a:rPr>
              <a:t> [931] </a:t>
            </a:r>
            <a:r>
              <a:rPr lang="fr-FR" sz="1800" b="1" strike="noStrike" spc="-1" dirty="0">
                <a:solidFill>
                  <a:srgbClr val="002060"/>
                </a:solidFill>
                <a:effectLst/>
                <a:latin typeface="Century Gothic"/>
                <a:ea typeface="+mn-ea"/>
                <a:cs typeface="+mn-cs"/>
              </a:rPr>
              <a:t>juillet </a:t>
            </a:r>
            <a:r>
              <a:rPr lang="fr-FR" sz="1800" b="0" strike="noStrike" spc="-1" dirty="0">
                <a:solidFill>
                  <a:srgbClr val="002060"/>
                </a:solidFill>
                <a:effectLst/>
                <a:latin typeface="Century Gothic"/>
                <a:ea typeface="+mn-ea"/>
                <a:cs typeface="+mn-cs"/>
              </a:rPr>
              <a:t>[1326] </a:t>
            </a:r>
            <a:r>
              <a:rPr lang="fr-FR" sz="1800" b="1" strike="noStrike" spc="-1" dirty="0">
                <a:solidFill>
                  <a:srgbClr val="002060"/>
                </a:solidFill>
                <a:effectLst/>
                <a:latin typeface="Century Gothic"/>
                <a:ea typeface="+mn-ea"/>
                <a:cs typeface="+mn-cs"/>
              </a:rPr>
              <a:t>aout</a:t>
            </a:r>
            <a:r>
              <a:rPr lang="fr-FR" sz="1800" b="0" strike="noStrike" spc="-1" dirty="0">
                <a:solidFill>
                  <a:srgbClr val="002060"/>
                </a:solidFill>
                <a:effectLst/>
                <a:latin typeface="Century Gothic"/>
                <a:ea typeface="+mn-ea"/>
                <a:cs typeface="+mn-cs"/>
              </a:rPr>
              <a:t> [1445] </a:t>
            </a:r>
            <a:r>
              <a:rPr lang="fr-FR" sz="1800" b="1" strike="noStrike" spc="-1" dirty="0">
                <a:solidFill>
                  <a:srgbClr val="002060"/>
                </a:solidFill>
                <a:effectLst/>
                <a:latin typeface="Century Gothic"/>
                <a:ea typeface="+mn-ea"/>
                <a:cs typeface="+mn-cs"/>
              </a:rPr>
              <a:t>septembre</a:t>
            </a:r>
            <a:r>
              <a:rPr lang="fr-FR" sz="1800" b="0" strike="noStrike" spc="-1" dirty="0">
                <a:solidFill>
                  <a:srgbClr val="002060"/>
                </a:solidFill>
                <a:effectLst/>
                <a:latin typeface="Century Gothic"/>
                <a:ea typeface="+mn-ea"/>
                <a:cs typeface="+mn-cs"/>
              </a:rPr>
              <a:t> [944] </a:t>
            </a:r>
            <a:r>
              <a:rPr lang="fr-FR" sz="1800" b="1" strike="noStrike" spc="-1" dirty="0">
                <a:solidFill>
                  <a:srgbClr val="002060"/>
                </a:solidFill>
                <a:effectLst/>
                <a:latin typeface="Century Gothic"/>
                <a:ea typeface="+mn-ea"/>
                <a:cs typeface="+mn-cs"/>
              </a:rPr>
              <a:t>octobre </a:t>
            </a:r>
            <a:r>
              <a:rPr lang="fr-FR" sz="1800" b="0" strike="noStrike" spc="-1" dirty="0">
                <a:solidFill>
                  <a:srgbClr val="002060"/>
                </a:solidFill>
                <a:effectLst/>
                <a:latin typeface="Century Gothic"/>
                <a:ea typeface="+mn-ea"/>
                <a:cs typeface="+mn-cs"/>
              </a:rPr>
              <a:t>[826] </a:t>
            </a:r>
            <a:r>
              <a:rPr lang="fr-FR" sz="1800" b="1" strike="noStrike" spc="-1" dirty="0">
                <a:solidFill>
                  <a:srgbClr val="002060"/>
                </a:solidFill>
                <a:effectLst/>
                <a:latin typeface="Century Gothic"/>
                <a:ea typeface="+mn-ea"/>
                <a:cs typeface="+mn-cs"/>
              </a:rPr>
              <a:t>novembre </a:t>
            </a:r>
            <a:r>
              <a:rPr lang="fr-FR" sz="1800" b="0" strike="noStrike" spc="-1" dirty="0">
                <a:solidFill>
                  <a:srgbClr val="002060"/>
                </a:solidFill>
                <a:effectLst/>
                <a:latin typeface="Century Gothic"/>
                <a:ea typeface="+mn-ea"/>
                <a:cs typeface="+mn-cs"/>
              </a:rPr>
              <a:t>[982] </a:t>
            </a:r>
            <a:r>
              <a:rPr lang="fr-FR" sz="1800" b="1" strike="noStrike" spc="-1" dirty="0">
                <a:solidFill>
                  <a:srgbClr val="002060"/>
                </a:solidFill>
                <a:effectLst/>
                <a:latin typeface="Century Gothic"/>
                <a:ea typeface="+mn-ea"/>
                <a:cs typeface="+mn-cs"/>
              </a:rPr>
              <a:t>décembre</a:t>
            </a:r>
            <a:r>
              <a:rPr lang="fr-FR" sz="1800" b="0" strike="noStrike" spc="-1" dirty="0">
                <a:solidFill>
                  <a:srgbClr val="002060"/>
                </a:solidFill>
                <a:effectLst/>
                <a:latin typeface="Century Gothic"/>
                <a:ea typeface="+mn-ea"/>
                <a:cs typeface="+mn-cs"/>
              </a:rPr>
              <a:t> [891] </a:t>
            </a:r>
            <a:r>
              <a:rPr lang="fr-FR" sz="1800" b="1" strike="noStrike" spc="-1" dirty="0">
                <a:solidFill>
                  <a:srgbClr val="002060"/>
                </a:solidFill>
                <a:effectLst/>
                <a:latin typeface="Century Gothic"/>
                <a:ea typeface="+mn-ea"/>
                <a:cs typeface="+mn-cs"/>
              </a:rPr>
              <a:t>quand </a:t>
            </a:r>
            <a:r>
              <a:rPr lang="fr-FR" sz="1800" b="0" strike="noStrike" spc="-1" dirty="0">
                <a:solidFill>
                  <a:srgbClr val="002060"/>
                </a:solidFill>
                <a:effectLst/>
                <a:latin typeface="Century Gothic"/>
                <a:ea typeface="+mn-ea"/>
                <a:cs typeface="+mn-cs"/>
              </a:rPr>
              <a:t>[119] </a:t>
            </a:r>
            <a:r>
              <a:rPr lang="fr-FR" sz="1800" b="1" strike="noStrike" spc="-1" dirty="0">
                <a:solidFill>
                  <a:srgbClr val="002060"/>
                </a:solidFill>
                <a:effectLst/>
                <a:latin typeface="Century Gothic"/>
                <a:ea typeface="+mn-ea"/>
                <a:cs typeface="+mn-cs"/>
              </a:rPr>
              <a:t>anniversaire </a:t>
            </a:r>
            <a:r>
              <a:rPr lang="fr-FR" sz="1800" b="0" strike="noStrike" spc="-1" dirty="0">
                <a:solidFill>
                  <a:srgbClr val="002060"/>
                </a:solidFill>
                <a:effectLst/>
                <a:latin typeface="Century Gothic"/>
                <a:ea typeface="+mn-ea"/>
                <a:cs typeface="+mn-cs"/>
              </a:rPr>
              <a:t>[2043] </a:t>
            </a:r>
            <a:r>
              <a:rPr lang="fr-FR" sz="1800" b="1" strike="noStrike" spc="-1" dirty="0">
                <a:solidFill>
                  <a:srgbClr val="002060"/>
                </a:solidFill>
                <a:effectLst/>
                <a:latin typeface="Century Gothic"/>
                <a:ea typeface="+mn-ea"/>
                <a:cs typeface="+mn-cs"/>
              </a:rPr>
              <a:t>en</a:t>
            </a:r>
            <a:r>
              <a:rPr lang="fr-FR" sz="1800" b="0" strike="noStrike" spc="-1" dirty="0">
                <a:solidFill>
                  <a:srgbClr val="002060"/>
                </a:solidFill>
                <a:effectLst/>
                <a:latin typeface="Century Gothic"/>
                <a:ea typeface="+mn-ea"/>
                <a:cs typeface="+mn-cs"/>
              </a:rPr>
              <a:t> [7]</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a:t>
            </a:r>
            <a:r>
              <a:rPr lang="fr-FR" sz="1800" b="1" strike="noStrike" spc="-1" dirty="0">
                <a:solidFill>
                  <a:srgbClr val="002060"/>
                </a:solidFill>
                <a:effectLst/>
                <a:latin typeface="Century Gothic"/>
                <a:ea typeface="+mn-ea"/>
                <a:cs typeface="+mn-cs"/>
              </a:rPr>
              <a:t>il y a </a:t>
            </a:r>
            <a:r>
              <a:rPr lang="fr-FR" sz="1800" b="0" strike="noStrike" spc="-1" dirty="0">
                <a:solidFill>
                  <a:srgbClr val="002060"/>
                </a:solidFill>
                <a:effectLst/>
                <a:latin typeface="Century Gothic"/>
                <a:ea typeface="+mn-ea"/>
                <a:cs typeface="+mn-cs"/>
              </a:rPr>
              <a:t>[n/a] </a:t>
            </a:r>
            <a:r>
              <a:rPr lang="fr-FR" sz="1800" b="1" strike="noStrike" spc="-1" dirty="0">
                <a:solidFill>
                  <a:srgbClr val="002060"/>
                </a:solidFill>
                <a:effectLst/>
                <a:latin typeface="Century Gothic"/>
                <a:ea typeface="+mn-ea"/>
                <a:cs typeface="+mn-cs"/>
              </a:rPr>
              <a:t>un</a:t>
            </a:r>
            <a:r>
              <a:rPr lang="fr-FR" sz="1800" b="0" strike="noStrike" spc="-1" dirty="0">
                <a:solidFill>
                  <a:srgbClr val="002060"/>
                </a:solidFill>
                <a:effectLst/>
                <a:latin typeface="Century Gothic"/>
                <a:ea typeface="+mn-ea"/>
                <a:cs typeface="+mn-cs"/>
              </a:rPr>
              <a:t> [3] </a:t>
            </a:r>
            <a:r>
              <a:rPr lang="fr-FR" sz="1800" b="1" strike="noStrike" spc="-1" dirty="0">
                <a:solidFill>
                  <a:srgbClr val="002060"/>
                </a:solidFill>
                <a:effectLst/>
                <a:latin typeface="Century Gothic"/>
                <a:ea typeface="+mn-ea"/>
                <a:cs typeface="+mn-cs"/>
              </a:rPr>
              <a:t>deux </a:t>
            </a:r>
            <a:r>
              <a:rPr lang="fr-FR" sz="1800" b="0" strike="noStrike" spc="-1" dirty="0">
                <a:solidFill>
                  <a:srgbClr val="002060"/>
                </a:solidFill>
                <a:effectLst/>
                <a:latin typeface="Century Gothic"/>
                <a:ea typeface="+mn-ea"/>
                <a:cs typeface="+mn-cs"/>
              </a:rPr>
              <a:t>[41] </a:t>
            </a:r>
            <a:r>
              <a:rPr lang="fr-FR" sz="1800" b="1" strike="noStrike" spc="-1" dirty="0">
                <a:solidFill>
                  <a:srgbClr val="002060"/>
                </a:solidFill>
                <a:effectLst/>
                <a:latin typeface="Century Gothic"/>
                <a:ea typeface="+mn-ea"/>
                <a:cs typeface="+mn-cs"/>
              </a:rPr>
              <a:t>trois </a:t>
            </a:r>
            <a:r>
              <a:rPr lang="fr-FR" sz="1800" b="0" strike="noStrike" spc="-1" dirty="0">
                <a:solidFill>
                  <a:srgbClr val="002060"/>
                </a:solidFill>
                <a:effectLst/>
                <a:latin typeface="Century Gothic"/>
                <a:ea typeface="+mn-ea"/>
                <a:cs typeface="+mn-cs"/>
              </a:rPr>
              <a:t>[115] </a:t>
            </a:r>
            <a:r>
              <a:rPr lang="fr-FR" sz="1800" b="1" strike="noStrike" spc="-1" dirty="0">
                <a:solidFill>
                  <a:srgbClr val="002060"/>
                </a:solidFill>
                <a:effectLst/>
                <a:latin typeface="Century Gothic"/>
                <a:ea typeface="+mn-ea"/>
                <a:cs typeface="+mn-cs"/>
              </a:rPr>
              <a:t>quatre </a:t>
            </a:r>
            <a:r>
              <a:rPr lang="fr-FR" sz="1800" b="0" strike="noStrike" spc="-1" dirty="0">
                <a:solidFill>
                  <a:srgbClr val="002060"/>
                </a:solidFill>
                <a:effectLst/>
                <a:latin typeface="Century Gothic"/>
                <a:ea typeface="+mn-ea"/>
                <a:cs typeface="+mn-cs"/>
              </a:rPr>
              <a:t>[253] </a:t>
            </a:r>
            <a:r>
              <a:rPr lang="fr-FR" sz="1800" b="1" strike="noStrike" spc="-1" dirty="0">
                <a:solidFill>
                  <a:srgbClr val="002060"/>
                </a:solidFill>
                <a:effectLst/>
                <a:latin typeface="Century Gothic"/>
                <a:ea typeface="+mn-ea"/>
                <a:cs typeface="+mn-cs"/>
              </a:rPr>
              <a:t>cinq</a:t>
            </a:r>
            <a:r>
              <a:rPr lang="fr-FR" sz="1800" b="0" strike="noStrike" spc="-1" dirty="0">
                <a:solidFill>
                  <a:srgbClr val="002060"/>
                </a:solidFill>
                <a:effectLst/>
                <a:latin typeface="Century Gothic"/>
                <a:ea typeface="+mn-ea"/>
                <a:cs typeface="+mn-cs"/>
              </a:rPr>
              <a:t> [288] </a:t>
            </a:r>
            <a:r>
              <a:rPr lang="fr-FR" sz="1800" b="1" strike="noStrike" spc="-1" dirty="0">
                <a:solidFill>
                  <a:srgbClr val="002060"/>
                </a:solidFill>
                <a:effectLst/>
                <a:latin typeface="Century Gothic"/>
                <a:ea typeface="+mn-ea"/>
                <a:cs typeface="+mn-cs"/>
              </a:rPr>
              <a:t>six </a:t>
            </a:r>
            <a:r>
              <a:rPr lang="fr-FR" sz="1800" b="0" strike="noStrike" spc="-1" dirty="0">
                <a:solidFill>
                  <a:srgbClr val="002060"/>
                </a:solidFill>
                <a:effectLst/>
                <a:latin typeface="Century Gothic"/>
                <a:ea typeface="+mn-ea"/>
                <a:cs typeface="+mn-cs"/>
              </a:rPr>
              <a:t>[450] </a:t>
            </a:r>
            <a:r>
              <a:rPr lang="fr-FR" sz="1800" b="1" strike="noStrike" spc="-1" dirty="0">
                <a:solidFill>
                  <a:srgbClr val="002060"/>
                </a:solidFill>
                <a:effectLst/>
                <a:latin typeface="Century Gothic"/>
                <a:ea typeface="+mn-ea"/>
                <a:cs typeface="+mn-cs"/>
              </a:rPr>
              <a:t>sept </a:t>
            </a:r>
            <a:r>
              <a:rPr lang="fr-FR" sz="1800" b="0" strike="noStrike" spc="-1" dirty="0">
                <a:solidFill>
                  <a:srgbClr val="002060"/>
                </a:solidFill>
                <a:effectLst/>
                <a:latin typeface="Century Gothic"/>
                <a:ea typeface="+mn-ea"/>
                <a:cs typeface="+mn-cs"/>
              </a:rPr>
              <a:t>[905] </a:t>
            </a:r>
            <a:r>
              <a:rPr lang="fr-FR" sz="1800" b="1" strike="noStrike" spc="-1" dirty="0">
                <a:solidFill>
                  <a:srgbClr val="002060"/>
                </a:solidFill>
                <a:effectLst/>
                <a:latin typeface="Century Gothic"/>
                <a:ea typeface="+mn-ea"/>
                <a:cs typeface="+mn-cs"/>
              </a:rPr>
              <a:t>huit</a:t>
            </a:r>
            <a:r>
              <a:rPr lang="fr-FR" sz="1800" b="0" strike="noStrike" spc="-1" dirty="0">
                <a:solidFill>
                  <a:srgbClr val="002060"/>
                </a:solidFill>
                <a:effectLst/>
                <a:latin typeface="Century Gothic"/>
                <a:ea typeface="+mn-ea"/>
                <a:cs typeface="+mn-cs"/>
              </a:rPr>
              <a:t> [877] </a:t>
            </a:r>
            <a:r>
              <a:rPr lang="fr-FR" sz="1800" b="1" strike="noStrike" spc="-1" dirty="0">
                <a:solidFill>
                  <a:srgbClr val="002060"/>
                </a:solidFill>
                <a:effectLst/>
                <a:latin typeface="Century Gothic"/>
                <a:ea typeface="+mn-ea"/>
                <a:cs typeface="+mn-cs"/>
              </a:rPr>
              <a:t>neuf</a:t>
            </a:r>
            <a:r>
              <a:rPr lang="fr-FR" sz="1800" b="0" strike="noStrike" spc="-1" dirty="0">
                <a:solidFill>
                  <a:srgbClr val="002060"/>
                </a:solidFill>
                <a:effectLst/>
                <a:latin typeface="Century Gothic"/>
                <a:ea typeface="+mn-ea"/>
                <a:cs typeface="+mn-cs"/>
              </a:rPr>
              <a:t> [787] </a:t>
            </a:r>
            <a:r>
              <a:rPr lang="fr-FR" sz="1800" b="1" strike="noStrike" spc="-1" dirty="0">
                <a:solidFill>
                  <a:srgbClr val="002060"/>
                </a:solidFill>
                <a:effectLst/>
                <a:latin typeface="Century Gothic"/>
                <a:ea typeface="+mn-ea"/>
                <a:cs typeface="+mn-cs"/>
              </a:rPr>
              <a:t>dix</a:t>
            </a:r>
            <a:r>
              <a:rPr lang="fr-FR" sz="1800" b="0" strike="noStrike" spc="-1" dirty="0">
                <a:solidFill>
                  <a:srgbClr val="002060"/>
                </a:solidFill>
                <a:effectLst/>
                <a:latin typeface="Century Gothic"/>
                <a:ea typeface="+mn-ea"/>
                <a:cs typeface="+mn-cs"/>
              </a:rPr>
              <a:t> [372] </a:t>
            </a:r>
            <a:r>
              <a:rPr lang="fr-FR" sz="1800" b="1" strike="noStrike" spc="-1" dirty="0">
                <a:solidFill>
                  <a:srgbClr val="002060"/>
                </a:solidFill>
                <a:effectLst/>
                <a:latin typeface="Century Gothic"/>
                <a:ea typeface="+mn-ea"/>
                <a:cs typeface="+mn-cs"/>
              </a:rPr>
              <a:t>onze</a:t>
            </a:r>
            <a:r>
              <a:rPr lang="fr-FR" sz="1800" b="0" strike="noStrike" spc="-1" dirty="0">
                <a:solidFill>
                  <a:srgbClr val="002060"/>
                </a:solidFill>
                <a:effectLst/>
                <a:latin typeface="Century Gothic"/>
                <a:ea typeface="+mn-ea"/>
                <a:cs typeface="+mn-cs"/>
              </a:rPr>
              <a:t> [2447] </a:t>
            </a:r>
            <a:r>
              <a:rPr lang="fr-FR" sz="1800" b="1" strike="noStrike" spc="-1" dirty="0">
                <a:solidFill>
                  <a:srgbClr val="002060"/>
                </a:solidFill>
                <a:effectLst/>
                <a:latin typeface="Century Gothic"/>
                <a:ea typeface="+mn-ea"/>
                <a:cs typeface="+mn-cs"/>
              </a:rPr>
              <a:t>douze</a:t>
            </a:r>
            <a:r>
              <a:rPr lang="fr-FR" sz="1800" b="0" strike="noStrike" spc="-1" dirty="0">
                <a:solidFill>
                  <a:srgbClr val="002060"/>
                </a:solidFill>
                <a:effectLst/>
                <a:latin typeface="Century Gothic"/>
                <a:ea typeface="+mn-ea"/>
                <a:cs typeface="+mn-cs"/>
              </a:rPr>
              <a:t> [1664] </a:t>
            </a: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703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part of Follow up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French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Click to bring up the callout about the SSC [r]. Allow pupils a few moments to turn to those around them and say all of these phrases again, focusing on the [r] sound this time.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move on to the next slide.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consolidate two of the new words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words.</a:t>
            </a:r>
            <a:br>
              <a:rPr lang="en-GB" b="0" baseline="0" dirty="0"/>
            </a:br>
            <a:r>
              <a:rPr lang="en-GB" b="0" baseline="0" dirty="0"/>
              <a:t>2. Pupils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turn to each other and exchange thank you and you’re welcome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of singular and plural nouns and their connection to the corresponding definite article; to revisit months of the year, which are part of this week’s vocabulary to be revisited.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Ensure that pupils realise that they select the noun based on the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initially work in pairs, deciding which noun is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They read each line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responses chorally from pupils, clicking to reveal the answer and bring up a picture to support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Clarify any meanings,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click to replace the name of each month with its image and ask pupils to read the poem aloud again in pairs. Pupils will be producing the months from memory and reading aloud the rest of each phrase.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 and cognates</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dirty="0">
                <a:latin typeface="Cavolini" panose="03000502040302020204" pitchFamily="66" charset="0"/>
                <a:cs typeface="Cavolini" panose="03000502040302020204" pitchFamily="66" charset="0"/>
              </a:rPr>
              <a:t>crêpes [&gt;5000] </a:t>
            </a:r>
            <a:r>
              <a:rPr lang="en-GB" sz="1200" dirty="0" err="1">
                <a:latin typeface="Cavolini" panose="03000502040302020204" pitchFamily="66" charset="0"/>
                <a:cs typeface="Cavolini" panose="03000502040302020204" pitchFamily="66" charset="0"/>
              </a:rPr>
              <a:t>férié</a:t>
            </a:r>
            <a:r>
              <a:rPr lang="en-GB" sz="1200" dirty="0">
                <a:latin typeface="Cavolini" panose="03000502040302020204" pitchFamily="66" charset="0"/>
                <a:cs typeface="Cavolini" panose="03000502040302020204" pitchFamily="66" charset="0"/>
              </a:rPr>
              <a:t> [&gt;5000] festival [3858] fête [1490] feu </a:t>
            </a:r>
            <a:r>
              <a:rPr lang="en-GB" sz="1200" dirty="0" err="1">
                <a:latin typeface="Cavolini" panose="03000502040302020204" pitchFamily="66" charset="0"/>
                <a:cs typeface="Cavolini" panose="03000502040302020204" pitchFamily="66" charset="0"/>
              </a:rPr>
              <a:t>d’artifice</a:t>
            </a:r>
            <a:r>
              <a:rPr lang="en-GB" sz="1200" dirty="0">
                <a:latin typeface="Cavolini" panose="03000502040302020204" pitchFamily="66" charset="0"/>
                <a:cs typeface="Cavolini" panose="03000502040302020204" pitchFamily="66" charset="0"/>
              </a:rPr>
              <a:t> [n/a] fleur [2305] fraise [&gt;5000] lapin [&gt;5000] </a:t>
            </a:r>
            <a:r>
              <a:rPr lang="en-GB" sz="1200" dirty="0" err="1">
                <a:latin typeface="Cavolini" panose="03000502040302020204" pitchFamily="66" charset="0"/>
                <a:cs typeface="Cavolini" panose="03000502040302020204" pitchFamily="66" charset="0"/>
              </a:rPr>
              <a:t>mer</a:t>
            </a:r>
            <a:r>
              <a:rPr lang="en-GB" sz="1200" dirty="0">
                <a:latin typeface="Cavolini" panose="03000502040302020204" pitchFamily="66" charset="0"/>
                <a:cs typeface="Cavolini" panose="03000502040302020204" pitchFamily="66" charset="0"/>
              </a:rPr>
              <a:t> [921] </a:t>
            </a:r>
            <a:r>
              <a:rPr lang="en-GB" sz="1200" dirty="0" err="1">
                <a:latin typeface="Cavolini" panose="03000502040302020204" pitchFamily="66" charset="0"/>
                <a:cs typeface="Cavolini" panose="03000502040302020204" pitchFamily="66" charset="0"/>
              </a:rPr>
              <a:t>mère</a:t>
            </a:r>
            <a:r>
              <a:rPr lang="en-GB" sz="1200" dirty="0">
                <a:latin typeface="Cavolini" panose="03000502040302020204" pitchFamily="66" charset="0"/>
                <a:cs typeface="Cavolini" panose="03000502040302020204" pitchFamily="66" charset="0"/>
              </a:rPr>
              <a:t> [645] </a:t>
            </a:r>
            <a:r>
              <a:rPr lang="en-GB" sz="1200" dirty="0" err="1">
                <a:latin typeface="Cavolini" panose="03000502040302020204" pitchFamily="66" charset="0"/>
                <a:cs typeface="Cavolini" panose="03000502040302020204" pitchFamily="66" charset="0"/>
              </a:rPr>
              <a:t>œuf</a:t>
            </a:r>
            <a:r>
              <a:rPr lang="en-GB" sz="1200" dirty="0">
                <a:latin typeface="Cavolini" panose="03000502040302020204" pitchFamily="66" charset="0"/>
                <a:cs typeface="Cavolini" panose="03000502040302020204" pitchFamily="66" charset="0"/>
              </a:rPr>
              <a:t> [2685] </a:t>
            </a:r>
            <a:r>
              <a:rPr lang="en-GB" sz="1200" dirty="0" err="1">
                <a:latin typeface="Cavolini" panose="03000502040302020204" pitchFamily="66" charset="0"/>
                <a:cs typeface="Cavolini" panose="03000502040302020204" pitchFamily="66" charset="0"/>
              </a:rPr>
              <a:t>plage</a:t>
            </a:r>
            <a:r>
              <a:rPr lang="en-GB" sz="1200" dirty="0">
                <a:latin typeface="Cavolini" panose="03000502040302020204" pitchFamily="66" charset="0"/>
                <a:cs typeface="Cavolini" panose="03000502040302020204" pitchFamily="66" charset="0"/>
              </a:rPr>
              <a:t> [2693] </a:t>
            </a:r>
            <a:r>
              <a:rPr lang="en-GB" sz="1200" b="0" dirty="0" err="1"/>
              <a:t>roi</a:t>
            </a:r>
            <a:r>
              <a:rPr lang="en-GB" sz="1200" b="0" dirty="0"/>
              <a:t> [1364] soleil [1713] tennis [3867] vacances [1726]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Note that several of these words are taught in this SOW – either in Rouge, Bleu or Vert (i.e., </a:t>
            </a:r>
            <a:r>
              <a:rPr lang="en-GB" sz="1200" dirty="0">
                <a:latin typeface="Cavolini" panose="03000502040302020204" pitchFamily="66" charset="0"/>
                <a:cs typeface="Cavolini" panose="03000502040302020204" pitchFamily="66" charset="0"/>
              </a:rPr>
              <a:t>fête, feu </a:t>
            </a:r>
            <a:r>
              <a:rPr lang="en-GB" sz="1200" dirty="0" err="1">
                <a:latin typeface="Cavolini" panose="03000502040302020204" pitchFamily="66" charset="0"/>
                <a:cs typeface="Cavolini" panose="03000502040302020204" pitchFamily="66" charset="0"/>
              </a:rPr>
              <a:t>d’artifice</a:t>
            </a:r>
            <a:r>
              <a:rPr lang="en-GB" sz="1200" dirty="0">
                <a:latin typeface="Cavolini" panose="03000502040302020204" pitchFamily="66" charset="0"/>
                <a:cs typeface="Cavolini" panose="03000502040302020204" pitchFamily="66" charset="0"/>
              </a:rPr>
              <a:t>, fleur, </a:t>
            </a:r>
            <a:r>
              <a:rPr lang="en-GB" sz="1200" dirty="0" err="1">
                <a:latin typeface="Cavolini" panose="03000502040302020204" pitchFamily="66" charset="0"/>
                <a:cs typeface="Cavolini" panose="03000502040302020204" pitchFamily="66" charset="0"/>
              </a:rPr>
              <a:t>mère</a:t>
            </a:r>
            <a:r>
              <a:rPr lang="en-GB" sz="1200" dirty="0">
                <a:latin typeface="Cavolini" panose="03000502040302020204" pitchFamily="66" charset="0"/>
                <a:cs typeface="Cavolini" panose="03000502040302020204" pitchFamily="66" charset="0"/>
              </a:rPr>
              <a:t>, </a:t>
            </a:r>
            <a:r>
              <a:rPr lang="en-GB" sz="1200" dirty="0" err="1">
                <a:latin typeface="Cavolini" panose="03000502040302020204" pitchFamily="66" charset="0"/>
                <a:cs typeface="Cavolini" panose="03000502040302020204" pitchFamily="66" charset="0"/>
              </a:rPr>
              <a:t>plage</a:t>
            </a:r>
            <a:r>
              <a:rPr lang="en-GB" sz="1200" dirty="0">
                <a:latin typeface="Cavolini" panose="03000502040302020204" pitchFamily="66" charset="0"/>
                <a:cs typeface="Cavolini" panose="03000502040302020204" pitchFamily="66" charset="0"/>
              </a:rPr>
              <a:t>, soleil, tennis).</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liaison after plural definite article ‘les’ and to connect this with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pupils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[dessins].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[chats].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[affiches].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listes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pronounce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listen and check.</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dessins.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chats.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affiches.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listes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358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vocabulary and structures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the English meaning.</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reveal the French and then elicit the English meaning from pupils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confirm the English meaning. </a:t>
            </a:r>
          </a:p>
          <a:p>
            <a:pPr marL="0" lvl="0" indent="0" algn="l" rtl="0">
              <a:spcBef>
                <a:spcPts val="0"/>
              </a:spcBef>
              <a:spcAft>
                <a:spcPts val="0"/>
              </a:spcAft>
              <a:buNone/>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 étudier avec des amis.</a:t>
            </a:r>
            <a:endParaRPr kumimoji="0" lang="fr-FR"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kumimoji="0" lang="en-GB"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kern="0" dirty="0">
                <a:solidFill>
                  <a:srgbClr val="002060"/>
                </a:solidFill>
                <a:latin typeface="Century Gothic"/>
                <a:ea typeface="Century Gothic"/>
                <a:cs typeface="Century Gothic"/>
                <a:sym typeface="Century Gothic"/>
              </a:rPr>
              <a:t>Je </a:t>
            </a:r>
            <a:r>
              <a:rPr lang="en-GB" sz="1800" kern="0" dirty="0" err="1">
                <a:solidFill>
                  <a:srgbClr val="002060"/>
                </a:solidFill>
                <a:latin typeface="Century Gothic"/>
                <a:ea typeface="Century Gothic"/>
                <a:cs typeface="Century Gothic"/>
                <a:sym typeface="Century Gothic"/>
              </a:rPr>
              <a:t>déteste</a:t>
            </a:r>
            <a:r>
              <a:rPr lang="en-GB" sz="1800" kern="0" dirty="0">
                <a:solidFill>
                  <a:srgbClr val="002060"/>
                </a:solidFill>
                <a:latin typeface="Century Gothic"/>
                <a:ea typeface="Century Gothic"/>
                <a:cs typeface="Century Gothic"/>
                <a:sym typeface="Century Gothic"/>
              </a:rPr>
              <a:t> les matins.</a:t>
            </a:r>
            <a:endParaRPr lang="en-GB" sz="2800" kern="0" dirty="0">
              <a:solidFill>
                <a:srgbClr val="000000"/>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déteste apporter beaucoup de choses à l’école. </a:t>
            </a:r>
            <a:endParaRPr kumimoji="0" lang="fr-FR"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a:t>
            </a:r>
            <a:r>
              <a:rPr kumimoji="0" lang="fr-FR" sz="1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la musique mais j</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 préfère le sport.</a:t>
            </a:r>
            <a:endParaRPr kumimoji="0" lang="fr-FR"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 jouer avec des amis.</a:t>
            </a:r>
            <a:endParaRPr kumimoji="0" lang="fr-FR" sz="1400" b="0" i="0" u="none" strike="noStrike" kern="0" cap="none" spc="0" normalizeH="0" baseline="0" noProof="0" dirty="0">
              <a:ln>
                <a:noFill/>
              </a:ln>
              <a:solidFill>
                <a:srgbClr val="000000"/>
              </a:solidFill>
              <a:effectLst/>
              <a:uLnTx/>
              <a:uFillTx/>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a:effectLst/>
                <a:latin typeface="Calibri" panose="020F0502020204030204" pitchFamily="34" charset="0"/>
                <a:ea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6.sv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6.sv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57.gif"/><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image" Target="../media/image56.png"/><Relationship Id="rId9" Type="http://schemas.openxmlformats.org/officeDocument/2006/relationships/audio" Target="../media/audio7.wav"/><Relationship Id="rId14" Type="http://schemas.openxmlformats.org/officeDocument/2006/relationships/audio" Target="../media/audio10.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58.gif"/><Relationship Id="rId3" Type="http://schemas.openxmlformats.org/officeDocument/2006/relationships/image" Target="../media/image55.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audio" Target="../media/audio15.wav"/><Relationship Id="rId5" Type="http://schemas.openxmlformats.org/officeDocument/2006/relationships/image" Target="../media/image26.svg"/><Relationship Id="rId10" Type="http://schemas.openxmlformats.org/officeDocument/2006/relationships/audio" Target="../media/audio14.wav"/><Relationship Id="rId4" Type="http://schemas.openxmlformats.org/officeDocument/2006/relationships/image" Target="../media/image25.png"/><Relationship Id="rId9" Type="http://schemas.openxmlformats.org/officeDocument/2006/relationships/audio" Target="../media/audio13.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79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grpSp>
        <p:nvGrpSpPr>
          <p:cNvPr id="7" name="Group 6">
            <a:extLst>
              <a:ext uri="{FF2B5EF4-FFF2-40B4-BE49-F238E27FC236}">
                <a16:creationId xmlns:a16="http://schemas.microsoft.com/office/drawing/2014/main" id="{4DCE28CE-4E39-466C-A390-0EE06619ABA9}"/>
              </a:ext>
            </a:extLst>
          </p:cNvPr>
          <p:cNvGrpSpPr/>
          <p:nvPr/>
        </p:nvGrpSpPr>
        <p:grpSpPr>
          <a:xfrm>
            <a:off x="171284" y="2271910"/>
            <a:ext cx="4322880" cy="3357184"/>
            <a:chOff x="6746139" y="3371789"/>
            <a:chExt cx="4322880" cy="3357184"/>
          </a:xfrm>
        </p:grpSpPr>
        <p:pic>
          <p:nvPicPr>
            <p:cNvPr id="8" name="Picture 7">
              <a:extLst>
                <a:ext uri="{FF2B5EF4-FFF2-40B4-BE49-F238E27FC236}">
                  <a16:creationId xmlns:a16="http://schemas.microsoft.com/office/drawing/2014/main" id="{805E2CCF-0FA9-4D27-A3EB-3A2A54600812}"/>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8089980" y="3371789"/>
              <a:ext cx="2836049" cy="2265756"/>
            </a:xfrm>
            <a:prstGeom prst="rect">
              <a:avLst/>
            </a:prstGeom>
          </p:spPr>
        </p:pic>
        <p:pic>
          <p:nvPicPr>
            <p:cNvPr id="9" name="Picture 8">
              <a:extLst>
                <a:ext uri="{FF2B5EF4-FFF2-40B4-BE49-F238E27FC236}">
                  <a16:creationId xmlns:a16="http://schemas.microsoft.com/office/drawing/2014/main" id="{39013F6E-D481-4878-AF55-2AD6A2FD04E6}"/>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9383062" y="4493655"/>
              <a:ext cx="1685957" cy="2072628"/>
            </a:xfrm>
            <a:prstGeom prst="rect">
              <a:avLst/>
            </a:prstGeom>
          </p:spPr>
        </p:pic>
        <p:pic>
          <p:nvPicPr>
            <p:cNvPr id="11" name="Picture 10">
              <a:extLst>
                <a:ext uri="{FF2B5EF4-FFF2-40B4-BE49-F238E27FC236}">
                  <a16:creationId xmlns:a16="http://schemas.microsoft.com/office/drawing/2014/main" id="{19B6A6DC-73D8-4976-B637-7180398DAB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49885" y="4188560"/>
              <a:ext cx="2515367" cy="1667831"/>
            </a:xfrm>
            <a:prstGeom prst="rect">
              <a:avLst/>
            </a:prstGeom>
          </p:spPr>
        </p:pic>
        <p:pic>
          <p:nvPicPr>
            <p:cNvPr id="12" name="Picture 11">
              <a:extLst>
                <a:ext uri="{FF2B5EF4-FFF2-40B4-BE49-F238E27FC236}">
                  <a16:creationId xmlns:a16="http://schemas.microsoft.com/office/drawing/2014/main" id="{68F98274-5522-4CE0-9C8D-17C17407E4A8}"/>
                </a:ext>
              </a:extLst>
            </p:cNvPr>
            <p:cNvPicPr>
              <a:picLocks noChangeAspect="1"/>
            </p:cNvPicPr>
            <p:nvPr/>
          </p:nvPicPr>
          <p:blipFill>
            <a:blip r:embed="rId7"/>
            <a:stretch>
              <a:fillRect/>
            </a:stretch>
          </p:blipFill>
          <p:spPr>
            <a:xfrm>
              <a:off x="7789318" y="4899835"/>
              <a:ext cx="2189543" cy="1554481"/>
            </a:xfrm>
            <a:prstGeom prst="rect">
              <a:avLst/>
            </a:prstGeom>
          </p:spPr>
        </p:pic>
        <p:pic>
          <p:nvPicPr>
            <p:cNvPr id="13" name="Picture 12">
              <a:extLst>
                <a:ext uri="{FF2B5EF4-FFF2-40B4-BE49-F238E27FC236}">
                  <a16:creationId xmlns:a16="http://schemas.microsoft.com/office/drawing/2014/main" id="{115E8DD4-DB2E-4CB6-AFFD-C2B72E8D32EF}"/>
                </a:ext>
              </a:extLst>
            </p:cNvPr>
            <p:cNvPicPr>
              <a:picLocks noChangeAspect="1"/>
            </p:cNvPicPr>
            <p:nvPr/>
          </p:nvPicPr>
          <p:blipFill>
            <a:blip r:embed="rId8"/>
            <a:stretch>
              <a:fillRect/>
            </a:stretch>
          </p:blipFill>
          <p:spPr>
            <a:xfrm rot="688304">
              <a:off x="8965044" y="4985226"/>
              <a:ext cx="1615440" cy="695985"/>
            </a:xfrm>
            <a:prstGeom prst="rect">
              <a:avLst/>
            </a:prstGeom>
          </p:spPr>
        </p:pic>
        <p:pic>
          <p:nvPicPr>
            <p:cNvPr id="14" name="Picture 13">
              <a:extLst>
                <a:ext uri="{FF2B5EF4-FFF2-40B4-BE49-F238E27FC236}">
                  <a16:creationId xmlns:a16="http://schemas.microsoft.com/office/drawing/2014/main" id="{FC447408-8C25-4D6D-BBBD-B793EE39EEAD}"/>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7017943" y="4828729"/>
              <a:ext cx="1003632" cy="859582"/>
            </a:xfrm>
            <a:prstGeom prst="rect">
              <a:avLst/>
            </a:prstGeom>
          </p:spPr>
        </p:pic>
        <p:pic>
          <p:nvPicPr>
            <p:cNvPr id="15" name="Picture 14">
              <a:extLst>
                <a:ext uri="{FF2B5EF4-FFF2-40B4-BE49-F238E27FC236}">
                  <a16:creationId xmlns:a16="http://schemas.microsoft.com/office/drawing/2014/main" id="{A766DEEE-E76F-4CAE-A8C1-4C02D6DE119E}"/>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6746139" y="5377333"/>
              <a:ext cx="1446847" cy="1182113"/>
            </a:xfrm>
            <a:prstGeom prst="rect">
              <a:avLst/>
            </a:prstGeom>
          </p:spPr>
        </p:pic>
        <p:pic>
          <p:nvPicPr>
            <p:cNvPr id="16" name="Picture 15">
              <a:extLst>
                <a:ext uri="{FF2B5EF4-FFF2-40B4-BE49-F238E27FC236}">
                  <a16:creationId xmlns:a16="http://schemas.microsoft.com/office/drawing/2014/main" id="{46A6652D-A5D8-42F0-B32B-738845E00309}"/>
                </a:ext>
              </a:extLst>
            </p:cNvPr>
            <p:cNvPicPr>
              <a:picLocks noChangeAspect="1"/>
            </p:cNvPicPr>
            <p:nvPr/>
          </p:nvPicPr>
          <p:blipFill>
            <a:blip r:embed="rId11"/>
            <a:stretch>
              <a:fillRect/>
            </a:stretch>
          </p:blipFill>
          <p:spPr>
            <a:xfrm>
              <a:off x="7017943" y="6343696"/>
              <a:ext cx="885695" cy="385277"/>
            </a:xfrm>
            <a:prstGeom prst="rect">
              <a:avLst/>
            </a:prstGeom>
          </p:spPr>
        </p:pic>
      </p:grpSp>
      <p:pic>
        <p:nvPicPr>
          <p:cNvPr id="17" name="Picture 16" descr="Icon&#10;&#10;Description automatically generated with low confidence">
            <a:extLst>
              <a:ext uri="{FF2B5EF4-FFF2-40B4-BE49-F238E27FC236}">
                <a16:creationId xmlns:a16="http://schemas.microsoft.com/office/drawing/2014/main" id="{1AC79513-8864-4698-A34F-FD1D2BD836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47" y="1222262"/>
            <a:ext cx="1450567" cy="1414806"/>
          </a:xfrm>
          <a:prstGeom prst="rect">
            <a:avLst/>
          </a:prstGeom>
        </p:spPr>
      </p:pic>
      <p:sp>
        <p:nvSpPr>
          <p:cNvPr id="18" name="Title 1">
            <a:extLst>
              <a:ext uri="{FF2B5EF4-FFF2-40B4-BE49-F238E27FC236}">
                <a16:creationId xmlns:a16="http://schemas.microsoft.com/office/drawing/2014/main" id="{2179E286-CD65-49E6-B7E2-06114B3FC8E5}"/>
              </a:ext>
            </a:extLst>
          </p:cNvPr>
          <p:cNvSpPr txBox="1">
            <a:spLocks/>
          </p:cNvSpPr>
          <p:nvPr/>
        </p:nvSpPr>
        <p:spPr>
          <a:xfrm rot="20567045">
            <a:off x="-54151" y="184703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600" b="1" kern="0" spc="-1" dirty="0">
                <a:solidFill>
                  <a:srgbClr val="3B3838"/>
                </a:solidFill>
                <a:latin typeface="Cavolini" panose="03000502040302020204" pitchFamily="66" charset="0"/>
                <a:ea typeface="Century Gothic"/>
                <a:cs typeface="Cavolini" panose="03000502040302020204" pitchFamily="66" charset="0"/>
              </a:rPr>
              <a:t>Un spectacle !</a:t>
            </a:r>
            <a:endParaRPr lang="en-GB" sz="3600" kern="0" dirty="0">
              <a:solidFill>
                <a:srgbClr val="3B3838"/>
              </a:solidFill>
              <a:latin typeface="Cavolini" panose="03000502040302020204" pitchFamily="66" charset="0"/>
              <a:cs typeface="Cavolini" panose="03000502040302020204" pitchFamily="66" charset="0"/>
            </a:endParaRPr>
          </a:p>
        </p:txBody>
      </p:sp>
      <p:sp>
        <p:nvSpPr>
          <p:cNvPr id="19" name="Title 1">
            <a:extLst>
              <a:ext uri="{FF2B5EF4-FFF2-40B4-BE49-F238E27FC236}">
                <a16:creationId xmlns:a16="http://schemas.microsoft.com/office/drawing/2014/main" id="{78EFDE40-ECDE-40AD-8656-E9FEAD8ADCFE}"/>
              </a:ext>
            </a:extLst>
          </p:cNvPr>
          <p:cNvSpPr txBox="1">
            <a:spLocks/>
          </p:cNvSpPr>
          <p:nvPr/>
        </p:nvSpPr>
        <p:spPr>
          <a:xfrm>
            <a:off x="4511040" y="6083244"/>
            <a:ext cx="768096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spc="-1" dirty="0">
                <a:solidFill>
                  <a:srgbClr val="3B3838"/>
                </a:solidFill>
                <a:latin typeface="Cavolini" panose="03000502040302020204" pitchFamily="66" charset="0"/>
                <a:ea typeface="Century Gothic"/>
                <a:cs typeface="Cavolini" panose="03000502040302020204" pitchFamily="66" charset="0"/>
              </a:rPr>
              <a:t>le spectacle de fin </a:t>
            </a:r>
            <a:r>
              <a:rPr lang="en-GB" sz="2000" b="1" kern="0" spc="-1" dirty="0" err="1">
                <a:solidFill>
                  <a:srgbClr val="3B3838"/>
                </a:solidFill>
                <a:latin typeface="Cavolini" panose="03000502040302020204" pitchFamily="66" charset="0"/>
                <a:ea typeface="Century Gothic"/>
                <a:cs typeface="Cavolini" panose="03000502040302020204" pitchFamily="66" charset="0"/>
              </a:rPr>
              <a:t>d’année</a:t>
            </a:r>
            <a:r>
              <a:rPr lang="en-GB" sz="2000" b="1" kern="0" spc="-1" dirty="0">
                <a:solidFill>
                  <a:srgbClr val="3B3838"/>
                </a:solidFill>
                <a:latin typeface="Cavolini" panose="03000502040302020204" pitchFamily="66" charset="0"/>
                <a:ea typeface="Century Gothic"/>
                <a:cs typeface="Cavolini" panose="03000502040302020204" pitchFamily="66" charset="0"/>
              </a:rPr>
              <a:t> – the end of year show</a:t>
            </a:r>
            <a:endParaRPr lang="en-GB" sz="2000" kern="0" dirty="0">
              <a:solidFill>
                <a:srgbClr val="3B3838"/>
              </a:solidFill>
              <a:latin typeface="Cavolini" panose="03000502040302020204" pitchFamily="66" charset="0"/>
              <a:cs typeface="Cavolini" panose="0300050204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21908" y="97469"/>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4136661034"/>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onze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sept</a:t>
                      </a:r>
                    </a:p>
                  </a:txBody>
                  <a:tcPr/>
                </a:tc>
                <a:tc>
                  <a:txBody>
                    <a:bodyPr/>
                    <a:lstStyle/>
                    <a:p>
                      <a:r>
                        <a:rPr lang="en-GB" sz="2400" b="1" dirty="0">
                          <a:solidFill>
                            <a:srgbClr val="00B0F0"/>
                          </a:solidFill>
                          <a:latin typeface="Century Gothic" panose="020B0502020202020204" pitchFamily="34" charset="0"/>
                        </a:rPr>
                        <a:t>cinq</a:t>
                      </a:r>
                    </a:p>
                  </a:txBody>
                  <a:tcPr/>
                </a:tc>
                <a:tc>
                  <a:txBody>
                    <a:bodyPr/>
                    <a:lstStyle/>
                    <a:p>
                      <a:r>
                        <a:rPr lang="en-GB" sz="2400" b="1" dirty="0">
                          <a:solidFill>
                            <a:srgbClr val="00B0F0"/>
                          </a:solidFill>
                          <a:latin typeface="Century Gothic" panose="020B0502020202020204" pitchFamily="34" charset="0"/>
                        </a:rPr>
                        <a:t>trois</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quand</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aout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janvier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l’anniversaire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juillet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merci</a:t>
                      </a:r>
                    </a:p>
                  </a:txBody>
                  <a:tcPr/>
                </a:tc>
                <a:tc>
                  <a:txBody>
                    <a:bodyPr/>
                    <a:lstStyle/>
                    <a:p>
                      <a:r>
                        <a:rPr lang="en-GB" sz="2400" b="1" dirty="0">
                          <a:solidFill>
                            <a:srgbClr val="FF3399"/>
                          </a:solidFill>
                          <a:latin typeface="Century Gothic" panose="020B0502020202020204" pitchFamily="34" charset="0"/>
                        </a:rPr>
                        <a:t>la langue</a:t>
                      </a:r>
                    </a:p>
                  </a:txBody>
                  <a:tcPr/>
                </a:tc>
                <a:tc>
                  <a:txBody>
                    <a:bodyPr/>
                    <a:lstStyle/>
                    <a:p>
                      <a:r>
                        <a:rPr lang="en-GB" sz="2400" b="1" dirty="0">
                          <a:solidFill>
                            <a:srgbClr val="FF3399"/>
                          </a:solidFill>
                          <a:latin typeface="Century Gothic" panose="020B0502020202020204" pitchFamily="34" charset="0"/>
                        </a:rPr>
                        <a:t>de </a:t>
                      </a:r>
                      <a:r>
                        <a:rPr lang="en-GB" sz="2400" b="1" dirty="0" err="1">
                          <a:solidFill>
                            <a:srgbClr val="FF3399"/>
                          </a:solidFill>
                          <a:latin typeface="Century Gothic" panose="020B0502020202020204" pitchFamily="34" charset="0"/>
                        </a:rPr>
                        <a:t>rien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adorer</a:t>
                      </a:r>
                    </a:p>
                  </a:txBody>
                  <a:tcPr/>
                </a:tc>
                <a:tc>
                  <a:txBody>
                    <a:bodyPr/>
                    <a:lstStyle/>
                    <a:p>
                      <a:r>
                        <a:rPr lang="en-GB" sz="2400" b="1" dirty="0" err="1">
                          <a:solidFill>
                            <a:srgbClr val="FF3399"/>
                          </a:solidFill>
                          <a:latin typeface="Century Gothic" panose="020B0502020202020204" pitchFamily="34" charset="0"/>
                        </a:rPr>
                        <a:t>apporter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matin</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love, loving</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662272" y="5879394"/>
            <a:ext cx="2732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bring, bringing</a:t>
            </a: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morning</a:t>
            </a: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thank you</a:t>
            </a: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259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language</a:t>
            </a: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you’re welcome</a:t>
            </a: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January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2671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birthday</a:t>
            </a: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July</a:t>
            </a: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August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7</a:t>
            </a: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5</a:t>
            </a: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3</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8</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11</a:t>
            </a: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4</a:t>
            </a:r>
          </a:p>
        </p:txBody>
      </p:sp>
      <p:sp>
        <p:nvSpPr>
          <p:cNvPr id="37" name="Google Shape;167;p2">
            <a:extLst>
              <a:ext uri="{FF2B5EF4-FFF2-40B4-BE49-F238E27FC236}">
                <a16:creationId xmlns:a16="http://schemas.microsoft.com/office/drawing/2014/main" id="{8E3F992A-FC98-46E6-AE65-B3625BD58551}"/>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21908" y="97469"/>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1765512233"/>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2</a:t>
                      </a:r>
                    </a:p>
                  </a:txBody>
                  <a:tcPr/>
                </a:tc>
                <a:tc>
                  <a:txBody>
                    <a:bodyPr/>
                    <a:lstStyle/>
                    <a:p>
                      <a:r>
                        <a:rPr lang="en-GB" sz="2400" b="1" dirty="0">
                          <a:solidFill>
                            <a:srgbClr val="00B0F0"/>
                          </a:solidFill>
                          <a:latin typeface="Century Gothic" panose="020B0502020202020204" pitchFamily="34" charset="0"/>
                        </a:rPr>
                        <a:t>9</a:t>
                      </a:r>
                    </a:p>
                  </a:txBody>
                  <a:tcPr/>
                </a:tc>
                <a:tc>
                  <a:txBody>
                    <a:bodyPr/>
                    <a:lstStyle/>
                    <a:p>
                      <a:r>
                        <a:rPr lang="en-GB" sz="2400" b="1" dirty="0">
                          <a:solidFill>
                            <a:srgbClr val="00B0F0"/>
                          </a:solidFill>
                          <a:latin typeface="Century Gothic" panose="020B0502020202020204" pitchFamily="34" charset="0"/>
                        </a:rPr>
                        <a:t>there is/there are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8</a:t>
                      </a:r>
                    </a:p>
                  </a:txBody>
                  <a:tcPr/>
                </a:tc>
                <a:tc>
                  <a:txBody>
                    <a:bodyPr/>
                    <a:lstStyle/>
                    <a:p>
                      <a:r>
                        <a:rPr lang="en-GB" sz="2400" b="1" dirty="0">
                          <a:solidFill>
                            <a:srgbClr val="00B0F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August</a:t>
                      </a: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400" b="1" dirty="0">
                          <a:solidFill>
                            <a:srgbClr val="92D050"/>
                          </a:solidFill>
                          <a:latin typeface="Century Gothic" panose="020B0502020202020204" pitchFamily="34" charset="0"/>
                        </a:rPr>
                        <a:t>when</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February</a:t>
                      </a: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(the) month</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100" b="1" dirty="0">
                          <a:solidFill>
                            <a:srgbClr val="FF3399"/>
                          </a:solidFill>
                          <a:latin typeface="Century Gothic" panose="020B0502020202020204" pitchFamily="34" charset="0"/>
                        </a:rPr>
                        <a:t>to bring, bringing</a:t>
                      </a:r>
                    </a:p>
                  </a:txBody>
                  <a:tcPr/>
                </a:tc>
                <a:tc>
                  <a:txBody>
                    <a:bodyPr/>
                    <a:lstStyle/>
                    <a:p>
                      <a:r>
                        <a:rPr lang="en-GB" sz="2400" b="1" dirty="0">
                          <a:solidFill>
                            <a:srgbClr val="FF3399"/>
                          </a:solidFill>
                          <a:latin typeface="Century Gothic" panose="020B0502020202020204" pitchFamily="34" charset="0"/>
                        </a:rPr>
                        <a:t>you’re welcome</a:t>
                      </a:r>
                    </a:p>
                  </a:txBody>
                  <a:tcPr/>
                </a:tc>
                <a:tc>
                  <a:txBody>
                    <a:bodyPr/>
                    <a:lstStyle/>
                    <a:p>
                      <a:r>
                        <a:rPr lang="en-GB" sz="2400" b="1" dirty="0">
                          <a:solidFill>
                            <a:srgbClr val="FF3399"/>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a:t>
                      </a:r>
                      <a:r>
                        <a:rPr lang="en-GB" sz="2400" b="1" dirty="0" err="1">
                          <a:solidFill>
                            <a:srgbClr val="FF3399"/>
                          </a:solidFill>
                          <a:latin typeface="Century Gothic" panose="020B0502020202020204" pitchFamily="34" charset="0"/>
                        </a:rPr>
                        <a:t>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morning</a:t>
                      </a:r>
                    </a:p>
                  </a:txBody>
                  <a:tcPr/>
                </a:tc>
                <a:tc>
                  <a:txBody>
                    <a:bodyPr/>
                    <a:lstStyle/>
                    <a:p>
                      <a:r>
                        <a:rPr lang="en-GB" sz="2400" b="1" dirty="0">
                          <a:solidFill>
                            <a:srgbClr val="FF3399"/>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les</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matin</a:t>
            </a: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merci</a:t>
            </a: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apporter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langue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37" name="Google Shape;167;p2">
            <a:extLst>
              <a:ext uri="{FF2B5EF4-FFF2-40B4-BE49-F238E27FC236}">
                <a16:creationId xmlns:a16="http://schemas.microsoft.com/office/drawing/2014/main" id="{F550DAC8-6DDC-4E3D-B37B-A71D692E12A8}"/>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3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24" name="Table 4">
            <a:extLst>
              <a:ext uri="{FF2B5EF4-FFF2-40B4-BE49-F238E27FC236}">
                <a16:creationId xmlns:a16="http://schemas.microsoft.com/office/drawing/2014/main" id="{73D1DF4B-50E9-41C7-BFEA-980E48A214B8}"/>
              </a:ext>
            </a:extLst>
          </p:cNvPr>
          <p:cNvGraphicFramePr>
            <a:graphicFrameLocks noGrp="1"/>
          </p:cNvGraphicFramePr>
          <p:nvPr>
            <p:extLst>
              <p:ext uri="{D42A27DB-BD31-4B8C-83A1-F6EECF244321}">
                <p14:modId xmlns:p14="http://schemas.microsoft.com/office/powerpoint/2010/main" val="1669631850"/>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janvier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juillet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merci</a:t>
                      </a:r>
                    </a:p>
                  </a:txBody>
                  <a:tcPr/>
                </a:tc>
                <a:tc>
                  <a:txBody>
                    <a:bodyPr/>
                    <a:lstStyle/>
                    <a:p>
                      <a:r>
                        <a:rPr lang="en-GB" sz="2400" b="1" dirty="0">
                          <a:solidFill>
                            <a:srgbClr val="002060"/>
                          </a:solidFill>
                          <a:latin typeface="Century Gothic" panose="020B0502020202020204" pitchFamily="34" charset="0"/>
                        </a:rPr>
                        <a:t>la langue</a:t>
                      </a:r>
                    </a:p>
                  </a:txBody>
                  <a:tcPr/>
                </a:tc>
                <a:tc>
                  <a:txBody>
                    <a:bodyPr/>
                    <a:lstStyle/>
                    <a:p>
                      <a:r>
                        <a:rPr lang="en-GB" sz="2400" b="1" dirty="0">
                          <a:solidFill>
                            <a:srgbClr val="002060"/>
                          </a:solidFill>
                          <a:latin typeface="Century Gothic" panose="020B0502020202020204" pitchFamily="34" charset="0"/>
                        </a:rPr>
                        <a:t>de </a:t>
                      </a:r>
                      <a:r>
                        <a:rPr lang="en-GB" sz="2400" b="1" dirty="0" err="1">
                          <a:solidFill>
                            <a:srgbClr val="002060"/>
                          </a:solidFill>
                          <a:latin typeface="Century Gothic" panose="020B0502020202020204" pitchFamily="34" charset="0"/>
                        </a:rPr>
                        <a:t>rien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adorer</a:t>
                      </a:r>
                    </a:p>
                  </a:txBody>
                  <a:tcPr/>
                </a:tc>
                <a:tc>
                  <a:txBody>
                    <a:bodyPr/>
                    <a:lstStyle/>
                    <a:p>
                      <a:r>
                        <a:rPr lang="en-GB" sz="2400" b="1" dirty="0" err="1">
                          <a:solidFill>
                            <a:srgbClr val="002060"/>
                          </a:solidFill>
                          <a:latin typeface="Century Gothic" panose="020B0502020202020204" pitchFamily="34" charset="0"/>
                        </a:rPr>
                        <a:t>apporter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matin</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01F96456-6661-4669-97BC-E9EE4A114106}"/>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CE6A2650-5A63-4A99-B159-7F348E3EA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5C65FD78-FD1E-45C6-BAE1-CB02671F9220}"/>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C1AEC681-D964-48E9-98CA-09EDE2556EEA}"/>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70EA7BD7-5692-4634-8CA2-40B4FFF6EE3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305AD50A-BFF0-4259-ACDA-EB1A1E1E835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7" name="Google Shape;167;p2">
            <a:extLst>
              <a:ext uri="{FF2B5EF4-FFF2-40B4-BE49-F238E27FC236}">
                <a16:creationId xmlns:a16="http://schemas.microsoft.com/office/drawing/2014/main" id="{57C02DD0-1E2B-47F1-85E8-CC1DB0C5E6DE}"/>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897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2EDED9D-8281-4887-911A-14BD08C30FF1}"/>
              </a:ext>
            </a:extLst>
          </p:cNvPr>
          <p:cNvGraphicFramePr>
            <a:graphicFrameLocks noGrp="1"/>
          </p:cNvGraphicFramePr>
          <p:nvPr>
            <p:extLst>
              <p:ext uri="{D42A27DB-BD31-4B8C-83A1-F6EECF244321}">
                <p14:modId xmlns:p14="http://schemas.microsoft.com/office/powerpoint/2010/main" val="1682329777"/>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2</a:t>
                      </a:r>
                    </a:p>
                  </a:txBody>
                  <a:tcPr/>
                </a:tc>
                <a:tc>
                  <a:txBody>
                    <a:bodyPr/>
                    <a:lstStyle/>
                    <a:p>
                      <a:r>
                        <a:rPr lang="en-GB" sz="2400" b="1" dirty="0">
                          <a:solidFill>
                            <a:srgbClr val="002060"/>
                          </a:solidFill>
                          <a:latin typeface="Century Gothic" panose="020B0502020202020204" pitchFamily="34" charset="0"/>
                        </a:rPr>
                        <a:t>9</a:t>
                      </a:r>
                    </a:p>
                  </a:txBody>
                  <a:tcPr/>
                </a:tc>
                <a:tc>
                  <a:txBody>
                    <a:bodyPr/>
                    <a:lstStyle/>
                    <a:p>
                      <a:r>
                        <a:rPr lang="en-GB" sz="2400" b="1" dirty="0">
                          <a:solidFill>
                            <a:srgbClr val="002060"/>
                          </a:solidFill>
                          <a:latin typeface="Century Gothic" panose="020B0502020202020204" pitchFamily="34" charset="0"/>
                        </a:rPr>
                        <a:t>there is/there are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8</a:t>
                      </a:r>
                    </a:p>
                  </a:txBody>
                  <a:tcPr/>
                </a:tc>
                <a:tc>
                  <a:txBody>
                    <a:bodyPr/>
                    <a:lstStyle/>
                    <a:p>
                      <a:r>
                        <a:rPr lang="en-GB" sz="2400" b="1" dirty="0">
                          <a:solidFill>
                            <a:srgbClr val="00206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August</a:t>
                      </a:r>
                    </a:p>
                  </a:txBody>
                  <a:tcPr/>
                </a:tc>
                <a:tc>
                  <a:txBody>
                    <a:bodyPr/>
                    <a:lstStyle/>
                    <a:p>
                      <a:r>
                        <a:rPr lang="en-GB" sz="2400" b="1" dirty="0">
                          <a:solidFill>
                            <a:srgbClr val="002060"/>
                          </a:solidFill>
                          <a:latin typeface="Century Gothic" panose="020B0502020202020204" pitchFamily="34" charset="0"/>
                        </a:rPr>
                        <a:t>(the) birthday</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(the) month</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100" b="1" dirty="0">
                          <a:solidFill>
                            <a:srgbClr val="002060"/>
                          </a:solidFill>
                          <a:latin typeface="Century Gothic" panose="020B0502020202020204" pitchFamily="34" charset="0"/>
                        </a:rPr>
                        <a:t>to bring, bringing</a:t>
                      </a:r>
                    </a:p>
                  </a:txBody>
                  <a:tcPr/>
                </a:tc>
                <a:tc>
                  <a:txBody>
                    <a:bodyPr/>
                    <a:lstStyle/>
                    <a:p>
                      <a:r>
                        <a:rPr lang="en-GB" sz="2400" b="1" dirty="0">
                          <a:solidFill>
                            <a:srgbClr val="002060"/>
                          </a:solidFill>
                          <a:latin typeface="Century Gothic" panose="020B0502020202020204" pitchFamily="34" charset="0"/>
                        </a:rPr>
                        <a:t>you’re welcome</a:t>
                      </a:r>
                    </a:p>
                  </a:txBody>
                  <a:tcPr/>
                </a:tc>
                <a:tc>
                  <a:txBody>
                    <a:bodyPr/>
                    <a:lstStyle/>
                    <a:p>
                      <a:r>
                        <a:rPr lang="en-GB" sz="2400" b="1" dirty="0">
                          <a:solidFill>
                            <a:srgbClr val="002060"/>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 morning</a:t>
                      </a:r>
                    </a:p>
                  </a:txBody>
                  <a:tcPr/>
                </a:tc>
                <a:tc>
                  <a:txBody>
                    <a:bodyPr/>
                    <a:lstStyle/>
                    <a:p>
                      <a:r>
                        <a:rPr lang="en-GB" sz="2400" b="1" dirty="0">
                          <a:solidFill>
                            <a:srgbClr val="002060"/>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798AFA47-FDE7-4AE2-A55C-86888F5B2F2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7CB9B59-700D-4775-B4D1-27796C158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032FC863-35E2-4013-A7F8-A188DCCDB3A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620D8B12-46C4-48E4-8AB4-D68C1D15F4D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449DFA75-D1AB-4E16-903E-0777D18F6E6F}"/>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97C83D90-8C60-4051-A567-0118E15021E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6" name="TextBox 35">
            <a:extLst>
              <a:ext uri="{FF2B5EF4-FFF2-40B4-BE49-F238E27FC236}">
                <a16:creationId xmlns:a16="http://schemas.microsoft.com/office/drawing/2014/main" id="{FD292B97-7688-4FA5-996E-F303DF0A11C8}"/>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langue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Google Shape;167;p2">
            <a:extLst>
              <a:ext uri="{FF2B5EF4-FFF2-40B4-BE49-F238E27FC236}">
                <a16:creationId xmlns:a16="http://schemas.microsoft.com/office/drawing/2014/main" id="{E0C7251E-2C54-409D-A5FF-5BE68D61C295}"/>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663055" y="1524644"/>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31838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27152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349744" y="1741625"/>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26625" y="54184"/>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7" name="CustomShape 6">
            <a:extLst>
              <a:ext uri="{FF2B5EF4-FFF2-40B4-BE49-F238E27FC236}">
                <a16:creationId xmlns:a16="http://schemas.microsoft.com/office/drawing/2014/main" id="{DD7A84D7-5E50-4655-9121-58AD1AF7C37D}"/>
              </a:ext>
            </a:extLst>
          </p:cNvPr>
          <p:cNvSpPr/>
          <p:nvPr/>
        </p:nvSpPr>
        <p:spPr>
          <a:xfrm>
            <a:off x="3086585" y="9691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L’amitié*</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7">
            <a:extLst>
              <a:ext uri="{FF2B5EF4-FFF2-40B4-BE49-F238E27FC236}">
                <a16:creationId xmlns:a16="http://schemas.microsoft.com/office/drawing/2014/main" id="{9725F6F3-C889-4D50-B6BF-C5E5D3657BA5}"/>
              </a:ext>
            </a:extLst>
          </p:cNvPr>
          <p:cNvSpPr/>
          <p:nvPr/>
        </p:nvSpPr>
        <p:spPr>
          <a:xfrm>
            <a:off x="70137" y="802145"/>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2">
            <a:extLst>
              <a:ext uri="{FF2B5EF4-FFF2-40B4-BE49-F238E27FC236}">
                <a16:creationId xmlns:a16="http://schemas.microsoft.com/office/drawing/2014/main" id="{D9CD2BD1-6816-47B8-8D1F-E73754351B22}"/>
              </a:ext>
            </a:extLst>
          </p:cNvPr>
          <p:cNvSpPr txBox="1">
            <a:spLocks/>
          </p:cNvSpPr>
          <p:nvPr/>
        </p:nvSpPr>
        <p:spPr>
          <a:xfrm>
            <a:off x="10529294" y="443814"/>
            <a:ext cx="1557451" cy="374973"/>
          </a:xfrm>
          <a:prstGeom prst="rect">
            <a:avLst/>
          </a:prstGeom>
          <a:solidFill>
            <a:schemeClr val="bg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pic>
        <p:nvPicPr>
          <p:cNvPr id="40" name="Picture 39">
            <a:extLst>
              <a:ext uri="{FF2B5EF4-FFF2-40B4-BE49-F238E27FC236}">
                <a16:creationId xmlns:a16="http://schemas.microsoft.com/office/drawing/2014/main" id="{8D273924-17E1-421C-9F58-1E7233A5BBF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4681" y="3119116"/>
            <a:ext cx="1476268" cy="1408797"/>
          </a:xfrm>
          <a:prstGeom prst="rect">
            <a:avLst/>
          </a:prstGeom>
        </p:spPr>
      </p:pic>
      <p:sp>
        <p:nvSpPr>
          <p:cNvPr id="41" name="TextBox 40">
            <a:extLst>
              <a:ext uri="{FF2B5EF4-FFF2-40B4-BE49-F238E27FC236}">
                <a16:creationId xmlns:a16="http://schemas.microsoft.com/office/drawing/2014/main" id="{452FA397-5C34-4BC8-BFD5-3F01CAC47E38}"/>
              </a:ext>
            </a:extLst>
          </p:cNvPr>
          <p:cNvSpPr txBox="1"/>
          <p:nvPr/>
        </p:nvSpPr>
        <p:spPr>
          <a:xfrm>
            <a:off x="8321913" y="159552"/>
            <a:ext cx="263043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l’amitié- friendship</a:t>
            </a:r>
          </a:p>
        </p:txBody>
      </p:sp>
      <p:sp>
        <p:nvSpPr>
          <p:cNvPr id="42" name="CustomShape 7">
            <a:extLst>
              <a:ext uri="{FF2B5EF4-FFF2-40B4-BE49-F238E27FC236}">
                <a16:creationId xmlns:a16="http://schemas.microsoft.com/office/drawing/2014/main" id="{D69EE23D-4B4D-4F23-9292-360487F4C561}"/>
              </a:ext>
            </a:extLst>
          </p:cNvPr>
          <p:cNvSpPr/>
          <p:nvPr/>
        </p:nvSpPr>
        <p:spPr>
          <a:xfrm>
            <a:off x="96411" y="1255157"/>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7">
            <a:extLst>
              <a:ext uri="{FF2B5EF4-FFF2-40B4-BE49-F238E27FC236}">
                <a16:creationId xmlns:a16="http://schemas.microsoft.com/office/drawing/2014/main" id="{C035BED4-7D1F-4E5D-A386-95F746896C1F}"/>
              </a:ext>
            </a:extLst>
          </p:cNvPr>
          <p:cNvSpPr/>
          <p:nvPr/>
        </p:nvSpPr>
        <p:spPr>
          <a:xfrm>
            <a:off x="114881" y="1701539"/>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Picture 43" descr="A picture containing text, dark&#10;&#10;Description automatically generated">
            <a:extLst>
              <a:ext uri="{FF2B5EF4-FFF2-40B4-BE49-F238E27FC236}">
                <a16:creationId xmlns:a16="http://schemas.microsoft.com/office/drawing/2014/main" id="{2378F713-246F-478A-97D0-1F57204FC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2850" y="2634971"/>
            <a:ext cx="1328532" cy="968291"/>
          </a:xfrm>
          <a:prstGeom prst="rect">
            <a:avLst/>
          </a:prstGeom>
        </p:spPr>
      </p:pic>
      <p:pic>
        <p:nvPicPr>
          <p:cNvPr id="45" name="Picture 9" descr="See the source image">
            <a:extLst>
              <a:ext uri="{FF2B5EF4-FFF2-40B4-BE49-F238E27FC236}">
                <a16:creationId xmlns:a16="http://schemas.microsoft.com/office/drawing/2014/main" id="{940AF99C-DF5B-407F-AFDA-892A3DB8A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9145" y="3708826"/>
            <a:ext cx="1111532" cy="1002201"/>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with Corners Rounded 45">
            <a:extLst>
              <a:ext uri="{FF2B5EF4-FFF2-40B4-BE49-F238E27FC236}">
                <a16:creationId xmlns:a16="http://schemas.microsoft.com/office/drawing/2014/main" id="{E7628D4B-7EDD-4F1D-BA04-B49B9A10D4D9}"/>
              </a:ext>
            </a:extLst>
          </p:cNvPr>
          <p:cNvSpPr/>
          <p:nvPr/>
        </p:nvSpPr>
        <p:spPr>
          <a:xfrm>
            <a:off x="4309149" y="2546736"/>
            <a:ext cx="2178903" cy="1011679"/>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a:t>
            </a:r>
            <a:br>
              <a:rPr kumimoji="0" lang="en-GB" sz="2800" b="0" i="0" u="none" strike="noStrike" kern="1200" cap="none" spc="0" normalizeH="0" baseline="0" noProof="0" dirty="0">
                <a:ln>
                  <a:noFill/>
                </a:ln>
                <a:solidFill>
                  <a:srgbClr val="002060"/>
                </a:solidFill>
                <a:effectLst/>
                <a:uLnTx/>
                <a:uFillTx/>
                <a:latin typeface="Century Gothic"/>
                <a:ea typeface="+mn-ea"/>
                <a:cs typeface="+mn-cs"/>
              </a:rPr>
            </a:br>
            <a:r>
              <a:rPr kumimoji="0" lang="en-GB" sz="2800" b="0" i="0" u="none" strike="noStrike" kern="1200" cap="none" spc="0" normalizeH="0" baseline="0" noProof="0" dirty="0">
                <a:ln>
                  <a:noFill/>
                </a:ln>
                <a:solidFill>
                  <a:srgbClr val="002060"/>
                </a:solidFill>
                <a:effectLst/>
                <a:uLnTx/>
                <a:uFillTx/>
                <a:latin typeface="Century Gothic"/>
                <a:ea typeface="+mn-ea"/>
                <a:cs typeface="+mn-cs"/>
              </a:rPr>
              <a:t>r _ _ _ _ r !</a:t>
            </a:r>
          </a:p>
        </p:txBody>
      </p:sp>
      <p:sp>
        <p:nvSpPr>
          <p:cNvPr id="47" name="Speech Bubble: Rectangle with Corners Rounded 46">
            <a:extLst>
              <a:ext uri="{FF2B5EF4-FFF2-40B4-BE49-F238E27FC236}">
                <a16:creationId xmlns:a16="http://schemas.microsoft.com/office/drawing/2014/main" id="{5DA9A0BE-C609-4F8A-BAD0-C64A526F9CBC}"/>
              </a:ext>
            </a:extLst>
          </p:cNvPr>
          <p:cNvSpPr/>
          <p:nvPr/>
        </p:nvSpPr>
        <p:spPr>
          <a:xfrm>
            <a:off x="1676685" y="2610893"/>
            <a:ext cx="2047095"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r ! </a:t>
            </a:r>
          </a:p>
        </p:txBody>
      </p:sp>
      <p:sp>
        <p:nvSpPr>
          <p:cNvPr id="48" name="Speech Bubble: Rectangle with Corners Rounded 47">
            <a:extLst>
              <a:ext uri="{FF2B5EF4-FFF2-40B4-BE49-F238E27FC236}">
                <a16:creationId xmlns:a16="http://schemas.microsoft.com/office/drawing/2014/main" id="{A0908850-A8A1-4DBD-9199-12CB3D212A8B}"/>
              </a:ext>
            </a:extLst>
          </p:cNvPr>
          <p:cNvSpPr/>
          <p:nvPr/>
        </p:nvSpPr>
        <p:spPr>
          <a:xfrm>
            <a:off x="7943991" y="2610892"/>
            <a:ext cx="2448716"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How’s it going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today</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9" name="CustomShape 7">
            <a:extLst>
              <a:ext uri="{FF2B5EF4-FFF2-40B4-BE49-F238E27FC236}">
                <a16:creationId xmlns:a16="http://schemas.microsoft.com/office/drawing/2014/main" id="{81FBE3F3-1179-450B-8E7C-033999AFE2FD}"/>
              </a:ext>
            </a:extLst>
          </p:cNvPr>
          <p:cNvSpPr/>
          <p:nvPr/>
        </p:nvSpPr>
        <p:spPr>
          <a:xfrm>
            <a:off x="48088" y="4735744"/>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Speech Bubble: Rectangle with Corners Rounded 49">
            <a:extLst>
              <a:ext uri="{FF2B5EF4-FFF2-40B4-BE49-F238E27FC236}">
                <a16:creationId xmlns:a16="http://schemas.microsoft.com/office/drawing/2014/main" id="{75622A04-6A96-4687-8441-2FCB8CD142B1}"/>
              </a:ext>
            </a:extLst>
          </p:cNvPr>
          <p:cNvSpPr/>
          <p:nvPr/>
        </p:nvSpPr>
        <p:spPr>
          <a:xfrm>
            <a:off x="105255" y="5454297"/>
            <a:ext cx="2237094"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funny!</a:t>
            </a:r>
          </a:p>
        </p:txBody>
      </p:sp>
      <p:sp>
        <p:nvSpPr>
          <p:cNvPr id="51" name="Speech Bubble: Rectangle with Corners Rounded 50">
            <a:extLst>
              <a:ext uri="{FF2B5EF4-FFF2-40B4-BE49-F238E27FC236}">
                <a16:creationId xmlns:a16="http://schemas.microsoft.com/office/drawing/2014/main" id="{FC9AC88F-9EAB-42F7-A70D-1891A2B1D8F0}"/>
              </a:ext>
            </a:extLst>
          </p:cNvPr>
          <p:cNvSpPr/>
          <p:nvPr/>
        </p:nvSpPr>
        <p:spPr>
          <a:xfrm>
            <a:off x="2579306" y="547941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It’s perfect!</a:t>
            </a:r>
          </a:p>
        </p:txBody>
      </p:sp>
      <p:sp>
        <p:nvSpPr>
          <p:cNvPr id="52" name="Speech Bubble: Rectangle with Corners Rounded 51">
            <a:extLst>
              <a:ext uri="{FF2B5EF4-FFF2-40B4-BE49-F238E27FC236}">
                <a16:creationId xmlns:a16="http://schemas.microsoft.com/office/drawing/2014/main" id="{66A54B81-29BA-4DA5-B976-3F37D7155348}"/>
              </a:ext>
            </a:extLst>
          </p:cNvPr>
          <p:cNvSpPr/>
          <p:nvPr/>
        </p:nvSpPr>
        <p:spPr>
          <a:xfrm>
            <a:off x="4696933" y="5469147"/>
            <a:ext cx="231066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Wow, that’s fast!</a:t>
            </a:r>
          </a:p>
        </p:txBody>
      </p:sp>
      <p:sp>
        <p:nvSpPr>
          <p:cNvPr id="53" name="Speech Bubble: Rectangle with Corners Rounded 52">
            <a:extLst>
              <a:ext uri="{FF2B5EF4-FFF2-40B4-BE49-F238E27FC236}">
                <a16:creationId xmlns:a16="http://schemas.microsoft.com/office/drawing/2014/main" id="{DDC152DA-92D2-4C18-B259-BDFF2AC745E0}"/>
              </a:ext>
            </a:extLst>
          </p:cNvPr>
          <p:cNvSpPr/>
          <p:nvPr/>
        </p:nvSpPr>
        <p:spPr>
          <a:xfrm>
            <a:off x="7163663" y="5455614"/>
            <a:ext cx="2352342"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Happy birthday!</a:t>
            </a:r>
          </a:p>
        </p:txBody>
      </p:sp>
      <p:sp>
        <p:nvSpPr>
          <p:cNvPr id="54" name="Speech Bubble: Rectangle with Corners Rounded 53">
            <a:extLst>
              <a:ext uri="{FF2B5EF4-FFF2-40B4-BE49-F238E27FC236}">
                <a16:creationId xmlns:a16="http://schemas.microsoft.com/office/drawing/2014/main" id="{F25034E2-8B13-4DB4-B252-B07E63DDA399}"/>
              </a:ext>
            </a:extLst>
          </p:cNvPr>
          <p:cNvSpPr/>
          <p:nvPr/>
        </p:nvSpPr>
        <p:spPr>
          <a:xfrm>
            <a:off x="9664409" y="5467383"/>
            <a:ext cx="2314872"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have a card for you.</a:t>
            </a:r>
          </a:p>
        </p:txBody>
      </p:sp>
      <p:sp>
        <p:nvSpPr>
          <p:cNvPr id="55" name="Speech Bubble: Rectangle with Corners Rounded 54">
            <a:extLst>
              <a:ext uri="{FF2B5EF4-FFF2-40B4-BE49-F238E27FC236}">
                <a16:creationId xmlns:a16="http://schemas.microsoft.com/office/drawing/2014/main" id="{F304B22F-E789-440D-8252-31452A91B0CC}"/>
              </a:ext>
            </a:extLst>
          </p:cNvPr>
          <p:cNvSpPr/>
          <p:nvPr/>
        </p:nvSpPr>
        <p:spPr>
          <a:xfrm>
            <a:off x="1687151" y="2608404"/>
            <a:ext cx="202616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Bonjou</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6" name="Speech Bubble: Rectangle with Corners Rounded 55">
            <a:extLst>
              <a:ext uri="{FF2B5EF4-FFF2-40B4-BE49-F238E27FC236}">
                <a16:creationId xmlns:a16="http://schemas.microsoft.com/office/drawing/2014/main" id="{727D39A1-4117-4C83-84EF-4C019541031B}"/>
              </a:ext>
            </a:extLst>
          </p:cNvPr>
          <p:cNvSpPr/>
          <p:nvPr/>
        </p:nvSpPr>
        <p:spPr>
          <a:xfrm>
            <a:off x="4298682" y="2546868"/>
            <a:ext cx="2178902" cy="100220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evoi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7" name="Speech Bubble: Rectangle with Corners Rounded 56">
            <a:extLst>
              <a:ext uri="{FF2B5EF4-FFF2-40B4-BE49-F238E27FC236}">
                <a16:creationId xmlns:a16="http://schemas.microsoft.com/office/drawing/2014/main" id="{B450933A-CF98-46D4-AF03-97E2491E17C2}"/>
              </a:ext>
            </a:extLst>
          </p:cNvPr>
          <p:cNvSpPr/>
          <p:nvPr/>
        </p:nvSpPr>
        <p:spPr>
          <a:xfrm>
            <a:off x="7943991" y="2595831"/>
            <a:ext cx="2448716"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Ça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aujou</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d’hui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8" name="Speech Bubble: Rectangle with Corners Rounded 57">
            <a:extLst>
              <a:ext uri="{FF2B5EF4-FFF2-40B4-BE49-F238E27FC236}">
                <a16:creationId xmlns:a16="http://schemas.microsoft.com/office/drawing/2014/main" id="{5CC6FF0B-6CF8-490B-80F5-25125B03A085}"/>
              </a:ext>
            </a:extLst>
          </p:cNvPr>
          <p:cNvSpPr/>
          <p:nvPr/>
        </p:nvSpPr>
        <p:spPr>
          <a:xfrm>
            <a:off x="96411" y="5448877"/>
            <a:ext cx="2237094"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ôle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9" name="Speech Bubble: Rectangle with Corners Rounded 58">
            <a:extLst>
              <a:ext uri="{FF2B5EF4-FFF2-40B4-BE49-F238E27FC236}">
                <a16:creationId xmlns:a16="http://schemas.microsoft.com/office/drawing/2014/main" id="{B5AF9E8E-61B3-45D3-A04D-E69C209C3751}"/>
              </a:ext>
            </a:extLst>
          </p:cNvPr>
          <p:cNvSpPr/>
          <p:nvPr/>
        </p:nvSpPr>
        <p:spPr>
          <a:xfrm>
            <a:off x="2558324" y="546914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pa</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fait !</a:t>
            </a:r>
          </a:p>
        </p:txBody>
      </p:sp>
      <p:sp>
        <p:nvSpPr>
          <p:cNvPr id="60" name="Speech Bubble: Rectangle with Corners Rounded 59">
            <a:extLst>
              <a:ext uri="{FF2B5EF4-FFF2-40B4-BE49-F238E27FC236}">
                <a16:creationId xmlns:a16="http://schemas.microsoft.com/office/drawing/2014/main" id="{63C034D2-BEE5-4107-B96A-0908D4CD0CF1}"/>
              </a:ext>
            </a:extLst>
          </p:cNvPr>
          <p:cNvSpPr/>
          <p:nvPr/>
        </p:nvSpPr>
        <p:spPr>
          <a:xfrm>
            <a:off x="4675951" y="5479415"/>
            <a:ext cx="2325836"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Waouh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apide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1" name="Speech Bubble: Rectangle with Corners Rounded 60">
            <a:extLst>
              <a:ext uri="{FF2B5EF4-FFF2-40B4-BE49-F238E27FC236}">
                <a16:creationId xmlns:a16="http://schemas.microsoft.com/office/drawing/2014/main" id="{2888166A-8BAD-44DB-90B6-843E793F3B5B}"/>
              </a:ext>
            </a:extLst>
          </p:cNvPr>
          <p:cNvSpPr/>
          <p:nvPr/>
        </p:nvSpPr>
        <p:spPr>
          <a:xfrm>
            <a:off x="7163663" y="5445345"/>
            <a:ext cx="235234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Joyeux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annive</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sai</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Speech Bubble: Rectangle with Corners Rounded 61">
            <a:extLst>
              <a:ext uri="{FF2B5EF4-FFF2-40B4-BE49-F238E27FC236}">
                <a16:creationId xmlns:a16="http://schemas.microsoft.com/office/drawing/2014/main" id="{76F95B75-5B5A-4820-B6C6-87C5B6F3572D}"/>
              </a:ext>
            </a:extLst>
          </p:cNvPr>
          <p:cNvSpPr/>
          <p:nvPr/>
        </p:nvSpPr>
        <p:spPr>
          <a:xfrm>
            <a:off x="9664409" y="5448877"/>
            <a:ext cx="241318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ca</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te pou</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toi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63" name="Picture 62" descr="Icon&#10;&#10;Description automatically generated with low confidence">
            <a:extLst>
              <a:ext uri="{FF2B5EF4-FFF2-40B4-BE49-F238E27FC236}">
                <a16:creationId xmlns:a16="http://schemas.microsoft.com/office/drawing/2014/main" id="{D125F282-9BF3-4B64-AA76-47F54084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4138" y="-231690"/>
            <a:ext cx="1330615" cy="1297811"/>
          </a:xfrm>
          <a:prstGeom prst="rect">
            <a:avLst/>
          </a:prstGeom>
        </p:spPr>
      </p:pic>
      <p:pic>
        <p:nvPicPr>
          <p:cNvPr id="64" name="Picture 9">
            <a:extLst>
              <a:ext uri="{FF2B5EF4-FFF2-40B4-BE49-F238E27FC236}">
                <a16:creationId xmlns:a16="http://schemas.microsoft.com/office/drawing/2014/main" id="{AD18654F-1DFD-4D07-9E25-9E16840A2802}"/>
              </a:ext>
            </a:extLst>
          </p:cNvPr>
          <p:cNvPicPr/>
          <p:nvPr/>
        </p:nvPicPr>
        <p:blipFill>
          <a:blip r:embed="rId6"/>
          <a:stretch/>
        </p:blipFill>
        <p:spPr>
          <a:xfrm>
            <a:off x="3889246" y="3834973"/>
            <a:ext cx="1111532" cy="1002201"/>
          </a:xfrm>
          <a:prstGeom prst="rect">
            <a:avLst/>
          </a:prstGeom>
          <a:ln>
            <a:noFill/>
          </a:ln>
        </p:spPr>
      </p:pic>
      <p:pic>
        <p:nvPicPr>
          <p:cNvPr id="65" name="Picture 9">
            <a:extLst>
              <a:ext uri="{FF2B5EF4-FFF2-40B4-BE49-F238E27FC236}">
                <a16:creationId xmlns:a16="http://schemas.microsoft.com/office/drawing/2014/main" id="{E2A6DC60-C702-4297-AA8D-CBA3544E4986}"/>
              </a:ext>
            </a:extLst>
          </p:cNvPr>
          <p:cNvPicPr/>
          <p:nvPr/>
        </p:nvPicPr>
        <p:blipFill>
          <a:blip r:embed="rId6"/>
          <a:stretch/>
        </p:blipFill>
        <p:spPr>
          <a:xfrm>
            <a:off x="4946385" y="3818312"/>
            <a:ext cx="1056866" cy="1002201"/>
          </a:xfrm>
          <a:prstGeom prst="rect">
            <a:avLst/>
          </a:prstGeom>
          <a:ln>
            <a:noFill/>
          </a:ln>
        </p:spPr>
      </p:pic>
      <p:sp>
        <p:nvSpPr>
          <p:cNvPr id="67" name="CustomShape 3">
            <a:extLst>
              <a:ext uri="{FF2B5EF4-FFF2-40B4-BE49-F238E27FC236}">
                <a16:creationId xmlns:a16="http://schemas.microsoft.com/office/drawing/2014/main" id="{567142ED-33A2-4049-9EE1-3DB934D20925}"/>
              </a:ext>
            </a:extLst>
          </p:cNvPr>
          <p:cNvSpPr/>
          <p:nvPr/>
        </p:nvSpPr>
        <p:spPr>
          <a:xfrm>
            <a:off x="10595782" y="2580117"/>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8" name="Google Shape;152;p2">
            <a:extLst>
              <a:ext uri="{FF2B5EF4-FFF2-40B4-BE49-F238E27FC236}">
                <a16:creationId xmlns:a16="http://schemas.microsoft.com/office/drawing/2014/main" id="{9010D59E-10E7-455A-B83E-8C95C18340DD}"/>
              </a:ext>
            </a:extLst>
          </p:cNvPr>
          <p:cNvSpPr/>
          <p:nvPr/>
        </p:nvSpPr>
        <p:spPr>
          <a:xfrm>
            <a:off x="9756648" y="3693808"/>
            <a:ext cx="2369264" cy="1553118"/>
          </a:xfrm>
          <a:prstGeom prst="wedgeRoundRectCallout">
            <a:avLst>
              <a:gd name="adj1" fmla="val -63194"/>
              <a:gd name="adj2" fmla="val 17933"/>
              <a:gd name="adj3" fmla="val 16667"/>
            </a:avLst>
          </a:prstGeom>
          <a:solidFill>
            <a:srgbClr val="2BC0C7"/>
          </a:solidFill>
          <a:ln w="12700" cap="flat" cmpd="sng">
            <a:solidFill>
              <a:srgbClr val="2BC0C7"/>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Note: all these phrases</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have [</a:t>
            </a:r>
            <a:r>
              <a:rPr kumimoji="0" lang="en-GB" sz="20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r</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Say them again and focus on the [</a:t>
            </a:r>
            <a:r>
              <a:rPr kumimoji="0" lang="en-GB" sz="20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r</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sound.</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9" name="Google Shape;167;p2">
            <a:extLst>
              <a:ext uri="{FF2B5EF4-FFF2-40B4-BE49-F238E27FC236}">
                <a16:creationId xmlns:a16="http://schemas.microsoft.com/office/drawing/2014/main" id="{1F5D41E3-D2C6-4CC7-852D-1725B08F16F3}"/>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P spid="46" grpId="0" animBg="1"/>
      <p:bldP spid="47" grpId="0" animBg="1"/>
      <p:bldP spid="48"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7" grpId="0" animBg="1"/>
      <p:bldP spid="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93BAD31A-F2E4-4A1A-A0E4-8EEC97EFA1F0}"/>
              </a:ext>
            </a:extLst>
          </p:cNvPr>
          <p:cNvSpPr txBox="1"/>
          <p:nvPr/>
        </p:nvSpPr>
        <p:spPr>
          <a:xfrm>
            <a:off x="599717" y="2053918"/>
            <a:ext cx="23230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merci</a:t>
            </a:r>
          </a:p>
        </p:txBody>
      </p:sp>
      <p:sp>
        <p:nvSpPr>
          <p:cNvPr id="27" name="TextBox 26">
            <a:extLst>
              <a:ext uri="{FF2B5EF4-FFF2-40B4-BE49-F238E27FC236}">
                <a16:creationId xmlns:a16="http://schemas.microsoft.com/office/drawing/2014/main" id="{41722BFE-5080-4E8A-9F1D-6E7D9111B947}"/>
              </a:ext>
            </a:extLst>
          </p:cNvPr>
          <p:cNvSpPr txBox="1"/>
          <p:nvPr/>
        </p:nvSpPr>
        <p:spPr>
          <a:xfrm>
            <a:off x="5939391" y="4594888"/>
            <a:ext cx="27847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de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rien</a:t>
            </a:r>
            <a:endPar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34190F53-918C-408A-92FC-0966B6087677}"/>
              </a:ext>
            </a:extLst>
          </p:cNvPr>
          <p:cNvSpPr txBox="1"/>
          <p:nvPr/>
        </p:nvSpPr>
        <p:spPr>
          <a:xfrm>
            <a:off x="100881" y="24733"/>
            <a:ext cx="48702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Let’s practise two more.</a:t>
            </a:r>
          </a:p>
        </p:txBody>
      </p:sp>
      <p:grpSp>
        <p:nvGrpSpPr>
          <p:cNvPr id="34" name="Group 33">
            <a:extLst>
              <a:ext uri="{FF2B5EF4-FFF2-40B4-BE49-F238E27FC236}">
                <a16:creationId xmlns:a16="http://schemas.microsoft.com/office/drawing/2014/main" id="{803B92CB-7E39-4435-8DD1-48F8ACF33BD5}"/>
              </a:ext>
            </a:extLst>
          </p:cNvPr>
          <p:cNvGrpSpPr/>
          <p:nvPr/>
        </p:nvGrpSpPr>
        <p:grpSpPr>
          <a:xfrm>
            <a:off x="3931421" y="1912646"/>
            <a:ext cx="2164579" cy="1681718"/>
            <a:chOff x="9735535" y="3429000"/>
            <a:chExt cx="2164579" cy="1681718"/>
          </a:xfrm>
        </p:grpSpPr>
        <p:pic>
          <p:nvPicPr>
            <p:cNvPr id="13" name="Picture 12" descr="Logo&#10;&#10;Description automatically generated">
              <a:extLst>
                <a:ext uri="{FF2B5EF4-FFF2-40B4-BE49-F238E27FC236}">
                  <a16:creationId xmlns:a16="http://schemas.microsoft.com/office/drawing/2014/main" id="{194EF5C5-E100-4486-BA80-B233971EB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33" name="Picture 32">
              <a:extLst>
                <a:ext uri="{FF2B5EF4-FFF2-40B4-BE49-F238E27FC236}">
                  <a16:creationId xmlns:a16="http://schemas.microsoft.com/office/drawing/2014/main" id="{1849A680-60F2-4126-A37D-12F70C0E4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sp>
        <p:nvSpPr>
          <p:cNvPr id="38" name="Speech Bubble: Rectangle with Corners Rounded 37">
            <a:extLst>
              <a:ext uri="{FF2B5EF4-FFF2-40B4-BE49-F238E27FC236}">
                <a16:creationId xmlns:a16="http://schemas.microsoft.com/office/drawing/2014/main" id="{A62BC50A-5053-4C73-B7AD-7EC5BD960740}"/>
              </a:ext>
            </a:extLst>
          </p:cNvPr>
          <p:cNvSpPr/>
          <p:nvPr/>
        </p:nvSpPr>
        <p:spPr>
          <a:xfrm>
            <a:off x="5817749" y="5742930"/>
            <a:ext cx="3156080" cy="746639"/>
          </a:xfrm>
          <a:prstGeom prst="wedgeRoundRectCallout">
            <a:avLst>
              <a:gd name="adj1" fmla="val -24245"/>
              <a:gd name="adj2" fmla="val -745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Literally, this means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none" strike="noStrike" kern="1200" cap="none" spc="0" normalizeH="0" baseline="0" noProof="0" dirty="0">
                <a:ln>
                  <a:noFill/>
                </a:ln>
                <a:solidFill>
                  <a:srgbClr val="002060"/>
                </a:solidFill>
                <a:effectLst/>
                <a:uLnTx/>
                <a:uFillTx/>
                <a:latin typeface="Century Gothic" panose="020F0302020204030204"/>
              </a:rPr>
              <a:t>‘of nothing’.</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42" name="Picture 41" descr="A picture containing text&#10;&#10;Description automatically generated">
            <a:extLst>
              <a:ext uri="{FF2B5EF4-FFF2-40B4-BE49-F238E27FC236}">
                <a16:creationId xmlns:a16="http://schemas.microsoft.com/office/drawing/2014/main" id="{6C986DC1-696B-47D8-8269-7E188C45B8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5947" y="4687102"/>
            <a:ext cx="2468253" cy="1173665"/>
          </a:xfrm>
          <a:prstGeom prst="rect">
            <a:avLst/>
          </a:prstGeom>
        </p:spPr>
      </p:pic>
      <p:pic>
        <p:nvPicPr>
          <p:cNvPr id="43" name="Graphic 42" descr="Teacher">
            <a:extLst>
              <a:ext uri="{FF2B5EF4-FFF2-40B4-BE49-F238E27FC236}">
                <a16:creationId xmlns:a16="http://schemas.microsoft.com/office/drawing/2014/main" id="{3D09806B-C1C7-4568-AFC4-C1C9065DAD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68" y="612723"/>
            <a:ext cx="914400" cy="914400"/>
          </a:xfrm>
          <a:prstGeom prst="rect">
            <a:avLst/>
          </a:prstGeom>
        </p:spPr>
      </p:pic>
      <p:sp>
        <p:nvSpPr>
          <p:cNvPr id="44" name="Speech Bubble: Rectangle with Corners Rounded 43">
            <a:extLst>
              <a:ext uri="{FF2B5EF4-FFF2-40B4-BE49-F238E27FC236}">
                <a16:creationId xmlns:a16="http://schemas.microsoft.com/office/drawing/2014/main" id="{19B3884D-3C4E-4939-AA42-F6F35AEA53CE}"/>
              </a:ext>
            </a:extLst>
          </p:cNvPr>
          <p:cNvSpPr/>
          <p:nvPr/>
        </p:nvSpPr>
        <p:spPr>
          <a:xfrm>
            <a:off x="1137007" y="793873"/>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5" name="CustomShape 7">
            <a:extLst>
              <a:ext uri="{FF2B5EF4-FFF2-40B4-BE49-F238E27FC236}">
                <a16:creationId xmlns:a16="http://schemas.microsoft.com/office/drawing/2014/main" id="{F90094B7-55D8-4750-9C68-5BDB4B068BC5}"/>
              </a:ext>
            </a:extLst>
          </p:cNvPr>
          <p:cNvSpPr/>
          <p:nvPr/>
        </p:nvSpPr>
        <p:spPr>
          <a:xfrm>
            <a:off x="1130068" y="822358"/>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18C9F54-1ED2-4EA0-A52E-0986458CE823}"/>
              </a:ext>
            </a:extLst>
          </p:cNvPr>
          <p:cNvSpPr txBox="1"/>
          <p:nvPr/>
        </p:nvSpPr>
        <p:spPr>
          <a:xfrm>
            <a:off x="26114" y="4009168"/>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avril</a:t>
            </a:r>
            <a:r>
              <a:rPr lang="en-GB" sz="2400" dirty="0">
                <a:solidFill>
                  <a:srgbClr val="002060"/>
                </a:solidFill>
                <a:latin typeface="Cavolini" panose="03000502040302020204" pitchFamily="66" charset="0"/>
                <a:cs typeface="Cavolini" panose="03000502040302020204" pitchFamily="66" charset="0"/>
              </a:rPr>
              <a:t> le </a:t>
            </a:r>
            <a:r>
              <a:rPr lang="en-GB" sz="2400" b="1" dirty="0" err="1">
                <a:solidFill>
                  <a:srgbClr val="002060"/>
                </a:solidFill>
                <a:latin typeface="Cavolini" panose="03000502040302020204" pitchFamily="66" charset="0"/>
                <a:cs typeface="Cavolini" panose="03000502040302020204" pitchFamily="66" charset="0"/>
              </a:rPr>
              <a:t>chocolat</a:t>
            </a:r>
            <a:endParaRPr lang="en-GB" sz="2400" dirty="0">
              <a:solidFill>
                <a:srgbClr val="002060"/>
              </a:solidFill>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34704EB0-88B0-40A7-BB66-F8BAE07B33B6}"/>
              </a:ext>
            </a:extLst>
          </p:cNvPr>
          <p:cNvSpPr txBox="1"/>
          <p:nvPr/>
        </p:nvSpPr>
        <p:spPr>
          <a:xfrm>
            <a:off x="26114" y="5104042"/>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mai</a:t>
            </a:r>
            <a:r>
              <a:rPr lang="en-GB" sz="2400" dirty="0">
                <a:solidFill>
                  <a:srgbClr val="002060"/>
                </a:solidFill>
                <a:latin typeface="Cavolini" panose="03000502040302020204" pitchFamily="66" charset="0"/>
                <a:cs typeface="Cavolini" panose="03000502040302020204" pitchFamily="66" charset="0"/>
              </a:rPr>
              <a:t> la </a:t>
            </a:r>
            <a:r>
              <a:rPr lang="en-GB" sz="2400" b="1" dirty="0">
                <a:solidFill>
                  <a:srgbClr val="002060"/>
                </a:solidFill>
                <a:latin typeface="Cavolini" panose="03000502040302020204" pitchFamily="66" charset="0"/>
                <a:cs typeface="Cavolini" panose="03000502040302020204" pitchFamily="66" charset="0"/>
              </a:rPr>
              <a:t>fête des </a:t>
            </a:r>
            <a:r>
              <a:rPr lang="en-GB" sz="2400" b="1" dirty="0" err="1">
                <a:solidFill>
                  <a:srgbClr val="002060"/>
                </a:solidFill>
                <a:latin typeface="Cavolini" panose="03000502040302020204" pitchFamily="66" charset="0"/>
                <a:cs typeface="Cavolini" panose="03000502040302020204" pitchFamily="66" charset="0"/>
              </a:rPr>
              <a:t>mères</a:t>
            </a:r>
            <a:r>
              <a:rPr lang="en-GB" sz="2400" b="1" dirty="0">
                <a:solidFill>
                  <a:srgbClr val="002060"/>
                </a:solidFill>
                <a:latin typeface="Cavolini" panose="03000502040302020204" pitchFamily="66" charset="0"/>
                <a:cs typeface="Cavolini" panose="03000502040302020204" pitchFamily="66" charset="0"/>
              </a:rPr>
              <a:t> </a:t>
            </a:r>
          </a:p>
        </p:txBody>
      </p:sp>
      <p:sp>
        <p:nvSpPr>
          <p:cNvPr id="24" name="TextBox 23">
            <a:extLst>
              <a:ext uri="{FF2B5EF4-FFF2-40B4-BE49-F238E27FC236}">
                <a16:creationId xmlns:a16="http://schemas.microsoft.com/office/drawing/2014/main" id="{A01BB8C1-492B-46B7-862C-9D8B9CE4814D}"/>
              </a:ext>
            </a:extLst>
          </p:cNvPr>
          <p:cNvSpPr txBox="1"/>
          <p:nvPr/>
        </p:nvSpPr>
        <p:spPr>
          <a:xfrm>
            <a:off x="6593304" y="619891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décembre</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chansons</a:t>
            </a:r>
            <a:endParaRPr lang="en-GB" sz="2400" dirty="0">
              <a:solidFill>
                <a:srgbClr val="002060"/>
              </a:solidFill>
              <a:latin typeface="Cavolini" panose="03000502040302020204" pitchFamily="66" charset="0"/>
              <a:cs typeface="Cavolini" panose="03000502040302020204" pitchFamily="66" charset="0"/>
            </a:endParaRPr>
          </a:p>
        </p:txBody>
      </p:sp>
      <p:sp>
        <p:nvSpPr>
          <p:cNvPr id="23" name="TextBox 22">
            <a:extLst>
              <a:ext uri="{FF2B5EF4-FFF2-40B4-BE49-F238E27FC236}">
                <a16:creationId xmlns:a16="http://schemas.microsoft.com/office/drawing/2014/main" id="{49A755ED-1E1D-471D-8E0C-F29BCA748668}"/>
              </a:ext>
            </a:extLst>
          </p:cNvPr>
          <p:cNvSpPr txBox="1"/>
          <p:nvPr/>
        </p:nvSpPr>
        <p:spPr>
          <a:xfrm>
            <a:off x="6593304" y="5104042"/>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novembre</a:t>
            </a:r>
            <a:r>
              <a:rPr lang="en-GB" sz="2400" dirty="0">
                <a:solidFill>
                  <a:srgbClr val="002060"/>
                </a:solidFill>
                <a:latin typeface="Cavolini" panose="03000502040302020204" pitchFamily="66" charset="0"/>
                <a:cs typeface="Cavolini" panose="03000502040302020204" pitchFamily="66" charset="0"/>
              </a:rPr>
              <a:t> le </a:t>
            </a:r>
            <a:r>
              <a:rPr lang="en-GB" sz="2400" b="1" dirty="0" err="1">
                <a:solidFill>
                  <a:srgbClr val="002060"/>
                </a:solidFill>
                <a:latin typeface="Cavolini" panose="03000502040302020204" pitchFamily="66" charset="0"/>
                <a:cs typeface="Cavolini" panose="03000502040302020204" pitchFamily="66" charset="0"/>
              </a:rPr>
              <a:t>froid</a:t>
            </a:r>
            <a:endParaRPr lang="en-GB" sz="2400" dirty="0">
              <a:solidFill>
                <a:srgbClr val="002060"/>
              </a:solidFill>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BC4344E8-6C14-46DD-9BCB-2E4DC764036C}"/>
              </a:ext>
            </a:extLst>
          </p:cNvPr>
          <p:cNvSpPr txBox="1"/>
          <p:nvPr/>
        </p:nvSpPr>
        <p:spPr>
          <a:xfrm>
            <a:off x="6593304" y="4009168"/>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octobre</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festivals</a:t>
            </a:r>
            <a:endParaRPr lang="en-GB" sz="2400" dirty="0">
              <a:solidFill>
                <a:srgbClr val="002060"/>
              </a:solidFill>
              <a:latin typeface="Cavolini" panose="03000502040302020204" pitchFamily="66" charset="0"/>
              <a:cs typeface="Cavolini" panose="03000502040302020204" pitchFamily="66" charset="0"/>
            </a:endParaRPr>
          </a:p>
        </p:txBody>
      </p:sp>
      <p:sp>
        <p:nvSpPr>
          <p:cNvPr id="21" name="TextBox 20">
            <a:extLst>
              <a:ext uri="{FF2B5EF4-FFF2-40B4-BE49-F238E27FC236}">
                <a16:creationId xmlns:a16="http://schemas.microsoft.com/office/drawing/2014/main" id="{74B54BF1-C9EF-46D7-9F60-C276C1BC1E7D}"/>
              </a:ext>
            </a:extLst>
          </p:cNvPr>
          <p:cNvSpPr txBox="1"/>
          <p:nvPr/>
        </p:nvSpPr>
        <p:spPr>
          <a:xfrm>
            <a:off x="6593304" y="2914294"/>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septembre</a:t>
            </a:r>
            <a:r>
              <a:rPr lang="en-GB" sz="2400" dirty="0">
                <a:solidFill>
                  <a:srgbClr val="002060"/>
                </a:solidFill>
                <a:latin typeface="Cavolini" panose="03000502040302020204" pitchFamily="66" charset="0"/>
                <a:cs typeface="Cavolini" panose="03000502040302020204" pitchFamily="66" charset="0"/>
              </a:rPr>
              <a:t> les </a:t>
            </a:r>
            <a:r>
              <a:rPr lang="en-GB" sz="2400" b="1" dirty="0" err="1">
                <a:solidFill>
                  <a:srgbClr val="002060"/>
                </a:solidFill>
                <a:latin typeface="Cavolini" panose="03000502040302020204" pitchFamily="66" charset="0"/>
                <a:cs typeface="Cavolini" panose="03000502040302020204" pitchFamily="66" charset="0"/>
              </a:rPr>
              <a:t>amis</a:t>
            </a:r>
            <a:endParaRPr lang="en-GB" sz="2400" dirty="0">
              <a:solidFill>
                <a:srgbClr val="002060"/>
              </a:solidFill>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355E9855-2130-46C9-912E-AE7F726D3FD1}"/>
              </a:ext>
            </a:extLst>
          </p:cNvPr>
          <p:cNvSpPr txBox="1"/>
          <p:nvPr/>
        </p:nvSpPr>
        <p:spPr>
          <a:xfrm>
            <a:off x="6593304" y="94512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juillet</a:t>
            </a:r>
            <a:r>
              <a:rPr lang="en-GB" sz="2400" dirty="0">
                <a:solidFill>
                  <a:srgbClr val="002060"/>
                </a:solidFill>
                <a:latin typeface="Cavolini" panose="03000502040302020204" pitchFamily="66" charset="0"/>
                <a:cs typeface="Cavolini" panose="03000502040302020204" pitchFamily="66" charset="0"/>
              </a:rPr>
              <a:t> le </a:t>
            </a:r>
            <a:r>
              <a:rPr lang="en-GB" sz="2400" b="1" dirty="0">
                <a:solidFill>
                  <a:srgbClr val="002060"/>
                </a:solidFill>
                <a:latin typeface="Cavolini" panose="03000502040302020204" pitchFamily="66" charset="0"/>
                <a:cs typeface="Cavolini" panose="03000502040302020204" pitchFamily="66" charset="0"/>
              </a:rPr>
              <a:t>soleil</a:t>
            </a:r>
            <a:endParaRPr lang="en-GB" sz="2400" dirty="0">
              <a:solidFill>
                <a:srgbClr val="002060"/>
              </a:solidFill>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AED3BEB0-C701-4093-9CCA-92DCA49B50FA}"/>
              </a:ext>
            </a:extLst>
          </p:cNvPr>
          <p:cNvSpPr txBox="1"/>
          <p:nvPr/>
        </p:nvSpPr>
        <p:spPr>
          <a:xfrm>
            <a:off x="6593304" y="1929130"/>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aout</a:t>
            </a:r>
            <a:r>
              <a:rPr lang="en-GB" sz="2400" dirty="0">
                <a:solidFill>
                  <a:srgbClr val="002060"/>
                </a:solidFill>
                <a:latin typeface="Cavolini" panose="03000502040302020204" pitchFamily="66" charset="0"/>
                <a:cs typeface="Cavolini" panose="03000502040302020204" pitchFamily="66" charset="0"/>
              </a:rPr>
              <a:t> la </a:t>
            </a:r>
            <a:r>
              <a:rPr lang="en-GB" sz="2400" b="1" dirty="0" err="1">
                <a:solidFill>
                  <a:srgbClr val="002060"/>
                </a:solidFill>
                <a:latin typeface="Cavolini" panose="03000502040302020204" pitchFamily="66" charset="0"/>
                <a:cs typeface="Cavolini" panose="03000502040302020204" pitchFamily="66" charset="0"/>
              </a:rPr>
              <a:t>mer</a:t>
            </a:r>
            <a:endParaRPr lang="en-GB" sz="2400" dirty="0">
              <a:solidFill>
                <a:srgbClr val="002060"/>
              </a:solidFill>
              <a:latin typeface="Cavolini" panose="03000502040302020204" pitchFamily="66" charset="0"/>
              <a:cs typeface="Cavolini" panose="03000502040302020204" pitchFamily="66" charset="0"/>
            </a:endParaRPr>
          </a:p>
        </p:txBody>
      </p:sp>
      <p:sp>
        <p:nvSpPr>
          <p:cNvPr id="18" name="TextBox 17">
            <a:extLst>
              <a:ext uri="{FF2B5EF4-FFF2-40B4-BE49-F238E27FC236}">
                <a16:creationId xmlns:a16="http://schemas.microsoft.com/office/drawing/2014/main" id="{ED9905FA-6DFA-4517-B12A-B001D559419B}"/>
              </a:ext>
            </a:extLst>
          </p:cNvPr>
          <p:cNvSpPr txBox="1"/>
          <p:nvPr/>
        </p:nvSpPr>
        <p:spPr>
          <a:xfrm>
            <a:off x="26114" y="619891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juin</a:t>
            </a:r>
            <a:r>
              <a:rPr lang="en-GB" sz="2400" dirty="0">
                <a:solidFill>
                  <a:srgbClr val="002060"/>
                </a:solidFill>
                <a:latin typeface="Cavolini" panose="03000502040302020204" pitchFamily="66" charset="0"/>
                <a:cs typeface="Cavolini" panose="03000502040302020204" pitchFamily="66" charset="0"/>
              </a:rPr>
              <a:t> le </a:t>
            </a:r>
            <a:r>
              <a:rPr lang="en-GB" sz="2400" b="1" dirty="0">
                <a:solidFill>
                  <a:srgbClr val="002060"/>
                </a:solidFill>
                <a:latin typeface="Cavolini" panose="03000502040302020204" pitchFamily="66" charset="0"/>
                <a:cs typeface="Cavolini" panose="03000502040302020204" pitchFamily="66" charset="0"/>
              </a:rPr>
              <a:t>tennis</a:t>
            </a:r>
            <a:endParaRPr lang="en-GB" sz="2400" dirty="0">
              <a:solidFill>
                <a:srgbClr val="002060"/>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820FF030-5E32-437B-8F7C-1A45F97462F6}"/>
              </a:ext>
            </a:extLst>
          </p:cNvPr>
          <p:cNvSpPr txBox="1"/>
          <p:nvPr/>
        </p:nvSpPr>
        <p:spPr>
          <a:xfrm>
            <a:off x="26114" y="2914294"/>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mars les </a:t>
            </a:r>
            <a:r>
              <a:rPr lang="en-GB" sz="2400" b="1" dirty="0">
                <a:solidFill>
                  <a:srgbClr val="002060"/>
                </a:solidFill>
                <a:latin typeface="Cavolini" panose="03000502040302020204" pitchFamily="66" charset="0"/>
                <a:cs typeface="Cavolini" panose="03000502040302020204" pitchFamily="66" charset="0"/>
              </a:rPr>
              <a:t>fleurs</a:t>
            </a:r>
            <a:endParaRPr lang="en-GB" sz="2400" dirty="0">
              <a:solidFill>
                <a:srgbClr val="002060"/>
              </a:solidFill>
              <a:latin typeface="Cavolini" panose="03000502040302020204" pitchFamily="66" charset="0"/>
              <a:cs typeface="Cavolini" panose="03000502040302020204" pitchFamily="66" charset="0"/>
            </a:endParaRPr>
          </a:p>
        </p:txBody>
      </p:sp>
      <p:sp>
        <p:nvSpPr>
          <p:cNvPr id="14" name="TextBox 13">
            <a:extLst>
              <a:ext uri="{FF2B5EF4-FFF2-40B4-BE49-F238E27FC236}">
                <a16:creationId xmlns:a16="http://schemas.microsoft.com/office/drawing/2014/main" id="{EFBDE539-CB9B-4402-91D5-0C73F54C6DDE}"/>
              </a:ext>
            </a:extLst>
          </p:cNvPr>
          <p:cNvSpPr txBox="1"/>
          <p:nvPr/>
        </p:nvSpPr>
        <p:spPr>
          <a:xfrm>
            <a:off x="26114" y="1929130"/>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février</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crêpes</a:t>
            </a:r>
            <a:endParaRPr lang="en-GB" sz="2400" dirty="0">
              <a:solidFill>
                <a:srgbClr val="002060"/>
              </a:solidFill>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C6782E68-05A5-4697-AFF5-12BEEFE41C71}"/>
              </a:ext>
            </a:extLst>
          </p:cNvPr>
          <p:cNvSpPr txBox="1"/>
          <p:nvPr/>
        </p:nvSpPr>
        <p:spPr>
          <a:xfrm>
            <a:off x="26114" y="94512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janvier</a:t>
            </a:r>
            <a:r>
              <a:rPr lang="en-GB" sz="2400" dirty="0">
                <a:solidFill>
                  <a:srgbClr val="002060"/>
                </a:solidFill>
                <a:latin typeface="Cavolini" panose="03000502040302020204" pitchFamily="66" charset="0"/>
                <a:cs typeface="Cavolini" panose="03000502040302020204" pitchFamily="66" charset="0"/>
              </a:rPr>
              <a:t> les </a:t>
            </a:r>
            <a:r>
              <a:rPr lang="en-GB" sz="2400" b="1" dirty="0" err="1">
                <a:solidFill>
                  <a:srgbClr val="002060"/>
                </a:solidFill>
                <a:latin typeface="Cavolini" panose="03000502040302020204" pitchFamily="66" charset="0"/>
                <a:cs typeface="Cavolini" panose="03000502040302020204" pitchFamily="66" charset="0"/>
              </a:rPr>
              <a:t>rois</a:t>
            </a:r>
            <a:endParaRPr lang="en-GB" sz="2400" dirty="0">
              <a:solidFill>
                <a:srgbClr val="002060"/>
              </a:solidFill>
              <a:latin typeface="Cavolini" panose="03000502040302020204" pitchFamily="66" charset="0"/>
              <a:cs typeface="Cavolini" panose="03000502040302020204" pitchFamily="66" charset="0"/>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4452" y="-52650"/>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4217090" y="128500"/>
            <a:ext cx="6345693" cy="547644"/>
          </a:xfrm>
          <a:prstGeom prst="wedgeRoundRectCallout">
            <a:avLst>
              <a:gd name="adj1" fmla="val -55664"/>
              <a:gd name="adj2" fmla="val 80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extLst>
              <a:ext uri="{FF2B5EF4-FFF2-40B4-BE49-F238E27FC236}">
                <a16:creationId xmlns:a16="http://schemas.microsoft.com/office/drawing/2014/main" id="{2A7EFDA1-C7E2-46AD-A020-BAFAD0F50339}"/>
              </a:ext>
            </a:extLst>
          </p:cNvPr>
          <p:cNvSpPr/>
          <p:nvPr/>
        </p:nvSpPr>
        <p:spPr>
          <a:xfrm>
            <a:off x="4210152" y="156985"/>
            <a:ext cx="63526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Lis le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poème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r>
              <a:rPr lang="en-GB" sz="2400" b="1" spc="-1" dirty="0">
                <a:solidFill>
                  <a:srgbClr val="002060"/>
                </a:solidFill>
                <a:latin typeface="Century gothic"/>
                <a:ea typeface="Century Gothic"/>
                <a:sym typeface="Arial"/>
              </a:rPr>
              <a:t>Le mot correct, </a:t>
            </a:r>
            <a:r>
              <a:rPr lang="en-GB" sz="2400" b="1" spc="-1" dirty="0" err="1">
                <a:solidFill>
                  <a:srgbClr val="002060"/>
                </a:solidFill>
                <a:latin typeface="Century gothic"/>
                <a:ea typeface="Century Gothic"/>
                <a:sym typeface="Arial"/>
              </a:rPr>
              <a:t>c’est</a:t>
            </a:r>
            <a:r>
              <a:rPr lang="en-GB" sz="2400" b="1" spc="-1" dirty="0">
                <a:solidFill>
                  <a:srgbClr val="002060"/>
                </a:solidFill>
                <a:latin typeface="Century gothic"/>
                <a:ea typeface="Century Gothic"/>
                <a:sym typeface="Arial"/>
              </a:rPr>
              <a:t> quoi ?</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Reyes Magos, Flat Design, Reyes, Melchor">
            <a:extLst>
              <a:ext uri="{FF2B5EF4-FFF2-40B4-BE49-F238E27FC236}">
                <a16:creationId xmlns:a16="http://schemas.microsoft.com/office/drawing/2014/main" id="{AED8DFCF-8B06-46D1-8F46-F2540E408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2913" y="825724"/>
            <a:ext cx="656185" cy="5810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0D25257-35F7-4189-A267-EEC856A44771}"/>
              </a:ext>
            </a:extLst>
          </p:cNvPr>
          <p:cNvSpPr/>
          <p:nvPr/>
        </p:nvSpPr>
        <p:spPr>
          <a:xfrm>
            <a:off x="2454021" y="913060"/>
            <a:ext cx="2515782"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froid</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rois</a:t>
            </a:r>
            <a:endParaRPr lang="en-GB" sz="2400" dirty="0">
              <a:latin typeface="Cavolini" panose="03000502040302020204" pitchFamily="66" charset="0"/>
              <a:cs typeface="Cavolini" panose="03000502040302020204" pitchFamily="66" charset="0"/>
            </a:endParaRPr>
          </a:p>
        </p:txBody>
      </p:sp>
      <p:sp>
        <p:nvSpPr>
          <p:cNvPr id="25" name="Rectangle: Rounded Corners 24">
            <a:extLst>
              <a:ext uri="{FF2B5EF4-FFF2-40B4-BE49-F238E27FC236}">
                <a16:creationId xmlns:a16="http://schemas.microsoft.com/office/drawing/2014/main" id="{AE92DCEC-8166-4831-868B-75B16DC11FD9}"/>
              </a:ext>
            </a:extLst>
          </p:cNvPr>
          <p:cNvSpPr/>
          <p:nvPr/>
        </p:nvSpPr>
        <p:spPr>
          <a:xfrm>
            <a:off x="2454020" y="1888290"/>
            <a:ext cx="3840545"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crêpes |   </a:t>
            </a:r>
            <a:r>
              <a:rPr lang="en-GB" sz="2400" dirty="0" err="1">
                <a:latin typeface="Cavolini" panose="03000502040302020204" pitchFamily="66" charset="0"/>
                <a:cs typeface="Cavolini" panose="03000502040302020204" pitchFamily="66" charset="0"/>
              </a:rPr>
              <a:t>Chandeleur</a:t>
            </a:r>
            <a:endParaRPr lang="en-GB" sz="2400" dirty="0">
              <a:latin typeface="Cavolini" panose="03000502040302020204" pitchFamily="66" charset="0"/>
              <a:cs typeface="Cavolini" panose="03000502040302020204" pitchFamily="66" charset="0"/>
            </a:endParaRPr>
          </a:p>
        </p:txBody>
      </p:sp>
      <p:pic>
        <p:nvPicPr>
          <p:cNvPr id="6" name="Picture 5">
            <a:extLst>
              <a:ext uri="{FF2B5EF4-FFF2-40B4-BE49-F238E27FC236}">
                <a16:creationId xmlns:a16="http://schemas.microsoft.com/office/drawing/2014/main" id="{5D243F77-519E-4A1D-AC5B-D116A565CB18}"/>
              </a:ext>
            </a:extLst>
          </p:cNvPr>
          <p:cNvPicPr>
            <a:picLocks noChangeAspect="1"/>
          </p:cNvPicPr>
          <p:nvPr/>
        </p:nvPicPr>
        <p:blipFill>
          <a:blip r:embed="rId7"/>
          <a:stretch>
            <a:fillRect/>
          </a:stretch>
        </p:blipFill>
        <p:spPr>
          <a:xfrm>
            <a:off x="3591005" y="1490700"/>
            <a:ext cx="946484" cy="946484"/>
          </a:xfrm>
          <a:prstGeom prst="rect">
            <a:avLst/>
          </a:prstGeom>
        </p:spPr>
      </p:pic>
      <p:sp>
        <p:nvSpPr>
          <p:cNvPr id="27" name="Rectangle: Rounded Corners 26">
            <a:extLst>
              <a:ext uri="{FF2B5EF4-FFF2-40B4-BE49-F238E27FC236}">
                <a16:creationId xmlns:a16="http://schemas.microsoft.com/office/drawing/2014/main" id="{EFF1CB38-BCF9-4784-80BF-252B2CC3FD30}"/>
              </a:ext>
            </a:extLst>
          </p:cNvPr>
          <p:cNvSpPr/>
          <p:nvPr/>
        </p:nvSpPr>
        <p:spPr>
          <a:xfrm>
            <a:off x="2150759" y="2892248"/>
            <a:ext cx="2577230"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lapin | fleurs</a:t>
            </a:r>
          </a:p>
        </p:txBody>
      </p:sp>
      <p:grpSp>
        <p:nvGrpSpPr>
          <p:cNvPr id="29" name="Group 28">
            <a:extLst>
              <a:ext uri="{FF2B5EF4-FFF2-40B4-BE49-F238E27FC236}">
                <a16:creationId xmlns:a16="http://schemas.microsoft.com/office/drawing/2014/main" id="{0B89B4E2-27EA-4768-B089-54C38F4A3661}"/>
              </a:ext>
            </a:extLst>
          </p:cNvPr>
          <p:cNvGrpSpPr/>
          <p:nvPr/>
        </p:nvGrpSpPr>
        <p:grpSpPr>
          <a:xfrm>
            <a:off x="3118351" y="2654717"/>
            <a:ext cx="993955" cy="867680"/>
            <a:chOff x="3387562" y="2822680"/>
            <a:chExt cx="993955" cy="867680"/>
          </a:xfrm>
        </p:grpSpPr>
        <p:pic>
          <p:nvPicPr>
            <p:cNvPr id="26" name="Picture 25" descr="A yellow flower on a green stem&#10;&#10;Description automatically generated with medium confidence">
              <a:extLst>
                <a:ext uri="{FF2B5EF4-FFF2-40B4-BE49-F238E27FC236}">
                  <a16:creationId xmlns:a16="http://schemas.microsoft.com/office/drawing/2014/main" id="{35FA2CEA-F8C0-45E5-9359-A8C535639B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6831" y="2822680"/>
              <a:ext cx="444686" cy="867680"/>
            </a:xfrm>
            <a:prstGeom prst="rect">
              <a:avLst/>
            </a:prstGeom>
          </p:spPr>
        </p:pic>
        <p:pic>
          <p:nvPicPr>
            <p:cNvPr id="31" name="Picture 30" descr="A yellow flower on a green stem&#10;&#10;Description automatically generated with medium confidence">
              <a:extLst>
                <a:ext uri="{FF2B5EF4-FFF2-40B4-BE49-F238E27FC236}">
                  <a16:creationId xmlns:a16="http://schemas.microsoft.com/office/drawing/2014/main" id="{C53CB329-8C5C-45F5-9F81-317E4A98F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87562" y="2822680"/>
              <a:ext cx="631290" cy="867680"/>
            </a:xfrm>
            <a:prstGeom prst="rect">
              <a:avLst/>
            </a:prstGeom>
          </p:spPr>
        </p:pic>
      </p:grpSp>
      <p:sp>
        <p:nvSpPr>
          <p:cNvPr id="33" name="Rectangle: Rounded Corners 32">
            <a:extLst>
              <a:ext uri="{FF2B5EF4-FFF2-40B4-BE49-F238E27FC236}">
                <a16:creationId xmlns:a16="http://schemas.microsoft.com/office/drawing/2014/main" id="{DDBEFF7C-3F1F-4EAF-9E1E-25913F3E5C20}"/>
              </a:ext>
            </a:extLst>
          </p:cNvPr>
          <p:cNvSpPr/>
          <p:nvPr/>
        </p:nvSpPr>
        <p:spPr>
          <a:xfrm>
            <a:off x="1925312" y="3978348"/>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œufs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chocolat</a:t>
            </a:r>
            <a:endParaRPr lang="en-GB" sz="2400" dirty="0">
              <a:latin typeface="Cavolini" panose="03000502040302020204" pitchFamily="66" charset="0"/>
              <a:cs typeface="Cavolini" panose="03000502040302020204" pitchFamily="66" charset="0"/>
            </a:endParaRPr>
          </a:p>
        </p:txBody>
      </p:sp>
      <p:pic>
        <p:nvPicPr>
          <p:cNvPr id="35" name="Picture 34" descr="Circle&#10;&#10;Description automatically generated">
            <a:extLst>
              <a:ext uri="{FF2B5EF4-FFF2-40B4-BE49-F238E27FC236}">
                <a16:creationId xmlns:a16="http://schemas.microsoft.com/office/drawing/2014/main" id="{05824126-E074-4E7E-B30E-AC98D58DFA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8780" y="3769443"/>
            <a:ext cx="636584" cy="804371"/>
          </a:xfrm>
          <a:prstGeom prst="rect">
            <a:avLst/>
          </a:prstGeom>
        </p:spPr>
      </p:pic>
      <p:sp>
        <p:nvSpPr>
          <p:cNvPr id="36" name="Rectangle: Rounded Corners 35">
            <a:extLst>
              <a:ext uri="{FF2B5EF4-FFF2-40B4-BE49-F238E27FC236}">
                <a16:creationId xmlns:a16="http://schemas.microsoft.com/office/drawing/2014/main" id="{05204358-2AF3-40F5-B431-7B454679607E}"/>
              </a:ext>
            </a:extLst>
          </p:cNvPr>
          <p:cNvSpPr/>
          <p:nvPr/>
        </p:nvSpPr>
        <p:spPr>
          <a:xfrm>
            <a:off x="1686205" y="5104042"/>
            <a:ext cx="4976395"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fête des </a:t>
            </a:r>
            <a:r>
              <a:rPr lang="en-GB" sz="2400" dirty="0" err="1">
                <a:latin typeface="Cavolini" panose="03000502040302020204" pitchFamily="66" charset="0"/>
                <a:cs typeface="Cavolini" panose="03000502040302020204" pitchFamily="66" charset="0"/>
              </a:rPr>
              <a:t>mères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jours</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fériés</a:t>
            </a:r>
            <a:r>
              <a:rPr lang="en-GB" sz="2400" dirty="0">
                <a:latin typeface="Cavolini" panose="03000502040302020204" pitchFamily="66" charset="0"/>
                <a:cs typeface="Cavolini" panose="03000502040302020204" pitchFamily="66" charset="0"/>
              </a:rPr>
              <a:t> </a:t>
            </a:r>
          </a:p>
        </p:txBody>
      </p:sp>
      <p:sp>
        <p:nvSpPr>
          <p:cNvPr id="37" name="Rectangle: Rounded Corners 36">
            <a:extLst>
              <a:ext uri="{FF2B5EF4-FFF2-40B4-BE49-F238E27FC236}">
                <a16:creationId xmlns:a16="http://schemas.microsoft.com/office/drawing/2014/main" id="{0631F49A-3B1C-4A1F-A012-6607A6404B26}"/>
              </a:ext>
            </a:extLst>
          </p:cNvPr>
          <p:cNvSpPr/>
          <p:nvPr/>
        </p:nvSpPr>
        <p:spPr>
          <a:xfrm>
            <a:off x="1742867" y="6177869"/>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fraises  | tennis</a:t>
            </a:r>
          </a:p>
        </p:txBody>
      </p:sp>
      <p:pic>
        <p:nvPicPr>
          <p:cNvPr id="38" name="Picture 37">
            <a:extLst>
              <a:ext uri="{FF2B5EF4-FFF2-40B4-BE49-F238E27FC236}">
                <a16:creationId xmlns:a16="http://schemas.microsoft.com/office/drawing/2014/main" id="{EB5326E4-46F6-4A67-BBFE-40E2B602DA9A}"/>
              </a:ext>
            </a:extLst>
          </p:cNvPr>
          <p:cNvPicPr>
            <a:picLocks noChangeAspect="1"/>
          </p:cNvPicPr>
          <p:nvPr/>
        </p:nvPicPr>
        <p:blipFill>
          <a:blip r:embed="rId10"/>
          <a:stretch>
            <a:fillRect/>
          </a:stretch>
        </p:blipFill>
        <p:spPr>
          <a:xfrm>
            <a:off x="4806943" y="4824309"/>
            <a:ext cx="1016077" cy="990973"/>
          </a:xfrm>
          <a:prstGeom prst="rect">
            <a:avLst/>
          </a:prstGeom>
        </p:spPr>
      </p:pic>
      <p:pic>
        <p:nvPicPr>
          <p:cNvPr id="40" name="Picture 39">
            <a:extLst>
              <a:ext uri="{FF2B5EF4-FFF2-40B4-BE49-F238E27FC236}">
                <a16:creationId xmlns:a16="http://schemas.microsoft.com/office/drawing/2014/main" id="{F62EC742-0A04-46E5-889E-17D56AFC74A9}"/>
              </a:ext>
            </a:extLst>
          </p:cNvPr>
          <p:cNvPicPr>
            <a:picLocks noChangeAspect="1"/>
          </p:cNvPicPr>
          <p:nvPr/>
        </p:nvPicPr>
        <p:blipFill>
          <a:blip r:embed="rId11"/>
          <a:stretch>
            <a:fillRect/>
          </a:stretch>
        </p:blipFill>
        <p:spPr>
          <a:xfrm rot="4976019">
            <a:off x="3248414" y="5940963"/>
            <a:ext cx="569404" cy="908323"/>
          </a:xfrm>
          <a:prstGeom prst="rect">
            <a:avLst/>
          </a:prstGeom>
        </p:spPr>
      </p:pic>
      <p:sp>
        <p:nvSpPr>
          <p:cNvPr id="41" name="Rectangle: Rounded Corners 40">
            <a:extLst>
              <a:ext uri="{FF2B5EF4-FFF2-40B4-BE49-F238E27FC236}">
                <a16:creationId xmlns:a16="http://schemas.microsoft.com/office/drawing/2014/main" id="{C90CEAC0-63F9-49E1-A8E6-C7F947463461}"/>
              </a:ext>
            </a:extLst>
          </p:cNvPr>
          <p:cNvSpPr/>
          <p:nvPr/>
        </p:nvSpPr>
        <p:spPr>
          <a:xfrm>
            <a:off x="8641568" y="952740"/>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soleil  | vacances</a:t>
            </a:r>
          </a:p>
        </p:txBody>
      </p:sp>
      <p:pic>
        <p:nvPicPr>
          <p:cNvPr id="42" name="Picture 41">
            <a:extLst>
              <a:ext uri="{FF2B5EF4-FFF2-40B4-BE49-F238E27FC236}">
                <a16:creationId xmlns:a16="http://schemas.microsoft.com/office/drawing/2014/main" id="{8B11C701-468E-460B-A833-9C0DE04DF2F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742307" y="640811"/>
            <a:ext cx="1068149" cy="1068149"/>
          </a:xfrm>
          <a:prstGeom prst="rect">
            <a:avLst/>
          </a:prstGeom>
        </p:spPr>
      </p:pic>
      <p:sp>
        <p:nvSpPr>
          <p:cNvPr id="43" name="Rectangle: Rounded Corners 42">
            <a:extLst>
              <a:ext uri="{FF2B5EF4-FFF2-40B4-BE49-F238E27FC236}">
                <a16:creationId xmlns:a16="http://schemas.microsoft.com/office/drawing/2014/main" id="{D584BF6D-16E4-4C2C-BCB0-B70046F464D4}"/>
              </a:ext>
            </a:extLst>
          </p:cNvPr>
          <p:cNvSpPr/>
          <p:nvPr/>
        </p:nvSpPr>
        <p:spPr>
          <a:xfrm>
            <a:off x="8501801" y="1888289"/>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plages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mer</a:t>
            </a:r>
            <a:endParaRPr lang="en-GB" sz="2400" dirty="0">
              <a:latin typeface="Cavolini" panose="03000502040302020204" pitchFamily="66" charset="0"/>
              <a:cs typeface="Cavolini" panose="03000502040302020204" pitchFamily="66" charset="0"/>
            </a:endParaRPr>
          </a:p>
        </p:txBody>
      </p:sp>
      <p:pic>
        <p:nvPicPr>
          <p:cNvPr id="45" name="Picture 44">
            <a:extLst>
              <a:ext uri="{FF2B5EF4-FFF2-40B4-BE49-F238E27FC236}">
                <a16:creationId xmlns:a16="http://schemas.microsoft.com/office/drawing/2014/main" id="{0EDC4E7F-2BA3-4BD2-8FC6-80740FEBFB57}"/>
              </a:ext>
            </a:extLst>
          </p:cNvPr>
          <p:cNvPicPr>
            <a:picLocks noChangeAspect="1"/>
          </p:cNvPicPr>
          <p:nvPr/>
        </p:nvPicPr>
        <p:blipFill>
          <a:blip r:embed="rId13"/>
          <a:stretch>
            <a:fillRect/>
          </a:stretch>
        </p:blipFill>
        <p:spPr>
          <a:xfrm>
            <a:off x="9626357" y="1298358"/>
            <a:ext cx="1540047" cy="1617049"/>
          </a:xfrm>
          <a:prstGeom prst="rect">
            <a:avLst/>
          </a:prstGeom>
        </p:spPr>
      </p:pic>
      <p:sp>
        <p:nvSpPr>
          <p:cNvPr id="46" name="Rectangle: Rounded Corners 45">
            <a:extLst>
              <a:ext uri="{FF2B5EF4-FFF2-40B4-BE49-F238E27FC236}">
                <a16:creationId xmlns:a16="http://schemas.microsoft.com/office/drawing/2014/main" id="{DB53B480-133B-4845-8471-74F2C24C2EA0}"/>
              </a:ext>
            </a:extLst>
          </p:cNvPr>
          <p:cNvSpPr/>
          <p:nvPr/>
        </p:nvSpPr>
        <p:spPr>
          <a:xfrm>
            <a:off x="9626357" y="2867424"/>
            <a:ext cx="2539529"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amis</a:t>
            </a:r>
            <a:r>
              <a:rPr lang="en-GB" sz="2400" dirty="0">
                <a:latin typeface="Cavolini" panose="03000502040302020204" pitchFamily="66" charset="0"/>
                <a:cs typeface="Cavolini" panose="03000502040302020204" pitchFamily="66" charset="0"/>
              </a:rPr>
              <a:t> | école</a:t>
            </a:r>
          </a:p>
        </p:txBody>
      </p:sp>
      <p:pic>
        <p:nvPicPr>
          <p:cNvPr id="47" name="Picture 46">
            <a:extLst>
              <a:ext uri="{FF2B5EF4-FFF2-40B4-BE49-F238E27FC236}">
                <a16:creationId xmlns:a16="http://schemas.microsoft.com/office/drawing/2014/main" id="{2B5C0E2A-217B-4452-9CE7-F5A73078EA1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769870" y="2824747"/>
            <a:ext cx="1355401" cy="495568"/>
          </a:xfrm>
          <a:prstGeom prst="rect">
            <a:avLst/>
          </a:prstGeom>
        </p:spPr>
      </p:pic>
      <p:sp>
        <p:nvSpPr>
          <p:cNvPr id="48" name="Rectangle: Rounded Corners 47">
            <a:extLst>
              <a:ext uri="{FF2B5EF4-FFF2-40B4-BE49-F238E27FC236}">
                <a16:creationId xmlns:a16="http://schemas.microsoft.com/office/drawing/2014/main" id="{EE721C52-26F8-4EB7-BF32-338A956B685A}"/>
              </a:ext>
            </a:extLst>
          </p:cNvPr>
          <p:cNvSpPr/>
          <p:nvPr/>
        </p:nvSpPr>
        <p:spPr>
          <a:xfrm>
            <a:off x="9126615" y="3791125"/>
            <a:ext cx="2039789"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Halloween </a:t>
            </a:r>
            <a:br>
              <a:rPr lang="en-GB" sz="2400" dirty="0">
                <a:latin typeface="Cavolini" panose="03000502040302020204" pitchFamily="66" charset="0"/>
                <a:cs typeface="Cavolini" panose="03000502040302020204" pitchFamily="66" charset="0"/>
              </a:rPr>
            </a:br>
            <a:r>
              <a:rPr lang="en-GB" sz="2400" dirty="0">
                <a:latin typeface="Cavolini" panose="03000502040302020204" pitchFamily="66" charset="0"/>
                <a:cs typeface="Cavolini" panose="03000502040302020204" pitchFamily="66" charset="0"/>
              </a:rPr>
              <a:t>| festivals</a:t>
            </a:r>
          </a:p>
        </p:txBody>
      </p:sp>
      <p:sp>
        <p:nvSpPr>
          <p:cNvPr id="49" name="Rectangle: Rounded Corners 48">
            <a:extLst>
              <a:ext uri="{FF2B5EF4-FFF2-40B4-BE49-F238E27FC236}">
                <a16:creationId xmlns:a16="http://schemas.microsoft.com/office/drawing/2014/main" id="{B5379403-7186-4FD2-85A7-BBBA7AC8546C}"/>
              </a:ext>
            </a:extLst>
          </p:cNvPr>
          <p:cNvSpPr/>
          <p:nvPr/>
        </p:nvSpPr>
        <p:spPr>
          <a:xfrm>
            <a:off x="9323138" y="4954245"/>
            <a:ext cx="2802133"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feux</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d’artifice</a:t>
            </a:r>
            <a:r>
              <a:rPr lang="en-GB" sz="2400" dirty="0">
                <a:latin typeface="Cavolini" panose="03000502040302020204" pitchFamily="66" charset="0"/>
                <a:cs typeface="Cavolini" panose="03000502040302020204" pitchFamily="66" charset="0"/>
              </a:rPr>
              <a:t> </a:t>
            </a:r>
          </a:p>
          <a:p>
            <a:pPr algn="ct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froid</a:t>
            </a:r>
            <a:endParaRPr lang="en-GB" sz="2400" dirty="0">
              <a:latin typeface="Cavolini" panose="03000502040302020204" pitchFamily="66" charset="0"/>
              <a:cs typeface="Cavolini" panose="03000502040302020204" pitchFamily="66" charset="0"/>
            </a:endParaRPr>
          </a:p>
        </p:txBody>
      </p:sp>
      <p:sp>
        <p:nvSpPr>
          <p:cNvPr id="50" name="Rectangle: Rounded Corners 49">
            <a:extLst>
              <a:ext uri="{FF2B5EF4-FFF2-40B4-BE49-F238E27FC236}">
                <a16:creationId xmlns:a16="http://schemas.microsoft.com/office/drawing/2014/main" id="{8DD8AC8E-291E-4D40-B150-DF8FC16A2B0F}"/>
              </a:ext>
            </a:extLst>
          </p:cNvPr>
          <p:cNvSpPr/>
          <p:nvPr/>
        </p:nvSpPr>
        <p:spPr>
          <a:xfrm>
            <a:off x="9495054" y="6038762"/>
            <a:ext cx="2630217"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musique</a:t>
            </a:r>
            <a:br>
              <a:rPr lang="en-GB" sz="2400" dirty="0">
                <a:latin typeface="Cavolini" panose="03000502040302020204" pitchFamily="66" charset="0"/>
                <a:cs typeface="Cavolini" panose="03000502040302020204" pitchFamily="66" charset="0"/>
              </a:rPr>
            </a:br>
            <a:r>
              <a:rPr lang="en-GB" sz="2400" dirty="0">
                <a:latin typeface="Cavolini" panose="03000502040302020204" pitchFamily="66" charset="0"/>
                <a:cs typeface="Cavolini" panose="03000502040302020204" pitchFamily="66" charset="0"/>
              </a:rPr>
              <a:t>| chansons</a:t>
            </a:r>
          </a:p>
        </p:txBody>
      </p:sp>
      <p:pic>
        <p:nvPicPr>
          <p:cNvPr id="51" name="Picture 50">
            <a:extLst>
              <a:ext uri="{FF2B5EF4-FFF2-40B4-BE49-F238E27FC236}">
                <a16:creationId xmlns:a16="http://schemas.microsoft.com/office/drawing/2014/main" id="{8EB42928-9D65-4C2A-A261-C28CD46980D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596687" y="3438906"/>
            <a:ext cx="878135" cy="1134908"/>
          </a:xfrm>
          <a:prstGeom prst="rect">
            <a:avLst/>
          </a:prstGeom>
        </p:spPr>
      </p:pic>
      <p:grpSp>
        <p:nvGrpSpPr>
          <p:cNvPr id="52" name="Group 51">
            <a:extLst>
              <a:ext uri="{FF2B5EF4-FFF2-40B4-BE49-F238E27FC236}">
                <a16:creationId xmlns:a16="http://schemas.microsoft.com/office/drawing/2014/main" id="{EFBEC8B3-41F6-4A9B-AFEA-8015653BDF1B}"/>
              </a:ext>
            </a:extLst>
          </p:cNvPr>
          <p:cNvGrpSpPr/>
          <p:nvPr/>
        </p:nvGrpSpPr>
        <p:grpSpPr>
          <a:xfrm>
            <a:off x="10255036" y="4926033"/>
            <a:ext cx="965889" cy="838894"/>
            <a:chOff x="-1960772" y="2871756"/>
            <a:chExt cx="2048141" cy="1778852"/>
          </a:xfrm>
        </p:grpSpPr>
        <p:sp>
          <p:nvSpPr>
            <p:cNvPr id="53" name="Cloud 52">
              <a:extLst>
                <a:ext uri="{FF2B5EF4-FFF2-40B4-BE49-F238E27FC236}">
                  <a16:creationId xmlns:a16="http://schemas.microsoft.com/office/drawing/2014/main" id="{CBD1C21C-A9C0-42A7-912A-A4CC78FD62C0}"/>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4" name="Picture 53">
              <a:extLst>
                <a:ext uri="{FF2B5EF4-FFF2-40B4-BE49-F238E27FC236}">
                  <a16:creationId xmlns:a16="http://schemas.microsoft.com/office/drawing/2014/main" id="{55D97F4A-3C3B-43E2-9D54-1234A30B813D}"/>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55" name="Picture 54">
              <a:extLst>
                <a:ext uri="{FF2B5EF4-FFF2-40B4-BE49-F238E27FC236}">
                  <a16:creationId xmlns:a16="http://schemas.microsoft.com/office/drawing/2014/main" id="{54BFA611-7890-4ECD-A2E4-28E18ABCD7B7}"/>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56" name="Picture 55">
              <a:extLst>
                <a:ext uri="{FF2B5EF4-FFF2-40B4-BE49-F238E27FC236}">
                  <a16:creationId xmlns:a16="http://schemas.microsoft.com/office/drawing/2014/main" id="{71796D8D-AA32-4E02-B802-C75BAC9D18C0}"/>
                </a:ext>
              </a:extLst>
            </p:cNvPr>
            <p:cNvPicPr>
              <a:picLocks noChangeAspect="1"/>
            </p:cNvPicPr>
            <p:nvPr/>
          </p:nvPicPr>
          <p:blipFill>
            <a:blip r:embed="rId18"/>
            <a:stretch>
              <a:fillRect/>
            </a:stretch>
          </p:blipFill>
          <p:spPr>
            <a:xfrm>
              <a:off x="-1760443" y="4071880"/>
              <a:ext cx="823741" cy="578728"/>
            </a:xfrm>
            <a:prstGeom prst="rect">
              <a:avLst/>
            </a:prstGeom>
          </p:spPr>
        </p:pic>
      </p:grpSp>
      <p:pic>
        <p:nvPicPr>
          <p:cNvPr id="57" name="Picture 56">
            <a:extLst>
              <a:ext uri="{FF2B5EF4-FFF2-40B4-BE49-F238E27FC236}">
                <a16:creationId xmlns:a16="http://schemas.microsoft.com/office/drawing/2014/main" id="{7D0C87D9-7D08-4CC2-B9D3-A1986A9E0038}"/>
              </a:ext>
            </a:extLst>
          </p:cNvPr>
          <p:cNvPicPr>
            <a:picLocks noChangeAspect="1"/>
          </p:cNvPicPr>
          <p:nvPr/>
        </p:nvPicPr>
        <p:blipFill>
          <a:blip r:embed="rId19"/>
          <a:stretch>
            <a:fillRect/>
          </a:stretch>
        </p:blipFill>
        <p:spPr>
          <a:xfrm>
            <a:off x="11089003" y="5912874"/>
            <a:ext cx="1139482" cy="863483"/>
          </a:xfrm>
          <a:prstGeom prst="rect">
            <a:avLst/>
          </a:prstGeom>
        </p:spPr>
      </p:pic>
      <p:grpSp>
        <p:nvGrpSpPr>
          <p:cNvPr id="63" name="Group 62">
            <a:extLst>
              <a:ext uri="{FF2B5EF4-FFF2-40B4-BE49-F238E27FC236}">
                <a16:creationId xmlns:a16="http://schemas.microsoft.com/office/drawing/2014/main" id="{B6795586-CDA5-43C9-BC74-4F6078E19536}"/>
              </a:ext>
            </a:extLst>
          </p:cNvPr>
          <p:cNvGrpSpPr/>
          <p:nvPr/>
        </p:nvGrpSpPr>
        <p:grpSpPr>
          <a:xfrm>
            <a:off x="611920" y="728126"/>
            <a:ext cx="1279767" cy="755625"/>
            <a:chOff x="-1132208" y="1221467"/>
            <a:chExt cx="1141266" cy="613362"/>
          </a:xfrm>
        </p:grpSpPr>
        <p:sp>
          <p:nvSpPr>
            <p:cNvPr id="62" name="Rectangle: Rounded Corners 61">
              <a:extLst>
                <a:ext uri="{FF2B5EF4-FFF2-40B4-BE49-F238E27FC236}">
                  <a16:creationId xmlns:a16="http://schemas.microsoft.com/office/drawing/2014/main" id="{F40B6BA0-B67E-4187-8437-9250FDB05DD8}"/>
                </a:ext>
              </a:extLst>
            </p:cNvPr>
            <p:cNvSpPr/>
            <p:nvPr/>
          </p:nvSpPr>
          <p:spPr>
            <a:xfrm>
              <a:off x="-412392" y="1221467"/>
              <a:ext cx="412392" cy="5810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9" name="Group 58">
              <a:extLst>
                <a:ext uri="{FF2B5EF4-FFF2-40B4-BE49-F238E27FC236}">
                  <a16:creationId xmlns:a16="http://schemas.microsoft.com/office/drawing/2014/main" id="{4F51A9AE-9D34-4CA4-A40E-13E10D56E726}"/>
                </a:ext>
              </a:extLst>
            </p:cNvPr>
            <p:cNvGrpSpPr/>
            <p:nvPr/>
          </p:nvGrpSpPr>
          <p:grpSpPr>
            <a:xfrm>
              <a:off x="-1132208" y="1221467"/>
              <a:ext cx="1141266" cy="613362"/>
              <a:chOff x="1267929" y="2127636"/>
              <a:chExt cx="4317700" cy="1965369"/>
            </a:xfrm>
          </p:grpSpPr>
          <p:pic>
            <p:nvPicPr>
              <p:cNvPr id="60" name="Picture 6" descr="Antecedentes, Azul, Frío">
                <a:extLst>
                  <a:ext uri="{FF2B5EF4-FFF2-40B4-BE49-F238E27FC236}">
                    <a16:creationId xmlns:a16="http://schemas.microsoft.com/office/drawing/2014/main" id="{94491297-2CE6-43B4-B9AA-F9485D92E4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Reyes Magos, Flat Design, Reyes, Melchor">
                <a:extLst>
                  <a:ext uri="{FF2B5EF4-FFF2-40B4-BE49-F238E27FC236}">
                    <a16:creationId xmlns:a16="http://schemas.microsoft.com/office/drawing/2014/main" id="{01373AF6-C34F-4C2E-BB4F-205261841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7" name="Group 66">
            <a:extLst>
              <a:ext uri="{FF2B5EF4-FFF2-40B4-BE49-F238E27FC236}">
                <a16:creationId xmlns:a16="http://schemas.microsoft.com/office/drawing/2014/main" id="{AA1B6615-B6ED-4B15-ADD3-71C0F73FE603}"/>
              </a:ext>
            </a:extLst>
          </p:cNvPr>
          <p:cNvGrpSpPr/>
          <p:nvPr/>
        </p:nvGrpSpPr>
        <p:grpSpPr>
          <a:xfrm>
            <a:off x="500328" y="1668253"/>
            <a:ext cx="1469896" cy="1086920"/>
            <a:chOff x="-1511321" y="1827374"/>
            <a:chExt cx="1469896" cy="1086920"/>
          </a:xfrm>
        </p:grpSpPr>
        <p:sp>
          <p:nvSpPr>
            <p:cNvPr id="66" name="Rectangle: Rounded Corners 65">
              <a:extLst>
                <a:ext uri="{FF2B5EF4-FFF2-40B4-BE49-F238E27FC236}">
                  <a16:creationId xmlns:a16="http://schemas.microsoft.com/office/drawing/2014/main" id="{390D6A49-DEE9-428E-8A0D-98DC4D586E05}"/>
                </a:ext>
              </a:extLst>
            </p:cNvPr>
            <p:cNvSpPr/>
            <p:nvPr/>
          </p:nvSpPr>
          <p:spPr>
            <a:xfrm>
              <a:off x="-1511321" y="1827374"/>
              <a:ext cx="1402616" cy="1086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a:extLst>
                <a:ext uri="{FF2B5EF4-FFF2-40B4-BE49-F238E27FC236}">
                  <a16:creationId xmlns:a16="http://schemas.microsoft.com/office/drawing/2014/main" id="{FF86B050-202F-4588-ACC3-3DF28126D34A}"/>
                </a:ext>
              </a:extLst>
            </p:cNvPr>
            <p:cNvPicPr>
              <a:picLocks noChangeAspect="1"/>
            </p:cNvPicPr>
            <p:nvPr/>
          </p:nvPicPr>
          <p:blipFill>
            <a:blip r:embed="rId21"/>
            <a:stretch>
              <a:fillRect/>
            </a:stretch>
          </p:blipFill>
          <p:spPr>
            <a:xfrm>
              <a:off x="-1511321" y="1827374"/>
              <a:ext cx="946484" cy="1027611"/>
            </a:xfrm>
            <a:prstGeom prst="rect">
              <a:avLst/>
            </a:prstGeom>
          </p:spPr>
        </p:pic>
        <p:pic>
          <p:nvPicPr>
            <p:cNvPr id="65" name="Picture 64">
              <a:extLst>
                <a:ext uri="{FF2B5EF4-FFF2-40B4-BE49-F238E27FC236}">
                  <a16:creationId xmlns:a16="http://schemas.microsoft.com/office/drawing/2014/main" id="{E9B0EDE9-25EF-4349-9AEB-93522D994844}"/>
                </a:ext>
              </a:extLst>
            </p:cNvPr>
            <p:cNvPicPr>
              <a:picLocks noChangeAspect="1"/>
            </p:cNvPicPr>
            <p:nvPr/>
          </p:nvPicPr>
          <p:blipFill rotWithShape="1">
            <a:blip r:embed="rId21"/>
            <a:srcRect t="54263"/>
            <a:stretch/>
          </p:blipFill>
          <p:spPr>
            <a:xfrm>
              <a:off x="-725096" y="2221045"/>
              <a:ext cx="683671" cy="339500"/>
            </a:xfrm>
            <a:prstGeom prst="rect">
              <a:avLst/>
            </a:prstGeom>
          </p:spPr>
        </p:pic>
      </p:grpSp>
      <p:grpSp>
        <p:nvGrpSpPr>
          <p:cNvPr id="70" name="Group 69">
            <a:extLst>
              <a:ext uri="{FF2B5EF4-FFF2-40B4-BE49-F238E27FC236}">
                <a16:creationId xmlns:a16="http://schemas.microsoft.com/office/drawing/2014/main" id="{CE771CF3-61F7-4169-9790-1B653F48C277}"/>
              </a:ext>
            </a:extLst>
          </p:cNvPr>
          <p:cNvGrpSpPr/>
          <p:nvPr/>
        </p:nvGrpSpPr>
        <p:grpSpPr>
          <a:xfrm>
            <a:off x="634358" y="2660269"/>
            <a:ext cx="832761" cy="916847"/>
            <a:chOff x="-1255514" y="2947010"/>
            <a:chExt cx="832761" cy="916847"/>
          </a:xfrm>
        </p:grpSpPr>
        <p:sp>
          <p:nvSpPr>
            <p:cNvPr id="69" name="Rectangle: Rounded Corners 68">
              <a:extLst>
                <a:ext uri="{FF2B5EF4-FFF2-40B4-BE49-F238E27FC236}">
                  <a16:creationId xmlns:a16="http://schemas.microsoft.com/office/drawing/2014/main" id="{4AC9EE7E-52F5-44D2-88E2-BF7FC15AF292}"/>
                </a:ext>
              </a:extLst>
            </p:cNvPr>
            <p:cNvSpPr/>
            <p:nvPr/>
          </p:nvSpPr>
          <p:spPr>
            <a:xfrm>
              <a:off x="-1255514" y="3320315"/>
              <a:ext cx="832761" cy="2726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a:extLst>
                <a:ext uri="{FF2B5EF4-FFF2-40B4-BE49-F238E27FC236}">
                  <a16:creationId xmlns:a16="http://schemas.microsoft.com/office/drawing/2014/main" id="{A1F4014F-2659-4338-BE2A-14F45553AF57}"/>
                </a:ext>
              </a:extLst>
            </p:cNvPr>
            <p:cNvPicPr>
              <a:picLocks noChangeAspect="1"/>
            </p:cNvPicPr>
            <p:nvPr/>
          </p:nvPicPr>
          <p:blipFill>
            <a:blip r:embed="rId22"/>
            <a:stretch>
              <a:fillRect/>
            </a:stretch>
          </p:blipFill>
          <p:spPr>
            <a:xfrm>
              <a:off x="-1058779" y="2947010"/>
              <a:ext cx="469210" cy="916847"/>
            </a:xfrm>
            <a:prstGeom prst="rect">
              <a:avLst/>
            </a:prstGeom>
          </p:spPr>
        </p:pic>
      </p:grpSp>
      <p:pic>
        <p:nvPicPr>
          <p:cNvPr id="71" name="Picture 70">
            <a:extLst>
              <a:ext uri="{FF2B5EF4-FFF2-40B4-BE49-F238E27FC236}">
                <a16:creationId xmlns:a16="http://schemas.microsoft.com/office/drawing/2014/main" id="{AAE99903-B81E-49B5-BB29-10A0B00E0CA3}"/>
              </a:ext>
            </a:extLst>
          </p:cNvPr>
          <p:cNvPicPr>
            <a:picLocks noChangeAspect="1"/>
          </p:cNvPicPr>
          <p:nvPr/>
        </p:nvPicPr>
        <p:blipFill>
          <a:blip r:embed="rId23"/>
          <a:stretch>
            <a:fillRect/>
          </a:stretch>
        </p:blipFill>
        <p:spPr>
          <a:xfrm>
            <a:off x="622725" y="3442113"/>
            <a:ext cx="939922" cy="1145425"/>
          </a:xfrm>
          <a:prstGeom prst="rect">
            <a:avLst/>
          </a:prstGeom>
        </p:spPr>
      </p:pic>
      <p:pic>
        <p:nvPicPr>
          <p:cNvPr id="72" name="Picture 71">
            <a:extLst>
              <a:ext uri="{FF2B5EF4-FFF2-40B4-BE49-F238E27FC236}">
                <a16:creationId xmlns:a16="http://schemas.microsoft.com/office/drawing/2014/main" id="{ABE50421-AEDC-43ED-9C53-CAC1CF4E61F3}"/>
              </a:ext>
            </a:extLst>
          </p:cNvPr>
          <p:cNvPicPr>
            <a:picLocks noChangeAspect="1"/>
          </p:cNvPicPr>
          <p:nvPr/>
        </p:nvPicPr>
        <p:blipFill rotWithShape="1">
          <a:blip r:embed="rId24"/>
          <a:srcRect r="66130"/>
          <a:stretch/>
        </p:blipFill>
        <p:spPr>
          <a:xfrm>
            <a:off x="611920" y="4766261"/>
            <a:ext cx="776713" cy="1146613"/>
          </a:xfrm>
          <a:prstGeom prst="rect">
            <a:avLst/>
          </a:prstGeom>
        </p:spPr>
      </p:pic>
      <p:grpSp>
        <p:nvGrpSpPr>
          <p:cNvPr id="75" name="Group 74">
            <a:extLst>
              <a:ext uri="{FF2B5EF4-FFF2-40B4-BE49-F238E27FC236}">
                <a16:creationId xmlns:a16="http://schemas.microsoft.com/office/drawing/2014/main" id="{6F6F29FE-1674-449A-85A5-5070135B140A}"/>
              </a:ext>
            </a:extLst>
          </p:cNvPr>
          <p:cNvGrpSpPr/>
          <p:nvPr/>
        </p:nvGrpSpPr>
        <p:grpSpPr>
          <a:xfrm>
            <a:off x="490755" y="6129874"/>
            <a:ext cx="931993" cy="551631"/>
            <a:chOff x="-1159653" y="4787936"/>
            <a:chExt cx="931993" cy="551631"/>
          </a:xfrm>
        </p:grpSpPr>
        <p:sp>
          <p:nvSpPr>
            <p:cNvPr id="74" name="Rectangle: Rounded Corners 73">
              <a:extLst>
                <a:ext uri="{FF2B5EF4-FFF2-40B4-BE49-F238E27FC236}">
                  <a16:creationId xmlns:a16="http://schemas.microsoft.com/office/drawing/2014/main" id="{8E371492-096D-4B60-8678-1F2001EA0021}"/>
                </a:ext>
              </a:extLst>
            </p:cNvPr>
            <p:cNvSpPr/>
            <p:nvPr/>
          </p:nvSpPr>
          <p:spPr>
            <a:xfrm>
              <a:off x="-1159653" y="4824309"/>
              <a:ext cx="931993" cy="461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FE62A24-F8B7-4B44-9507-67C0253EF018}"/>
                </a:ext>
              </a:extLst>
            </p:cNvPr>
            <p:cNvPicPr>
              <a:picLocks noChangeAspect="1"/>
            </p:cNvPicPr>
            <p:nvPr/>
          </p:nvPicPr>
          <p:blipFill>
            <a:blip r:embed="rId25"/>
            <a:stretch>
              <a:fillRect/>
            </a:stretch>
          </p:blipFill>
          <p:spPr>
            <a:xfrm>
              <a:off x="-1110269" y="4787936"/>
              <a:ext cx="882609" cy="551631"/>
            </a:xfrm>
            <a:prstGeom prst="rect">
              <a:avLst/>
            </a:prstGeom>
          </p:spPr>
        </p:pic>
      </p:grpSp>
      <p:pic>
        <p:nvPicPr>
          <p:cNvPr id="76" name="Picture 75">
            <a:extLst>
              <a:ext uri="{FF2B5EF4-FFF2-40B4-BE49-F238E27FC236}">
                <a16:creationId xmlns:a16="http://schemas.microsoft.com/office/drawing/2014/main" id="{34B63ACB-B844-4ED8-843B-DB27C05D5515}"/>
              </a:ext>
            </a:extLst>
          </p:cNvPr>
          <p:cNvPicPr>
            <a:picLocks noChangeAspect="1"/>
          </p:cNvPicPr>
          <p:nvPr/>
        </p:nvPicPr>
        <p:blipFill>
          <a:blip r:embed="rId26"/>
          <a:stretch>
            <a:fillRect/>
          </a:stretch>
        </p:blipFill>
        <p:spPr>
          <a:xfrm>
            <a:off x="7145137" y="514267"/>
            <a:ext cx="1212406" cy="1040569"/>
          </a:xfrm>
          <a:prstGeom prst="rect">
            <a:avLst/>
          </a:prstGeom>
        </p:spPr>
      </p:pic>
      <p:grpSp>
        <p:nvGrpSpPr>
          <p:cNvPr id="79" name="Group 78">
            <a:extLst>
              <a:ext uri="{FF2B5EF4-FFF2-40B4-BE49-F238E27FC236}">
                <a16:creationId xmlns:a16="http://schemas.microsoft.com/office/drawing/2014/main" id="{268498F6-C1CA-4DA6-9F42-24459B26F3C2}"/>
              </a:ext>
            </a:extLst>
          </p:cNvPr>
          <p:cNvGrpSpPr/>
          <p:nvPr/>
        </p:nvGrpSpPr>
        <p:grpSpPr>
          <a:xfrm>
            <a:off x="7072629" y="1621270"/>
            <a:ext cx="1072858" cy="950426"/>
            <a:chOff x="-1662427" y="1708960"/>
            <a:chExt cx="1072858" cy="950426"/>
          </a:xfrm>
        </p:grpSpPr>
        <p:sp>
          <p:nvSpPr>
            <p:cNvPr id="78" name="Rectangle: Rounded Corners 77">
              <a:extLst>
                <a:ext uri="{FF2B5EF4-FFF2-40B4-BE49-F238E27FC236}">
                  <a16:creationId xmlns:a16="http://schemas.microsoft.com/office/drawing/2014/main" id="{F926960F-7F24-4311-B271-75FAC3B1B4BB}"/>
                </a:ext>
              </a:extLst>
            </p:cNvPr>
            <p:cNvSpPr/>
            <p:nvPr/>
          </p:nvSpPr>
          <p:spPr>
            <a:xfrm>
              <a:off x="-1661947" y="1708960"/>
              <a:ext cx="1072378" cy="94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a:extLst>
                <a:ext uri="{FF2B5EF4-FFF2-40B4-BE49-F238E27FC236}">
                  <a16:creationId xmlns:a16="http://schemas.microsoft.com/office/drawing/2014/main" id="{BBD452DC-362E-4262-B3B8-1EE3F482A577}"/>
                </a:ext>
              </a:extLst>
            </p:cNvPr>
            <p:cNvPicPr>
              <a:picLocks noChangeAspect="1"/>
            </p:cNvPicPr>
            <p:nvPr/>
          </p:nvPicPr>
          <p:blipFill>
            <a:blip r:embed="rId27"/>
            <a:stretch>
              <a:fillRect/>
            </a:stretch>
          </p:blipFill>
          <p:spPr>
            <a:xfrm>
              <a:off x="-1662427" y="1781960"/>
              <a:ext cx="1052911" cy="877426"/>
            </a:xfrm>
            <a:prstGeom prst="rect">
              <a:avLst/>
            </a:prstGeom>
          </p:spPr>
        </p:pic>
      </p:grpSp>
      <p:grpSp>
        <p:nvGrpSpPr>
          <p:cNvPr id="82" name="Group 81">
            <a:extLst>
              <a:ext uri="{FF2B5EF4-FFF2-40B4-BE49-F238E27FC236}">
                <a16:creationId xmlns:a16="http://schemas.microsoft.com/office/drawing/2014/main" id="{1B6BF1FC-327B-4F32-8260-79DBCD646146}"/>
              </a:ext>
            </a:extLst>
          </p:cNvPr>
          <p:cNvGrpSpPr/>
          <p:nvPr/>
        </p:nvGrpSpPr>
        <p:grpSpPr>
          <a:xfrm>
            <a:off x="7149555" y="2643510"/>
            <a:ext cx="1860282" cy="1100654"/>
            <a:chOff x="-1825955" y="913060"/>
            <a:chExt cx="1860282" cy="1100654"/>
          </a:xfrm>
        </p:grpSpPr>
        <p:sp>
          <p:nvSpPr>
            <p:cNvPr id="81" name="Rectangle: Rounded Corners 80">
              <a:extLst>
                <a:ext uri="{FF2B5EF4-FFF2-40B4-BE49-F238E27FC236}">
                  <a16:creationId xmlns:a16="http://schemas.microsoft.com/office/drawing/2014/main" id="{1F20E1BC-29DC-4C10-B688-DBB7C3A5B512}"/>
                </a:ext>
              </a:extLst>
            </p:cNvPr>
            <p:cNvSpPr/>
            <p:nvPr/>
          </p:nvSpPr>
          <p:spPr>
            <a:xfrm>
              <a:off x="-1825955" y="913060"/>
              <a:ext cx="1860282" cy="1086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a:extLst>
                <a:ext uri="{FF2B5EF4-FFF2-40B4-BE49-F238E27FC236}">
                  <a16:creationId xmlns:a16="http://schemas.microsoft.com/office/drawing/2014/main" id="{7AAF9D5D-B973-454C-A3A8-DF58EDD70830}"/>
                </a:ext>
              </a:extLst>
            </p:cNvPr>
            <p:cNvPicPr>
              <a:picLocks noChangeAspect="1"/>
            </p:cNvPicPr>
            <p:nvPr/>
          </p:nvPicPr>
          <p:blipFill>
            <a:blip r:embed="rId28"/>
            <a:stretch>
              <a:fillRect/>
            </a:stretch>
          </p:blipFill>
          <p:spPr>
            <a:xfrm>
              <a:off x="-1803606" y="937959"/>
              <a:ext cx="1803606" cy="1075755"/>
            </a:xfrm>
            <a:prstGeom prst="rect">
              <a:avLst/>
            </a:prstGeom>
          </p:spPr>
        </p:pic>
      </p:grpSp>
      <p:grpSp>
        <p:nvGrpSpPr>
          <p:cNvPr id="85" name="Group 84">
            <a:extLst>
              <a:ext uri="{FF2B5EF4-FFF2-40B4-BE49-F238E27FC236}">
                <a16:creationId xmlns:a16="http://schemas.microsoft.com/office/drawing/2014/main" id="{4E79CFF0-C68A-4F98-B32D-893D38E04257}"/>
              </a:ext>
            </a:extLst>
          </p:cNvPr>
          <p:cNvGrpSpPr/>
          <p:nvPr/>
        </p:nvGrpSpPr>
        <p:grpSpPr>
          <a:xfrm>
            <a:off x="7209294" y="3730430"/>
            <a:ext cx="1329897" cy="862994"/>
            <a:chOff x="-1455033" y="2669406"/>
            <a:chExt cx="1329897" cy="862994"/>
          </a:xfrm>
        </p:grpSpPr>
        <p:sp>
          <p:nvSpPr>
            <p:cNvPr id="84" name="Rectangle: Rounded Corners 83">
              <a:extLst>
                <a:ext uri="{FF2B5EF4-FFF2-40B4-BE49-F238E27FC236}">
                  <a16:creationId xmlns:a16="http://schemas.microsoft.com/office/drawing/2014/main" id="{8DE9B8EC-E146-4CBA-97E8-6185DE892A6A}"/>
                </a:ext>
              </a:extLst>
            </p:cNvPr>
            <p:cNvSpPr/>
            <p:nvPr/>
          </p:nvSpPr>
          <p:spPr>
            <a:xfrm>
              <a:off x="-1455033" y="2936919"/>
              <a:ext cx="1329897" cy="416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6C842917-F9E8-4210-B778-320DC632EB81}"/>
                </a:ext>
              </a:extLst>
            </p:cNvPr>
            <p:cNvPicPr>
              <a:picLocks noChangeAspect="1"/>
            </p:cNvPicPr>
            <p:nvPr/>
          </p:nvPicPr>
          <p:blipFill>
            <a:blip r:embed="rId29"/>
            <a:stretch>
              <a:fillRect/>
            </a:stretch>
          </p:blipFill>
          <p:spPr>
            <a:xfrm>
              <a:off x="-1180893" y="2669406"/>
              <a:ext cx="878135" cy="862994"/>
            </a:xfrm>
            <a:prstGeom prst="rect">
              <a:avLst/>
            </a:prstGeom>
          </p:spPr>
        </p:pic>
      </p:grpSp>
      <p:grpSp>
        <p:nvGrpSpPr>
          <p:cNvPr id="90" name="Group 89">
            <a:extLst>
              <a:ext uri="{FF2B5EF4-FFF2-40B4-BE49-F238E27FC236}">
                <a16:creationId xmlns:a16="http://schemas.microsoft.com/office/drawing/2014/main" id="{96AF1D3C-6393-4F06-AD64-08CACC1380F2}"/>
              </a:ext>
            </a:extLst>
          </p:cNvPr>
          <p:cNvGrpSpPr/>
          <p:nvPr/>
        </p:nvGrpSpPr>
        <p:grpSpPr>
          <a:xfrm>
            <a:off x="7229153" y="4749571"/>
            <a:ext cx="1650911" cy="1146613"/>
            <a:chOff x="-1634544" y="2390795"/>
            <a:chExt cx="1650911" cy="1146613"/>
          </a:xfrm>
        </p:grpSpPr>
        <p:sp>
          <p:nvSpPr>
            <p:cNvPr id="89" name="Rectangle: Rounded Corners 88">
              <a:extLst>
                <a:ext uri="{FF2B5EF4-FFF2-40B4-BE49-F238E27FC236}">
                  <a16:creationId xmlns:a16="http://schemas.microsoft.com/office/drawing/2014/main" id="{4FC5A5B5-A579-48C8-A9BC-556F29218843}"/>
                </a:ext>
              </a:extLst>
            </p:cNvPr>
            <p:cNvSpPr/>
            <p:nvPr/>
          </p:nvSpPr>
          <p:spPr>
            <a:xfrm>
              <a:off x="-1634544" y="2755173"/>
              <a:ext cx="1650911" cy="461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00376537-46E8-4B82-A241-12ADF2C5A759}"/>
                </a:ext>
              </a:extLst>
            </p:cNvPr>
            <p:cNvGrpSpPr/>
            <p:nvPr/>
          </p:nvGrpSpPr>
          <p:grpSpPr>
            <a:xfrm>
              <a:off x="-1361259" y="2390795"/>
              <a:ext cx="1173593" cy="1146613"/>
              <a:chOff x="7486412" y="4912407"/>
              <a:chExt cx="1507074" cy="1472428"/>
            </a:xfrm>
          </p:grpSpPr>
          <p:pic>
            <p:nvPicPr>
              <p:cNvPr id="87" name="Picture 86">
                <a:extLst>
                  <a:ext uri="{FF2B5EF4-FFF2-40B4-BE49-F238E27FC236}">
                    <a16:creationId xmlns:a16="http://schemas.microsoft.com/office/drawing/2014/main" id="{C17911A5-396A-4B5E-879D-8841C78108E3}"/>
                  </a:ext>
                </a:extLst>
              </p:cNvPr>
              <p:cNvPicPr>
                <a:picLocks noChangeAspect="1"/>
              </p:cNvPicPr>
              <p:nvPr/>
            </p:nvPicPr>
            <p:blipFill>
              <a:blip r:embed="rId30"/>
              <a:stretch>
                <a:fillRect/>
              </a:stretch>
            </p:blipFill>
            <p:spPr>
              <a:xfrm>
                <a:off x="7486412" y="4912407"/>
                <a:ext cx="1507074" cy="1472428"/>
              </a:xfrm>
              <a:prstGeom prst="rect">
                <a:avLst/>
              </a:prstGeom>
            </p:spPr>
          </p:pic>
          <p:pic>
            <p:nvPicPr>
              <p:cNvPr id="88" name="Picture 87">
                <a:extLst>
                  <a:ext uri="{FF2B5EF4-FFF2-40B4-BE49-F238E27FC236}">
                    <a16:creationId xmlns:a16="http://schemas.microsoft.com/office/drawing/2014/main" id="{8BC52ABC-DAA5-44E1-AEFF-EFD74217A23B}"/>
                  </a:ext>
                </a:extLst>
              </p:cNvPr>
              <p:cNvPicPr>
                <a:picLocks noChangeAspect="1"/>
              </p:cNvPicPr>
              <p:nvPr/>
            </p:nvPicPr>
            <p:blipFill>
              <a:blip r:embed="rId31"/>
              <a:stretch>
                <a:fillRect/>
              </a:stretch>
            </p:blipFill>
            <p:spPr>
              <a:xfrm rot="2465948">
                <a:off x="7609714" y="5281799"/>
                <a:ext cx="529732" cy="1059464"/>
              </a:xfrm>
              <a:prstGeom prst="rect">
                <a:avLst/>
              </a:prstGeom>
            </p:spPr>
          </p:pic>
        </p:grpSp>
      </p:grpSp>
      <p:grpSp>
        <p:nvGrpSpPr>
          <p:cNvPr id="93" name="Group 92">
            <a:extLst>
              <a:ext uri="{FF2B5EF4-FFF2-40B4-BE49-F238E27FC236}">
                <a16:creationId xmlns:a16="http://schemas.microsoft.com/office/drawing/2014/main" id="{8D8B194E-7309-4BFF-AF4A-CC90E26D81D7}"/>
              </a:ext>
            </a:extLst>
          </p:cNvPr>
          <p:cNvGrpSpPr/>
          <p:nvPr/>
        </p:nvGrpSpPr>
        <p:grpSpPr>
          <a:xfrm>
            <a:off x="7171904" y="5874311"/>
            <a:ext cx="1650911" cy="863483"/>
            <a:chOff x="-1525075" y="4392567"/>
            <a:chExt cx="1650911" cy="863483"/>
          </a:xfrm>
        </p:grpSpPr>
        <p:sp>
          <p:nvSpPr>
            <p:cNvPr id="92" name="Rectangle: Rounded Corners 91">
              <a:extLst>
                <a:ext uri="{FF2B5EF4-FFF2-40B4-BE49-F238E27FC236}">
                  <a16:creationId xmlns:a16="http://schemas.microsoft.com/office/drawing/2014/main" id="{7FD22F4A-CB8E-4593-86D0-3B60D53C6167}"/>
                </a:ext>
              </a:extLst>
            </p:cNvPr>
            <p:cNvSpPr/>
            <p:nvPr/>
          </p:nvSpPr>
          <p:spPr>
            <a:xfrm>
              <a:off x="-1525075" y="4720654"/>
              <a:ext cx="1650911" cy="428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a:extLst>
                <a:ext uri="{FF2B5EF4-FFF2-40B4-BE49-F238E27FC236}">
                  <a16:creationId xmlns:a16="http://schemas.microsoft.com/office/drawing/2014/main" id="{E764F20B-187B-422E-8872-9D0D65D14A4D}"/>
                </a:ext>
              </a:extLst>
            </p:cNvPr>
            <p:cNvPicPr>
              <a:picLocks noChangeAspect="1"/>
            </p:cNvPicPr>
            <p:nvPr/>
          </p:nvPicPr>
          <p:blipFill>
            <a:blip r:embed="rId32"/>
            <a:stretch>
              <a:fillRect/>
            </a:stretch>
          </p:blipFill>
          <p:spPr>
            <a:xfrm>
              <a:off x="-1113630" y="4392567"/>
              <a:ext cx="803824" cy="863483"/>
            </a:xfrm>
            <a:prstGeom prst="rect">
              <a:avLst/>
            </a:prstGeom>
          </p:spPr>
        </p:pic>
      </p:grpSp>
      <p:sp>
        <p:nvSpPr>
          <p:cNvPr id="94" name="Google Shape;167;p2">
            <a:extLst>
              <a:ext uri="{FF2B5EF4-FFF2-40B4-BE49-F238E27FC236}">
                <a16:creationId xmlns:a16="http://schemas.microsoft.com/office/drawing/2014/main" id="{829A19D6-408C-4349-8FF7-ABFA79F0310A}"/>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500"/>
                                        <p:tgtEl>
                                          <p:spTgt spid="5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nodeType="with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fade">
                                      <p:cBhvr>
                                        <p:cTn id="104" dur="500"/>
                                        <p:tgtEl>
                                          <p:spTgt spid="70"/>
                                        </p:tgtEl>
                                      </p:cBhvr>
                                    </p:animEffect>
                                  </p:childTnLst>
                                </p:cTn>
                              </p:par>
                              <p:par>
                                <p:cTn id="105" presetID="10" presetClass="entr" presetSubtype="0" fill="hold"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500"/>
                                        <p:tgtEl>
                                          <p:spTgt spid="71"/>
                                        </p:tgtEl>
                                      </p:cBhvr>
                                    </p:animEffect>
                                  </p:childTnLst>
                                </p:cTn>
                              </p:par>
                              <p:par>
                                <p:cTn id="108" presetID="10" presetClass="entr" presetSubtype="0" fill="hold" nodeType="with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fade">
                                      <p:cBhvr>
                                        <p:cTn id="110" dur="500"/>
                                        <p:tgtEl>
                                          <p:spTgt spid="63"/>
                                        </p:tgtEl>
                                      </p:cBhvr>
                                    </p:animEffect>
                                  </p:childTnLst>
                                </p:cTn>
                              </p:par>
                              <p:par>
                                <p:cTn id="111" presetID="10" presetClass="entr" presetSubtype="0" fill="hold"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500"/>
                                        <p:tgtEl>
                                          <p:spTgt spid="72"/>
                                        </p:tgtEl>
                                      </p:cBhvr>
                                    </p:animEffect>
                                  </p:childTnLst>
                                </p:cTn>
                              </p:par>
                              <p:par>
                                <p:cTn id="114" presetID="10" presetClass="entr" presetSubtype="0"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500"/>
                                        <p:tgtEl>
                                          <p:spTgt spid="75"/>
                                        </p:tgtEl>
                                      </p:cBhvr>
                                    </p:animEffect>
                                  </p:childTnLst>
                                </p:cTn>
                              </p:par>
                              <p:par>
                                <p:cTn id="117" presetID="10" presetClass="entr" presetSubtype="0" fill="hold" nodeType="with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fade">
                                      <p:cBhvr>
                                        <p:cTn id="119" dur="500"/>
                                        <p:tgtEl>
                                          <p:spTgt spid="76"/>
                                        </p:tgtEl>
                                      </p:cBhvr>
                                    </p:animEffect>
                                  </p:childTnLst>
                                </p:cTn>
                              </p:par>
                              <p:par>
                                <p:cTn id="120" presetID="10" presetClass="entr" presetSubtype="0" fill="hold" nodeType="withEffect">
                                  <p:stCondLst>
                                    <p:cond delay="0"/>
                                  </p:stCondLst>
                                  <p:childTnLst>
                                    <p:set>
                                      <p:cBhvr>
                                        <p:cTn id="121" dur="1" fill="hold">
                                          <p:stCondLst>
                                            <p:cond delay="0"/>
                                          </p:stCondLst>
                                        </p:cTn>
                                        <p:tgtEl>
                                          <p:spTgt spid="79"/>
                                        </p:tgtEl>
                                        <p:attrNameLst>
                                          <p:attrName>style.visibility</p:attrName>
                                        </p:attrNameLst>
                                      </p:cBhvr>
                                      <p:to>
                                        <p:strVal val="visible"/>
                                      </p:to>
                                    </p:set>
                                    <p:animEffect transition="in" filter="fade">
                                      <p:cBhvr>
                                        <p:cTn id="122" dur="500"/>
                                        <p:tgtEl>
                                          <p:spTgt spid="79"/>
                                        </p:tgtEl>
                                      </p:cBhvr>
                                    </p:animEffect>
                                  </p:childTnLst>
                                </p:cTn>
                              </p:par>
                              <p:par>
                                <p:cTn id="123" presetID="10" presetClass="entr" presetSubtype="0" fill="hold" nodeType="with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fade">
                                      <p:cBhvr>
                                        <p:cTn id="125" dur="500"/>
                                        <p:tgtEl>
                                          <p:spTgt spid="82"/>
                                        </p:tgtEl>
                                      </p:cBhvr>
                                    </p:animEffect>
                                  </p:childTnLst>
                                </p:cTn>
                              </p:par>
                              <p:par>
                                <p:cTn id="126" presetID="10" presetClass="entr" presetSubtype="0" fill="hold"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par>
                                <p:cTn id="129" presetID="10" presetClass="entr" presetSubtype="0" fill="hold" nodeType="with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fade">
                                      <p:cBhvr>
                                        <p:cTn id="131" dur="500"/>
                                        <p:tgtEl>
                                          <p:spTgt spid="90"/>
                                        </p:tgtEl>
                                      </p:cBhvr>
                                    </p:animEffect>
                                  </p:childTnLst>
                                </p:cTn>
                              </p:par>
                              <p:par>
                                <p:cTn id="132" presetID="10" presetClass="entr" presetSubtype="0" fill="hold" nodeType="withEffect">
                                  <p:stCondLst>
                                    <p:cond delay="0"/>
                                  </p:stCondLst>
                                  <p:childTnLst>
                                    <p:set>
                                      <p:cBhvr>
                                        <p:cTn id="133" dur="1" fill="hold">
                                          <p:stCondLst>
                                            <p:cond delay="0"/>
                                          </p:stCondLst>
                                        </p:cTn>
                                        <p:tgtEl>
                                          <p:spTgt spid="93"/>
                                        </p:tgtEl>
                                        <p:attrNameLst>
                                          <p:attrName>style.visibility</p:attrName>
                                        </p:attrNameLst>
                                      </p:cBhvr>
                                      <p:to>
                                        <p:strVal val="visible"/>
                                      </p:to>
                                    </p:set>
                                    <p:animEffect transition="in" filter="fade">
                                      <p:cBhvr>
                                        <p:cTn id="13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7" grpId="0" animBg="1"/>
      <p:bldP spid="33" grpId="0" animBg="1"/>
      <p:bldP spid="36" grpId="0" animBg="1"/>
      <p:bldP spid="37" grpId="0" animBg="1"/>
      <p:bldP spid="41" grpId="0" animBg="1"/>
      <p:bldP spid="43" grpId="0" animBg="1"/>
      <p:bldP spid="46"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S7_t.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Eugénie décrit le spectacle. [1/2]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9" name="TextBox 8">
            <a:extLst>
              <a:ext uri="{FF2B5EF4-FFF2-40B4-BE49-F238E27FC236}">
                <a16:creationId xmlns:a16="http://schemas.microsoft.com/office/drawing/2014/main" id="{71AD8860-ECAC-495B-9418-AE8688B23657}"/>
              </a:ext>
            </a:extLst>
          </p:cNvPr>
          <p:cNvSpPr txBox="1"/>
          <p:nvPr/>
        </p:nvSpPr>
        <p:spPr>
          <a:xfrm>
            <a:off x="123171" y="744108"/>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is she saying?</a:t>
            </a: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rgbClr val="FBC27B"/>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3" name="Picture 2">
            <a:extLst>
              <a:ext uri="{FF2B5EF4-FFF2-40B4-BE49-F238E27FC236}">
                <a16:creationId xmlns:a16="http://schemas.microsoft.com/office/drawing/2014/main" id="{B53D189E-863B-45A1-958E-D0A2C34229F5}"/>
              </a:ext>
            </a:extLst>
          </p:cNvPr>
          <p:cNvPicPr>
            <a:picLocks noChangeAspect="1"/>
          </p:cNvPicPr>
          <p:nvPr/>
        </p:nvPicPr>
        <p:blipFill>
          <a:blip r:embed="rId5"/>
          <a:stretch>
            <a:fillRect/>
          </a:stretch>
        </p:blipFill>
        <p:spPr>
          <a:xfrm>
            <a:off x="-47520" y="1146697"/>
            <a:ext cx="9499980" cy="5810425"/>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612C858B-7543-4856-8AB9-F69849CE2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74732" y="2478874"/>
            <a:ext cx="2337667" cy="3448328"/>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magazines.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amis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dessins. | images.</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photos. | affiches.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messages.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uniformes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chats.</a:t>
            </a:r>
          </a:p>
        </p:txBody>
      </p:sp>
      <p:sp>
        <p:nvSpPr>
          <p:cNvPr id="57" name="Rectangle 56">
            <a:extLst>
              <a:ext uri="{FF2B5EF4-FFF2-40B4-BE49-F238E27FC236}">
                <a16:creationId xmlns:a16="http://schemas.microsoft.com/office/drawing/2014/main" id="{7B6398AD-A8D0-4F31-9E08-161042DF4AA2}"/>
              </a:ext>
            </a:extLst>
          </p:cNvPr>
          <p:cNvSpPr/>
          <p:nvPr/>
        </p:nvSpPr>
        <p:spPr>
          <a:xfrm>
            <a:off x="8603209" y="2059028"/>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5857AFEF-9D50-413A-9AB4-333E52674A0A}"/>
              </a:ext>
            </a:extLst>
          </p:cNvPr>
          <p:cNvSpPr/>
          <p:nvPr/>
        </p:nvSpPr>
        <p:spPr>
          <a:xfrm>
            <a:off x="9569390" y="2762685"/>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7" name="Rectangle 66">
            <a:extLst>
              <a:ext uri="{FF2B5EF4-FFF2-40B4-BE49-F238E27FC236}">
                <a16:creationId xmlns:a16="http://schemas.microsoft.com/office/drawing/2014/main" id="{24AACAE5-2069-410B-9B40-7C964689B986}"/>
              </a:ext>
            </a:extLst>
          </p:cNvPr>
          <p:cNvSpPr/>
          <p:nvPr/>
        </p:nvSpPr>
        <p:spPr>
          <a:xfrm>
            <a:off x="8638900" y="3289629"/>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743911DB-1B30-47F6-85BF-C0C495693FB5}"/>
              </a:ext>
            </a:extLst>
          </p:cNvPr>
          <p:cNvSpPr/>
          <p:nvPr/>
        </p:nvSpPr>
        <p:spPr>
          <a:xfrm>
            <a:off x="8603209" y="3865837"/>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F7E532A8-92D3-4FD1-BCE1-7AAAC7224B55}"/>
              </a:ext>
            </a:extLst>
          </p:cNvPr>
          <p:cNvSpPr/>
          <p:nvPr/>
        </p:nvSpPr>
        <p:spPr>
          <a:xfrm>
            <a:off x="9660276" y="4498203"/>
            <a:ext cx="17462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518AA33B-3AB9-40EA-9648-12CC5D1916A4}"/>
              </a:ext>
            </a:extLst>
          </p:cNvPr>
          <p:cNvSpPr/>
          <p:nvPr/>
        </p:nvSpPr>
        <p:spPr>
          <a:xfrm>
            <a:off x="9303265" y="5165175"/>
            <a:ext cx="1231384" cy="43600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Action Button: Custom 16">
            <a:hlinkClick r:id="" action="ppaction://noaction" highlightClick="1">
              <a:snd r:embed="rId7" name="T3_W8F_5.2.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8" name="T3_W8F_5.3.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8" name="T3_W8F_5.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7" name="T3_W8F_5.2.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7" name="T3_W8F_5.2.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8" name="T3_W8F_5.3.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6</a:t>
            </a:r>
          </a:p>
        </p:txBody>
      </p:sp>
      <p:sp>
        <p:nvSpPr>
          <p:cNvPr id="13" name="Speech Bubble: Rectangle with Corners Rounded 12">
            <a:extLst>
              <a:ext uri="{FF2B5EF4-FFF2-40B4-BE49-F238E27FC236}">
                <a16:creationId xmlns:a16="http://schemas.microsoft.com/office/drawing/2014/main" id="{30250986-F195-4D09-A6F9-F1B88CEC9AF4}"/>
              </a:ext>
            </a:extLst>
          </p:cNvPr>
          <p:cNvSpPr/>
          <p:nvPr/>
        </p:nvSpPr>
        <p:spPr>
          <a:xfrm>
            <a:off x="7670369" y="707474"/>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Choose the answer based on liaison.</a:t>
            </a:r>
          </a:p>
        </p:txBody>
      </p:sp>
      <p:sp>
        <p:nvSpPr>
          <p:cNvPr id="34" name="Google Shape;167;p2">
            <a:extLst>
              <a:ext uri="{FF2B5EF4-FFF2-40B4-BE49-F238E27FC236}">
                <a16:creationId xmlns:a16="http://schemas.microsoft.com/office/drawing/2014/main" id="{0098C719-4CFE-42AB-8E10-F1E1A67432F0}"/>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38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5" grpId="0" animBg="1"/>
      <p:bldP spid="67" grpId="0" animBg="1"/>
      <p:bldP spid="68" grpId="0" animBg="1"/>
      <p:bldP spid="69" grpId="0"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S7_t.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Eugénie décrit le spectacle. [2/2]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3" name="Picture 2">
            <a:extLst>
              <a:ext uri="{FF2B5EF4-FFF2-40B4-BE49-F238E27FC236}">
                <a16:creationId xmlns:a16="http://schemas.microsoft.com/office/drawing/2014/main" id="{B53D189E-863B-45A1-958E-D0A2C34229F5}"/>
              </a:ext>
            </a:extLst>
          </p:cNvPr>
          <p:cNvPicPr>
            <a:picLocks noChangeAspect="1"/>
          </p:cNvPicPr>
          <p:nvPr/>
        </p:nvPicPr>
        <p:blipFill>
          <a:blip r:embed="rId4"/>
          <a:stretch>
            <a:fillRect/>
          </a:stretch>
        </p:blipFill>
        <p:spPr>
          <a:xfrm>
            <a:off x="-47520" y="1146697"/>
            <a:ext cx="9499980" cy="5810425"/>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612C858B-7543-4856-8AB9-F69849CE2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74732" y="2478874"/>
            <a:ext cx="2337667" cy="3448328"/>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amis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dessins.</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affiches.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chats.</a:t>
            </a:r>
          </a:p>
        </p:txBody>
      </p:sp>
      <p:sp>
        <p:nvSpPr>
          <p:cNvPr id="71" name="Action Button: Custom 16">
            <a:hlinkClick r:id="" action="ppaction://noaction" highlightClick="1">
              <a:snd r:embed="rId6" name="S8_1.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7" name="S8_2.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8" name="S8_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9" name="S8_4.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10" name="S8_5.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11" name="S8_6.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4" name="Google Shape;167;p2">
            <a:extLst>
              <a:ext uri="{FF2B5EF4-FFF2-40B4-BE49-F238E27FC236}">
                <a16:creationId xmlns:a16="http://schemas.microsoft.com/office/drawing/2014/main" id="{0098C719-4CFE-42AB-8E10-F1E1A67432F0}"/>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Graphic 29" descr="Teacher">
            <a:extLst>
              <a:ext uri="{FF2B5EF4-FFF2-40B4-BE49-F238E27FC236}">
                <a16:creationId xmlns:a16="http://schemas.microsoft.com/office/drawing/2014/main" id="{D5CB0497-7F57-4C86-94DB-5C05628741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29" y="522917"/>
            <a:ext cx="914400" cy="914400"/>
          </a:xfrm>
          <a:prstGeom prst="rect">
            <a:avLst/>
          </a:prstGeom>
        </p:spPr>
      </p:pic>
      <p:sp>
        <p:nvSpPr>
          <p:cNvPr id="31" name="Speech Bubble: Rectangle with Corners Rounded 30">
            <a:hlinkClick r:id="" action="ppaction://noaction">
              <a:snd r:embed="rId14" name="S8_i.wav"/>
            </a:hlinkClick>
            <a:extLst>
              <a:ext uri="{FF2B5EF4-FFF2-40B4-BE49-F238E27FC236}">
                <a16:creationId xmlns:a16="http://schemas.microsoft.com/office/drawing/2014/main" id="{4C3E0097-12B4-46A2-BFC0-E9C34A136E55}"/>
              </a:ext>
            </a:extLst>
          </p:cNvPr>
          <p:cNvSpPr/>
          <p:nvPr/>
        </p:nvSpPr>
        <p:spPr>
          <a:xfrm>
            <a:off x="923829" y="695803"/>
            <a:ext cx="4896504" cy="508626"/>
          </a:xfrm>
          <a:prstGeom prst="wedgeRoundRectCallout">
            <a:avLst>
              <a:gd name="adj1" fmla="val -56560"/>
              <a:gd name="adj2" fmla="val -8022"/>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CustomShape 7">
            <a:hlinkClick r:id="" action="ppaction://noaction">
              <a:snd r:embed="rId14" name="S8_i.wav"/>
            </a:hlinkClick>
            <a:extLst>
              <a:ext uri="{FF2B5EF4-FFF2-40B4-BE49-F238E27FC236}">
                <a16:creationId xmlns:a16="http://schemas.microsoft.com/office/drawing/2014/main" id="{31FE07CD-1633-48EF-B4AB-1B780EBF67C7}"/>
              </a:ext>
            </a:extLst>
          </p:cNvPr>
          <p:cNvSpPr/>
          <p:nvPr/>
        </p:nvSpPr>
        <p:spPr>
          <a:xfrm>
            <a:off x="923829" y="685518"/>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les phrases.</a:t>
            </a:r>
            <a:endParaRPr kumimoji="0" lang="en-GB" sz="2400" b="1" i="0" u="none" strike="noStrike" kern="0" cap="none" spc="-1" normalizeH="0" baseline="0" noProof="0" dirty="0">
              <a:ln>
                <a:noFill/>
              </a:ln>
              <a:solidFill>
                <a:prstClr val="black"/>
              </a:solidFill>
              <a:effectLst/>
              <a:uLnTx/>
              <a:uFillTx/>
              <a:latin typeface="Arial"/>
              <a:ea typeface="+mn-ea"/>
              <a:cs typeface="+mn-cs"/>
            </a:endParaRPr>
          </a:p>
        </p:txBody>
      </p:sp>
      <p:pic>
        <p:nvPicPr>
          <p:cNvPr id="25" name="Google Shape;164;p2" descr="Speech Icon, Voice, Talking, Audio, Speech">
            <a:extLst>
              <a:ext uri="{FF2B5EF4-FFF2-40B4-BE49-F238E27FC236}">
                <a16:creationId xmlns:a16="http://schemas.microsoft.com/office/drawing/2014/main" id="{457FCA9A-99E6-4A75-A767-3E441266E781}"/>
              </a:ext>
            </a:extLst>
          </p:cNvPr>
          <p:cNvPicPr preferRelativeResize="0"/>
          <p:nvPr/>
        </p:nvPicPr>
        <p:blipFill rotWithShape="1">
          <a:blip r:embed="rId15">
            <a:alphaModFix/>
          </a:blip>
          <a:srcRect/>
          <a:stretch/>
        </p:blipFill>
        <p:spPr>
          <a:xfrm>
            <a:off x="11310577" y="96588"/>
            <a:ext cx="776168" cy="776168"/>
          </a:xfrm>
          <a:prstGeom prst="rect">
            <a:avLst/>
          </a:prstGeom>
          <a:noFill/>
          <a:ln>
            <a:noFill/>
          </a:ln>
        </p:spPr>
      </p:pic>
      <p:sp>
        <p:nvSpPr>
          <p:cNvPr id="26" name="CustomShape 3">
            <a:extLst>
              <a:ext uri="{FF2B5EF4-FFF2-40B4-BE49-F238E27FC236}">
                <a16:creationId xmlns:a16="http://schemas.microsoft.com/office/drawing/2014/main" id="{141D5A55-87CD-4C88-8D4E-758C5D63D58E}"/>
              </a:ext>
            </a:extLst>
          </p:cNvPr>
          <p:cNvSpPr/>
          <p:nvPr/>
        </p:nvSpPr>
        <p:spPr>
          <a:xfrm>
            <a:off x="10556615" y="935080"/>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54997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460" y="-1534317"/>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2057678" y="-153431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3" name="CustomShape 7">
            <a:extLst>
              <a:ext uri="{FF2B5EF4-FFF2-40B4-BE49-F238E27FC236}">
                <a16:creationId xmlns:a16="http://schemas.microsoft.com/office/drawing/2014/main" id="{704BC8A4-8C62-4B52-ADA0-92B16362245F}"/>
              </a:ext>
            </a:extLst>
          </p:cNvPr>
          <p:cNvSpPr/>
          <p:nvPr/>
        </p:nvSpPr>
        <p:spPr>
          <a:xfrm>
            <a:off x="2158839" y="-156280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14" name="Google Shape;167;p2">
            <a:extLst>
              <a:ext uri="{FF2B5EF4-FFF2-40B4-BE49-F238E27FC236}">
                <a16:creationId xmlns:a16="http://schemas.microsoft.com/office/drawing/2014/main" id="{95ABB64C-B72E-424C-BF8F-DBBD2DCFE2FE}"/>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6744428A-C9A3-489C-946C-DD4CF704C9CB}"/>
              </a:ext>
            </a:extLst>
          </p:cNvPr>
          <p:cNvSpPr txBox="1">
            <a:spLocks/>
          </p:cNvSpPr>
          <p:nvPr/>
        </p:nvSpPr>
        <p:spPr>
          <a:xfrm>
            <a:off x="11138681" y="270529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6" name="Picture 15" descr="Icon&#10;&#10;Description automatically generated">
            <a:extLst>
              <a:ext uri="{FF2B5EF4-FFF2-40B4-BE49-F238E27FC236}">
                <a16:creationId xmlns:a16="http://schemas.microsoft.com/office/drawing/2014/main" id="{D6F06BCA-8762-424D-B131-2CC3C2DA5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585523"/>
            <a:ext cx="1139687" cy="1143194"/>
          </a:xfrm>
          <a:prstGeom prst="rect">
            <a:avLst/>
          </a:prstGeom>
        </p:spPr>
      </p:pic>
      <p:sp>
        <p:nvSpPr>
          <p:cNvPr id="17" name="Google Shape;607;p10">
            <a:extLst>
              <a:ext uri="{FF2B5EF4-FFF2-40B4-BE49-F238E27FC236}">
                <a16:creationId xmlns:a16="http://schemas.microsoft.com/office/drawing/2014/main" id="{289E5D42-1FE7-47B8-95C6-6A541A9899A9}"/>
              </a:ext>
            </a:extLst>
          </p:cNvPr>
          <p:cNvSpPr/>
          <p:nvPr/>
        </p:nvSpPr>
        <p:spPr>
          <a:xfrm>
            <a:off x="868767" y="949960"/>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étudier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avec des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Google Shape;608;p10">
            <a:hlinkClick r:id="" action="ppaction://noaction">
              <a:snd r:embed="rId7" name="S9_1.wav"/>
            </a:hlinkClick>
            <a:extLst>
              <a:ext uri="{FF2B5EF4-FFF2-40B4-BE49-F238E27FC236}">
                <a16:creationId xmlns:a16="http://schemas.microsoft.com/office/drawing/2014/main" id="{EFC8D38A-B15C-49F2-BCEF-660AE87E11C8}"/>
              </a:ext>
            </a:extLst>
          </p:cNvPr>
          <p:cNvSpPr/>
          <p:nvPr/>
        </p:nvSpPr>
        <p:spPr>
          <a:xfrm>
            <a:off x="187341" y="936470"/>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1800" b="0" i="0" u="none" strike="noStrike" kern="0" cap="none" spc="0" normalizeH="0" baseline="0" noProof="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2CD79891-679D-4C02-8D4B-BF900A6D2465}"/>
              </a:ext>
            </a:extLst>
          </p:cNvPr>
          <p:cNvSpPr txBox="1"/>
          <p:nvPr/>
        </p:nvSpPr>
        <p:spPr>
          <a:xfrm>
            <a:off x="868766" y="140175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studying with friends.</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20" name="Google Shape;607;p10">
            <a:extLst>
              <a:ext uri="{FF2B5EF4-FFF2-40B4-BE49-F238E27FC236}">
                <a16:creationId xmlns:a16="http://schemas.microsoft.com/office/drawing/2014/main" id="{603B419B-13EE-4474-86E4-5F8CEBA305C8}"/>
              </a:ext>
            </a:extLst>
          </p:cNvPr>
          <p:cNvSpPr/>
          <p:nvPr/>
        </p:nvSpPr>
        <p:spPr>
          <a:xfrm>
            <a:off x="868767" y="1950085"/>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 name="Google Shape;608;p10">
            <a:hlinkClick r:id="" action="ppaction://noaction">
              <a:snd r:embed="rId8" name="S9_2.wav"/>
            </a:hlinkClick>
            <a:extLst>
              <a:ext uri="{FF2B5EF4-FFF2-40B4-BE49-F238E27FC236}">
                <a16:creationId xmlns:a16="http://schemas.microsoft.com/office/drawing/2014/main" id="{8E85BE24-711C-4A16-87A8-1593BBBBA03F}"/>
              </a:ext>
            </a:extLst>
          </p:cNvPr>
          <p:cNvSpPr/>
          <p:nvPr/>
        </p:nvSpPr>
        <p:spPr>
          <a:xfrm>
            <a:off x="187341" y="1936595"/>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1800" b="0" i="0" u="none" strike="noStrike" kern="0" cap="none" spc="0" normalizeH="0" baseline="0" noProof="0" dirty="0">
              <a:ln>
                <a:noFill/>
              </a:ln>
              <a:solidFill>
                <a:srgbClr val="002060"/>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CD801-B912-4ED6-8D3F-7437DF4A9BC4}"/>
              </a:ext>
            </a:extLst>
          </p:cNvPr>
          <p:cNvSpPr txBox="1"/>
          <p:nvPr/>
        </p:nvSpPr>
        <p:spPr>
          <a:xfrm>
            <a:off x="868766" y="240188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love languages.</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23" name="Google Shape;607;p10">
            <a:extLst>
              <a:ext uri="{FF2B5EF4-FFF2-40B4-BE49-F238E27FC236}">
                <a16:creationId xmlns:a16="http://schemas.microsoft.com/office/drawing/2014/main" id="{F744A5BE-0956-4D42-B40B-8177C7C7F2FB}"/>
              </a:ext>
            </a:extLst>
          </p:cNvPr>
          <p:cNvSpPr/>
          <p:nvPr/>
        </p:nvSpPr>
        <p:spPr>
          <a:xfrm>
            <a:off x="868767" y="2950210"/>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matins.</a:t>
            </a: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4" name="Google Shape;608;p10">
            <a:hlinkClick r:id="" action="ppaction://noaction">
              <a:snd r:embed="rId9" name="S9_3.wav"/>
            </a:hlinkClick>
            <a:extLst>
              <a:ext uri="{FF2B5EF4-FFF2-40B4-BE49-F238E27FC236}">
                <a16:creationId xmlns:a16="http://schemas.microsoft.com/office/drawing/2014/main" id="{423E30B2-B959-4F78-986B-8CB4A63D5794}"/>
              </a:ext>
            </a:extLst>
          </p:cNvPr>
          <p:cNvSpPr/>
          <p:nvPr/>
        </p:nvSpPr>
        <p:spPr>
          <a:xfrm>
            <a:off x="187341" y="2936720"/>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1800" b="0" i="0" u="none" strike="noStrike" kern="0" cap="none" spc="0" normalizeH="0" baseline="0" noProof="0" dirty="0">
              <a:ln>
                <a:noFill/>
              </a:ln>
              <a:solidFill>
                <a:srgbClr val="002060"/>
              </a:solidFill>
              <a:effectLst/>
              <a:uLnTx/>
              <a:uFillTx/>
              <a:latin typeface="Arial"/>
              <a:ea typeface="+mn-ea"/>
              <a:cs typeface="+mn-cs"/>
            </a:endParaRPr>
          </a:p>
        </p:txBody>
      </p:sp>
      <p:sp>
        <p:nvSpPr>
          <p:cNvPr id="25" name="TextBox 24">
            <a:extLst>
              <a:ext uri="{FF2B5EF4-FFF2-40B4-BE49-F238E27FC236}">
                <a16:creationId xmlns:a16="http://schemas.microsoft.com/office/drawing/2014/main" id="{60DF1DAD-F986-40CA-911B-7AA79A0AA275}"/>
              </a:ext>
            </a:extLst>
          </p:cNvPr>
          <p:cNvSpPr txBox="1"/>
          <p:nvPr/>
        </p:nvSpPr>
        <p:spPr>
          <a:xfrm>
            <a:off x="868766" y="340200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mornings.</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26" name="Google Shape;607;p10">
            <a:extLst>
              <a:ext uri="{FF2B5EF4-FFF2-40B4-BE49-F238E27FC236}">
                <a16:creationId xmlns:a16="http://schemas.microsoft.com/office/drawing/2014/main" id="{D11A57DF-3EBA-4FEE-B6C0-E92FB3452C46}"/>
              </a:ext>
            </a:extLst>
          </p:cNvPr>
          <p:cNvSpPr/>
          <p:nvPr/>
        </p:nvSpPr>
        <p:spPr>
          <a:xfrm>
            <a:off x="868766" y="3950335"/>
            <a:ext cx="7970433"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apporter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beaucoup de choses à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l’école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 name="Google Shape;608;p10">
            <a:hlinkClick r:id="" action="ppaction://noaction">
              <a:snd r:embed="rId10" name="S9_4.wav"/>
            </a:hlinkClick>
            <a:extLst>
              <a:ext uri="{FF2B5EF4-FFF2-40B4-BE49-F238E27FC236}">
                <a16:creationId xmlns:a16="http://schemas.microsoft.com/office/drawing/2014/main" id="{2C5F4796-238C-41FB-94A7-6AE0B6296810}"/>
              </a:ext>
            </a:extLst>
          </p:cNvPr>
          <p:cNvSpPr/>
          <p:nvPr/>
        </p:nvSpPr>
        <p:spPr>
          <a:xfrm>
            <a:off x="187341" y="3936845"/>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1800" b="0" i="0" u="none" strike="noStrike" kern="0" cap="none" spc="0" normalizeH="0" baseline="0" noProof="0" dirty="0">
              <a:ln>
                <a:noFill/>
              </a:ln>
              <a:solidFill>
                <a:srgbClr val="002060"/>
              </a:solidFill>
              <a:effectLst/>
              <a:uLnTx/>
              <a:uFillTx/>
              <a:latin typeface="Arial"/>
              <a:ea typeface="+mn-ea"/>
              <a:cs typeface="+mn-cs"/>
            </a:endParaRPr>
          </a:p>
        </p:txBody>
      </p:sp>
      <p:sp>
        <p:nvSpPr>
          <p:cNvPr id="28" name="TextBox 27">
            <a:extLst>
              <a:ext uri="{FF2B5EF4-FFF2-40B4-BE49-F238E27FC236}">
                <a16:creationId xmlns:a16="http://schemas.microsoft.com/office/drawing/2014/main" id="{3A178443-0F56-4D05-898A-CB4FBB425321}"/>
              </a:ext>
            </a:extLst>
          </p:cNvPr>
          <p:cNvSpPr txBox="1"/>
          <p:nvPr/>
        </p:nvSpPr>
        <p:spPr>
          <a:xfrm>
            <a:off x="868766" y="440213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bringing lots of things to school.</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29" name="Google Shape;607;p10">
            <a:extLst>
              <a:ext uri="{FF2B5EF4-FFF2-40B4-BE49-F238E27FC236}">
                <a16:creationId xmlns:a16="http://schemas.microsoft.com/office/drawing/2014/main" id="{5E84BEFF-1517-4160-8B2E-AFFE1B2E3433}"/>
              </a:ext>
            </a:extLst>
          </p:cNvPr>
          <p:cNvSpPr/>
          <p:nvPr/>
        </p:nvSpPr>
        <p:spPr>
          <a:xfrm>
            <a:off x="868767" y="4990689"/>
            <a:ext cx="7970432"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musique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préfère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sport.</a:t>
            </a: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31" name="Google Shape;608;p10">
            <a:hlinkClick r:id="" action="ppaction://noaction">
              <a:snd r:embed="rId11" name="S9_5.wav"/>
            </a:hlinkClick>
            <a:extLst>
              <a:ext uri="{FF2B5EF4-FFF2-40B4-BE49-F238E27FC236}">
                <a16:creationId xmlns:a16="http://schemas.microsoft.com/office/drawing/2014/main" id="{24BB0606-98A7-4B24-8B83-23089F0E407D}"/>
              </a:ext>
            </a:extLst>
          </p:cNvPr>
          <p:cNvSpPr/>
          <p:nvPr/>
        </p:nvSpPr>
        <p:spPr>
          <a:xfrm>
            <a:off x="187341" y="4977199"/>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sym typeface="Century Gothic"/>
              </a:rPr>
              <a:t>5</a:t>
            </a:r>
            <a:endParaRPr kumimoji="0" sz="1800" b="0" i="0" u="none" strike="noStrike" kern="0" cap="none" spc="0" normalizeH="0" baseline="0" noProof="0" dirty="0">
              <a:ln>
                <a:noFill/>
              </a:ln>
              <a:solidFill>
                <a:srgbClr val="002060"/>
              </a:solidFill>
              <a:effectLst/>
              <a:uLnTx/>
              <a:uFillTx/>
              <a:latin typeface="Arial"/>
              <a:ea typeface="+mn-ea"/>
              <a:cs typeface="+mn-cs"/>
            </a:endParaRPr>
          </a:p>
        </p:txBody>
      </p:sp>
      <p:sp>
        <p:nvSpPr>
          <p:cNvPr id="32" name="TextBox 31">
            <a:extLst>
              <a:ext uri="{FF2B5EF4-FFF2-40B4-BE49-F238E27FC236}">
                <a16:creationId xmlns:a16="http://schemas.microsoft.com/office/drawing/2014/main" id="{D23C8B93-1404-4F00-9F03-5F1D7B1AC474}"/>
              </a:ext>
            </a:extLst>
          </p:cNvPr>
          <p:cNvSpPr txBox="1"/>
          <p:nvPr/>
        </p:nvSpPr>
        <p:spPr>
          <a:xfrm>
            <a:off x="868766" y="5442485"/>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music but I prefer sport.</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33" name="Google Shape;607;p10">
            <a:extLst>
              <a:ext uri="{FF2B5EF4-FFF2-40B4-BE49-F238E27FC236}">
                <a16:creationId xmlns:a16="http://schemas.microsoft.com/office/drawing/2014/main" id="{BF692ED2-4303-4D48-8A3F-CB39A0E4DB4C}"/>
              </a:ext>
            </a:extLst>
          </p:cNvPr>
          <p:cNvSpPr/>
          <p:nvPr/>
        </p:nvSpPr>
        <p:spPr>
          <a:xfrm>
            <a:off x="868767" y="5990814"/>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jouer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avec des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34" name="Google Shape;608;p10">
            <a:hlinkClick r:id="" action="ppaction://noaction">
              <a:snd r:embed="rId12" name="T3_W8F_7.9.wav"/>
            </a:hlinkClick>
            <a:extLst>
              <a:ext uri="{FF2B5EF4-FFF2-40B4-BE49-F238E27FC236}">
                <a16:creationId xmlns:a16="http://schemas.microsoft.com/office/drawing/2014/main" id="{39E16B34-A491-434B-A114-CA97897045F6}"/>
              </a:ext>
            </a:extLst>
          </p:cNvPr>
          <p:cNvSpPr/>
          <p:nvPr/>
        </p:nvSpPr>
        <p:spPr>
          <a:xfrm>
            <a:off x="187341" y="5977324"/>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1800" b="0" i="0" u="none" strike="noStrike" kern="0" cap="none" spc="0" normalizeH="0" baseline="0" noProof="0" dirty="0">
              <a:ln>
                <a:noFill/>
              </a:ln>
              <a:solidFill>
                <a:srgbClr val="002060"/>
              </a:solidFill>
              <a:effectLst/>
              <a:uLnTx/>
              <a:uFillTx/>
              <a:latin typeface="Arial"/>
              <a:ea typeface="+mn-ea"/>
              <a:cs typeface="+mn-cs"/>
            </a:endParaRPr>
          </a:p>
        </p:txBody>
      </p:sp>
      <p:sp>
        <p:nvSpPr>
          <p:cNvPr id="35" name="TextBox 34">
            <a:extLst>
              <a:ext uri="{FF2B5EF4-FFF2-40B4-BE49-F238E27FC236}">
                <a16:creationId xmlns:a16="http://schemas.microsoft.com/office/drawing/2014/main" id="{529B0D24-4119-4525-94EE-4667B8C01F80}"/>
              </a:ext>
            </a:extLst>
          </p:cNvPr>
          <p:cNvSpPr txBox="1"/>
          <p:nvPr/>
        </p:nvSpPr>
        <p:spPr>
          <a:xfrm>
            <a:off x="868766" y="6442610"/>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playing with friends.</a:t>
            </a:r>
            <a:endParaRPr kumimoji="0" lang="en-GB" sz="1800" b="0" i="1" u="none" strike="noStrike" kern="0" cap="none" spc="0" normalizeH="0" baseline="0" noProof="0" dirty="0">
              <a:ln>
                <a:noFill/>
              </a:ln>
              <a:solidFill>
                <a:srgbClr val="000000"/>
              </a:solidFill>
              <a:effectLst/>
              <a:uLnTx/>
              <a:uFillTx/>
              <a:latin typeface="Arial"/>
              <a:ea typeface="+mn-ea"/>
              <a:cs typeface="+mn-cs"/>
            </a:endParaRPr>
          </a:p>
        </p:txBody>
      </p:sp>
      <p:sp>
        <p:nvSpPr>
          <p:cNvPr id="36" name="Speech Bubble: Rectangle with Corners Rounded 35">
            <a:extLst>
              <a:ext uri="{FF2B5EF4-FFF2-40B4-BE49-F238E27FC236}">
                <a16:creationId xmlns:a16="http://schemas.microsoft.com/office/drawing/2014/main" id="{BAC21BA1-344B-4ABF-84A0-96E6CE03FC46}"/>
              </a:ext>
            </a:extLst>
          </p:cNvPr>
          <p:cNvSpPr/>
          <p:nvPr/>
        </p:nvSpPr>
        <p:spPr>
          <a:xfrm>
            <a:off x="6648838" y="2318678"/>
            <a:ext cx="3730541" cy="1474746"/>
          </a:xfrm>
          <a:prstGeom prst="wedgeRoundRectCallout">
            <a:avLst>
              <a:gd name="adj1" fmla="val -159317"/>
              <a:gd name="adj2" fmla="val -49206"/>
              <a:gd name="adj3" fmla="val 16667"/>
            </a:avLst>
          </a:prstGeom>
          <a:solidFill>
            <a:srgbClr val="2BC0C7"/>
          </a:solidFill>
          <a:ln w="25400" cap="flat" cmpd="sng" algn="ctr">
            <a:solidFill>
              <a:srgbClr val="2BC0C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Remember! I like + noun in French needs an article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le|la|l</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’|les). In English we often leave out the article.</a:t>
            </a:r>
          </a:p>
        </p:txBody>
      </p:sp>
      <p:pic>
        <p:nvPicPr>
          <p:cNvPr id="3" name="Picture 2" descr="A picture containing text, toy, doll&#10;&#10;Description automatically generated">
            <a:extLst>
              <a:ext uri="{FF2B5EF4-FFF2-40B4-BE49-F238E27FC236}">
                <a16:creationId xmlns:a16="http://schemas.microsoft.com/office/drawing/2014/main" id="{AA963D19-98CA-4BD2-9380-51E9AC35397C}"/>
              </a:ext>
            </a:extLst>
          </p:cNvPr>
          <p:cNvPicPr>
            <a:picLocks noChangeAspect="1"/>
          </p:cNvPicPr>
          <p:nvPr/>
        </p:nvPicPr>
        <p:blipFill rotWithShape="1">
          <a:blip r:embed="rId13">
            <a:extLst>
              <a:ext uri="{28A0092B-C50C-407E-A947-70E740481C1C}">
                <a14:useLocalDpi xmlns:a14="http://schemas.microsoft.com/office/drawing/2010/main" val="0"/>
              </a:ext>
            </a:extLst>
          </a:blip>
          <a:srcRect b="63713"/>
          <a:stretch/>
        </p:blipFill>
        <p:spPr>
          <a:xfrm>
            <a:off x="5618535" y="611951"/>
            <a:ext cx="2060605" cy="1693960"/>
          </a:xfrm>
          <a:prstGeom prst="ellipse">
            <a:avLst/>
          </a:prstGeom>
        </p:spPr>
      </p:pic>
      <p:pic>
        <p:nvPicPr>
          <p:cNvPr id="37" name="Graphic 36" descr="Teacher">
            <a:extLst>
              <a:ext uri="{FF2B5EF4-FFF2-40B4-BE49-F238E27FC236}">
                <a16:creationId xmlns:a16="http://schemas.microsoft.com/office/drawing/2014/main" id="{DE38EDAC-2588-4730-AB72-7079EDAA10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466" y="-64003"/>
            <a:ext cx="914400" cy="914400"/>
          </a:xfrm>
          <a:prstGeom prst="rect">
            <a:avLst/>
          </a:prstGeom>
        </p:spPr>
      </p:pic>
      <p:sp>
        <p:nvSpPr>
          <p:cNvPr id="38" name="Speech Bubble: Rectangle with Corners Rounded 37">
            <a:hlinkClick r:id="" action="ppaction://noaction">
              <a:snd r:embed="rId14" name="S9_i.wav"/>
            </a:hlinkClick>
            <a:extLst>
              <a:ext uri="{FF2B5EF4-FFF2-40B4-BE49-F238E27FC236}">
                <a16:creationId xmlns:a16="http://schemas.microsoft.com/office/drawing/2014/main" id="{D6081E74-8202-4464-856F-A8E986454AB8}"/>
              </a:ext>
            </a:extLst>
          </p:cNvPr>
          <p:cNvSpPr/>
          <p:nvPr/>
        </p:nvSpPr>
        <p:spPr>
          <a:xfrm>
            <a:off x="3802866" y="108883"/>
            <a:ext cx="4896504" cy="508626"/>
          </a:xfrm>
          <a:prstGeom prst="wedgeRoundRectCallout">
            <a:avLst>
              <a:gd name="adj1" fmla="val -56560"/>
              <a:gd name="adj2" fmla="val -8022"/>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CustomShape 7">
            <a:extLst>
              <a:ext uri="{FF2B5EF4-FFF2-40B4-BE49-F238E27FC236}">
                <a16:creationId xmlns:a16="http://schemas.microsoft.com/office/drawing/2014/main" id="{D092A847-6975-45CA-9270-782E8C8E9BAC}"/>
              </a:ext>
            </a:extLst>
          </p:cNvPr>
          <p:cNvSpPr/>
          <p:nvPr/>
        </p:nvSpPr>
        <p:spPr>
          <a:xfrm>
            <a:off x="3802866" y="128022"/>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0" cap="none" spc="-1" normalizeH="0" baseline="0" noProof="0" dirty="0">
              <a:ln>
                <a:noFill/>
              </a:ln>
              <a:solidFill>
                <a:prstClr val="black"/>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93A459C0-A87A-4882-9896-8BA2130467CD}"/>
              </a:ext>
            </a:extLst>
          </p:cNvPr>
          <p:cNvSpPr/>
          <p:nvPr/>
        </p:nvSpPr>
        <p:spPr>
          <a:xfrm>
            <a:off x="7218446" y="713345"/>
            <a:ext cx="3565799" cy="1503939"/>
          </a:xfrm>
          <a:prstGeom prst="roundRect">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38F5659-2C73-47DA-859C-853F10FA06F2}"/>
              </a:ext>
            </a:extLst>
          </p:cNvPr>
          <p:cNvSpPr txBox="1"/>
          <p:nvPr/>
        </p:nvSpPr>
        <p:spPr>
          <a:xfrm>
            <a:off x="7389690" y="838328"/>
            <a:ext cx="31432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has learnt a lot of French this year. See if you can understand as much as he can.</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2" grpId="0"/>
      <p:bldP spid="23" grpId="0" animBg="1"/>
      <p:bldP spid="25" grpId="0"/>
      <p:bldP spid="26" grpId="0" animBg="1"/>
      <p:bldP spid="28" grpId="0"/>
      <p:bldP spid="29" grpId="0" animBg="1"/>
      <p:bldP spid="32" grpId="0"/>
      <p:bldP spid="33" grpId="0" animBg="1"/>
      <p:bldP spid="35" grpId="0"/>
      <p:bldP spid="3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2089</TotalTime>
  <Words>2771</Words>
  <Application>Microsoft Office PowerPoint</Application>
  <PresentationFormat>Widescreen</PresentationFormat>
  <Paragraphs>425</Paragraphs>
  <Slides>13</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Calibri</vt:lpstr>
      <vt:lpstr>Cavolini</vt:lpstr>
      <vt:lpstr>Century Gothic</vt:lpstr>
      <vt:lpstr>Century Gothic</vt:lpstr>
      <vt:lpstr>Eras Demi ITC</vt:lpstr>
      <vt:lpstr>Modern Love</vt:lpstr>
      <vt:lpstr>Symbol</vt:lpstr>
      <vt:lpstr>Times New Roman</vt:lpstr>
      <vt:lpstr>Tw Cen MT</vt:lpstr>
      <vt:lpstr>Wingdings</vt:lpstr>
      <vt:lpstr>1_Office Theme</vt:lpstr>
      <vt:lpstr>Office Theme</vt:lpstr>
      <vt:lpstr>2_Office Theme</vt:lpstr>
      <vt:lpstr>Describing me and others </vt:lpstr>
      <vt:lpstr> [r]</vt:lpstr>
      <vt:lpstr> [r]</vt:lpstr>
      <vt:lpstr>Follow up 1: </vt:lpstr>
      <vt:lpstr>vocabulaire</vt:lpstr>
      <vt:lpstr>Follow up 2:</vt:lpstr>
      <vt:lpstr>Follow up 3:</vt:lpstr>
      <vt:lpstr>Follow up 3:</vt:lpstr>
      <vt:lpstr>Follow up 4:</vt:lpstr>
      <vt:lpstr>Follow up 5b: </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61</cp:revision>
  <dcterms:created xsi:type="dcterms:W3CDTF">2021-06-12T06:20:35Z</dcterms:created>
  <dcterms:modified xsi:type="dcterms:W3CDTF">2023-06-19T13:53:37Z</dcterms:modified>
</cp:coreProperties>
</file>