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96" r:id="rId3"/>
  </p:sldMasterIdLst>
  <p:notesMasterIdLst>
    <p:notesMasterId r:id="rId15"/>
  </p:notesMasterIdLst>
  <p:sldIdLst>
    <p:sldId id="256" r:id="rId4"/>
    <p:sldId id="958" r:id="rId5"/>
    <p:sldId id="957" r:id="rId6"/>
    <p:sldId id="963" r:id="rId7"/>
    <p:sldId id="961" r:id="rId8"/>
    <p:sldId id="959" r:id="rId9"/>
    <p:sldId id="262" r:id="rId10"/>
    <p:sldId id="263" r:id="rId11"/>
    <p:sldId id="264" r:id="rId12"/>
    <p:sldId id="962" r:id="rId13"/>
    <p:sldId id="50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26E23"/>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75" autoAdjust="0"/>
    <p:restoredTop sz="63724" autoAdjust="0"/>
  </p:normalViewPr>
  <p:slideViewPr>
    <p:cSldViewPr snapToGrid="0">
      <p:cViewPr varScale="1">
        <p:scale>
          <a:sx n="69" d="100"/>
          <a:sy n="69" d="100"/>
        </p:scale>
        <p:origin x="2202"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30" d="100"/>
        <a:sy n="130" d="100"/>
      </p:scale>
      <p:origin x="0" y="-15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21600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219710" indent="-219710">
              <a:spcAft>
                <a:spcPts val="0"/>
              </a:spcAft>
            </a:pPr>
            <a:endParaRPr lang="en-GB" sz="1200" b="1" dirty="0">
              <a:solidFill>
                <a:srgbClr val="000000"/>
              </a:solidFill>
              <a:effectLst/>
              <a:latin typeface="Calibri" panose="020F0502020204030204" pitchFamily="34" charset="0"/>
              <a:ea typeface="Calibri" panose="020F0502020204030204" pitchFamily="34"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200" dirty="0">
                <a:effectLst/>
                <a:latin typeface="Times New Roman" panose="02020603050405020304" pitchFamily="18" charset="0"/>
                <a:ea typeface="Times New Roman" panose="02020603050405020304" pitchFamily="18" charset="0"/>
              </a:rPr>
              <a:t> </a:t>
            </a:r>
            <a:r>
              <a:rPr lang="en-GB" sz="12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it/them.</a:t>
            </a:r>
            <a:endParaRPr lang="en-GB" sz="1200" dirty="0">
              <a:effectLst/>
              <a:latin typeface="Times New Roman" panose="02020603050405020304" pitchFamily="18" charset="0"/>
              <a:ea typeface="Times New Roman" panose="02020603050405020304" pitchFamily="18" charset="0"/>
            </a:endParaRPr>
          </a:p>
          <a:p>
            <a:pPr marL="216000" indent="-216000">
              <a:lnSpc>
                <a:spcPct val="100000"/>
              </a:lnSpc>
            </a:pPr>
            <a:endParaRPr lang="en-GB" sz="1200" b="0" strike="noStrike" spc="-1" dirty="0">
              <a:latin typeface="Arial"/>
            </a:endParaRPr>
          </a:p>
          <a:p>
            <a:pPr marL="0" marR="0" lvl="0" indent="0" algn="l" rtl="0">
              <a:lnSpc>
                <a:spcPct val="100000"/>
              </a:lnSpc>
              <a:spcBef>
                <a:spcPts val="0"/>
              </a:spcBef>
              <a:spcAft>
                <a:spcPts val="0"/>
              </a:spcAft>
              <a:buClr>
                <a:srgbClr val="000000"/>
              </a:buClr>
              <a:buSzPts val="1400"/>
              <a:buFont typeface="Arial"/>
              <a:buNone/>
            </a:pPr>
            <a:r>
              <a:rPr lang="en-GB" sz="1200" b="1" dirty="0">
                <a:solidFill>
                  <a:srgbClr val="002060"/>
                </a:solidFill>
                <a:latin typeface="Century Gothic"/>
                <a:ea typeface="Century Gothic"/>
                <a:cs typeface="Century Gothic"/>
                <a:sym typeface="Century Gothic"/>
              </a:rPr>
              <a:t>Phonics: </a:t>
            </a:r>
            <a:r>
              <a:rPr lang="en-GB" sz="1200" b="0" dirty="0">
                <a:solidFill>
                  <a:srgbClr val="002060"/>
                </a:solidFill>
                <a:latin typeface="Century Gothic"/>
                <a:ea typeface="Century Gothic"/>
                <a:cs typeface="Century Gothic"/>
                <a:sym typeface="Century Gothic"/>
              </a:rPr>
              <a:t>[</a:t>
            </a:r>
            <a:r>
              <a:rPr lang="en-GB" sz="1200" b="1" dirty="0">
                <a:solidFill>
                  <a:srgbClr val="002060"/>
                </a:solidFill>
                <a:latin typeface="Century Gothic"/>
                <a:ea typeface="Century Gothic"/>
                <a:cs typeface="Century Gothic"/>
                <a:sym typeface="Century Gothic"/>
              </a:rPr>
              <a:t>-</a:t>
            </a:r>
            <a:r>
              <a:rPr lang="en-GB" sz="1200" b="1" dirty="0" err="1">
                <a:solidFill>
                  <a:srgbClr val="002060"/>
                </a:solidFill>
                <a:latin typeface="Century Gothic"/>
                <a:ea typeface="Century Gothic"/>
                <a:cs typeface="Century Gothic"/>
                <a:sym typeface="Century Gothic"/>
              </a:rPr>
              <a:t>tion</a:t>
            </a:r>
            <a:r>
              <a:rPr lang="en-GB" sz="1200" b="0" dirty="0">
                <a:solidFill>
                  <a:srgbClr val="002060"/>
                </a:solidFill>
                <a:latin typeface="Century Gothic"/>
                <a:ea typeface="Century Gothic"/>
                <a:cs typeface="Century Gothic"/>
                <a:sym typeface="Century Gothic"/>
              </a:rPr>
              <a:t>]</a:t>
            </a:r>
            <a:r>
              <a:rPr lang="en-GB" sz="1200" b="1" dirty="0">
                <a:solidFill>
                  <a:srgbClr val="002060"/>
                </a:solidFill>
                <a:latin typeface="Century Gothic"/>
                <a:ea typeface="Century Gothic"/>
                <a:cs typeface="Century Gothic"/>
                <a:sym typeface="Century Gothic"/>
              </a:rPr>
              <a:t> population </a:t>
            </a:r>
            <a:r>
              <a:rPr lang="en-GB" sz="1200" b="0" dirty="0">
                <a:solidFill>
                  <a:srgbClr val="002060"/>
                </a:solidFill>
                <a:latin typeface="Century Gothic"/>
                <a:ea typeface="Century Gothic"/>
                <a:cs typeface="Century Gothic"/>
                <a:sym typeface="Century Gothic"/>
              </a:rPr>
              <a:t>[509] </a:t>
            </a:r>
            <a:r>
              <a:rPr lang="en-GB" sz="1200" b="1" dirty="0">
                <a:solidFill>
                  <a:srgbClr val="002060"/>
                </a:solidFill>
                <a:latin typeface="Century Gothic"/>
                <a:ea typeface="Century Gothic"/>
                <a:cs typeface="Century Gothic"/>
                <a:sym typeface="Century Gothic"/>
              </a:rPr>
              <a:t>action </a:t>
            </a:r>
            <a:r>
              <a:rPr lang="en-GB" sz="1200" b="0" dirty="0">
                <a:solidFill>
                  <a:srgbClr val="002060"/>
                </a:solidFill>
                <a:latin typeface="Century Gothic"/>
                <a:ea typeface="Century Gothic"/>
                <a:cs typeface="Century Gothic"/>
                <a:sym typeface="Century Gothic"/>
              </a:rPr>
              <a:t>[355] </a:t>
            </a:r>
            <a:r>
              <a:rPr lang="en-GB" sz="1200" b="1" dirty="0">
                <a:solidFill>
                  <a:srgbClr val="002060"/>
                </a:solidFill>
                <a:latin typeface="Century Gothic"/>
                <a:ea typeface="Century Gothic"/>
                <a:cs typeface="Century Gothic"/>
                <a:sym typeface="Century Gothic"/>
              </a:rPr>
              <a:t>situation </a:t>
            </a:r>
            <a:r>
              <a:rPr lang="en-GB" sz="1200" b="0" dirty="0">
                <a:solidFill>
                  <a:srgbClr val="002060"/>
                </a:solidFill>
                <a:latin typeface="Century Gothic"/>
                <a:ea typeface="Century Gothic"/>
                <a:cs typeface="Century Gothic"/>
                <a:sym typeface="Century Gothic"/>
              </a:rPr>
              <a:t>[223] </a:t>
            </a:r>
            <a:r>
              <a:rPr lang="en-GB" sz="1200" b="1" dirty="0">
                <a:solidFill>
                  <a:srgbClr val="002060"/>
                </a:solidFill>
                <a:latin typeface="Century Gothic"/>
                <a:ea typeface="Century Gothic"/>
                <a:cs typeface="Century Gothic"/>
                <a:sym typeface="Century Gothic"/>
              </a:rPr>
              <a:t>international</a:t>
            </a:r>
            <a:r>
              <a:rPr lang="en-GB" sz="1200" b="0" dirty="0">
                <a:solidFill>
                  <a:srgbClr val="002060"/>
                </a:solidFill>
                <a:latin typeface="Century Gothic"/>
                <a:ea typeface="Century Gothic"/>
                <a:cs typeface="Century Gothic"/>
                <a:sym typeface="Century Gothic"/>
              </a:rPr>
              <a:t> [282] </a:t>
            </a:r>
            <a:r>
              <a:rPr lang="en-GB" sz="1200" b="1" dirty="0">
                <a:solidFill>
                  <a:srgbClr val="002060"/>
                </a:solidFill>
                <a:latin typeface="Century Gothic"/>
                <a:ea typeface="Century Gothic"/>
                <a:cs typeface="Century Gothic"/>
                <a:sym typeface="Century Gothic"/>
              </a:rPr>
              <a:t>solution </a:t>
            </a:r>
            <a:r>
              <a:rPr lang="en-GB" sz="1200" b="0" dirty="0">
                <a:solidFill>
                  <a:srgbClr val="002060"/>
                </a:solidFill>
                <a:latin typeface="Century Gothic"/>
                <a:ea typeface="Century Gothic"/>
                <a:cs typeface="Century Gothic"/>
                <a:sym typeface="Century Gothic"/>
              </a:rPr>
              <a:t>[608] </a:t>
            </a:r>
            <a:r>
              <a:rPr lang="en-GB" sz="1200" b="1" dirty="0">
                <a:solidFill>
                  <a:srgbClr val="002060"/>
                </a:solidFill>
                <a:latin typeface="Century Gothic"/>
                <a:ea typeface="Century Gothic"/>
                <a:cs typeface="Century Gothic"/>
                <a:sym typeface="Century Gothic"/>
              </a:rPr>
              <a:t>attention </a:t>
            </a:r>
            <a:r>
              <a:rPr lang="en-GB" sz="1200" b="0" dirty="0">
                <a:solidFill>
                  <a:srgbClr val="002060"/>
                </a:solidFill>
                <a:latin typeface="Century Gothic"/>
                <a:ea typeface="Century Gothic"/>
                <a:cs typeface="Century Gothic"/>
                <a:sym typeface="Century Gothic"/>
              </a:rPr>
              <a:t>[482]</a:t>
            </a:r>
            <a:endParaRPr lang="en-GB" sz="1200" b="1" strike="noStrike" dirty="0">
              <a:solidFill>
                <a:srgbClr val="00206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lang="en-GB" sz="1200" b="1" strike="noStrike" dirty="0">
              <a:solidFill>
                <a:srgbClr val="00206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r>
              <a:rPr lang="en-GB" sz="1200" b="1" strike="noStrike" dirty="0">
                <a:solidFill>
                  <a:srgbClr val="002060"/>
                </a:solidFill>
                <a:latin typeface="Century Gothic"/>
                <a:ea typeface="Century Gothic"/>
                <a:cs typeface="Century Gothic"/>
                <a:sym typeface="Century Gothic"/>
              </a:rPr>
              <a:t>Vocabulary </a:t>
            </a:r>
            <a:r>
              <a:rPr lang="en-GB" sz="1200" b="0" strike="noStrike" dirty="0">
                <a:solidFill>
                  <a:srgbClr val="002060"/>
                </a:solidFill>
                <a:latin typeface="Century Gothic"/>
                <a:ea typeface="Century Gothic"/>
                <a:cs typeface="Century Gothic"/>
                <a:sym typeface="Century Gothic"/>
              </a:rPr>
              <a:t>(new words in </a:t>
            </a:r>
            <a:r>
              <a:rPr lang="en-GB" sz="1200" b="1" strike="noStrike" dirty="0">
                <a:solidFill>
                  <a:srgbClr val="002060"/>
                </a:solidFill>
                <a:latin typeface="Century Gothic"/>
                <a:ea typeface="Century Gothic"/>
                <a:cs typeface="Century Gothic"/>
                <a:sym typeface="Century Gothic"/>
              </a:rPr>
              <a:t>bold</a:t>
            </a:r>
            <a:r>
              <a:rPr lang="en-GB" sz="1200" b="0" strike="noStrike" dirty="0">
                <a:solidFill>
                  <a:srgbClr val="002060"/>
                </a:solidFill>
                <a:latin typeface="Century Gothic"/>
                <a:ea typeface="Century Gothic"/>
                <a:cs typeface="Century Gothic"/>
                <a:sym typeface="Century Gothic"/>
              </a:rPr>
              <a:t>): </a:t>
            </a:r>
            <a:r>
              <a:rPr lang="en-GB" sz="1200" b="1" strike="noStrike" dirty="0">
                <a:solidFill>
                  <a:srgbClr val="002060"/>
                </a:solidFill>
                <a:latin typeface="Century Gothic"/>
                <a:ea typeface="Century Gothic"/>
                <a:cs typeface="Century Gothic"/>
                <a:sym typeface="Century Gothic"/>
              </a:rPr>
              <a:t> </a:t>
            </a:r>
            <a:r>
              <a:rPr lang="fr-FR" sz="1200" b="1" strike="noStrike" dirty="0">
                <a:solidFill>
                  <a:srgbClr val="002060"/>
                </a:solidFill>
                <a:latin typeface="Century Gothic"/>
                <a:ea typeface="Century Gothic"/>
                <a:cs typeface="Century Gothic"/>
                <a:sym typeface="Century Gothic"/>
              </a:rPr>
              <a:t>détester </a:t>
            </a:r>
            <a:r>
              <a:rPr lang="fr-FR" sz="1200" b="0" strike="noStrike" dirty="0">
                <a:solidFill>
                  <a:srgbClr val="002060"/>
                </a:solidFill>
                <a:latin typeface="Century Gothic"/>
                <a:ea typeface="Century Gothic"/>
                <a:cs typeface="Century Gothic"/>
                <a:sym typeface="Century Gothic"/>
              </a:rPr>
              <a:t>[2898] écouter [429] écrire [382] </a:t>
            </a:r>
            <a:r>
              <a:rPr lang="fr-FR" sz="1200" b="1" strike="noStrike" dirty="0">
                <a:solidFill>
                  <a:srgbClr val="002060"/>
                </a:solidFill>
                <a:latin typeface="Century Gothic"/>
                <a:ea typeface="Century Gothic"/>
                <a:cs typeface="Century Gothic"/>
                <a:sym typeface="Century Gothic"/>
              </a:rPr>
              <a:t>étudier </a:t>
            </a:r>
            <a:r>
              <a:rPr lang="fr-FR" sz="1200" b="0" strike="noStrike" dirty="0">
                <a:solidFill>
                  <a:srgbClr val="002060"/>
                </a:solidFill>
                <a:latin typeface="Century Gothic"/>
                <a:ea typeface="Century Gothic"/>
                <a:cs typeface="Century Gothic"/>
                <a:sym typeface="Century Gothic"/>
              </a:rPr>
              <a:t>[960] lire [278] parler [106] </a:t>
            </a:r>
          </a:p>
          <a:p>
            <a:pPr marL="0" lvl="0" indent="0" algn="l" rtl="0">
              <a:lnSpc>
                <a:spcPct val="100000"/>
              </a:lnSpc>
              <a:spcBef>
                <a:spcPts val="0"/>
              </a:spcBef>
              <a:spcAft>
                <a:spcPts val="0"/>
              </a:spcAft>
              <a:buNone/>
            </a:pPr>
            <a:r>
              <a:rPr lang="en-GB" sz="1200" b="0" i="0" strike="noStrike" dirty="0">
                <a:solidFill>
                  <a:srgbClr val="002060"/>
                </a:solidFill>
                <a:latin typeface="Century Gothic"/>
                <a:ea typeface="Century Gothic"/>
                <a:cs typeface="Century Gothic"/>
                <a:sym typeface="Century Gothic"/>
              </a:rPr>
              <a:t>Revisit 1: </a:t>
            </a:r>
            <a:r>
              <a:rPr lang="en-GB" sz="1200" b="0" i="0" u="none" strike="noStrike" dirty="0">
                <a:solidFill>
                  <a:schemeClr val="dk1"/>
                </a:solidFill>
                <a:latin typeface="Calibri"/>
                <a:ea typeface="Calibri"/>
                <a:cs typeface="Calibri"/>
                <a:sym typeface="Calibri"/>
              </a:rPr>
              <a:t> </a:t>
            </a:r>
            <a:r>
              <a:rPr lang="fr-FR" sz="1200" b="1" i="0" u="none" strike="noStrike" dirty="0">
                <a:solidFill>
                  <a:schemeClr val="dk1"/>
                </a:solidFill>
                <a:latin typeface="Calibri"/>
                <a:ea typeface="Calibri"/>
                <a:cs typeface="Calibri"/>
                <a:sym typeface="Calibri"/>
              </a:rPr>
              <a:t>chose</a:t>
            </a:r>
            <a:r>
              <a:rPr lang="fr-FR" sz="1200" b="0" i="0" u="none" strike="noStrike" dirty="0">
                <a:solidFill>
                  <a:schemeClr val="dk1"/>
                </a:solidFill>
                <a:latin typeface="Calibri"/>
                <a:ea typeface="Calibri"/>
                <a:cs typeface="Calibri"/>
                <a:sym typeface="Calibri"/>
              </a:rPr>
              <a:t> [125] </a:t>
            </a:r>
            <a:r>
              <a:rPr lang="fr-FR" sz="1200" b="1" i="0" u="none" strike="noStrike" dirty="0">
                <a:solidFill>
                  <a:schemeClr val="dk1"/>
                </a:solidFill>
                <a:latin typeface="Calibri"/>
                <a:ea typeface="Calibri"/>
                <a:cs typeface="Calibri"/>
                <a:sym typeface="Calibri"/>
              </a:rPr>
              <a:t>actif </a:t>
            </a:r>
            <a:r>
              <a:rPr lang="fr-FR" sz="1200" b="0" i="0" u="none" strike="noStrike" dirty="0">
                <a:solidFill>
                  <a:schemeClr val="dk1"/>
                </a:solidFill>
                <a:latin typeface="Calibri"/>
                <a:ea typeface="Calibri"/>
                <a:cs typeface="Calibri"/>
                <a:sym typeface="Calibri"/>
              </a:rPr>
              <a:t>[1219] </a:t>
            </a:r>
            <a:r>
              <a:rPr lang="fr-FR" sz="1200" b="1" i="0" u="none" strike="noStrike" dirty="0">
                <a:solidFill>
                  <a:schemeClr val="dk1"/>
                </a:solidFill>
                <a:latin typeface="Calibri"/>
                <a:ea typeface="Calibri"/>
                <a:cs typeface="Calibri"/>
                <a:sym typeface="Calibri"/>
              </a:rPr>
              <a:t>massif </a:t>
            </a:r>
            <a:r>
              <a:rPr lang="fr-FR" sz="1200" b="0" i="0" u="none" strike="noStrike" dirty="0">
                <a:solidFill>
                  <a:schemeClr val="dk1"/>
                </a:solidFill>
                <a:latin typeface="Calibri"/>
                <a:ea typeface="Calibri"/>
                <a:cs typeface="Calibri"/>
                <a:sym typeface="Calibri"/>
              </a:rPr>
              <a:t>[1760] </a:t>
            </a:r>
            <a:r>
              <a:rPr lang="fr-FR" sz="1200" b="1" i="0" u="none" strike="noStrike" dirty="0">
                <a:solidFill>
                  <a:schemeClr val="dk1"/>
                </a:solidFill>
                <a:latin typeface="Calibri"/>
                <a:ea typeface="Calibri"/>
                <a:cs typeface="Calibri"/>
                <a:sym typeface="Calibri"/>
              </a:rPr>
              <a:t>préféré</a:t>
            </a:r>
            <a:r>
              <a:rPr lang="fr-FR" sz="1200" b="0" i="0" u="none" strike="noStrike" dirty="0">
                <a:solidFill>
                  <a:schemeClr val="dk1"/>
                </a:solidFill>
                <a:latin typeface="Calibri"/>
                <a:ea typeface="Calibri"/>
                <a:cs typeface="Calibri"/>
                <a:sym typeface="Calibri"/>
              </a:rPr>
              <a:t> [597] </a:t>
            </a:r>
            <a:r>
              <a:rPr lang="fr-FR" sz="1200" b="1" i="0" u="none" strike="noStrike" dirty="0">
                <a:solidFill>
                  <a:schemeClr val="dk1"/>
                </a:solidFill>
                <a:latin typeface="Calibri"/>
                <a:ea typeface="Calibri"/>
                <a:cs typeface="Calibri"/>
                <a:sym typeface="Calibri"/>
              </a:rPr>
              <a:t>propre</a:t>
            </a:r>
            <a:r>
              <a:rPr lang="fr-FR" sz="1200" b="0" i="0" u="none" strike="noStrike" dirty="0">
                <a:solidFill>
                  <a:schemeClr val="dk1"/>
                </a:solidFill>
                <a:latin typeface="Calibri"/>
                <a:ea typeface="Calibri"/>
                <a:cs typeface="Calibri"/>
                <a:sym typeface="Calibri"/>
              </a:rPr>
              <a:t> [237]</a:t>
            </a:r>
            <a:r>
              <a:rPr lang="fr-FR" sz="1200" b="1" i="0" u="none" strike="noStrike" dirty="0">
                <a:solidFill>
                  <a:schemeClr val="dk1"/>
                </a:solidFill>
                <a:latin typeface="Calibri"/>
                <a:ea typeface="Calibri"/>
                <a:cs typeface="Calibri"/>
                <a:sym typeface="Calibri"/>
              </a:rPr>
              <a:t> sale </a:t>
            </a:r>
            <a:r>
              <a:rPr lang="fr-FR" sz="1200" b="0" i="0" u="none" strike="noStrike" dirty="0">
                <a:solidFill>
                  <a:schemeClr val="dk1"/>
                </a:solidFill>
                <a:latin typeface="Calibri"/>
                <a:ea typeface="Calibri"/>
                <a:cs typeface="Calibri"/>
                <a:sym typeface="Calibri"/>
              </a:rPr>
              <a:t>[2906] </a:t>
            </a:r>
            <a:r>
              <a:rPr lang="fr-FR" sz="1200" b="1" i="0" u="none" strike="noStrike" dirty="0">
                <a:solidFill>
                  <a:schemeClr val="dk1"/>
                </a:solidFill>
                <a:latin typeface="Calibri"/>
                <a:ea typeface="Calibri"/>
                <a:cs typeface="Calibri"/>
                <a:sym typeface="Calibri"/>
              </a:rPr>
              <a:t>sportif</a:t>
            </a:r>
            <a:r>
              <a:rPr lang="fr-FR" sz="1200" b="0" i="0" u="none" strike="noStrike" dirty="0">
                <a:solidFill>
                  <a:schemeClr val="dk1"/>
                </a:solidFill>
                <a:latin typeface="Calibri"/>
                <a:ea typeface="Calibri"/>
                <a:cs typeface="Calibri"/>
                <a:sym typeface="Calibri"/>
              </a:rPr>
              <a:t> [2670] </a:t>
            </a:r>
            <a:r>
              <a:rPr lang="fr-FR" sz="1200" b="1" i="0" u="none" strike="noStrike" dirty="0">
                <a:solidFill>
                  <a:schemeClr val="dk1"/>
                </a:solidFill>
                <a:latin typeface="Calibri"/>
                <a:ea typeface="Calibri"/>
                <a:cs typeface="Calibri"/>
                <a:sym typeface="Calibri"/>
              </a:rPr>
              <a:t>idéal</a:t>
            </a:r>
            <a:r>
              <a:rPr lang="fr-FR" sz="1200" b="0" i="0" u="none" strike="noStrike" dirty="0">
                <a:solidFill>
                  <a:schemeClr val="dk1"/>
                </a:solidFill>
                <a:latin typeface="Calibri"/>
                <a:ea typeface="Calibri"/>
                <a:cs typeface="Calibri"/>
                <a:sym typeface="Calibri"/>
              </a:rPr>
              <a:t> [1429]</a:t>
            </a:r>
          </a:p>
          <a:p>
            <a:pPr marL="0" lvl="0" indent="0" algn="l" rtl="0">
              <a:lnSpc>
                <a:spcPct val="100000"/>
              </a:lnSpc>
              <a:spcBef>
                <a:spcPts val="0"/>
              </a:spcBef>
              <a:spcAft>
                <a:spcPts val="0"/>
              </a:spcAft>
              <a:buNone/>
            </a:pPr>
            <a:r>
              <a:rPr lang="en-GB" sz="1200" b="0" i="0" strike="noStrike" dirty="0">
                <a:solidFill>
                  <a:srgbClr val="002060"/>
                </a:solidFill>
                <a:latin typeface="Century Gothic"/>
                <a:ea typeface="Century Gothic"/>
                <a:cs typeface="Century Gothic"/>
                <a:sym typeface="Century Gothic"/>
              </a:rPr>
              <a:t>Revisit 2: </a:t>
            </a:r>
            <a:r>
              <a:rPr lang="en-GB" sz="1200" b="1" i="0" strike="noStrike" dirty="0">
                <a:solidFill>
                  <a:srgbClr val="002060"/>
                </a:solidFill>
                <a:latin typeface="Century Gothic"/>
                <a:ea typeface="Century Gothic"/>
                <a:cs typeface="Century Gothic"/>
                <a:sym typeface="Century Gothic"/>
              </a:rPr>
              <a:t>à</a:t>
            </a:r>
            <a:r>
              <a:rPr lang="en-GB" sz="1200" b="0" i="0" strike="noStrike" dirty="0">
                <a:solidFill>
                  <a:srgbClr val="002060"/>
                </a:solidFill>
                <a:latin typeface="Century Gothic"/>
                <a:ea typeface="Century Gothic"/>
                <a:cs typeface="Century Gothic"/>
                <a:sym typeface="Century Gothic"/>
              </a:rPr>
              <a:t> (meaning ‘to, at, on, in) [4] </a:t>
            </a:r>
            <a:r>
              <a:rPr lang="en-GB" sz="1200" b="1" i="0" strike="noStrike" dirty="0" err="1">
                <a:solidFill>
                  <a:srgbClr val="002060"/>
                </a:solidFill>
                <a:latin typeface="Century Gothic"/>
                <a:ea typeface="Century Gothic"/>
                <a:cs typeface="Century Gothic"/>
                <a:sym typeface="Century Gothic"/>
              </a:rPr>
              <a:t>arriver</a:t>
            </a:r>
            <a:r>
              <a:rPr lang="en-GB" sz="1200" b="1" i="0" strike="noStrike" dirty="0">
                <a:solidFill>
                  <a:srgbClr val="002060"/>
                </a:solidFill>
                <a:latin typeface="Century Gothic"/>
                <a:ea typeface="Century Gothic"/>
                <a:cs typeface="Century Gothic"/>
                <a:sym typeface="Century Gothic"/>
              </a:rPr>
              <a:t> </a:t>
            </a:r>
            <a:r>
              <a:rPr lang="en-GB" sz="1200" b="0" i="0" strike="noStrike" dirty="0">
                <a:solidFill>
                  <a:srgbClr val="002060"/>
                </a:solidFill>
                <a:latin typeface="Century Gothic"/>
                <a:ea typeface="Century Gothic"/>
                <a:cs typeface="Century Gothic"/>
                <a:sym typeface="Century Gothic"/>
              </a:rPr>
              <a:t>[174] </a:t>
            </a:r>
            <a:r>
              <a:rPr lang="en-GB" sz="1200" b="1" i="0" strike="noStrike" dirty="0" err="1">
                <a:solidFill>
                  <a:srgbClr val="002060"/>
                </a:solidFill>
                <a:latin typeface="Century Gothic"/>
                <a:ea typeface="Century Gothic"/>
                <a:cs typeface="Century Gothic"/>
                <a:sym typeface="Century Gothic"/>
              </a:rPr>
              <a:t>montrer</a:t>
            </a:r>
            <a:r>
              <a:rPr lang="en-GB" sz="1200" b="0" i="0" strike="noStrike" dirty="0">
                <a:solidFill>
                  <a:srgbClr val="002060"/>
                </a:solidFill>
                <a:latin typeface="Century Gothic"/>
                <a:ea typeface="Century Gothic"/>
                <a:cs typeface="Century Gothic"/>
                <a:sym typeface="Century Gothic"/>
              </a:rPr>
              <a:t> [108] </a:t>
            </a:r>
            <a:r>
              <a:rPr lang="en-GB" sz="1200" b="1" i="0" strike="noStrike" dirty="0" err="1">
                <a:solidFill>
                  <a:srgbClr val="002060"/>
                </a:solidFill>
                <a:latin typeface="Century Gothic"/>
                <a:ea typeface="Century Gothic"/>
                <a:cs typeface="Century Gothic"/>
                <a:sym typeface="Century Gothic"/>
              </a:rPr>
              <a:t>rester</a:t>
            </a:r>
            <a:r>
              <a:rPr lang="en-GB" sz="1200" b="1" i="0" strike="noStrike" dirty="0">
                <a:solidFill>
                  <a:srgbClr val="002060"/>
                </a:solidFill>
                <a:latin typeface="Century Gothic"/>
                <a:ea typeface="Century Gothic"/>
                <a:cs typeface="Century Gothic"/>
                <a:sym typeface="Century Gothic"/>
              </a:rPr>
              <a:t> </a:t>
            </a:r>
            <a:r>
              <a:rPr lang="en-GB" sz="1200" b="0" i="0" strike="noStrike" dirty="0">
                <a:solidFill>
                  <a:srgbClr val="002060"/>
                </a:solidFill>
                <a:latin typeface="Century Gothic"/>
                <a:ea typeface="Century Gothic"/>
                <a:cs typeface="Century Gothic"/>
                <a:sym typeface="Century Gothic"/>
              </a:rPr>
              <a:t>[100] </a:t>
            </a:r>
            <a:r>
              <a:rPr lang="en-GB" sz="1200" b="1" i="0" strike="noStrike" dirty="0">
                <a:solidFill>
                  <a:srgbClr val="002060"/>
                </a:solidFill>
                <a:latin typeface="Century Gothic"/>
                <a:ea typeface="Century Gothic"/>
                <a:cs typeface="Century Gothic"/>
                <a:sym typeface="Century Gothic"/>
              </a:rPr>
              <a:t>voyage</a:t>
            </a:r>
            <a:r>
              <a:rPr lang="en-GB" sz="1200" b="0" i="0" strike="noStrike" dirty="0">
                <a:solidFill>
                  <a:srgbClr val="002060"/>
                </a:solidFill>
                <a:latin typeface="Century Gothic"/>
                <a:ea typeface="Century Gothic"/>
                <a:cs typeface="Century Gothic"/>
                <a:sym typeface="Century Gothic"/>
              </a:rPr>
              <a:t> [904]</a:t>
            </a:r>
            <a:r>
              <a:rPr lang="en-GB" sz="1200" b="1" i="0" strike="noStrike" dirty="0">
                <a:solidFill>
                  <a:srgbClr val="002060"/>
                </a:solidFill>
                <a:latin typeface="Century Gothic"/>
                <a:ea typeface="Century Gothic"/>
                <a:cs typeface="Century Gothic"/>
                <a:sym typeface="Century Gothic"/>
              </a:rPr>
              <a:t> </a:t>
            </a:r>
            <a:r>
              <a:rPr lang="en-GB" sz="1200" b="1" i="0" strike="noStrike" dirty="0" err="1">
                <a:solidFill>
                  <a:srgbClr val="002060"/>
                </a:solidFill>
                <a:latin typeface="Century Gothic"/>
                <a:ea typeface="Century Gothic"/>
                <a:cs typeface="Century Gothic"/>
                <a:sym typeface="Century Gothic"/>
              </a:rPr>
              <a:t>souvent</a:t>
            </a:r>
            <a:r>
              <a:rPr lang="en-GB" sz="1200" b="1" i="0" strike="noStrike" dirty="0">
                <a:solidFill>
                  <a:srgbClr val="002060"/>
                </a:solidFill>
                <a:latin typeface="Century Gothic"/>
                <a:ea typeface="Century Gothic"/>
                <a:cs typeface="Century Gothic"/>
                <a:sym typeface="Century Gothic"/>
              </a:rPr>
              <a:t> </a:t>
            </a:r>
            <a:r>
              <a:rPr lang="en-GB" sz="1200" b="0" i="0" strike="noStrike" dirty="0">
                <a:solidFill>
                  <a:srgbClr val="002060"/>
                </a:solidFill>
                <a:latin typeface="Century Gothic"/>
                <a:ea typeface="Century Gothic"/>
                <a:cs typeface="Century Gothic"/>
                <a:sym typeface="Century Gothic"/>
              </a:rPr>
              <a:t>[287] </a:t>
            </a:r>
            <a:r>
              <a:rPr lang="en-GB" sz="1200" b="1" i="0" strike="noStrike" dirty="0" err="1">
                <a:solidFill>
                  <a:srgbClr val="002060"/>
                </a:solidFill>
                <a:latin typeface="Century Gothic"/>
                <a:ea typeface="Century Gothic"/>
                <a:cs typeface="Century Gothic"/>
                <a:sym typeface="Century Gothic"/>
              </a:rPr>
              <a:t>en</a:t>
            </a:r>
            <a:r>
              <a:rPr lang="en-GB" sz="1200" b="1" i="0" strike="noStrike" dirty="0">
                <a:solidFill>
                  <a:srgbClr val="002060"/>
                </a:solidFill>
                <a:latin typeface="Century Gothic"/>
                <a:ea typeface="Century Gothic"/>
                <a:cs typeface="Century Gothic"/>
                <a:sym typeface="Century Gothic"/>
              </a:rPr>
              <a:t> </a:t>
            </a:r>
            <a:r>
              <a:rPr lang="en-GB" sz="1200" b="1" i="0" strike="noStrike" dirty="0" err="1">
                <a:solidFill>
                  <a:srgbClr val="002060"/>
                </a:solidFill>
                <a:latin typeface="Century Gothic"/>
                <a:ea typeface="Century Gothic"/>
                <a:cs typeface="Century Gothic"/>
                <a:sym typeface="Century Gothic"/>
              </a:rPr>
              <a:t>ce</a:t>
            </a:r>
            <a:r>
              <a:rPr lang="en-GB" sz="1200" b="1" i="0" strike="noStrike" dirty="0">
                <a:solidFill>
                  <a:srgbClr val="002060"/>
                </a:solidFill>
                <a:latin typeface="Century Gothic"/>
                <a:ea typeface="Century Gothic"/>
                <a:cs typeface="Century Gothic"/>
                <a:sym typeface="Century Gothic"/>
              </a:rPr>
              <a:t> moment </a:t>
            </a:r>
            <a:r>
              <a:rPr lang="en-GB" sz="1200" b="0" i="0" strike="noStrike" dirty="0">
                <a:solidFill>
                  <a:srgbClr val="002060"/>
                </a:solidFill>
                <a:latin typeface="Century Gothic"/>
                <a:ea typeface="Century Gothic"/>
                <a:cs typeface="Century Gothic"/>
                <a:sym typeface="Century Gothic"/>
              </a:rPr>
              <a:t>[n/a]</a:t>
            </a:r>
          </a:p>
          <a:p>
            <a:pPr marL="0" lvl="0" indent="0" algn="l" rtl="0">
              <a:lnSpc>
                <a:spcPct val="100000"/>
              </a:lnSpc>
              <a:spcBef>
                <a:spcPts val="0"/>
              </a:spcBef>
              <a:spcAft>
                <a:spcPts val="0"/>
              </a:spcAft>
              <a:buNone/>
            </a:pPr>
            <a:r>
              <a:rPr lang="en-GB" sz="1100" dirty="0" err="1">
                <a:solidFill>
                  <a:schemeClr val="dk1"/>
                </a:solidFill>
                <a:latin typeface="Century Gothic"/>
                <a:ea typeface="Century Gothic"/>
                <a:cs typeface="Century Gothic"/>
                <a:sym typeface="Century Gothic"/>
              </a:rPr>
              <a:t>Londsale</a:t>
            </a:r>
            <a:r>
              <a:rPr lang="en-GB" sz="1100" dirty="0">
                <a:solidFill>
                  <a:schemeClr val="dk1"/>
                </a:solidFill>
                <a:latin typeface="Century Gothic"/>
                <a:ea typeface="Century Gothic"/>
                <a:cs typeface="Century Gothic"/>
                <a:sym typeface="Century Gothic"/>
              </a:rPr>
              <a:t>, D., &amp; Le Bras, Y.  (2009). </a:t>
            </a:r>
            <a:r>
              <a:rPr lang="en-GB" sz="1100" i="1">
                <a:solidFill>
                  <a:schemeClr val="dk1"/>
                </a:solidFill>
                <a:latin typeface="Century Gothic"/>
                <a:ea typeface="Century Gothic"/>
                <a:cs typeface="Century Gothic"/>
                <a:sym typeface="Century Gothic"/>
              </a:rPr>
              <a:t>A Frequency Dictionary of French: Core vocabulary for learners </a:t>
            </a:r>
            <a:r>
              <a:rPr lang="en-GB" sz="1100">
                <a:solidFill>
                  <a:schemeClr val="dk1"/>
                </a:solidFill>
                <a:latin typeface="Century Gothic"/>
                <a:ea typeface="Century Gothic"/>
                <a:cs typeface="Century Gothic"/>
                <a:sym typeface="Century Gothic"/>
              </a:rPr>
              <a:t>London: Routledge.</a:t>
            </a:r>
            <a:endParaRPr lang="en-GB" sz="1200"/>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a:t>
            </a:r>
          </a:p>
          <a:p>
            <a:pPr marL="216000" indent="-216000">
              <a:lnSpc>
                <a:spcPct val="100000"/>
              </a:lnSpc>
            </a:pPr>
            <a:r>
              <a:rPr lang="en-GB" sz="1100" b="0" strike="noStrike" spc="-1" dirty="0">
                <a:solidFill>
                  <a:srgbClr val="000000"/>
                </a:solidFill>
                <a:latin typeface="Calibri"/>
                <a:ea typeface="Calibri"/>
              </a:rPr>
              <a:t>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200" b="0" strike="noStrike" spc="-1" dirty="0">
                <a:solidFill>
                  <a:srgbClr val="000000"/>
                </a:solidFill>
                <a:latin typeface="Calibri"/>
                <a:ea typeface="Calibri"/>
              </a:rPr>
              <a:t>possible.</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10:notes"/>
          <p:cNvSpPr>
            <a:spLocks noGrp="1" noRot="1" noChangeAspect="1"/>
          </p:cNvSpPr>
          <p:nvPr>
            <p:ph type="sldImg" idx="2"/>
          </p:nvPr>
        </p:nvSpPr>
        <p:spPr>
          <a:xfrm>
            <a:off x="685800" y="1143000"/>
            <a:ext cx="5484813"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p10:notes"/>
          <p:cNvSpPr txBox="1">
            <a:spLocks noGrp="1"/>
          </p:cNvSpPr>
          <p:nvPr>
            <p:ph type="body" idx="1"/>
          </p:nvPr>
        </p:nvSpPr>
        <p:spPr>
          <a:xfrm>
            <a:off x="685800" y="4400640"/>
            <a:ext cx="5484960" cy="359892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1200" b="1" dirty="0">
                <a:solidFill>
                  <a:schemeClr val="dk1"/>
                </a:solidFill>
                <a:latin typeface="Calibri"/>
                <a:ea typeface="Calibri"/>
                <a:cs typeface="Calibri"/>
                <a:sym typeface="Calibri"/>
              </a:rPr>
              <a:t>Timing: 5 minutes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a:t>
            </a:r>
            <a:r>
              <a:rPr lang="en-GB" b="1" dirty="0"/>
              <a:t> </a:t>
            </a:r>
            <a:r>
              <a:rPr lang="en-GB" b="0" dirty="0"/>
              <a:t>practise distinction between single verb and two-verb structures in form/meaning as well as written comprehension of this week’s vocabulary and a range of previously taught vocabulary.</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1. Tell pupils that the dark blue boxes may be hiding a verb or nothing at all. Pupils write 1-7 for each sentence and note A or O+A, paying close attention to the form of the verb following the dark blue box.</a:t>
            </a:r>
            <a:endParaRPr dirty="0"/>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2. Elicit the answers from pupils (and whole sentences for additional pronunciation practice)</a:t>
            </a:r>
            <a:endParaRPr dirty="0"/>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3. Click to reveal the written answers.</a:t>
            </a:r>
            <a:endParaRPr dirty="0"/>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4. In the audio version, click on the numbers to hear the full audio, if desired. Alternatively use it as a listen and check stage.</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cs typeface="Calibri"/>
                <a:sym typeface="Calibri"/>
              </a:rPr>
              <a:t>5. Click to bring up the table.  Pupils write 3 x activities in English, and 2 things Max likes and hates doing.</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cs typeface="Calibri"/>
                <a:sym typeface="Calibri"/>
              </a:rPr>
              <a:t>6. Elicit answers and click to confirm.</a:t>
            </a:r>
            <a:endParaRPr dirty="0"/>
          </a:p>
        </p:txBody>
      </p:sp>
      <p:sp>
        <p:nvSpPr>
          <p:cNvPr id="599" name="Google Shape;599;p10:notes"/>
          <p:cNvSpPr/>
          <p:nvPr/>
        </p:nvSpPr>
        <p:spPr>
          <a:xfrm>
            <a:off x="3884760" y="8685360"/>
            <a:ext cx="2970360" cy="457200"/>
          </a:xfrm>
          <a:prstGeom prst="rect">
            <a:avLst/>
          </a:prstGeom>
          <a:noFill/>
          <a:ln>
            <a:noFill/>
          </a:ln>
        </p:spPr>
        <p:txBody>
          <a:bodyPr spcFirstLastPara="1" wrap="square" lIns="90000" tIns="45000" rIns="90000" bIns="450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dirty="0"/>
              <a:t>] </a:t>
            </a:r>
            <a:r>
              <a:rPr lang="en-GB" b="0" dirty="0"/>
              <a:t>sound first, on its own. Pupils repeat it with you.</a:t>
            </a:r>
            <a:br>
              <a:rPr lang="en-GB" b="0" dirty="0"/>
            </a:br>
            <a:r>
              <a:rPr lang="en-GB" b="0" dirty="0"/>
              <a:t>2. Bring up the word </a:t>
            </a:r>
            <a:r>
              <a:rPr lang="en-GB" b="0" baseline="0" dirty="0"/>
              <a:t>”</a:t>
            </a:r>
            <a:r>
              <a:rPr lang="en-GB" b="1" baseline="0" dirty="0"/>
              <a:t>Attention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Clarify the meaning (Watch out!  Take care!).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word would be </a:t>
            </a:r>
            <a:r>
              <a:rPr lang="en-GB" dirty="0"/>
              <a:t>to hold up the right index finger up and waggle it quickly from side to side as a gesture of warning. </a:t>
            </a:r>
            <a:br>
              <a:rPr lang="en-GB" baseline="0" dirty="0"/>
            </a:br>
            <a:r>
              <a:rPr lang="en-GB" baseline="0" dirty="0"/>
              <a:t>4. Roll back the animations and work through 1-3 again, but this time, dropping your voice completely to listen carefully to the pupils saying the </a:t>
            </a:r>
            <a:r>
              <a:rPr lang="en-GB" b="1"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sz="1200" b="1" dirty="0">
                <a:solidFill>
                  <a:srgbClr val="115076"/>
                </a:solidFill>
                <a:latin typeface="Century Gothic" panose="020B0502020202020204" pitchFamily="34" charset="0"/>
                <a:cs typeface="Calibri" panose="020F0502020204030204" pitchFamily="34" charset="0"/>
              </a:rPr>
              <a:t>]</a:t>
            </a:r>
            <a:r>
              <a:rPr lang="en-GB" b="1" dirty="0"/>
              <a:t> </a:t>
            </a:r>
            <a:r>
              <a:rPr lang="en-GB" baseline="0" dirty="0"/>
              <a:t>sound, pronouncing </a:t>
            </a:r>
            <a:r>
              <a:rPr lang="en-GB" b="0" baseline="0" dirty="0"/>
              <a:t>”</a:t>
            </a:r>
            <a:r>
              <a:rPr lang="en-GB" b="1" baseline="0" dirty="0"/>
              <a:t>Attention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 </a:t>
            </a:r>
            <a:r>
              <a:rPr lang="en-GB" baseline="0" dirty="0"/>
              <a:t>and then the </a:t>
            </a:r>
            <a:r>
              <a:rPr lang="en-GB" b="1" baseline="0" dirty="0"/>
              <a:t>source</a:t>
            </a:r>
            <a:r>
              <a:rPr lang="en-GB" baseline="0" dirty="0"/>
              <a:t> word again ‘</a:t>
            </a:r>
            <a:r>
              <a:rPr lang="en-GB" b="1" baseline="0" dirty="0"/>
              <a:t>Attention !</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mainly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sz="1200" b="1" baseline="0" dirty="0">
                <a:solidFill>
                  <a:srgbClr val="115076"/>
                </a:solidFill>
                <a:latin typeface="Century Gothic" panose="020B0502020202020204" pitchFamily="34" charset="0"/>
                <a:cs typeface="Calibri" panose="020F0502020204030204" pitchFamily="34" charset="0"/>
              </a:rPr>
              <a:t>attention </a:t>
            </a:r>
            <a:r>
              <a:rPr lang="fr-FR" sz="1200" b="0" baseline="0" dirty="0">
                <a:solidFill>
                  <a:srgbClr val="115076"/>
                </a:solidFill>
                <a:latin typeface="Century Gothic" panose="020B0502020202020204" pitchFamily="34" charset="0"/>
                <a:cs typeface="Calibri" panose="020F0502020204030204" pitchFamily="34" charset="0"/>
              </a:rPr>
              <a:t>[482] </a:t>
            </a:r>
            <a:r>
              <a:rPr lang="fr-FR" sz="1200" b="1" baseline="0" dirty="0">
                <a:solidFill>
                  <a:srgbClr val="115076"/>
                </a:solidFill>
                <a:latin typeface="Century Gothic" panose="020B0502020202020204" pitchFamily="34" charset="0"/>
                <a:cs typeface="Calibri" panose="020F0502020204030204" pitchFamily="34" charset="0"/>
              </a:rPr>
              <a:t>motion</a:t>
            </a:r>
            <a:r>
              <a:rPr lang="fr-FR" sz="1200" b="0" baseline="0" dirty="0">
                <a:solidFill>
                  <a:srgbClr val="115076"/>
                </a:solidFill>
                <a:latin typeface="Century Gothic" panose="020B0502020202020204" pitchFamily="34" charset="0"/>
                <a:cs typeface="Calibri" panose="020F0502020204030204" pitchFamily="34" charset="0"/>
              </a:rPr>
              <a:t> [855] </a:t>
            </a:r>
            <a:r>
              <a:rPr lang="fr-FR" sz="1200" b="1" baseline="0" dirty="0">
                <a:solidFill>
                  <a:srgbClr val="115076"/>
                </a:solidFill>
                <a:latin typeface="Century Gothic" panose="020B0502020202020204" pitchFamily="34" charset="0"/>
                <a:cs typeface="Calibri" panose="020F0502020204030204" pitchFamily="34" charset="0"/>
              </a:rPr>
              <a:t>pollution </a:t>
            </a:r>
            <a:r>
              <a:rPr lang="fr-FR" sz="1200" b="0" baseline="0" dirty="0">
                <a:solidFill>
                  <a:srgbClr val="115076"/>
                </a:solidFill>
                <a:latin typeface="Century Gothic" panose="020B0502020202020204" pitchFamily="34" charset="0"/>
                <a:cs typeface="Calibri" panose="020F0502020204030204" pitchFamily="34" charset="0"/>
              </a:rPr>
              <a:t>[3073] </a:t>
            </a:r>
            <a:r>
              <a:rPr lang="fr-FR" sz="1200" b="1" baseline="0" dirty="0">
                <a:solidFill>
                  <a:srgbClr val="115076"/>
                </a:solidFill>
                <a:latin typeface="Century Gothic" panose="020B0502020202020204" pitchFamily="34" charset="0"/>
                <a:cs typeface="Calibri" panose="020F0502020204030204" pitchFamily="34" charset="0"/>
              </a:rPr>
              <a:t>population </a:t>
            </a:r>
            <a:r>
              <a:rPr lang="fr-FR" sz="1200" b="0" baseline="0" dirty="0">
                <a:solidFill>
                  <a:srgbClr val="115076"/>
                </a:solidFill>
                <a:latin typeface="Century Gothic" panose="020B0502020202020204" pitchFamily="34" charset="0"/>
                <a:cs typeface="Calibri" panose="020F0502020204030204" pitchFamily="34" charset="0"/>
              </a:rPr>
              <a:t>[509] </a:t>
            </a:r>
            <a:r>
              <a:rPr lang="fr-FR" sz="1200" b="1" baseline="0" dirty="0">
                <a:solidFill>
                  <a:srgbClr val="115076"/>
                </a:solidFill>
                <a:latin typeface="Century Gothic" panose="020B0502020202020204" pitchFamily="34" charset="0"/>
                <a:cs typeface="Calibri" panose="020F0502020204030204" pitchFamily="34" charset="0"/>
              </a:rPr>
              <a:t>solution </a:t>
            </a:r>
            <a:r>
              <a:rPr lang="fr-FR" sz="1200" b="0" baseline="0" dirty="0">
                <a:solidFill>
                  <a:srgbClr val="115076"/>
                </a:solidFill>
                <a:latin typeface="Century Gothic" panose="020B0502020202020204" pitchFamily="34" charset="0"/>
                <a:cs typeface="Calibri" panose="020F0502020204030204" pitchFamily="34" charset="0"/>
              </a:rPr>
              <a:t>[608]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4:notes"/>
          <p:cNvSpPr txBox="1">
            <a:spLocks noGrp="1"/>
          </p:cNvSpPr>
          <p:nvPr>
            <p:ph type="body" idx="1"/>
          </p:nvPr>
        </p:nvSpPr>
        <p:spPr>
          <a:xfrm>
            <a:off x="685800" y="4400640"/>
            <a:ext cx="5485680" cy="359964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of cognates and predict the spelling of cognates that have the SSC –</a:t>
            </a:r>
            <a:r>
              <a:rPr lang="en-GB" b="0" dirty="0" err="1"/>
              <a:t>tion</a:t>
            </a:r>
            <a:r>
              <a:rPr lang="en-GB" b="0" dirty="0"/>
              <a:t> but may be spelt –</a:t>
            </a:r>
            <a:r>
              <a:rPr lang="en-GB" b="0" dirty="0" err="1"/>
              <a:t>ssion</a:t>
            </a:r>
            <a:r>
              <a:rPr lang="en-GB" b="0" dirty="0"/>
              <a:t>.  Pupils should use their knowledge of English to help them with the spelling.</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on each audio symbol to listen to the word.</a:t>
            </a:r>
          </a:p>
          <a:p>
            <a:pPr marL="228600" lvl="0" indent="-228600" algn="l" rtl="0">
              <a:spcBef>
                <a:spcPts val="0"/>
              </a:spcBef>
              <a:spcAft>
                <a:spcPts val="0"/>
              </a:spcAft>
              <a:buAutoNum type="arabicPeriod"/>
            </a:pPr>
            <a:r>
              <a:rPr lang="en-GB" dirty="0"/>
              <a:t>Pupils write A or B for each OR they write the full word’s spelling if they want to challenge themselves.</a:t>
            </a:r>
          </a:p>
          <a:p>
            <a:pPr marL="228600" lvl="0" indent="-228600" algn="l" rtl="0">
              <a:spcBef>
                <a:spcPts val="0"/>
              </a:spcBef>
              <a:spcAft>
                <a:spcPts val="0"/>
              </a:spcAft>
              <a:buAutoNum type="arabicPeriod"/>
            </a:pPr>
            <a:r>
              <a:rPr lang="en-GB" dirty="0"/>
              <a:t>Click for answers.</a:t>
            </a:r>
          </a:p>
          <a:p>
            <a:pPr marL="228600" lvl="0" indent="-228600" algn="l" rtl="0">
              <a:spcBef>
                <a:spcPts val="0"/>
              </a:spcBef>
              <a:spcAft>
                <a:spcPts val="0"/>
              </a:spcAft>
              <a:buAutoNum type="arabicPeriod"/>
            </a:pPr>
            <a:r>
              <a:rPr lang="en-GB" dirty="0"/>
              <a:t>Elicit the pronunciation of each word before moving to the next item.</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Transcript </a:t>
            </a:r>
            <a:br>
              <a:rPr lang="en-GB" dirty="0"/>
            </a:br>
            <a:r>
              <a:rPr lang="en-GB" dirty="0"/>
              <a:t>1. addition</a:t>
            </a:r>
          </a:p>
          <a:p>
            <a:pPr marL="0" lvl="0" indent="0" algn="l" rtl="0">
              <a:spcBef>
                <a:spcPts val="0"/>
              </a:spcBef>
              <a:spcAft>
                <a:spcPts val="0"/>
              </a:spcAft>
              <a:buNone/>
            </a:pPr>
            <a:r>
              <a:rPr lang="en-GB" dirty="0"/>
              <a:t>2. discussion</a:t>
            </a:r>
          </a:p>
          <a:p>
            <a:pPr marL="0" lvl="0" indent="0" algn="l" rtl="0">
              <a:spcBef>
                <a:spcPts val="0"/>
              </a:spcBef>
              <a:spcAft>
                <a:spcPts val="0"/>
              </a:spcAft>
              <a:buNone/>
            </a:pPr>
            <a:r>
              <a:rPr lang="en-GB" dirty="0"/>
              <a:t>3. profession</a:t>
            </a:r>
          </a:p>
          <a:p>
            <a:pPr marL="0" lvl="0" indent="0" algn="l" rtl="0">
              <a:spcBef>
                <a:spcPts val="0"/>
              </a:spcBef>
              <a:spcAft>
                <a:spcPts val="0"/>
              </a:spcAft>
              <a:buNone/>
            </a:pPr>
            <a:r>
              <a:rPr lang="en-GB" dirty="0"/>
              <a:t>4. conversation</a:t>
            </a:r>
          </a:p>
          <a:p>
            <a:pPr marL="0" lvl="0" indent="0" algn="l" rtl="0">
              <a:spcBef>
                <a:spcPts val="0"/>
              </a:spcBef>
              <a:spcAft>
                <a:spcPts val="0"/>
              </a:spcAft>
              <a:buNone/>
            </a:pPr>
            <a:r>
              <a:rPr lang="en-GB" dirty="0"/>
              <a:t>5. </a:t>
            </a:r>
            <a:r>
              <a:rPr lang="en-GB" dirty="0" err="1"/>
              <a:t>définition</a:t>
            </a:r>
            <a:endParaRPr lang="en-GB" dirty="0"/>
          </a:p>
          <a:p>
            <a:pPr marL="0" lvl="0" indent="0" algn="l" rtl="0">
              <a:spcBef>
                <a:spcPts val="0"/>
              </a:spcBef>
              <a:spcAft>
                <a:spcPts val="0"/>
              </a:spcAft>
              <a:buNone/>
            </a:pPr>
            <a:r>
              <a:rPr lang="en-GB" dirty="0"/>
              <a:t>6. communication</a:t>
            </a:r>
          </a:p>
          <a:p>
            <a:pPr marL="0" lvl="0" indent="0" algn="l" rtl="0">
              <a:spcBef>
                <a:spcPts val="0"/>
              </a:spcBef>
              <a:spcAft>
                <a:spcPts val="0"/>
              </a:spcAft>
              <a:buNone/>
            </a:pPr>
            <a:r>
              <a:rPr lang="en-GB" dirty="0"/>
              <a:t>7. </a:t>
            </a:r>
            <a:r>
              <a:rPr lang="en-GB" dirty="0" err="1"/>
              <a:t>émission</a:t>
            </a:r>
            <a:endParaRPr lang="en-GB" dirty="0"/>
          </a:p>
          <a:p>
            <a:pPr marL="0" lvl="0" indent="0" algn="l" rtl="0">
              <a:spcBef>
                <a:spcPts val="0"/>
              </a:spcBef>
              <a:spcAft>
                <a:spcPts val="0"/>
              </a:spcAft>
              <a:buNone/>
            </a:pPr>
            <a:r>
              <a:rPr lang="en-GB" dirty="0"/>
              <a:t>8. percussion</a:t>
            </a:r>
            <a:endParaRPr sz="1200" b="0" strike="noStrike" dirty="0">
              <a:solidFill>
                <a:srgbClr val="000000"/>
              </a:solidFill>
              <a:latin typeface="Arial"/>
              <a:ea typeface="Arial"/>
              <a:cs typeface="Arial"/>
              <a:sym typeface="Arial"/>
            </a:endParaRPr>
          </a:p>
        </p:txBody>
      </p:sp>
      <p:sp>
        <p:nvSpPr>
          <p:cNvPr id="351" name="Google Shape;351;p4:notes"/>
          <p:cNvSpPr/>
          <p:nvPr/>
        </p:nvSpPr>
        <p:spPr>
          <a:xfrm>
            <a:off x="3884760" y="8685360"/>
            <a:ext cx="2971080" cy="457920"/>
          </a:xfrm>
          <a:prstGeom prst="rect">
            <a:avLst/>
          </a:prstGeom>
          <a:noFill/>
          <a:ln>
            <a:noFill/>
          </a:ln>
        </p:spPr>
        <p:txBody>
          <a:bodyPr spcFirstLastPara="1" wrap="square" lIns="90000" tIns="45000" rIns="90000" bIns="450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3 minutes</a:t>
            </a:r>
          </a:p>
          <a:p>
            <a:endParaRPr lang="en-US" b="1" dirty="0"/>
          </a:p>
          <a:p>
            <a:r>
              <a:rPr lang="en-US" b="1" dirty="0"/>
              <a:t>Aim: </a:t>
            </a:r>
            <a:r>
              <a:rPr lang="en-US" b="0" dirty="0"/>
              <a:t>to </a:t>
            </a:r>
            <a:r>
              <a:rPr lang="en-US" b="0" dirty="0" err="1"/>
              <a:t>practise</a:t>
            </a:r>
            <a:r>
              <a:rPr lang="en-US" b="0" dirty="0"/>
              <a:t> written recognition and read aloud of 6 previously taught words and 2 new words.</a:t>
            </a:r>
          </a:p>
          <a:p>
            <a:endParaRPr lang="en-US" b="1" dirty="0"/>
          </a:p>
          <a:p>
            <a:r>
              <a:rPr lang="en-US" b="1" dirty="0"/>
              <a:t>Procedure:</a:t>
            </a:r>
          </a:p>
          <a:p>
            <a:pPr marL="228600" indent="-228600">
              <a:buAutoNum type="arabicPeriod"/>
            </a:pPr>
            <a:r>
              <a:rPr lang="en-US" b="0" dirty="0"/>
              <a:t>Click for English prompt.</a:t>
            </a:r>
          </a:p>
          <a:p>
            <a:pPr marL="228600" indent="-228600">
              <a:buAutoNum type="arabicPeriod"/>
            </a:pPr>
            <a:r>
              <a:rPr lang="en-US" b="0" dirty="0"/>
              <a:t>Elicit French from pupils.</a:t>
            </a:r>
          </a:p>
          <a:p>
            <a:pPr marL="228600" indent="-228600">
              <a:buAutoNum type="arabicPeriod"/>
            </a:pPr>
            <a:r>
              <a:rPr lang="en-US" b="0" dirty="0"/>
              <a:t>Click to confirm.</a:t>
            </a:r>
          </a:p>
          <a:p>
            <a:pPr marL="228600" indent="-228600">
              <a:buAutoNum type="arabicPeriod"/>
            </a:pPr>
            <a:r>
              <a:rPr lang="en-US" b="0" dirty="0"/>
              <a:t>Repeat with all items.</a:t>
            </a:r>
          </a:p>
          <a:p>
            <a:endParaRPr lang="en-US" b="0"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3004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Timing: </a:t>
            </a:r>
            <a:r>
              <a:rPr lang="en-GB" b="0"/>
              <a:t>3 minutes</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Aim: </a:t>
            </a:r>
            <a:r>
              <a:rPr lang="en-GB" b="0"/>
              <a:t>to recap 1</a:t>
            </a:r>
            <a:r>
              <a:rPr lang="en-GB" b="0" baseline="30000"/>
              <a:t>st</a:t>
            </a:r>
            <a:r>
              <a:rPr lang="en-GB" b="0"/>
              <a:t> and 2</a:t>
            </a:r>
            <a:r>
              <a:rPr lang="en-GB" b="0" baseline="30000"/>
              <a:t>nd</a:t>
            </a:r>
            <a:r>
              <a:rPr lang="en-GB" b="0"/>
              <a:t> and 3</a:t>
            </a:r>
            <a:r>
              <a:rPr lang="en-GB" b="0" baseline="30000"/>
              <a:t>rd</a:t>
            </a:r>
            <a:r>
              <a:rPr lang="en-GB" b="0"/>
              <a:t> persons singular for –er verbs. </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Procedure:</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a:t>Click through the animations to present the information.</a:t>
            </a:r>
            <a:endParaRPr/>
          </a:p>
          <a:p>
            <a:pPr marL="228600" lvl="0" indent="-228600" algn="l" rtl="0">
              <a:spcBef>
                <a:spcPts val="0"/>
              </a:spcBef>
              <a:spcAft>
                <a:spcPts val="0"/>
              </a:spcAft>
              <a:buClr>
                <a:schemeClr val="dk1"/>
              </a:buClr>
              <a:buSzPts val="1200"/>
              <a:buFont typeface="Calibri"/>
              <a:buAutoNum type="arabicPeriod"/>
            </a:pPr>
            <a:r>
              <a:rPr lang="en-GB"/>
              <a:t>Remind pupils that the verb is </a:t>
            </a:r>
            <a:r>
              <a:rPr lang="en-GB" b="1"/>
              <a:t>never</a:t>
            </a:r>
            <a:r>
              <a:rPr lang="en-GB" b="0"/>
              <a:t> in the long (infinitive) form when used with a pronoun. </a:t>
            </a:r>
            <a:endParaRPr/>
          </a:p>
          <a:p>
            <a:pPr marL="228600" lvl="0" indent="-228600" algn="l" rtl="0">
              <a:spcBef>
                <a:spcPts val="0"/>
              </a:spcBef>
              <a:spcAft>
                <a:spcPts val="0"/>
              </a:spcAft>
              <a:buClr>
                <a:schemeClr val="dk1"/>
              </a:buClr>
              <a:buSzPts val="1200"/>
              <a:buFont typeface="Calibri"/>
              <a:buAutoNum type="arabicPeriod"/>
            </a:pPr>
            <a:r>
              <a:rPr lang="en-GB" b="0"/>
              <a:t>Remind them also that the infinitive gives information about the ‘what’, but not about the ‘who’.  The information about </a:t>
            </a:r>
            <a:r>
              <a:rPr lang="en-GB" b="1"/>
              <a:t>who</a:t>
            </a:r>
            <a:r>
              <a:rPr lang="en-GB" b="0"/>
              <a:t> comes from the verb ending as well as the pronoun.</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a:t>Elicit English translations for the French examples provided. </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440" name="Google Shape;44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7:notes"/>
          <p:cNvSpPr>
            <a:spLocks noGrp="1" noRot="1" noChangeAspect="1"/>
          </p:cNvSpPr>
          <p:nvPr>
            <p:ph type="sldImg" idx="2"/>
          </p:nvPr>
        </p:nvSpPr>
        <p:spPr>
          <a:xfrm>
            <a:off x="685800" y="1143000"/>
            <a:ext cx="5484813"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7:notes"/>
          <p:cNvSpPr txBox="1">
            <a:spLocks noGrp="1"/>
          </p:cNvSpPr>
          <p:nvPr>
            <p:ph type="body" idx="1"/>
          </p:nvPr>
        </p:nvSpPr>
        <p:spPr>
          <a:xfrm>
            <a:off x="685800" y="4400640"/>
            <a:ext cx="5484960" cy="3598920"/>
          </a:xfrm>
          <a:prstGeom prst="rect">
            <a:avLst/>
          </a:prstGeom>
          <a:noFill/>
          <a:ln>
            <a:noFill/>
          </a:ln>
        </p:spPr>
        <p:txBody>
          <a:bodyPr spcFirstLastPara="1" wrap="square" lIns="0" tIns="0" rIns="0" bIns="0" anchor="t" anchorCtr="0">
            <a:noAutofit/>
          </a:bodyPr>
          <a:lstStyle/>
          <a:p>
            <a:pPr marL="216000" lvl="0" indent="-215280" algn="l" rtl="0">
              <a:lnSpc>
                <a:spcPct val="100000"/>
              </a:lnSpc>
              <a:spcBef>
                <a:spcPts val="0"/>
              </a:spcBef>
              <a:spcAft>
                <a:spcPts val="0"/>
              </a:spcAft>
              <a:buNone/>
            </a:pPr>
            <a:r>
              <a:rPr lang="en-GB" sz="1200" b="1" strike="noStrike" dirty="0">
                <a:solidFill>
                  <a:srgbClr val="000000"/>
                </a:solidFill>
                <a:latin typeface="Calibri"/>
                <a:ea typeface="Calibri"/>
                <a:cs typeface="Calibri"/>
                <a:sym typeface="Calibri"/>
              </a:rPr>
              <a:t>Timing: 5 minutes</a:t>
            </a:r>
            <a:endParaRPr dirty="0"/>
          </a:p>
          <a:p>
            <a:pPr marL="216000" lvl="0" indent="-215280" algn="l" rtl="0">
              <a:lnSpc>
                <a:spcPct val="100000"/>
              </a:lnSpc>
              <a:spcBef>
                <a:spcPts val="0"/>
              </a:spcBef>
              <a:spcAft>
                <a:spcPts val="0"/>
              </a:spcAft>
              <a:buNone/>
            </a:pPr>
            <a:endParaRPr sz="1200" b="1" strike="noStrike" dirty="0">
              <a:solidFill>
                <a:srgbClr val="000000"/>
              </a:solidFill>
              <a:latin typeface="Calibri"/>
              <a:ea typeface="Calibri"/>
              <a:cs typeface="Calibri"/>
              <a:sym typeface="Calibri"/>
            </a:endParaRPr>
          </a:p>
          <a:p>
            <a:pPr marL="216000" lvl="0" indent="-215280" algn="l" rtl="0">
              <a:lnSpc>
                <a:spcPct val="100000"/>
              </a:lnSpc>
              <a:spcBef>
                <a:spcPts val="0"/>
              </a:spcBef>
              <a:spcAft>
                <a:spcPts val="0"/>
              </a:spcAft>
              <a:buNone/>
            </a:pPr>
            <a:r>
              <a:rPr lang="en-GB" sz="1200" b="1" strike="noStrike" dirty="0">
                <a:solidFill>
                  <a:srgbClr val="000000"/>
                </a:solidFill>
                <a:latin typeface="Calibri"/>
                <a:ea typeface="Calibri"/>
                <a:cs typeface="Calibri"/>
                <a:sym typeface="Calibri"/>
              </a:rPr>
              <a:t>Aim: </a:t>
            </a:r>
            <a:r>
              <a:rPr lang="en-GB" sz="1200" b="0" strike="noStrike" dirty="0">
                <a:solidFill>
                  <a:srgbClr val="000000"/>
                </a:solidFill>
                <a:latin typeface="Calibri"/>
                <a:ea typeface="Calibri"/>
                <a:cs typeface="Calibri"/>
                <a:sym typeface="Calibri"/>
              </a:rPr>
              <a:t>to practise written comprehension of question and statements.</a:t>
            </a:r>
            <a:endParaRPr dirty="0"/>
          </a:p>
          <a:p>
            <a:pPr marL="216000" lvl="0" indent="-215280" algn="l" rtl="0">
              <a:lnSpc>
                <a:spcPct val="100000"/>
              </a:lnSpc>
              <a:spcBef>
                <a:spcPts val="0"/>
              </a:spcBef>
              <a:spcAft>
                <a:spcPts val="0"/>
              </a:spcAft>
              <a:buNone/>
            </a:pPr>
            <a:endParaRPr sz="1200" b="0" strike="noStrike" dirty="0">
              <a:solidFill>
                <a:srgbClr val="000000"/>
              </a:solidFill>
              <a:latin typeface="Calibri"/>
              <a:ea typeface="Calibri"/>
              <a:cs typeface="Calibri"/>
              <a:sym typeface="Calibri"/>
            </a:endParaRPr>
          </a:p>
          <a:p>
            <a:pPr marL="216000" lvl="0" indent="-215280" algn="l" rtl="0">
              <a:lnSpc>
                <a:spcPct val="100000"/>
              </a:lnSpc>
              <a:spcBef>
                <a:spcPts val="0"/>
              </a:spcBef>
              <a:spcAft>
                <a:spcPts val="0"/>
              </a:spcAft>
              <a:buNone/>
            </a:pPr>
            <a:r>
              <a:rPr lang="en-GB" sz="1200" b="1" strike="noStrike" dirty="0">
                <a:solidFill>
                  <a:srgbClr val="000000"/>
                </a:solidFill>
                <a:latin typeface="Calibri"/>
                <a:ea typeface="Calibri"/>
                <a:cs typeface="Calibri"/>
                <a:sym typeface="Calibri"/>
              </a:rPr>
              <a:t>Procedure:</a:t>
            </a:r>
            <a:endParaRPr dirty="0"/>
          </a:p>
          <a:p>
            <a:pPr marL="229319" lvl="0" indent="-228600" algn="l" rtl="0">
              <a:lnSpc>
                <a:spcPct val="100000"/>
              </a:lnSpc>
              <a:spcBef>
                <a:spcPts val="0"/>
              </a:spcBef>
              <a:spcAft>
                <a:spcPts val="0"/>
              </a:spcAft>
              <a:buClr>
                <a:srgbClr val="000000"/>
              </a:buClr>
              <a:buSzPts val="1200"/>
              <a:buFont typeface="Calibri"/>
              <a:buAutoNum type="arabicPeriod"/>
            </a:pPr>
            <a:r>
              <a:rPr lang="en-GB" sz="1200" b="0" strike="noStrike" dirty="0">
                <a:solidFill>
                  <a:srgbClr val="000000"/>
                </a:solidFill>
                <a:latin typeface="Calibri"/>
                <a:ea typeface="Calibri"/>
                <a:cs typeface="Calibri"/>
                <a:sym typeface="Calibri"/>
              </a:rPr>
              <a:t>Pupils write 1-6 and the correct English meaning from the two options given.</a:t>
            </a:r>
            <a:endParaRPr dirty="0"/>
          </a:p>
          <a:p>
            <a:pPr marL="229319" lvl="0" indent="-228600" algn="l" rtl="0">
              <a:lnSpc>
                <a:spcPct val="100000"/>
              </a:lnSpc>
              <a:spcBef>
                <a:spcPts val="0"/>
              </a:spcBef>
              <a:spcAft>
                <a:spcPts val="0"/>
              </a:spcAft>
              <a:buClr>
                <a:srgbClr val="000000"/>
              </a:buClr>
              <a:buSzPts val="1200"/>
              <a:buFont typeface="Calibri"/>
              <a:buAutoNum type="arabicPeriod"/>
            </a:pPr>
            <a:r>
              <a:rPr lang="en-GB" sz="1200" b="0" strike="noStrike" dirty="0">
                <a:solidFill>
                  <a:srgbClr val="000000"/>
                </a:solidFill>
                <a:latin typeface="Calibri"/>
                <a:ea typeface="Calibri"/>
                <a:cs typeface="Calibri"/>
                <a:sym typeface="Calibri"/>
              </a:rPr>
              <a:t>Click to reveal answers and elicit full sentence meanings from pupils, orally.</a:t>
            </a:r>
            <a:endParaRPr dirty="0"/>
          </a:p>
          <a:p>
            <a:pPr marL="229319" lvl="0" indent="-228600" algn="l" rtl="0">
              <a:lnSpc>
                <a:spcPct val="100000"/>
              </a:lnSpc>
              <a:spcBef>
                <a:spcPts val="0"/>
              </a:spcBef>
              <a:spcAft>
                <a:spcPts val="0"/>
              </a:spcAft>
              <a:buClr>
                <a:srgbClr val="000000"/>
              </a:buClr>
              <a:buSzPts val="1200"/>
              <a:buFont typeface="Calibri"/>
              <a:buAutoNum type="arabicPeriod"/>
            </a:pPr>
            <a:r>
              <a:rPr lang="en-GB" sz="1200" b="0" strike="noStrike" dirty="0">
                <a:solidFill>
                  <a:srgbClr val="000000"/>
                </a:solidFill>
                <a:latin typeface="Calibri"/>
                <a:ea typeface="Calibri"/>
                <a:cs typeface="Calibri"/>
                <a:sym typeface="Calibri"/>
              </a:rPr>
              <a:t>In the audio version, the full sentence answers are heard with the animated ticks.</a:t>
            </a:r>
            <a:endParaRPr sz="1200" b="0" strike="noStrike" dirty="0">
              <a:latin typeface="Arial"/>
              <a:ea typeface="Arial"/>
              <a:cs typeface="Arial"/>
              <a:sym typeface="Arial"/>
            </a:endParaRPr>
          </a:p>
          <a:p>
            <a:pPr marL="228600" marR="0" lvl="0" indent="-150960" algn="l" rtl="0">
              <a:lnSpc>
                <a:spcPct val="100000"/>
              </a:lnSpc>
              <a:spcBef>
                <a:spcPts val="0"/>
              </a:spcBef>
              <a:spcAft>
                <a:spcPts val="0"/>
              </a:spcAft>
              <a:buClr>
                <a:srgbClr val="002060"/>
              </a:buClr>
              <a:buSzPts val="1200"/>
              <a:buFont typeface="Century Gothic"/>
              <a:buNone/>
            </a:pPr>
            <a:endParaRPr sz="1200" b="0" strike="noStrike" dirty="0">
              <a:latin typeface="Arial"/>
              <a:ea typeface="Arial"/>
              <a:cs typeface="Arial"/>
              <a:sym typeface="Arial"/>
            </a:endParaRPr>
          </a:p>
          <a:p>
            <a:pPr marL="0" lvl="0" indent="0" algn="l" rtl="0">
              <a:lnSpc>
                <a:spcPct val="100000"/>
              </a:lnSpc>
              <a:spcBef>
                <a:spcPts val="0"/>
              </a:spcBef>
              <a:spcAft>
                <a:spcPts val="0"/>
              </a:spcAft>
              <a:buNone/>
            </a:pPr>
            <a:endParaRPr sz="1200" b="0" strike="noStrike" dirty="0">
              <a:latin typeface="Arial"/>
              <a:ea typeface="Arial"/>
              <a:cs typeface="Arial"/>
              <a:sym typeface="Arial"/>
            </a:endParaRPr>
          </a:p>
        </p:txBody>
      </p:sp>
      <p:sp>
        <p:nvSpPr>
          <p:cNvPr id="468" name="Google Shape;468;p7:notes"/>
          <p:cNvSpPr/>
          <p:nvPr/>
        </p:nvSpPr>
        <p:spPr>
          <a:xfrm>
            <a:off x="3884760" y="8685360"/>
            <a:ext cx="2970360" cy="457200"/>
          </a:xfrm>
          <a:prstGeom prst="rect">
            <a:avLst/>
          </a:prstGeom>
          <a:noFill/>
          <a:ln>
            <a:noFill/>
          </a:ln>
        </p:spPr>
        <p:txBody>
          <a:bodyPr spcFirstLastPara="1" wrap="square" lIns="90000" tIns="45000" rIns="90000" bIns="450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Timing: </a:t>
            </a:r>
            <a:r>
              <a:rPr lang="en-GB" b="0"/>
              <a:t>3 minutes</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Aim: </a:t>
            </a:r>
            <a:r>
              <a:rPr lang="en-GB" b="0"/>
              <a:t>to recap French infinitive –ER verbs and their two positions and two English translations. </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Procedure:</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a:t>Click through the animations to present the information.</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a:t>Elicit English translations for the French examples provided. </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552" name="Google Shape;55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Timing: </a:t>
            </a:r>
            <a:r>
              <a:rPr lang="en-GB" b="0"/>
              <a:t>3 minutes</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Aim: </a:t>
            </a:r>
            <a:r>
              <a:rPr lang="en-GB" b="0"/>
              <a:t>to introduce two-verb structures with aimer and détester, and contrast these with opinion verbs + noun which require a definite article in French, where none is needed in English.</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Procedure:</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a:t>Click through the animations to present the information.</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a:t>Elicit English translations for the French examples provided. </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570" name="Google Shape;57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x">
  <p:cSld name="Title Slide">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5"/>
          <p:cNvSpPr txBox="1">
            <a:spLocks noGrp="1"/>
          </p:cNvSpPr>
          <p:nvPr>
            <p:ph type="subTitle" idx="1"/>
          </p:nvPr>
        </p:nvSpPr>
        <p:spPr>
          <a:xfrm>
            <a:off x="609480" y="1604520"/>
            <a:ext cx="10972440" cy="3977280"/>
          </a:xfrm>
          <a:prstGeom prst="rect">
            <a:avLst/>
          </a:prstGeom>
          <a:noFill/>
          <a:ln>
            <a:noFill/>
          </a:ln>
        </p:spPr>
        <p:txBody>
          <a:bodyPr spcFirstLastPara="1" wrap="square" lIns="0" tIns="0" rIns="0" bIns="0" anchor="ctr" anchorCtr="0">
            <a:norm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30620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069220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1095403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Content" type="obj">
  <p:cSld name="Title, Content">
    <p:spTree>
      <p:nvGrpSpPr>
        <p:cNvPr id="1" name="Shape 90"/>
        <p:cNvGrpSpPr/>
        <p:nvPr/>
      </p:nvGrpSpPr>
      <p:grpSpPr>
        <a:xfrm>
          <a:off x="0" y="0"/>
          <a:ext cx="0" cy="0"/>
          <a:chOff x="0" y="0"/>
          <a:chExt cx="0" cy="0"/>
        </a:xfrm>
      </p:grpSpPr>
      <p:sp>
        <p:nvSpPr>
          <p:cNvPr id="91" name="Google Shape;91;p30"/>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30"/>
          <p:cNvSpPr txBox="1">
            <a:spLocks noGrp="1"/>
          </p:cNvSpPr>
          <p:nvPr>
            <p:ph type="body" idx="1"/>
          </p:nvPr>
        </p:nvSpPr>
        <p:spPr>
          <a:xfrm>
            <a:off x="609480" y="1604520"/>
            <a:ext cx="10972440" cy="39772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91025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2 Content" type="twoObj">
  <p:cSld name="Title, 2 Content">
    <p:spTree>
      <p:nvGrpSpPr>
        <p:cNvPr id="1" name="Shape 93"/>
        <p:cNvGrpSpPr/>
        <p:nvPr/>
      </p:nvGrpSpPr>
      <p:grpSpPr>
        <a:xfrm>
          <a:off x="0" y="0"/>
          <a:ext cx="0" cy="0"/>
          <a:chOff x="0" y="0"/>
          <a:chExt cx="0" cy="0"/>
        </a:xfrm>
      </p:grpSpPr>
      <p:sp>
        <p:nvSpPr>
          <p:cNvPr id="94" name="Google Shape;94;p31"/>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31"/>
          <p:cNvSpPr txBox="1">
            <a:spLocks noGrp="1"/>
          </p:cNvSpPr>
          <p:nvPr>
            <p:ph type="body" idx="1"/>
          </p:nvPr>
        </p:nvSpPr>
        <p:spPr>
          <a:xfrm>
            <a:off x="609480" y="1604520"/>
            <a:ext cx="5354280" cy="39772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31"/>
          <p:cNvSpPr txBox="1">
            <a:spLocks noGrp="1"/>
          </p:cNvSpPr>
          <p:nvPr>
            <p:ph type="body" idx="2"/>
          </p:nvPr>
        </p:nvSpPr>
        <p:spPr>
          <a:xfrm>
            <a:off x="6231960" y="1604520"/>
            <a:ext cx="5354280" cy="39772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34641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entered Text" type="objOnly">
  <p:cSld name="Centered Text">
    <p:spTree>
      <p:nvGrpSpPr>
        <p:cNvPr id="1" name="Shape 97"/>
        <p:cNvGrpSpPr/>
        <p:nvPr/>
      </p:nvGrpSpPr>
      <p:grpSpPr>
        <a:xfrm>
          <a:off x="0" y="0"/>
          <a:ext cx="0" cy="0"/>
          <a:chOff x="0" y="0"/>
          <a:chExt cx="0" cy="0"/>
        </a:xfrm>
      </p:grpSpPr>
      <p:sp>
        <p:nvSpPr>
          <p:cNvPr id="98" name="Google Shape;98;p32"/>
          <p:cNvSpPr txBox="1">
            <a:spLocks noGrp="1"/>
          </p:cNvSpPr>
          <p:nvPr>
            <p:ph type="subTitle" idx="1"/>
          </p:nvPr>
        </p:nvSpPr>
        <p:spPr>
          <a:xfrm>
            <a:off x="609480" y="273600"/>
            <a:ext cx="10972440" cy="5307840"/>
          </a:xfrm>
          <a:prstGeom prst="rect">
            <a:avLst/>
          </a:prstGeom>
          <a:noFill/>
          <a:ln>
            <a:noFill/>
          </a:ln>
        </p:spPr>
        <p:txBody>
          <a:bodyPr spcFirstLastPara="1" wrap="square" lIns="0" tIns="0" rIns="0" bIns="0" anchor="ctr" anchorCtr="0">
            <a:norm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199546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itle, 2 Content and Content">
    <p:spTree>
      <p:nvGrpSpPr>
        <p:cNvPr id="1" name="Shape 99"/>
        <p:cNvGrpSpPr/>
        <p:nvPr/>
      </p:nvGrpSpPr>
      <p:grpSpPr>
        <a:xfrm>
          <a:off x="0" y="0"/>
          <a:ext cx="0" cy="0"/>
          <a:chOff x="0" y="0"/>
          <a:chExt cx="0" cy="0"/>
        </a:xfrm>
      </p:grpSpPr>
      <p:sp>
        <p:nvSpPr>
          <p:cNvPr id="100" name="Google Shape;100;p33"/>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33"/>
          <p:cNvSpPr txBox="1">
            <a:spLocks noGrp="1"/>
          </p:cNvSpPr>
          <p:nvPr>
            <p:ph type="body" idx="1"/>
          </p:nvPr>
        </p:nvSpPr>
        <p:spPr>
          <a:xfrm>
            <a:off x="609480" y="1604520"/>
            <a:ext cx="535428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33"/>
          <p:cNvSpPr txBox="1">
            <a:spLocks noGrp="1"/>
          </p:cNvSpPr>
          <p:nvPr>
            <p:ph type="body" idx="2"/>
          </p:nvPr>
        </p:nvSpPr>
        <p:spPr>
          <a:xfrm>
            <a:off x="6231960" y="1604520"/>
            <a:ext cx="5354280" cy="39772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33"/>
          <p:cNvSpPr txBox="1">
            <a:spLocks noGrp="1"/>
          </p:cNvSpPr>
          <p:nvPr>
            <p:ph type="body" idx="3"/>
          </p:nvPr>
        </p:nvSpPr>
        <p:spPr>
          <a:xfrm>
            <a:off x="609480" y="3682080"/>
            <a:ext cx="535428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2893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Title Content and 2 Content">
    <p:spTree>
      <p:nvGrpSpPr>
        <p:cNvPr id="1" name="Shape 104"/>
        <p:cNvGrpSpPr/>
        <p:nvPr/>
      </p:nvGrpSpPr>
      <p:grpSpPr>
        <a:xfrm>
          <a:off x="0" y="0"/>
          <a:ext cx="0" cy="0"/>
          <a:chOff x="0" y="0"/>
          <a:chExt cx="0" cy="0"/>
        </a:xfrm>
      </p:grpSpPr>
      <p:sp>
        <p:nvSpPr>
          <p:cNvPr id="105" name="Google Shape;105;p34"/>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34"/>
          <p:cNvSpPr txBox="1">
            <a:spLocks noGrp="1"/>
          </p:cNvSpPr>
          <p:nvPr>
            <p:ph type="body" idx="1"/>
          </p:nvPr>
        </p:nvSpPr>
        <p:spPr>
          <a:xfrm>
            <a:off x="609480" y="1604520"/>
            <a:ext cx="5354280" cy="39772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34"/>
          <p:cNvSpPr txBox="1">
            <a:spLocks noGrp="1"/>
          </p:cNvSpPr>
          <p:nvPr>
            <p:ph type="body" idx="2"/>
          </p:nvPr>
        </p:nvSpPr>
        <p:spPr>
          <a:xfrm>
            <a:off x="6231960" y="1604520"/>
            <a:ext cx="535428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34"/>
          <p:cNvSpPr txBox="1">
            <a:spLocks noGrp="1"/>
          </p:cNvSpPr>
          <p:nvPr>
            <p:ph type="body" idx="3"/>
          </p:nvPr>
        </p:nvSpPr>
        <p:spPr>
          <a:xfrm>
            <a:off x="6231960" y="3682080"/>
            <a:ext cx="535428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74919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itle, 2 Content over Content">
    <p:spTree>
      <p:nvGrpSpPr>
        <p:cNvPr id="1" name="Shape 109"/>
        <p:cNvGrpSpPr/>
        <p:nvPr/>
      </p:nvGrpSpPr>
      <p:grpSpPr>
        <a:xfrm>
          <a:off x="0" y="0"/>
          <a:ext cx="0" cy="0"/>
          <a:chOff x="0" y="0"/>
          <a:chExt cx="0" cy="0"/>
        </a:xfrm>
      </p:grpSpPr>
      <p:sp>
        <p:nvSpPr>
          <p:cNvPr id="110" name="Google Shape;110;p35"/>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35"/>
          <p:cNvSpPr txBox="1">
            <a:spLocks noGrp="1"/>
          </p:cNvSpPr>
          <p:nvPr>
            <p:ph type="body" idx="1"/>
          </p:nvPr>
        </p:nvSpPr>
        <p:spPr>
          <a:xfrm>
            <a:off x="609480" y="1604520"/>
            <a:ext cx="535428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35"/>
          <p:cNvSpPr txBox="1">
            <a:spLocks noGrp="1"/>
          </p:cNvSpPr>
          <p:nvPr>
            <p:ph type="body" idx="2"/>
          </p:nvPr>
        </p:nvSpPr>
        <p:spPr>
          <a:xfrm>
            <a:off x="6231960" y="1604520"/>
            <a:ext cx="535428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35"/>
          <p:cNvSpPr txBox="1">
            <a:spLocks noGrp="1"/>
          </p:cNvSpPr>
          <p:nvPr>
            <p:ph type="body" idx="3"/>
          </p:nvPr>
        </p:nvSpPr>
        <p:spPr>
          <a:xfrm>
            <a:off x="609480" y="3682080"/>
            <a:ext cx="1097244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12490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Content over Content" type="objOverTx">
  <p:cSld name="Title, Content over Content">
    <p:spTree>
      <p:nvGrpSpPr>
        <p:cNvPr id="1" name="Shape 114"/>
        <p:cNvGrpSpPr/>
        <p:nvPr/>
      </p:nvGrpSpPr>
      <p:grpSpPr>
        <a:xfrm>
          <a:off x="0" y="0"/>
          <a:ext cx="0" cy="0"/>
          <a:chOff x="0" y="0"/>
          <a:chExt cx="0" cy="0"/>
        </a:xfrm>
      </p:grpSpPr>
      <p:sp>
        <p:nvSpPr>
          <p:cNvPr id="115" name="Google Shape;115;p36"/>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36"/>
          <p:cNvSpPr txBox="1">
            <a:spLocks noGrp="1"/>
          </p:cNvSpPr>
          <p:nvPr>
            <p:ph type="body" idx="1"/>
          </p:nvPr>
        </p:nvSpPr>
        <p:spPr>
          <a:xfrm>
            <a:off x="609480" y="1604520"/>
            <a:ext cx="1097244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36"/>
          <p:cNvSpPr txBox="1">
            <a:spLocks noGrp="1"/>
          </p:cNvSpPr>
          <p:nvPr>
            <p:ph type="body" idx="2"/>
          </p:nvPr>
        </p:nvSpPr>
        <p:spPr>
          <a:xfrm>
            <a:off x="609480" y="3682080"/>
            <a:ext cx="1097244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421601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4 Content" type="fourObj">
  <p:cSld name="Title, 4 Content">
    <p:spTree>
      <p:nvGrpSpPr>
        <p:cNvPr id="1" name="Shape 118"/>
        <p:cNvGrpSpPr/>
        <p:nvPr/>
      </p:nvGrpSpPr>
      <p:grpSpPr>
        <a:xfrm>
          <a:off x="0" y="0"/>
          <a:ext cx="0" cy="0"/>
          <a:chOff x="0" y="0"/>
          <a:chExt cx="0" cy="0"/>
        </a:xfrm>
      </p:grpSpPr>
      <p:sp>
        <p:nvSpPr>
          <p:cNvPr id="119" name="Google Shape;119;p37"/>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37"/>
          <p:cNvSpPr txBox="1">
            <a:spLocks noGrp="1"/>
          </p:cNvSpPr>
          <p:nvPr>
            <p:ph type="body" idx="1"/>
          </p:nvPr>
        </p:nvSpPr>
        <p:spPr>
          <a:xfrm>
            <a:off x="609480" y="1604520"/>
            <a:ext cx="535428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37"/>
          <p:cNvSpPr txBox="1">
            <a:spLocks noGrp="1"/>
          </p:cNvSpPr>
          <p:nvPr>
            <p:ph type="body" idx="2"/>
          </p:nvPr>
        </p:nvSpPr>
        <p:spPr>
          <a:xfrm>
            <a:off x="6231960" y="1604520"/>
            <a:ext cx="535428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37"/>
          <p:cNvSpPr txBox="1">
            <a:spLocks noGrp="1"/>
          </p:cNvSpPr>
          <p:nvPr>
            <p:ph type="body" idx="3"/>
          </p:nvPr>
        </p:nvSpPr>
        <p:spPr>
          <a:xfrm>
            <a:off x="609480" y="3682080"/>
            <a:ext cx="535428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37"/>
          <p:cNvSpPr txBox="1">
            <a:spLocks noGrp="1"/>
          </p:cNvSpPr>
          <p:nvPr>
            <p:ph type="body" idx="4"/>
          </p:nvPr>
        </p:nvSpPr>
        <p:spPr>
          <a:xfrm>
            <a:off x="6231960" y="3682080"/>
            <a:ext cx="535428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07242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24"/>
        <p:cNvGrpSpPr/>
        <p:nvPr/>
      </p:nvGrpSpPr>
      <p:grpSpPr>
        <a:xfrm>
          <a:off x="0" y="0"/>
          <a:ext cx="0" cy="0"/>
          <a:chOff x="0" y="0"/>
          <a:chExt cx="0" cy="0"/>
        </a:xfrm>
      </p:grpSpPr>
      <p:sp>
        <p:nvSpPr>
          <p:cNvPr id="125" name="Google Shape;125;p38"/>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38"/>
          <p:cNvSpPr txBox="1">
            <a:spLocks noGrp="1"/>
          </p:cNvSpPr>
          <p:nvPr>
            <p:ph type="body" idx="1"/>
          </p:nvPr>
        </p:nvSpPr>
        <p:spPr>
          <a:xfrm>
            <a:off x="609480" y="1604520"/>
            <a:ext cx="353304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38"/>
          <p:cNvSpPr txBox="1">
            <a:spLocks noGrp="1"/>
          </p:cNvSpPr>
          <p:nvPr>
            <p:ph type="body" idx="2"/>
          </p:nvPr>
        </p:nvSpPr>
        <p:spPr>
          <a:xfrm>
            <a:off x="4319640" y="1604520"/>
            <a:ext cx="353304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38"/>
          <p:cNvSpPr txBox="1">
            <a:spLocks noGrp="1"/>
          </p:cNvSpPr>
          <p:nvPr>
            <p:ph type="body" idx="3"/>
          </p:nvPr>
        </p:nvSpPr>
        <p:spPr>
          <a:xfrm>
            <a:off x="8029800" y="1604520"/>
            <a:ext cx="353304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38"/>
          <p:cNvSpPr txBox="1">
            <a:spLocks noGrp="1"/>
          </p:cNvSpPr>
          <p:nvPr>
            <p:ph type="body" idx="4"/>
          </p:nvPr>
        </p:nvSpPr>
        <p:spPr>
          <a:xfrm>
            <a:off x="609480" y="3682080"/>
            <a:ext cx="353304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38"/>
          <p:cNvSpPr txBox="1">
            <a:spLocks noGrp="1"/>
          </p:cNvSpPr>
          <p:nvPr>
            <p:ph type="body" idx="5"/>
          </p:nvPr>
        </p:nvSpPr>
        <p:spPr>
          <a:xfrm>
            <a:off x="4319640" y="3682080"/>
            <a:ext cx="353304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38"/>
          <p:cNvSpPr txBox="1">
            <a:spLocks noGrp="1"/>
          </p:cNvSpPr>
          <p:nvPr>
            <p:ph type="body" idx="6"/>
          </p:nvPr>
        </p:nvSpPr>
        <p:spPr>
          <a:xfrm>
            <a:off x="8029800" y="3682080"/>
            <a:ext cx="353304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697434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8"/>
        <p:cNvGrpSpPr/>
        <p:nvPr/>
      </p:nvGrpSpPr>
      <p:grpSpPr>
        <a:xfrm>
          <a:off x="0" y="0"/>
          <a:ext cx="0" cy="0"/>
          <a:chOff x="0" y="0"/>
          <a:chExt cx="0" cy="0"/>
        </a:xfrm>
      </p:grpSpPr>
      <p:sp>
        <p:nvSpPr>
          <p:cNvPr id="139" name="Google Shape;13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2971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43"/>
        <p:cNvGrpSpPr/>
        <p:nvPr/>
      </p:nvGrpSpPr>
      <p:grpSpPr>
        <a:xfrm>
          <a:off x="0" y="0"/>
          <a:ext cx="0" cy="0"/>
          <a:chOff x="0" y="0"/>
          <a:chExt cx="0" cy="0"/>
        </a:xfrm>
      </p:grpSpPr>
      <p:sp>
        <p:nvSpPr>
          <p:cNvPr id="144" name="Google Shape;144;p3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3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6" name="Google Shape;146;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657249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49"/>
        <p:cNvGrpSpPr/>
        <p:nvPr/>
      </p:nvGrpSpPr>
      <p:grpSpPr>
        <a:xfrm>
          <a:off x="0" y="0"/>
          <a:ext cx="0" cy="0"/>
          <a:chOff x="0" y="0"/>
          <a:chExt cx="0" cy="0"/>
        </a:xfrm>
      </p:grpSpPr>
      <p:sp>
        <p:nvSpPr>
          <p:cNvPr id="150" name="Google Shape;150;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41955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5"/>
        <p:cNvGrpSpPr/>
        <p:nvPr/>
      </p:nvGrpSpPr>
      <p:grpSpPr>
        <a:xfrm>
          <a:off x="0" y="0"/>
          <a:ext cx="0" cy="0"/>
          <a:chOff x="0" y="0"/>
          <a:chExt cx="0" cy="0"/>
        </a:xfrm>
      </p:grpSpPr>
      <p:sp>
        <p:nvSpPr>
          <p:cNvPr id="156" name="Google Shape;156;p4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4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58" name="Google Shape;158;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70820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61"/>
        <p:cNvGrpSpPr/>
        <p:nvPr/>
      </p:nvGrpSpPr>
      <p:grpSpPr>
        <a:xfrm>
          <a:off x="0" y="0"/>
          <a:ext cx="0" cy="0"/>
          <a:chOff x="0" y="0"/>
          <a:chExt cx="0" cy="0"/>
        </a:xfrm>
      </p:grpSpPr>
      <p:sp>
        <p:nvSpPr>
          <p:cNvPr id="162" name="Google Shape;162;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3" name="Google Shape;163;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75830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68"/>
        <p:cNvGrpSpPr/>
        <p:nvPr/>
      </p:nvGrpSpPr>
      <p:grpSpPr>
        <a:xfrm>
          <a:off x="0" y="0"/>
          <a:ext cx="0" cy="0"/>
          <a:chOff x="0" y="0"/>
          <a:chExt cx="0" cy="0"/>
        </a:xfrm>
      </p:grpSpPr>
      <p:sp>
        <p:nvSpPr>
          <p:cNvPr id="169" name="Google Shape;169;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1" name="Google Shape;171;p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3" name="Google Shape;173;p4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65966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7"/>
        <p:cNvGrpSpPr/>
        <p:nvPr/>
      </p:nvGrpSpPr>
      <p:grpSpPr>
        <a:xfrm>
          <a:off x="0" y="0"/>
          <a:ext cx="0" cy="0"/>
          <a:chOff x="0" y="0"/>
          <a:chExt cx="0" cy="0"/>
        </a:xfrm>
      </p:grpSpPr>
      <p:sp>
        <p:nvSpPr>
          <p:cNvPr id="178" name="Google Shape;178;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65297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81"/>
        <p:cNvGrpSpPr/>
        <p:nvPr/>
      </p:nvGrpSpPr>
      <p:grpSpPr>
        <a:xfrm>
          <a:off x="0" y="0"/>
          <a:ext cx="0" cy="0"/>
          <a:chOff x="0" y="0"/>
          <a:chExt cx="0" cy="0"/>
        </a:xfrm>
      </p:grpSpPr>
      <p:sp>
        <p:nvSpPr>
          <p:cNvPr id="182" name="Google Shape;182;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3" name="Google Shape;183;p4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84" name="Google Shape;184;p4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5" name="Google Shape;18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529851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88"/>
        <p:cNvGrpSpPr/>
        <p:nvPr/>
      </p:nvGrpSpPr>
      <p:grpSpPr>
        <a:xfrm>
          <a:off x="0" y="0"/>
          <a:ext cx="0" cy="0"/>
          <a:chOff x="0" y="0"/>
          <a:chExt cx="0" cy="0"/>
        </a:xfrm>
      </p:grpSpPr>
      <p:sp>
        <p:nvSpPr>
          <p:cNvPr id="189" name="Google Shape;189;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46"/>
          <p:cNvSpPr>
            <a:spLocks noGrp="1"/>
          </p:cNvSpPr>
          <p:nvPr>
            <p:ph type="pic" idx="2"/>
          </p:nvPr>
        </p:nvSpPr>
        <p:spPr>
          <a:xfrm>
            <a:off x="5183188" y="987425"/>
            <a:ext cx="6172200" cy="4873625"/>
          </a:xfrm>
          <a:prstGeom prst="rect">
            <a:avLst/>
          </a:prstGeom>
          <a:noFill/>
          <a:ln>
            <a:noFill/>
          </a:ln>
        </p:spPr>
      </p:sp>
      <p:sp>
        <p:nvSpPr>
          <p:cNvPr id="191" name="Google Shape;191;p4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2" name="Google Shape;192;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56594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95"/>
        <p:cNvGrpSpPr/>
        <p:nvPr/>
      </p:nvGrpSpPr>
      <p:grpSpPr>
        <a:xfrm>
          <a:off x="0" y="0"/>
          <a:ext cx="0" cy="0"/>
          <a:chOff x="0" y="0"/>
          <a:chExt cx="0" cy="0"/>
        </a:xfrm>
      </p:grpSpPr>
      <p:sp>
        <p:nvSpPr>
          <p:cNvPr id="196" name="Google Shape;196;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7" name="Google Shape;197;p4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3379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01"/>
        <p:cNvGrpSpPr/>
        <p:nvPr/>
      </p:nvGrpSpPr>
      <p:grpSpPr>
        <a:xfrm>
          <a:off x="0" y="0"/>
          <a:ext cx="0" cy="0"/>
          <a:chOff x="0" y="0"/>
          <a:chExt cx="0" cy="0"/>
        </a:xfrm>
      </p:grpSpPr>
      <p:sp>
        <p:nvSpPr>
          <p:cNvPr id="202" name="Google Shape;202;p4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3" name="Google Shape;203;p4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91646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3" name="Google Shape;83;p14"/>
          <p:cNvSpPr txBox="1">
            <a:spLocks noGrp="1"/>
          </p:cNvSpPr>
          <p:nvPr>
            <p:ph type="body" idx="1"/>
          </p:nvPr>
        </p:nvSpPr>
        <p:spPr>
          <a:xfrm>
            <a:off x="609480" y="1604520"/>
            <a:ext cx="10972440" cy="3977280"/>
          </a:xfrm>
          <a:prstGeom prst="rect">
            <a:avLst/>
          </a:prstGeom>
          <a:noFill/>
          <a:ln>
            <a:noFill/>
          </a:ln>
        </p:spPr>
        <p:txBody>
          <a:bodyPr spcFirstLastPara="1" wrap="square" lIns="0" tIns="0" rIns="0" bIns="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761406776"/>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2"/>
        <p:cNvGrpSpPr/>
        <p:nvPr/>
      </p:nvGrpSpPr>
      <p:grpSpPr>
        <a:xfrm>
          <a:off x="0" y="0"/>
          <a:ext cx="0" cy="0"/>
          <a:chOff x="0" y="0"/>
          <a:chExt cx="0" cy="0"/>
        </a:xfrm>
      </p:grpSpPr>
      <p:sp>
        <p:nvSpPr>
          <p:cNvPr id="133" name="Google Shape;133;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4" name="Google Shape;134;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 name="Google Shape;13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6" name="Google Shape;13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7" name="Google Shape;13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47284640"/>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image" Target="../media/image34.gif"/><Relationship Id="rId3" Type="http://schemas.openxmlformats.org/officeDocument/2006/relationships/image" Target="../media/image29.png"/><Relationship Id="rId7" Type="http://schemas.openxmlformats.org/officeDocument/2006/relationships/audio" Target="../media/audio27.wav"/><Relationship Id="rId12" Type="http://schemas.openxmlformats.org/officeDocument/2006/relationships/audio" Target="../media/audio32.wav"/><Relationship Id="rId2" Type="http://schemas.openxmlformats.org/officeDocument/2006/relationships/notesSlide" Target="../notesSlides/notesSlide10.xml"/><Relationship Id="rId16" Type="http://schemas.openxmlformats.org/officeDocument/2006/relationships/image" Target="../media/image16.png"/><Relationship Id="rId1" Type="http://schemas.openxmlformats.org/officeDocument/2006/relationships/slideLayout" Target="../slideLayouts/slideLayout14.xml"/><Relationship Id="rId6" Type="http://schemas.openxmlformats.org/officeDocument/2006/relationships/audio" Target="../media/audio26.wav"/><Relationship Id="rId11" Type="http://schemas.openxmlformats.org/officeDocument/2006/relationships/audio" Target="../media/audio31.wav"/><Relationship Id="rId5" Type="http://schemas.openxmlformats.org/officeDocument/2006/relationships/audio" Target="../media/audio25.wav"/><Relationship Id="rId15" Type="http://schemas.openxmlformats.org/officeDocument/2006/relationships/image" Target="../media/image15.png"/><Relationship Id="rId10" Type="http://schemas.openxmlformats.org/officeDocument/2006/relationships/audio" Target="../media/audio30.wav"/><Relationship Id="rId4" Type="http://schemas.openxmlformats.org/officeDocument/2006/relationships/image" Target="../media/image31.png"/><Relationship Id="rId9" Type="http://schemas.openxmlformats.org/officeDocument/2006/relationships/audio" Target="../media/audio29.wav"/><Relationship Id="rId14" Type="http://schemas.openxmlformats.org/officeDocument/2006/relationships/image" Target="../media/image35.gi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7.wav"/><Relationship Id="rId3" Type="http://schemas.openxmlformats.org/officeDocument/2006/relationships/image" Target="../media/image3.png"/><Relationship Id="rId7" Type="http://schemas.openxmlformats.org/officeDocument/2006/relationships/image" Target="../media/image11.svg"/><Relationship Id="rId12" Type="http://schemas.openxmlformats.org/officeDocument/2006/relationships/audio" Target="../media/audio6.wav"/><Relationship Id="rId17" Type="http://schemas.openxmlformats.org/officeDocument/2006/relationships/image" Target="../media/image12.png"/><Relationship Id="rId2" Type="http://schemas.openxmlformats.org/officeDocument/2006/relationships/notesSlide" Target="../notesSlides/notesSlide4.xml"/><Relationship Id="rId16" Type="http://schemas.openxmlformats.org/officeDocument/2006/relationships/audio" Target="../media/audio10.wav"/><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audio" Target="../media/audio5.wav"/><Relationship Id="rId5" Type="http://schemas.openxmlformats.org/officeDocument/2006/relationships/image" Target="../media/image9.png"/><Relationship Id="rId15" Type="http://schemas.openxmlformats.org/officeDocument/2006/relationships/audio" Target="../media/audio9.wav"/><Relationship Id="rId10"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audio" Target="../media/audio3.wav"/><Relationship Id="rId14" Type="http://schemas.openxmlformats.org/officeDocument/2006/relationships/audio" Target="../media/audio8.wav"/></Relationships>
</file>

<file path=ppt/slides/_rels/slide5.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18" Type="http://schemas.openxmlformats.org/officeDocument/2006/relationships/audio" Target="../media/audio24.wav"/><Relationship Id="rId26" Type="http://schemas.openxmlformats.org/officeDocument/2006/relationships/image" Target="../media/image20.png"/><Relationship Id="rId3" Type="http://schemas.openxmlformats.org/officeDocument/2006/relationships/audio" Target="../media/audio11.wav"/><Relationship Id="rId21" Type="http://schemas.openxmlformats.org/officeDocument/2006/relationships/image" Target="../media/image15.png"/><Relationship Id="rId7" Type="http://schemas.openxmlformats.org/officeDocument/2006/relationships/audio" Target="../media/audio15.wav"/><Relationship Id="rId12" Type="http://schemas.openxmlformats.org/officeDocument/2006/relationships/audio" Target="../media/audio20.wav"/><Relationship Id="rId17" Type="http://schemas.openxmlformats.org/officeDocument/2006/relationships/audio" Target="../media/audio23.wav"/><Relationship Id="rId25" Type="http://schemas.openxmlformats.org/officeDocument/2006/relationships/image" Target="../media/image19.png"/><Relationship Id="rId2" Type="http://schemas.openxmlformats.org/officeDocument/2006/relationships/notesSlide" Target="../notesSlides/notesSlide5.xml"/><Relationship Id="rId16" Type="http://schemas.openxmlformats.org/officeDocument/2006/relationships/image" Target="../media/image14.png"/><Relationship Id="rId20" Type="http://schemas.openxmlformats.org/officeDocument/2006/relationships/image" Target="../media/image11.svg"/><Relationship Id="rId29"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audio" Target="../media/audio14.wav"/><Relationship Id="rId11" Type="http://schemas.openxmlformats.org/officeDocument/2006/relationships/audio" Target="../media/audio19.wav"/><Relationship Id="rId24" Type="http://schemas.openxmlformats.org/officeDocument/2006/relationships/image" Target="../media/image18.png"/><Relationship Id="rId32" Type="http://schemas.openxmlformats.org/officeDocument/2006/relationships/image" Target="../media/image26.png"/><Relationship Id="rId5" Type="http://schemas.openxmlformats.org/officeDocument/2006/relationships/audio" Target="../media/audio13.wav"/><Relationship Id="rId15" Type="http://schemas.openxmlformats.org/officeDocument/2006/relationships/image" Target="../media/image13.png"/><Relationship Id="rId23" Type="http://schemas.openxmlformats.org/officeDocument/2006/relationships/image" Target="../media/image17.png"/><Relationship Id="rId28" Type="http://schemas.openxmlformats.org/officeDocument/2006/relationships/image" Target="../media/image22.png"/><Relationship Id="rId10" Type="http://schemas.openxmlformats.org/officeDocument/2006/relationships/audio" Target="../media/audio18.wav"/><Relationship Id="rId19" Type="http://schemas.openxmlformats.org/officeDocument/2006/relationships/image" Target="../media/image10.png"/><Relationship Id="rId31" Type="http://schemas.openxmlformats.org/officeDocument/2006/relationships/image" Target="../media/image25.png"/><Relationship Id="rId4" Type="http://schemas.openxmlformats.org/officeDocument/2006/relationships/audio" Target="../media/audio12.wav"/><Relationship Id="rId9" Type="http://schemas.openxmlformats.org/officeDocument/2006/relationships/audio" Target="../media/audio17.wav"/><Relationship Id="rId14" Type="http://schemas.openxmlformats.org/officeDocument/2006/relationships/audio" Target="../media/audio22.wav"/><Relationship Id="rId22" Type="http://schemas.openxmlformats.org/officeDocument/2006/relationships/image" Target="../media/image16.png"/><Relationship Id="rId27" Type="http://schemas.openxmlformats.org/officeDocument/2006/relationships/image" Target="../media/image21.png"/><Relationship Id="rId30"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29.png"/><Relationship Id="rId7" Type="http://schemas.openxmlformats.org/officeDocument/2006/relationships/image" Target="../media/image32.gif"/><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
            <a:extLst>
              <a:ext uri="{FF2B5EF4-FFF2-40B4-BE49-F238E27FC236}">
                <a16:creationId xmlns:a16="http://schemas.microsoft.com/office/drawing/2014/main" id="{3A2C2736-0132-4577-8FC6-315E15541256}"/>
              </a:ext>
            </a:extLst>
          </p:cNvPr>
          <p:cNvSpPr/>
          <p:nvPr/>
        </p:nvSpPr>
        <p:spPr>
          <a:xfrm>
            <a:off x="0" y="-812"/>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6" name="CustomShape 2"/>
          <p:cNvSpPr/>
          <p:nvPr/>
        </p:nvSpPr>
        <p:spPr>
          <a:xfrm>
            <a:off x="6368040" y="4552560"/>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47" name="CustomShape 3"/>
          <p:cNvSpPr/>
          <p:nvPr/>
        </p:nvSpPr>
        <p:spPr>
          <a:xfrm>
            <a:off x="0" y="5607097"/>
            <a:ext cx="4511040" cy="1898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rPr>
              <a:t>2-verb structures (aimer, détester)</a:t>
            </a:r>
            <a:endPar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sym typeface="Arial"/>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sym typeface="Arial"/>
              </a:rPr>
              <a:t>SSC [-tion]</a:t>
            </a:r>
          </a:p>
          <a:p>
            <a:pPr marL="343080" marR="0" lvl="0" indent="-342360" algn="l" defTabSz="914400" rtl="0" eaLnBrk="1" fontAlgn="auto" latinLnBrk="0" hangingPunct="1">
              <a:lnSpc>
                <a:spcPct val="100000"/>
              </a:lnSpc>
              <a:spcBef>
                <a:spcPts val="0"/>
              </a:spcBef>
              <a:spcAft>
                <a:spcPts val="0"/>
              </a:spcAft>
              <a:buClr>
                <a:srgbClr val="44546A"/>
              </a:buClr>
              <a:buSzTx/>
              <a:buFont typeface="Century Gothic"/>
              <a:buChar char="-"/>
              <a:tabLst/>
              <a:defRPr/>
            </a:pPr>
            <a:endParaRPr kumimoji="0" lang="en-GB" sz="2400" b="0"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193131" y="57559"/>
            <a:ext cx="3856509" cy="1144800"/>
          </a:xfrm>
        </p:spPr>
        <p:txBody>
          <a:bodyPr/>
          <a:lstStyle/>
          <a:p>
            <a:pPr algn="ctr"/>
            <a:r>
              <a:rPr lang="en-GB" sz="3200" b="1" spc="-1" dirty="0">
                <a:solidFill>
                  <a:schemeClr val="bg2">
                    <a:lumMod val="25000"/>
                  </a:schemeClr>
                </a:solidFill>
                <a:latin typeface="Century Gothic" panose="020B0502020202020204" pitchFamily="34" charset="0"/>
                <a:ea typeface="Century Gothic"/>
              </a:rPr>
              <a:t>Expressing likes and saying what I and others do</a:t>
            </a:r>
            <a:endParaRPr lang="en-GB" sz="3200" dirty="0">
              <a:solidFill>
                <a:schemeClr val="bg2">
                  <a:lumMod val="25000"/>
                </a:schemeClr>
              </a:solidFill>
            </a:endParaRPr>
          </a:p>
        </p:txBody>
      </p:sp>
      <p:pic>
        <p:nvPicPr>
          <p:cNvPr id="10" name="Picture 9" descr="A picture containing text, electronics, computer, display&#10;&#10;Description automatically generated">
            <a:extLst>
              <a:ext uri="{FF2B5EF4-FFF2-40B4-BE49-F238E27FC236}">
                <a16:creationId xmlns:a16="http://schemas.microsoft.com/office/drawing/2014/main" id="{8BDFFAE7-0C45-4A30-878F-996539E2D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116" y="426354"/>
            <a:ext cx="5084505" cy="4359018"/>
          </a:xfrm>
          <a:prstGeom prst="rect">
            <a:avLst/>
          </a:prstGeom>
        </p:spPr>
      </p:pic>
      <p:grpSp>
        <p:nvGrpSpPr>
          <p:cNvPr id="8" name="Google Shape;315;p1">
            <a:extLst>
              <a:ext uri="{FF2B5EF4-FFF2-40B4-BE49-F238E27FC236}">
                <a16:creationId xmlns:a16="http://schemas.microsoft.com/office/drawing/2014/main" id="{1F9AB15D-428E-4A32-BDAF-FF5483BFCA4A}"/>
              </a:ext>
            </a:extLst>
          </p:cNvPr>
          <p:cNvGrpSpPr/>
          <p:nvPr/>
        </p:nvGrpSpPr>
        <p:grpSpPr>
          <a:xfrm>
            <a:off x="300600" y="1592547"/>
            <a:ext cx="3749040" cy="3941937"/>
            <a:chOff x="-2029557" y="1250903"/>
            <a:chExt cx="3749040" cy="3941937"/>
          </a:xfrm>
        </p:grpSpPr>
        <p:sp>
          <p:nvSpPr>
            <p:cNvPr id="9" name="Google Shape;316;p1">
              <a:extLst>
                <a:ext uri="{FF2B5EF4-FFF2-40B4-BE49-F238E27FC236}">
                  <a16:creationId xmlns:a16="http://schemas.microsoft.com/office/drawing/2014/main" id="{8CC79507-55DD-48A6-AE28-2E91283E337D}"/>
                </a:ext>
              </a:extLst>
            </p:cNvPr>
            <p:cNvSpPr/>
            <p:nvPr/>
          </p:nvSpPr>
          <p:spPr>
            <a:xfrm>
              <a:off x="-2029557" y="1250903"/>
              <a:ext cx="3749040" cy="3941937"/>
            </a:xfrm>
            <a:prstGeom prst="roundRect">
              <a:avLst>
                <a:gd name="adj" fmla="val 16667"/>
              </a:avLst>
            </a:prstGeom>
            <a:solidFill>
              <a:schemeClr val="lt1"/>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1" name="Google Shape;317;p1" descr="Shape&#10;&#10;Description automatically generated with medium confidence">
              <a:extLst>
                <a:ext uri="{FF2B5EF4-FFF2-40B4-BE49-F238E27FC236}">
                  <a16:creationId xmlns:a16="http://schemas.microsoft.com/office/drawing/2014/main" id="{9B1139E0-358F-4822-843B-626458BAC48E}"/>
                </a:ext>
              </a:extLst>
            </p:cNvPr>
            <p:cNvPicPr preferRelativeResize="0"/>
            <p:nvPr/>
          </p:nvPicPr>
          <p:blipFill rotWithShape="1">
            <a:blip r:embed="rId4">
              <a:alphaModFix/>
            </a:blip>
            <a:srcRect/>
            <a:stretch/>
          </p:blipFill>
          <p:spPr>
            <a:xfrm>
              <a:off x="-1836426" y="1347991"/>
              <a:ext cx="3362778" cy="3566160"/>
            </a:xfrm>
            <a:prstGeom prst="rect">
              <a:avLst/>
            </a:prstGeom>
            <a:noFill/>
            <a:ln>
              <a:noFill/>
            </a:ln>
          </p:spPr>
        </p:pic>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316B470A-C4FB-4DC4-9417-D01A34EC8CC8}"/>
              </a:ext>
            </a:extLst>
          </p:cNvPr>
          <p:cNvGraphicFramePr>
            <a:graphicFrameLocks noGrp="1"/>
          </p:cNvGraphicFramePr>
          <p:nvPr/>
        </p:nvGraphicFramePr>
        <p:xfrm>
          <a:off x="6544909" y="3555530"/>
          <a:ext cx="5485925" cy="3120084"/>
        </p:xfrm>
        <a:graphic>
          <a:graphicData uri="http://schemas.openxmlformats.org/drawingml/2006/table">
            <a:tbl>
              <a:tblPr firstRow="1" bandRow="1">
                <a:tableStyleId>{5940675A-B579-460E-94D1-54222C63F5DA}</a:tableStyleId>
              </a:tblPr>
              <a:tblGrid>
                <a:gridCol w="1094481">
                  <a:extLst>
                    <a:ext uri="{9D8B030D-6E8A-4147-A177-3AD203B41FA5}">
                      <a16:colId xmlns:a16="http://schemas.microsoft.com/office/drawing/2014/main" val="447517687"/>
                    </a:ext>
                  </a:extLst>
                </a:gridCol>
                <a:gridCol w="4391444">
                  <a:extLst>
                    <a:ext uri="{9D8B030D-6E8A-4147-A177-3AD203B41FA5}">
                      <a16:colId xmlns:a16="http://schemas.microsoft.com/office/drawing/2014/main" val="476036840"/>
                    </a:ext>
                  </a:extLst>
                </a:gridCol>
              </a:tblGrid>
              <a:tr h="1040028">
                <a:tc>
                  <a:txBody>
                    <a:bodyPr/>
                    <a:lstStyle/>
                    <a:p>
                      <a:endParaRPr lang="en-GB" dirty="0"/>
                    </a:p>
                  </a:txBody>
                  <a:tcPr>
                    <a:lnL w="12700" cap="flat" cmpd="sng" algn="ctr">
                      <a:solidFill>
                        <a:srgbClr val="BA97FF"/>
                      </a:solidFill>
                      <a:prstDash val="solid"/>
                      <a:round/>
                      <a:headEnd type="none" w="med" len="med"/>
                      <a:tailEnd type="none" w="med" len="med"/>
                    </a:lnL>
                    <a:lnR w="12700" cap="flat" cmpd="sng" algn="ctr">
                      <a:solidFill>
                        <a:srgbClr val="BA97FF"/>
                      </a:solidFill>
                      <a:prstDash val="solid"/>
                      <a:round/>
                      <a:headEnd type="none" w="med" len="med"/>
                      <a:tailEnd type="none" w="med" len="med"/>
                    </a:lnR>
                    <a:lnT w="12700" cap="flat" cmpd="sng" algn="ctr">
                      <a:solidFill>
                        <a:srgbClr val="BA97FF"/>
                      </a:solidFill>
                      <a:prstDash val="solid"/>
                      <a:round/>
                      <a:headEnd type="none" w="med" len="med"/>
                      <a:tailEnd type="none" w="med" len="med"/>
                    </a:lnT>
                    <a:lnB w="12700" cap="flat" cmpd="sng" algn="ctr">
                      <a:solidFill>
                        <a:srgbClr val="BA97FF"/>
                      </a:solidFill>
                      <a:prstDash val="solid"/>
                      <a:round/>
                      <a:headEnd type="none" w="med" len="med"/>
                      <a:tailEnd type="none" w="med" len="med"/>
                    </a:lnB>
                  </a:tcPr>
                </a:tc>
                <a:tc>
                  <a:txBody>
                    <a:bodyPr/>
                    <a:lstStyle/>
                    <a:p>
                      <a:endParaRPr lang="en-GB"/>
                    </a:p>
                  </a:txBody>
                  <a:tcPr>
                    <a:lnL w="12700" cap="flat" cmpd="sng" algn="ctr">
                      <a:solidFill>
                        <a:srgbClr val="BA97FF"/>
                      </a:solidFill>
                      <a:prstDash val="solid"/>
                      <a:round/>
                      <a:headEnd type="none" w="med" len="med"/>
                      <a:tailEnd type="none" w="med" len="med"/>
                    </a:lnL>
                    <a:lnR w="12700" cap="flat" cmpd="sng" algn="ctr">
                      <a:solidFill>
                        <a:srgbClr val="BA97FF"/>
                      </a:solidFill>
                      <a:prstDash val="solid"/>
                      <a:round/>
                      <a:headEnd type="none" w="med" len="med"/>
                      <a:tailEnd type="none" w="med" len="med"/>
                    </a:lnR>
                    <a:lnT w="12700" cap="flat" cmpd="sng" algn="ctr">
                      <a:solidFill>
                        <a:srgbClr val="BA97FF"/>
                      </a:solidFill>
                      <a:prstDash val="solid"/>
                      <a:round/>
                      <a:headEnd type="none" w="med" len="med"/>
                      <a:tailEnd type="none" w="med" len="med"/>
                    </a:lnT>
                    <a:lnB w="12700" cap="flat" cmpd="sng" algn="ctr">
                      <a:solidFill>
                        <a:srgbClr val="BA97FF"/>
                      </a:solidFill>
                      <a:prstDash val="solid"/>
                      <a:round/>
                      <a:headEnd type="none" w="med" len="med"/>
                      <a:tailEnd type="none" w="med" len="med"/>
                    </a:lnB>
                  </a:tcPr>
                </a:tc>
                <a:extLst>
                  <a:ext uri="{0D108BD9-81ED-4DB2-BD59-A6C34878D82A}">
                    <a16:rowId xmlns:a16="http://schemas.microsoft.com/office/drawing/2014/main" val="2163344382"/>
                  </a:ext>
                </a:extLst>
              </a:tr>
              <a:tr h="1040028">
                <a:tc>
                  <a:txBody>
                    <a:bodyPr/>
                    <a:lstStyle/>
                    <a:p>
                      <a:endParaRPr lang="en-GB"/>
                    </a:p>
                  </a:txBody>
                  <a:tcPr>
                    <a:lnL w="12700" cap="flat" cmpd="sng" algn="ctr">
                      <a:solidFill>
                        <a:srgbClr val="BA97FF"/>
                      </a:solidFill>
                      <a:prstDash val="solid"/>
                      <a:round/>
                      <a:headEnd type="none" w="med" len="med"/>
                      <a:tailEnd type="none" w="med" len="med"/>
                    </a:lnL>
                    <a:lnR w="12700" cap="flat" cmpd="sng" algn="ctr">
                      <a:solidFill>
                        <a:srgbClr val="BA97FF"/>
                      </a:solidFill>
                      <a:prstDash val="solid"/>
                      <a:round/>
                      <a:headEnd type="none" w="med" len="med"/>
                      <a:tailEnd type="none" w="med" len="med"/>
                    </a:lnR>
                    <a:lnT w="12700" cap="flat" cmpd="sng" algn="ctr">
                      <a:solidFill>
                        <a:srgbClr val="BA97FF"/>
                      </a:solidFill>
                      <a:prstDash val="solid"/>
                      <a:round/>
                      <a:headEnd type="none" w="med" len="med"/>
                      <a:tailEnd type="none" w="med" len="med"/>
                    </a:lnT>
                    <a:lnB w="12700" cap="flat" cmpd="sng" algn="ctr">
                      <a:solidFill>
                        <a:srgbClr val="BA97FF"/>
                      </a:solidFill>
                      <a:prstDash val="solid"/>
                      <a:round/>
                      <a:headEnd type="none" w="med" len="med"/>
                      <a:tailEnd type="none" w="med" len="med"/>
                    </a:lnB>
                  </a:tcPr>
                </a:tc>
                <a:tc>
                  <a:txBody>
                    <a:bodyPr/>
                    <a:lstStyle/>
                    <a:p>
                      <a:endParaRPr lang="en-GB" dirty="0"/>
                    </a:p>
                  </a:txBody>
                  <a:tcPr>
                    <a:lnL w="12700" cap="flat" cmpd="sng" algn="ctr">
                      <a:solidFill>
                        <a:srgbClr val="BA97FF"/>
                      </a:solidFill>
                      <a:prstDash val="solid"/>
                      <a:round/>
                      <a:headEnd type="none" w="med" len="med"/>
                      <a:tailEnd type="none" w="med" len="med"/>
                    </a:lnL>
                    <a:lnR w="12700" cap="flat" cmpd="sng" algn="ctr">
                      <a:solidFill>
                        <a:srgbClr val="BA97FF"/>
                      </a:solidFill>
                      <a:prstDash val="solid"/>
                      <a:round/>
                      <a:headEnd type="none" w="med" len="med"/>
                      <a:tailEnd type="none" w="med" len="med"/>
                    </a:lnR>
                    <a:lnT w="12700" cap="flat" cmpd="sng" algn="ctr">
                      <a:solidFill>
                        <a:srgbClr val="BA97FF"/>
                      </a:solidFill>
                      <a:prstDash val="solid"/>
                      <a:round/>
                      <a:headEnd type="none" w="med" len="med"/>
                      <a:tailEnd type="none" w="med" len="med"/>
                    </a:lnT>
                    <a:lnB w="12700" cap="flat" cmpd="sng" algn="ctr">
                      <a:solidFill>
                        <a:srgbClr val="BA97FF"/>
                      </a:solidFill>
                      <a:prstDash val="solid"/>
                      <a:round/>
                      <a:headEnd type="none" w="med" len="med"/>
                      <a:tailEnd type="none" w="med" len="med"/>
                    </a:lnB>
                  </a:tcPr>
                </a:tc>
                <a:extLst>
                  <a:ext uri="{0D108BD9-81ED-4DB2-BD59-A6C34878D82A}">
                    <a16:rowId xmlns:a16="http://schemas.microsoft.com/office/drawing/2014/main" val="4200972564"/>
                  </a:ext>
                </a:extLst>
              </a:tr>
              <a:tr h="1040028">
                <a:tc>
                  <a:txBody>
                    <a:bodyPr/>
                    <a:lstStyle/>
                    <a:p>
                      <a:endParaRPr lang="en-GB"/>
                    </a:p>
                  </a:txBody>
                  <a:tcPr>
                    <a:lnL w="12700" cap="flat" cmpd="sng" algn="ctr">
                      <a:solidFill>
                        <a:srgbClr val="BA97FF"/>
                      </a:solidFill>
                      <a:prstDash val="solid"/>
                      <a:round/>
                      <a:headEnd type="none" w="med" len="med"/>
                      <a:tailEnd type="none" w="med" len="med"/>
                    </a:lnL>
                    <a:lnR w="12700" cap="flat" cmpd="sng" algn="ctr">
                      <a:solidFill>
                        <a:srgbClr val="BA97FF"/>
                      </a:solidFill>
                      <a:prstDash val="solid"/>
                      <a:round/>
                      <a:headEnd type="none" w="med" len="med"/>
                      <a:tailEnd type="none" w="med" len="med"/>
                    </a:lnR>
                    <a:lnT w="12700" cap="flat" cmpd="sng" algn="ctr">
                      <a:solidFill>
                        <a:srgbClr val="BA97FF"/>
                      </a:solidFill>
                      <a:prstDash val="solid"/>
                      <a:round/>
                      <a:headEnd type="none" w="med" len="med"/>
                      <a:tailEnd type="none" w="med" len="med"/>
                    </a:lnT>
                    <a:lnB w="12700" cap="flat" cmpd="sng" algn="ctr">
                      <a:solidFill>
                        <a:srgbClr val="BA97FF"/>
                      </a:solidFill>
                      <a:prstDash val="solid"/>
                      <a:round/>
                      <a:headEnd type="none" w="med" len="med"/>
                      <a:tailEnd type="none" w="med" len="med"/>
                    </a:lnB>
                  </a:tcPr>
                </a:tc>
                <a:tc>
                  <a:txBody>
                    <a:bodyPr/>
                    <a:lstStyle/>
                    <a:p>
                      <a:endParaRPr lang="en-GB" dirty="0"/>
                    </a:p>
                  </a:txBody>
                  <a:tcPr>
                    <a:lnL w="12700" cap="flat" cmpd="sng" algn="ctr">
                      <a:solidFill>
                        <a:srgbClr val="BA97FF"/>
                      </a:solidFill>
                      <a:prstDash val="solid"/>
                      <a:round/>
                      <a:headEnd type="none" w="med" len="med"/>
                      <a:tailEnd type="none" w="med" len="med"/>
                    </a:lnL>
                    <a:lnR w="12700" cap="flat" cmpd="sng" algn="ctr">
                      <a:solidFill>
                        <a:srgbClr val="BA97FF"/>
                      </a:solidFill>
                      <a:prstDash val="solid"/>
                      <a:round/>
                      <a:headEnd type="none" w="med" len="med"/>
                      <a:tailEnd type="none" w="med" len="med"/>
                    </a:lnR>
                    <a:lnT w="12700" cap="flat" cmpd="sng" algn="ctr">
                      <a:solidFill>
                        <a:srgbClr val="BA97FF"/>
                      </a:solidFill>
                      <a:prstDash val="solid"/>
                      <a:round/>
                      <a:headEnd type="none" w="med" len="med"/>
                      <a:tailEnd type="none" w="med" len="med"/>
                    </a:lnT>
                    <a:lnB w="12700" cap="flat" cmpd="sng" algn="ctr">
                      <a:solidFill>
                        <a:srgbClr val="BA97FF"/>
                      </a:solidFill>
                      <a:prstDash val="solid"/>
                      <a:round/>
                      <a:headEnd type="none" w="med" len="med"/>
                      <a:tailEnd type="none" w="med" len="med"/>
                    </a:lnB>
                  </a:tcPr>
                </a:tc>
                <a:extLst>
                  <a:ext uri="{0D108BD9-81ED-4DB2-BD59-A6C34878D82A}">
                    <a16:rowId xmlns:a16="http://schemas.microsoft.com/office/drawing/2014/main" val="940858196"/>
                  </a:ext>
                </a:extLst>
              </a:tr>
            </a:tbl>
          </a:graphicData>
        </a:graphic>
      </p:graphicFrame>
      <p:sp>
        <p:nvSpPr>
          <p:cNvPr id="602" name="Google Shape;602;p10"/>
          <p:cNvSpPr txBox="1">
            <a:spLocks noGrp="1"/>
          </p:cNvSpPr>
          <p:nvPr>
            <p:ph type="title"/>
          </p:nvPr>
        </p:nvSpPr>
        <p:spPr>
          <a:xfrm>
            <a:off x="11317229" y="1047117"/>
            <a:ext cx="648000" cy="374973"/>
          </a:xfrm>
          <a:prstGeom prst="rect">
            <a:avLst/>
          </a:prstGeom>
          <a:solidFill>
            <a:srgbClr val="786EB1"/>
          </a:solid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chemeClr val="lt1"/>
              </a:buClr>
              <a:buSzPts val="2000"/>
              <a:buFont typeface="Century Gothic"/>
              <a:buNone/>
            </a:pPr>
            <a:r>
              <a:rPr lang="en-GB" sz="2000" b="1">
                <a:solidFill>
                  <a:schemeClr val="lt1"/>
                </a:solidFill>
                <a:latin typeface="Century Gothic"/>
                <a:ea typeface="Century Gothic"/>
                <a:cs typeface="Century Gothic"/>
                <a:sym typeface="Century Gothic"/>
              </a:rPr>
              <a:t>lire</a:t>
            </a:r>
            <a:endParaRPr/>
          </a:p>
        </p:txBody>
      </p:sp>
      <p:pic>
        <p:nvPicPr>
          <p:cNvPr id="603" name="Google Shape;603;p10" descr="Icon&#10;&#10;Description automatically generated"/>
          <p:cNvPicPr preferRelativeResize="0"/>
          <p:nvPr/>
        </p:nvPicPr>
        <p:blipFill rotWithShape="1">
          <a:blip r:embed="rId3">
            <a:alphaModFix/>
          </a:blip>
          <a:srcRect/>
          <a:stretch/>
        </p:blipFill>
        <p:spPr>
          <a:xfrm>
            <a:off x="11090458" y="0"/>
            <a:ext cx="1101542" cy="1101542"/>
          </a:xfrm>
          <a:prstGeom prst="rect">
            <a:avLst/>
          </a:prstGeom>
          <a:noFill/>
          <a:ln>
            <a:noFill/>
          </a:ln>
        </p:spPr>
      </p:pic>
      <p:pic>
        <p:nvPicPr>
          <p:cNvPr id="604" name="Google Shape;604;p10" descr="Teacher"/>
          <p:cNvPicPr preferRelativeResize="0"/>
          <p:nvPr/>
        </p:nvPicPr>
        <p:blipFill rotWithShape="1">
          <a:blip r:embed="rId4">
            <a:alphaModFix/>
          </a:blip>
          <a:srcRect/>
          <a:stretch/>
        </p:blipFill>
        <p:spPr>
          <a:xfrm>
            <a:off x="161210" y="-19046"/>
            <a:ext cx="914400" cy="914400"/>
          </a:xfrm>
          <a:prstGeom prst="rect">
            <a:avLst/>
          </a:prstGeom>
          <a:noFill/>
          <a:ln>
            <a:noFill/>
          </a:ln>
        </p:spPr>
      </p:pic>
      <p:sp>
        <p:nvSpPr>
          <p:cNvPr id="605" name="Google Shape;605;p10">
            <a:hlinkClick r:id="" action="ppaction://noaction">
              <a:snd r:embed="rId5" name="S10i.wav"/>
            </a:hlinkClick>
          </p:cNvPr>
          <p:cNvSpPr/>
          <p:nvPr/>
        </p:nvSpPr>
        <p:spPr>
          <a:xfrm>
            <a:off x="1101542" y="167385"/>
            <a:ext cx="10014848" cy="508626"/>
          </a:xfrm>
          <a:prstGeom prst="wedgeRoundRectCallout">
            <a:avLst>
              <a:gd name="adj1" fmla="val -52280"/>
              <a:gd name="adj2" fmla="val -15513"/>
              <a:gd name="adj3" fmla="val 16667"/>
            </a:avLst>
          </a:prstGeom>
          <a:solidFill>
            <a:srgbClr val="002060"/>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06" name="Google Shape;606;p10"/>
          <p:cNvSpPr/>
          <p:nvPr/>
        </p:nvSpPr>
        <p:spPr>
          <a:xfrm>
            <a:off x="1075610" y="172974"/>
            <a:ext cx="10014848" cy="388093"/>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Century Gothic"/>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Pierre </a:t>
            </a:r>
            <a:r>
              <a:rPr kumimoji="0" lang="en-GB" sz="2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décrit</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les </a:t>
            </a:r>
            <a:r>
              <a:rPr kumimoji="0" lang="en-GB" sz="2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activités</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de Max à </a:t>
            </a:r>
            <a:r>
              <a:rPr kumimoji="0" lang="en-GB" sz="2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l’école</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2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607" name="Google Shape;607;p10"/>
          <p:cNvSpPr/>
          <p:nvPr/>
        </p:nvSpPr>
        <p:spPr>
          <a:xfrm>
            <a:off x="1761703" y="1549372"/>
            <a:ext cx="3330180" cy="790518"/>
          </a:xfrm>
          <a:prstGeom prst="wedgeRoundRectCallout">
            <a:avLst>
              <a:gd name="adj1" fmla="val -48063"/>
              <a:gd name="adj2" fmla="val 11394"/>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Il                pose des questions à un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ami</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08" name="Google Shape;608;p10">
            <a:hlinkClick r:id="" action="ppaction://noaction">
              <a:snd r:embed="rId6" name="S10_1.wav"/>
            </a:hlinkClick>
          </p:cNvPr>
          <p:cNvSpPr/>
          <p:nvPr/>
        </p:nvSpPr>
        <p:spPr>
          <a:xfrm>
            <a:off x="142474" y="1620003"/>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09" name="Google Shape;609;p10">
            <a:hlinkClick r:id="" action="ppaction://noaction">
              <a:snd r:embed="rId7" name="S10_4.wav"/>
            </a:hlinkClick>
          </p:cNvPr>
          <p:cNvSpPr/>
          <p:nvPr/>
        </p:nvSpPr>
        <p:spPr>
          <a:xfrm>
            <a:off x="142474" y="4853729"/>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4</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10" name="Google Shape;610;p10">
            <a:hlinkClick r:id="" action="ppaction://noaction">
              <a:snd r:embed="rId8" name="S10_2.wav"/>
            </a:hlinkClick>
          </p:cNvPr>
          <p:cNvSpPr/>
          <p:nvPr/>
        </p:nvSpPr>
        <p:spPr>
          <a:xfrm>
            <a:off x="142474" y="2857181"/>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10">
            <a:hlinkClick r:id="" action="ppaction://noaction">
              <a:snd r:embed="rId9" name="S10_5.wav"/>
            </a:hlinkClick>
          </p:cNvPr>
          <p:cNvSpPr/>
          <p:nvPr/>
        </p:nvSpPr>
        <p:spPr>
          <a:xfrm>
            <a:off x="161165" y="5846549"/>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12" name="Google Shape;612;p10">
            <a:hlinkClick r:id="" action="ppaction://noaction">
              <a:snd r:embed="rId10" name="S10_3.wav"/>
            </a:hlinkClick>
          </p:cNvPr>
          <p:cNvSpPr/>
          <p:nvPr/>
        </p:nvSpPr>
        <p:spPr>
          <a:xfrm>
            <a:off x="134814" y="3855455"/>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10">
            <a:hlinkClick r:id="" action="ppaction://noaction">
              <a:snd r:embed="rId11" name="S10_6.wav"/>
            </a:hlinkClick>
          </p:cNvPr>
          <p:cNvSpPr/>
          <p:nvPr/>
        </p:nvSpPr>
        <p:spPr>
          <a:xfrm>
            <a:off x="5710789" y="1620918"/>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6</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14" name="Google Shape;614;p10"/>
          <p:cNvSpPr/>
          <p:nvPr/>
        </p:nvSpPr>
        <p:spPr>
          <a:xfrm>
            <a:off x="1761703" y="2612588"/>
            <a:ext cx="3330180" cy="738972"/>
          </a:xfrm>
          <a:prstGeom prst="wedgeRoundRectCallout">
            <a:avLst>
              <a:gd name="adj1" fmla="val -48101"/>
              <a:gd name="adj2" fmla="val 26214"/>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Il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écoute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des chansons.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15" name="Google Shape;615;p10"/>
          <p:cNvSpPr/>
          <p:nvPr/>
        </p:nvSpPr>
        <p:spPr>
          <a:xfrm>
            <a:off x="1667009" y="5781836"/>
            <a:ext cx="3443566" cy="893779"/>
          </a:xfrm>
          <a:prstGeom prst="wedgeRoundRectCallout">
            <a:avLst>
              <a:gd name="adj1" fmla="val -46285"/>
              <a:gd name="adj2" fmla="val 14984"/>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Il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aime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écrire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des phrases.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16" name="Google Shape;616;p10"/>
          <p:cNvSpPr/>
          <p:nvPr/>
        </p:nvSpPr>
        <p:spPr>
          <a:xfrm>
            <a:off x="1761703" y="3544211"/>
            <a:ext cx="3330180" cy="893779"/>
          </a:xfrm>
          <a:prstGeom prst="wedgeRoundRectCallout">
            <a:avLst>
              <a:gd name="adj1" fmla="val -49021"/>
              <a:gd name="adj2" fmla="val 15359"/>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Il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déteste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dessiner</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des images.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17" name="Google Shape;617;p10"/>
          <p:cNvSpPr/>
          <p:nvPr/>
        </p:nvSpPr>
        <p:spPr>
          <a:xfrm>
            <a:off x="7262758" y="1531738"/>
            <a:ext cx="3167539" cy="802834"/>
          </a:xfrm>
          <a:prstGeom prst="wedgeRoundRectCallout">
            <a:avLst>
              <a:gd name="adj1" fmla="val -49357"/>
              <a:gd name="adj2" fmla="val 30533"/>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Il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cherche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des mots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en</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ligne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0" name="Google Shape;620;p10"/>
          <p:cNvSpPr/>
          <p:nvPr/>
        </p:nvSpPr>
        <p:spPr>
          <a:xfrm>
            <a:off x="7262758" y="2523464"/>
            <a:ext cx="3167539" cy="802834"/>
          </a:xfrm>
          <a:prstGeom prst="wedgeRoundRectCallout">
            <a:avLst>
              <a:gd name="adj1" fmla="val -50147"/>
              <a:gd name="adj2" fmla="val 22732"/>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Il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déteste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étudier</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seul</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2" name="Google Shape;622;p10"/>
          <p:cNvSpPr/>
          <p:nvPr/>
        </p:nvSpPr>
        <p:spPr>
          <a:xfrm>
            <a:off x="2075821" y="1639716"/>
            <a:ext cx="1219960" cy="321303"/>
          </a:xfrm>
          <a:prstGeom prst="roundRect">
            <a:avLst>
              <a:gd name="adj" fmla="val 16667"/>
            </a:avLst>
          </a:prstGeom>
          <a:solidFill>
            <a:srgbClr val="002060"/>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105076"/>
              </a:solidFill>
              <a:effectLst/>
              <a:uLnTx/>
              <a:uFillTx/>
              <a:latin typeface="Twentieth Century"/>
              <a:ea typeface="Twentieth Century"/>
              <a:cs typeface="Twentieth Century"/>
              <a:sym typeface="Twentieth Century"/>
            </a:endParaRPr>
          </a:p>
        </p:txBody>
      </p:sp>
      <p:sp>
        <p:nvSpPr>
          <p:cNvPr id="623" name="Google Shape;623;p10"/>
          <p:cNvSpPr/>
          <p:nvPr/>
        </p:nvSpPr>
        <p:spPr>
          <a:xfrm>
            <a:off x="2096317" y="2684075"/>
            <a:ext cx="1219960" cy="321303"/>
          </a:xfrm>
          <a:prstGeom prst="roundRect">
            <a:avLst>
              <a:gd name="adj" fmla="val 16667"/>
            </a:avLst>
          </a:prstGeom>
          <a:solidFill>
            <a:srgbClr val="002060"/>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105076"/>
              </a:solidFill>
              <a:effectLst/>
              <a:uLnTx/>
              <a:uFillTx/>
              <a:latin typeface="Twentieth Century"/>
              <a:ea typeface="Twentieth Century"/>
              <a:cs typeface="Twentieth Century"/>
              <a:sym typeface="Twentieth Century"/>
            </a:endParaRPr>
          </a:p>
        </p:txBody>
      </p:sp>
      <p:sp>
        <p:nvSpPr>
          <p:cNvPr id="624" name="Google Shape;624;p10"/>
          <p:cNvSpPr/>
          <p:nvPr/>
        </p:nvSpPr>
        <p:spPr>
          <a:xfrm>
            <a:off x="2060501" y="3646841"/>
            <a:ext cx="1219960" cy="321303"/>
          </a:xfrm>
          <a:prstGeom prst="roundRect">
            <a:avLst>
              <a:gd name="adj" fmla="val 16667"/>
            </a:avLst>
          </a:prstGeom>
          <a:solidFill>
            <a:srgbClr val="002060"/>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105076"/>
              </a:solidFill>
              <a:effectLst/>
              <a:uLnTx/>
              <a:uFillTx/>
              <a:latin typeface="Twentieth Century"/>
              <a:ea typeface="Twentieth Century"/>
              <a:cs typeface="Twentieth Century"/>
              <a:sym typeface="Twentieth Century"/>
            </a:endParaRPr>
          </a:p>
        </p:txBody>
      </p:sp>
      <p:sp>
        <p:nvSpPr>
          <p:cNvPr id="626" name="Google Shape;626;p10"/>
          <p:cNvSpPr/>
          <p:nvPr/>
        </p:nvSpPr>
        <p:spPr>
          <a:xfrm>
            <a:off x="1761703" y="4662671"/>
            <a:ext cx="3330180" cy="893779"/>
          </a:xfrm>
          <a:prstGeom prst="wedgeRoundRectCallout">
            <a:avLst>
              <a:gd name="adj1" fmla="val -49021"/>
              <a:gd name="adj2" fmla="val 15359"/>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Il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aime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présenter</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en</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français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8" name="Google Shape;628;p10"/>
          <p:cNvSpPr/>
          <p:nvPr/>
        </p:nvSpPr>
        <p:spPr>
          <a:xfrm>
            <a:off x="2099850" y="4753210"/>
            <a:ext cx="1219960" cy="321303"/>
          </a:xfrm>
          <a:prstGeom prst="roundRect">
            <a:avLst>
              <a:gd name="adj" fmla="val 16667"/>
            </a:avLst>
          </a:prstGeom>
          <a:solidFill>
            <a:srgbClr val="002060"/>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105076"/>
              </a:solidFill>
              <a:effectLst/>
              <a:uLnTx/>
              <a:uFillTx/>
              <a:latin typeface="Twentieth Century"/>
              <a:ea typeface="Twentieth Century"/>
              <a:cs typeface="Twentieth Century"/>
              <a:sym typeface="Twentieth Century"/>
            </a:endParaRPr>
          </a:p>
        </p:txBody>
      </p:sp>
      <p:sp>
        <p:nvSpPr>
          <p:cNvPr id="629" name="Google Shape;629;p10"/>
          <p:cNvSpPr/>
          <p:nvPr/>
        </p:nvSpPr>
        <p:spPr>
          <a:xfrm>
            <a:off x="2010569" y="5893337"/>
            <a:ext cx="1219960" cy="321303"/>
          </a:xfrm>
          <a:prstGeom prst="roundRect">
            <a:avLst>
              <a:gd name="adj" fmla="val 16667"/>
            </a:avLst>
          </a:prstGeom>
          <a:solidFill>
            <a:srgbClr val="002060"/>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105076"/>
              </a:solidFill>
              <a:effectLst/>
              <a:uLnTx/>
              <a:uFillTx/>
              <a:latin typeface="Twentieth Century"/>
              <a:ea typeface="Twentieth Century"/>
              <a:cs typeface="Twentieth Century"/>
              <a:sym typeface="Twentieth Century"/>
            </a:endParaRPr>
          </a:p>
        </p:txBody>
      </p:sp>
      <p:sp>
        <p:nvSpPr>
          <p:cNvPr id="631" name="Google Shape;631;p10"/>
          <p:cNvSpPr/>
          <p:nvPr/>
        </p:nvSpPr>
        <p:spPr>
          <a:xfrm>
            <a:off x="7637771" y="1608035"/>
            <a:ext cx="1219960" cy="321303"/>
          </a:xfrm>
          <a:prstGeom prst="roundRect">
            <a:avLst>
              <a:gd name="adj" fmla="val 16667"/>
            </a:avLst>
          </a:prstGeom>
          <a:solidFill>
            <a:srgbClr val="002060"/>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105076"/>
              </a:solidFill>
              <a:effectLst/>
              <a:uLnTx/>
              <a:uFillTx/>
              <a:latin typeface="Twentieth Century"/>
              <a:ea typeface="Twentieth Century"/>
              <a:cs typeface="Twentieth Century"/>
              <a:sym typeface="Twentieth Century"/>
            </a:endParaRPr>
          </a:p>
        </p:txBody>
      </p:sp>
      <p:sp>
        <p:nvSpPr>
          <p:cNvPr id="633" name="Google Shape;633;p10">
            <a:hlinkClick r:id="" action="ppaction://noaction">
              <a:snd r:embed="rId12" name="S10_7.wav"/>
            </a:hlinkClick>
          </p:cNvPr>
          <p:cNvSpPr/>
          <p:nvPr/>
        </p:nvSpPr>
        <p:spPr>
          <a:xfrm>
            <a:off x="5731328" y="2636139"/>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7</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 name="Google Shape;635;p10"/>
          <p:cNvSpPr/>
          <p:nvPr/>
        </p:nvSpPr>
        <p:spPr>
          <a:xfrm>
            <a:off x="7561549" y="2580570"/>
            <a:ext cx="1219960" cy="321303"/>
          </a:xfrm>
          <a:prstGeom prst="roundRect">
            <a:avLst>
              <a:gd name="adj" fmla="val 16667"/>
            </a:avLst>
          </a:prstGeom>
          <a:solidFill>
            <a:srgbClr val="002060"/>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105076"/>
              </a:solidFill>
              <a:effectLst/>
              <a:uLnTx/>
              <a:uFillTx/>
              <a:latin typeface="Twentieth Century"/>
              <a:ea typeface="Twentieth Century"/>
              <a:cs typeface="Twentieth Century"/>
              <a:sym typeface="Twentieth Century"/>
            </a:endParaRPr>
          </a:p>
        </p:txBody>
      </p:sp>
      <p:sp>
        <p:nvSpPr>
          <p:cNvPr id="636" name="Google Shape;636;p10"/>
          <p:cNvSpPr/>
          <p:nvPr/>
        </p:nvSpPr>
        <p:spPr>
          <a:xfrm>
            <a:off x="89204" y="711587"/>
            <a:ext cx="11027185" cy="44275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Is it what Max does or his opinion about what he does to learn French?</a:t>
            </a:r>
            <a:b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Write 1-7 and </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for activity or </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O+A </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for opinion + activity.</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37" name="Google Shape;637;p10"/>
          <p:cNvSpPr/>
          <p:nvPr/>
        </p:nvSpPr>
        <p:spPr>
          <a:xfrm>
            <a:off x="4740591" y="1747607"/>
            <a:ext cx="901874" cy="347995"/>
          </a:xfrm>
          <a:prstGeom prst="roundRect">
            <a:avLst>
              <a:gd name="adj" fmla="val 16667"/>
            </a:avLst>
          </a:prstGeom>
          <a:solidFill>
            <a:schemeClr val="lt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786EB1"/>
                </a:solidFill>
                <a:effectLst/>
                <a:uLnTx/>
                <a:uFillTx/>
                <a:latin typeface="Century Gothic"/>
                <a:ea typeface="Century Gothic"/>
                <a:cs typeface="Century Gothic"/>
                <a:sym typeface="Century Gothic"/>
              </a:rPr>
              <a:t>A</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 name="Google Shape;638;p10"/>
          <p:cNvSpPr/>
          <p:nvPr/>
        </p:nvSpPr>
        <p:spPr>
          <a:xfrm>
            <a:off x="4450150" y="3989309"/>
            <a:ext cx="909534" cy="347995"/>
          </a:xfrm>
          <a:prstGeom prst="roundRect">
            <a:avLst>
              <a:gd name="adj" fmla="val 16667"/>
            </a:avLst>
          </a:prstGeom>
          <a:solidFill>
            <a:schemeClr val="lt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786EB1"/>
                </a:solidFill>
                <a:effectLst/>
                <a:uLnTx/>
                <a:uFillTx/>
                <a:latin typeface="Century Gothic"/>
                <a:ea typeface="Century Gothic"/>
                <a:cs typeface="Century Gothic"/>
                <a:sym typeface="Century Gothic"/>
              </a:rPr>
              <a:t>O+A</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 name="Google Shape;639;p10"/>
          <p:cNvSpPr/>
          <p:nvPr/>
        </p:nvSpPr>
        <p:spPr>
          <a:xfrm>
            <a:off x="4631143" y="2803756"/>
            <a:ext cx="901874" cy="347995"/>
          </a:xfrm>
          <a:prstGeom prst="roundRect">
            <a:avLst>
              <a:gd name="adj" fmla="val 16667"/>
            </a:avLst>
          </a:prstGeom>
          <a:solidFill>
            <a:schemeClr val="lt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786EB1"/>
                </a:solidFill>
                <a:effectLst/>
                <a:uLnTx/>
                <a:uFillTx/>
                <a:latin typeface="Century Gothic"/>
                <a:ea typeface="Century Gothic"/>
                <a:cs typeface="Century Gothic"/>
                <a:sym typeface="Century Gothic"/>
              </a:rPr>
              <a:t>A</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 name="Google Shape;640;p10"/>
          <p:cNvSpPr/>
          <p:nvPr/>
        </p:nvSpPr>
        <p:spPr>
          <a:xfrm>
            <a:off x="4662331" y="5060259"/>
            <a:ext cx="909534" cy="347995"/>
          </a:xfrm>
          <a:prstGeom prst="roundRect">
            <a:avLst>
              <a:gd name="adj" fmla="val 16667"/>
            </a:avLst>
          </a:prstGeom>
          <a:solidFill>
            <a:schemeClr val="lt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786EB1"/>
                </a:solidFill>
                <a:effectLst/>
                <a:uLnTx/>
                <a:uFillTx/>
                <a:latin typeface="Century Gothic"/>
                <a:ea typeface="Century Gothic"/>
                <a:cs typeface="Century Gothic"/>
                <a:sym typeface="Century Gothic"/>
              </a:rPr>
              <a:t>O+A</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 name="Google Shape;641;p10"/>
          <p:cNvSpPr/>
          <p:nvPr/>
        </p:nvSpPr>
        <p:spPr>
          <a:xfrm>
            <a:off x="4444138" y="6228725"/>
            <a:ext cx="909534" cy="347995"/>
          </a:xfrm>
          <a:prstGeom prst="roundRect">
            <a:avLst>
              <a:gd name="adj" fmla="val 16667"/>
            </a:avLst>
          </a:prstGeom>
          <a:solidFill>
            <a:schemeClr val="lt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786EB1"/>
                </a:solidFill>
                <a:effectLst/>
                <a:uLnTx/>
                <a:uFillTx/>
                <a:latin typeface="Century Gothic"/>
                <a:ea typeface="Century Gothic"/>
                <a:cs typeface="Century Gothic"/>
                <a:sym typeface="Century Gothic"/>
              </a:rPr>
              <a:t>O+A</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 name="Google Shape;642;p10"/>
          <p:cNvSpPr/>
          <p:nvPr/>
        </p:nvSpPr>
        <p:spPr>
          <a:xfrm>
            <a:off x="10166791" y="1770633"/>
            <a:ext cx="901874" cy="347995"/>
          </a:xfrm>
          <a:prstGeom prst="roundRect">
            <a:avLst>
              <a:gd name="adj" fmla="val 16667"/>
            </a:avLst>
          </a:prstGeom>
          <a:solidFill>
            <a:schemeClr val="lt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786EB1"/>
                </a:solidFill>
                <a:effectLst/>
                <a:uLnTx/>
                <a:uFillTx/>
                <a:latin typeface="Century Gothic"/>
                <a:ea typeface="Century Gothic"/>
                <a:cs typeface="Century Gothic"/>
                <a:sym typeface="Century Gothic"/>
              </a:rPr>
              <a:t>A</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 name="Google Shape;643;p10"/>
          <p:cNvSpPr/>
          <p:nvPr/>
        </p:nvSpPr>
        <p:spPr>
          <a:xfrm>
            <a:off x="10159131" y="2935382"/>
            <a:ext cx="909534" cy="347995"/>
          </a:xfrm>
          <a:prstGeom prst="roundRect">
            <a:avLst>
              <a:gd name="adj" fmla="val 16667"/>
            </a:avLst>
          </a:prstGeom>
          <a:solidFill>
            <a:schemeClr val="lt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786EB1"/>
                </a:solidFill>
                <a:effectLst/>
                <a:uLnTx/>
                <a:uFillTx/>
                <a:latin typeface="Century Gothic"/>
                <a:ea typeface="Century Gothic"/>
                <a:cs typeface="Century Gothic"/>
                <a:sym typeface="Century Gothic"/>
              </a:rPr>
              <a:t>O+A</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picture containing text, toy, doll&#10;&#10;Description automatically generated">
            <a:extLst>
              <a:ext uri="{FF2B5EF4-FFF2-40B4-BE49-F238E27FC236}">
                <a16:creationId xmlns:a16="http://schemas.microsoft.com/office/drawing/2014/main" id="{7A109A71-6219-498C-8D63-66B405168B4A}"/>
              </a:ext>
            </a:extLst>
          </p:cNvPr>
          <p:cNvPicPr>
            <a:picLocks noChangeAspect="1"/>
          </p:cNvPicPr>
          <p:nvPr/>
        </p:nvPicPr>
        <p:blipFill rotWithShape="1">
          <a:blip r:embed="rId13">
            <a:extLst>
              <a:ext uri="{28A0092B-C50C-407E-A947-70E740481C1C}">
                <a14:useLocalDpi xmlns:a14="http://schemas.microsoft.com/office/drawing/2010/main" val="0"/>
              </a:ext>
            </a:extLst>
          </a:blip>
          <a:srcRect b="64370"/>
          <a:stretch/>
        </p:blipFill>
        <p:spPr>
          <a:xfrm>
            <a:off x="10045393" y="83844"/>
            <a:ext cx="1818475" cy="1467834"/>
          </a:xfrm>
          <a:prstGeom prst="ellipse">
            <a:avLst/>
          </a:prstGeom>
        </p:spPr>
      </p:pic>
      <p:pic>
        <p:nvPicPr>
          <p:cNvPr id="5" name="Picture 4" descr="A picture containing toy, doll&#10;&#10;Description automatically generated">
            <a:extLst>
              <a:ext uri="{FF2B5EF4-FFF2-40B4-BE49-F238E27FC236}">
                <a16:creationId xmlns:a16="http://schemas.microsoft.com/office/drawing/2014/main" id="{DE3203F6-FD89-4124-AA64-E45477E05846}"/>
              </a:ext>
            </a:extLst>
          </p:cNvPr>
          <p:cNvPicPr>
            <a:picLocks noChangeAspect="1"/>
          </p:cNvPicPr>
          <p:nvPr/>
        </p:nvPicPr>
        <p:blipFill rotWithShape="1">
          <a:blip r:embed="rId14">
            <a:extLst>
              <a:ext uri="{28A0092B-C50C-407E-A947-70E740481C1C}">
                <a14:useLocalDpi xmlns:a14="http://schemas.microsoft.com/office/drawing/2010/main" val="0"/>
              </a:ext>
            </a:extLst>
          </a:blip>
          <a:srcRect b="67269"/>
          <a:stretch/>
        </p:blipFill>
        <p:spPr>
          <a:xfrm>
            <a:off x="650971" y="1466404"/>
            <a:ext cx="996785" cy="914915"/>
          </a:xfrm>
          <a:prstGeom prst="ellipse">
            <a:avLst/>
          </a:prstGeom>
        </p:spPr>
      </p:pic>
      <p:pic>
        <p:nvPicPr>
          <p:cNvPr id="52" name="Picture 51" descr="Icon&#10;&#10;Description automatically generated">
            <a:extLst>
              <a:ext uri="{FF2B5EF4-FFF2-40B4-BE49-F238E27FC236}">
                <a16:creationId xmlns:a16="http://schemas.microsoft.com/office/drawing/2014/main" id="{2DFED3C0-B8F9-4F4B-920B-D3C73B8C4E5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35976" y="4614870"/>
            <a:ext cx="908403" cy="890781"/>
          </a:xfrm>
          <a:prstGeom prst="rect">
            <a:avLst/>
          </a:prstGeom>
        </p:spPr>
      </p:pic>
      <p:pic>
        <p:nvPicPr>
          <p:cNvPr id="53" name="Picture 52" descr="Icon&#10;&#10;Description automatically generated">
            <a:extLst>
              <a:ext uri="{FF2B5EF4-FFF2-40B4-BE49-F238E27FC236}">
                <a16:creationId xmlns:a16="http://schemas.microsoft.com/office/drawing/2014/main" id="{7DCBC3A4-5E14-4E72-821C-6C1CA583665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27225" y="5654349"/>
            <a:ext cx="909534" cy="890781"/>
          </a:xfrm>
          <a:prstGeom prst="rect">
            <a:avLst/>
          </a:prstGeom>
        </p:spPr>
      </p:pic>
      <p:sp>
        <p:nvSpPr>
          <p:cNvPr id="56" name="Google Shape;637;p10">
            <a:extLst>
              <a:ext uri="{FF2B5EF4-FFF2-40B4-BE49-F238E27FC236}">
                <a16:creationId xmlns:a16="http://schemas.microsoft.com/office/drawing/2014/main" id="{026B94A9-1942-439B-B0A9-C6DE186CE012}"/>
              </a:ext>
            </a:extLst>
          </p:cNvPr>
          <p:cNvSpPr/>
          <p:nvPr/>
        </p:nvSpPr>
        <p:spPr>
          <a:xfrm>
            <a:off x="6642505" y="3956162"/>
            <a:ext cx="901874" cy="347995"/>
          </a:xfrm>
          <a:prstGeom prst="roundRect">
            <a:avLst>
              <a:gd name="adj" fmla="val 16667"/>
            </a:avLst>
          </a:prstGeom>
          <a:solidFill>
            <a:schemeClr val="lt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786EB1"/>
                </a:solidFill>
                <a:effectLst/>
                <a:uLnTx/>
                <a:uFillTx/>
                <a:latin typeface="Century Gothic"/>
                <a:ea typeface="Century Gothic"/>
                <a:cs typeface="Century Gothic"/>
                <a:sym typeface="Century Gothic"/>
              </a:rPr>
              <a:t>A</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643;p10">
            <a:extLst>
              <a:ext uri="{FF2B5EF4-FFF2-40B4-BE49-F238E27FC236}">
                <a16:creationId xmlns:a16="http://schemas.microsoft.com/office/drawing/2014/main" id="{85DB9A6F-791B-431C-ABE8-649BAA8D4C54}"/>
              </a:ext>
            </a:extLst>
          </p:cNvPr>
          <p:cNvSpPr/>
          <p:nvPr/>
        </p:nvSpPr>
        <p:spPr>
          <a:xfrm>
            <a:off x="6618414" y="5240298"/>
            <a:ext cx="909534" cy="347995"/>
          </a:xfrm>
          <a:prstGeom prst="roundRect">
            <a:avLst>
              <a:gd name="adj" fmla="val 16667"/>
            </a:avLst>
          </a:prstGeom>
          <a:solidFill>
            <a:schemeClr val="lt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786EB1"/>
                </a:solidFill>
                <a:effectLst/>
                <a:uLnTx/>
                <a:uFillTx/>
                <a:latin typeface="Century Gothic"/>
                <a:ea typeface="Century Gothic"/>
                <a:cs typeface="Century Gothic"/>
                <a:sym typeface="Century Gothic"/>
              </a:rPr>
              <a:t>O+A</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643;p10">
            <a:extLst>
              <a:ext uri="{FF2B5EF4-FFF2-40B4-BE49-F238E27FC236}">
                <a16:creationId xmlns:a16="http://schemas.microsoft.com/office/drawing/2014/main" id="{8E91CE8C-0323-4C82-B8B6-6E291E8EFD7E}"/>
              </a:ext>
            </a:extLst>
          </p:cNvPr>
          <p:cNvSpPr/>
          <p:nvPr/>
        </p:nvSpPr>
        <p:spPr>
          <a:xfrm>
            <a:off x="6618414" y="6263599"/>
            <a:ext cx="909534" cy="347995"/>
          </a:xfrm>
          <a:prstGeom prst="roundRect">
            <a:avLst>
              <a:gd name="adj" fmla="val 16667"/>
            </a:avLst>
          </a:prstGeom>
          <a:solidFill>
            <a:schemeClr val="lt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786EB1"/>
                </a:solidFill>
                <a:effectLst/>
                <a:uLnTx/>
                <a:uFillTx/>
                <a:latin typeface="Century Gothic"/>
                <a:ea typeface="Century Gothic"/>
                <a:cs typeface="Century Gothic"/>
                <a:sym typeface="Century Gothic"/>
              </a:rPr>
              <a:t>O+A</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B8620304-A1A0-4815-BDEA-166BE7C1B86A}"/>
              </a:ext>
            </a:extLst>
          </p:cNvPr>
          <p:cNvSpPr txBox="1"/>
          <p:nvPr/>
        </p:nvSpPr>
        <p:spPr>
          <a:xfrm>
            <a:off x="7704667" y="3538161"/>
            <a:ext cx="42605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asks a friend questions</a:t>
            </a:r>
          </a:p>
        </p:txBody>
      </p:sp>
      <p:sp>
        <p:nvSpPr>
          <p:cNvPr id="61" name="TextBox 60">
            <a:extLst>
              <a:ext uri="{FF2B5EF4-FFF2-40B4-BE49-F238E27FC236}">
                <a16:creationId xmlns:a16="http://schemas.microsoft.com/office/drawing/2014/main" id="{078E7895-6DCA-4AE4-BD93-CCC7AF2ED832}"/>
              </a:ext>
            </a:extLst>
          </p:cNvPr>
          <p:cNvSpPr txBox="1"/>
          <p:nvPr/>
        </p:nvSpPr>
        <p:spPr>
          <a:xfrm>
            <a:off x="7697421" y="3895078"/>
            <a:ext cx="42605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listens to songs</a:t>
            </a:r>
          </a:p>
        </p:txBody>
      </p:sp>
      <p:sp>
        <p:nvSpPr>
          <p:cNvPr id="62" name="TextBox 61">
            <a:extLst>
              <a:ext uri="{FF2B5EF4-FFF2-40B4-BE49-F238E27FC236}">
                <a16:creationId xmlns:a16="http://schemas.microsoft.com/office/drawing/2014/main" id="{503FF73E-E2F3-4A3C-AD51-A9C5081655A5}"/>
              </a:ext>
            </a:extLst>
          </p:cNvPr>
          <p:cNvSpPr txBox="1"/>
          <p:nvPr/>
        </p:nvSpPr>
        <p:spPr>
          <a:xfrm>
            <a:off x="7688891" y="4237935"/>
            <a:ext cx="42605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looks for words online</a:t>
            </a:r>
          </a:p>
        </p:txBody>
      </p:sp>
      <p:sp>
        <p:nvSpPr>
          <p:cNvPr id="63" name="TextBox 62">
            <a:extLst>
              <a:ext uri="{FF2B5EF4-FFF2-40B4-BE49-F238E27FC236}">
                <a16:creationId xmlns:a16="http://schemas.microsoft.com/office/drawing/2014/main" id="{95ED80F0-3EC5-46FF-B4AA-1F771BE45683}"/>
              </a:ext>
            </a:extLst>
          </p:cNvPr>
          <p:cNvSpPr txBox="1"/>
          <p:nvPr/>
        </p:nvSpPr>
        <p:spPr>
          <a:xfrm>
            <a:off x="7744420" y="4556945"/>
            <a:ext cx="42605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likes presenting in French</a:t>
            </a:r>
          </a:p>
        </p:txBody>
      </p:sp>
      <p:sp>
        <p:nvSpPr>
          <p:cNvPr id="64" name="TextBox 63">
            <a:extLst>
              <a:ext uri="{FF2B5EF4-FFF2-40B4-BE49-F238E27FC236}">
                <a16:creationId xmlns:a16="http://schemas.microsoft.com/office/drawing/2014/main" id="{616809EA-0DB3-4D20-A117-BEF53CACBAF0}"/>
              </a:ext>
            </a:extLst>
          </p:cNvPr>
          <p:cNvSpPr txBox="1"/>
          <p:nvPr/>
        </p:nvSpPr>
        <p:spPr>
          <a:xfrm>
            <a:off x="7737174" y="4913862"/>
            <a:ext cx="42605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likes writing sentences</a:t>
            </a:r>
          </a:p>
        </p:txBody>
      </p:sp>
      <p:sp>
        <p:nvSpPr>
          <p:cNvPr id="66" name="TextBox 65">
            <a:extLst>
              <a:ext uri="{FF2B5EF4-FFF2-40B4-BE49-F238E27FC236}">
                <a16:creationId xmlns:a16="http://schemas.microsoft.com/office/drawing/2014/main" id="{2EF027E9-AAC9-498A-98B2-149F00643F50}"/>
              </a:ext>
            </a:extLst>
          </p:cNvPr>
          <p:cNvSpPr txBox="1"/>
          <p:nvPr/>
        </p:nvSpPr>
        <p:spPr>
          <a:xfrm>
            <a:off x="7737174" y="5588293"/>
            <a:ext cx="42605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hates drawing pictures</a:t>
            </a:r>
          </a:p>
        </p:txBody>
      </p:sp>
      <p:sp>
        <p:nvSpPr>
          <p:cNvPr id="67" name="TextBox 66">
            <a:extLst>
              <a:ext uri="{FF2B5EF4-FFF2-40B4-BE49-F238E27FC236}">
                <a16:creationId xmlns:a16="http://schemas.microsoft.com/office/drawing/2014/main" id="{E758E06E-C7CC-46BC-940B-D2A617617864}"/>
              </a:ext>
            </a:extLst>
          </p:cNvPr>
          <p:cNvSpPr txBox="1"/>
          <p:nvPr/>
        </p:nvSpPr>
        <p:spPr>
          <a:xfrm>
            <a:off x="7729928" y="5893337"/>
            <a:ext cx="42605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hates studying alone</a:t>
            </a:r>
          </a:p>
        </p:txBody>
      </p:sp>
      <p:pic>
        <p:nvPicPr>
          <p:cNvPr id="69" name="Picture 68" descr="A picture containing toy, doll&#10;&#10;Description automatically generated">
            <a:extLst>
              <a:ext uri="{FF2B5EF4-FFF2-40B4-BE49-F238E27FC236}">
                <a16:creationId xmlns:a16="http://schemas.microsoft.com/office/drawing/2014/main" id="{FAF920B9-D8FE-46D2-8C2E-266A03D8D2B8}"/>
              </a:ext>
            </a:extLst>
          </p:cNvPr>
          <p:cNvPicPr>
            <a:picLocks noChangeAspect="1"/>
          </p:cNvPicPr>
          <p:nvPr/>
        </p:nvPicPr>
        <p:blipFill rotWithShape="1">
          <a:blip r:embed="rId14">
            <a:extLst>
              <a:ext uri="{28A0092B-C50C-407E-A947-70E740481C1C}">
                <a14:useLocalDpi xmlns:a14="http://schemas.microsoft.com/office/drawing/2010/main" val="0"/>
              </a:ext>
            </a:extLst>
          </a:blip>
          <a:srcRect b="67269"/>
          <a:stretch/>
        </p:blipFill>
        <p:spPr>
          <a:xfrm>
            <a:off x="624942" y="2516046"/>
            <a:ext cx="996785" cy="914915"/>
          </a:xfrm>
          <a:prstGeom prst="ellipse">
            <a:avLst/>
          </a:prstGeom>
        </p:spPr>
      </p:pic>
      <p:pic>
        <p:nvPicPr>
          <p:cNvPr id="70" name="Picture 69" descr="A picture containing toy, doll&#10;&#10;Description automatically generated">
            <a:extLst>
              <a:ext uri="{FF2B5EF4-FFF2-40B4-BE49-F238E27FC236}">
                <a16:creationId xmlns:a16="http://schemas.microsoft.com/office/drawing/2014/main" id="{9425C662-40A1-4F02-85C4-DFC8F6E6C8D3}"/>
              </a:ext>
            </a:extLst>
          </p:cNvPr>
          <p:cNvPicPr>
            <a:picLocks noChangeAspect="1"/>
          </p:cNvPicPr>
          <p:nvPr/>
        </p:nvPicPr>
        <p:blipFill rotWithShape="1">
          <a:blip r:embed="rId14">
            <a:extLst>
              <a:ext uri="{28A0092B-C50C-407E-A947-70E740481C1C}">
                <a14:useLocalDpi xmlns:a14="http://schemas.microsoft.com/office/drawing/2010/main" val="0"/>
              </a:ext>
            </a:extLst>
          </a:blip>
          <a:srcRect b="67269"/>
          <a:stretch/>
        </p:blipFill>
        <p:spPr>
          <a:xfrm>
            <a:off x="629012" y="3565688"/>
            <a:ext cx="996785" cy="914915"/>
          </a:xfrm>
          <a:prstGeom prst="ellipse">
            <a:avLst/>
          </a:prstGeom>
        </p:spPr>
      </p:pic>
      <p:pic>
        <p:nvPicPr>
          <p:cNvPr id="71" name="Picture 70" descr="A picture containing toy, doll&#10;&#10;Description automatically generated">
            <a:extLst>
              <a:ext uri="{FF2B5EF4-FFF2-40B4-BE49-F238E27FC236}">
                <a16:creationId xmlns:a16="http://schemas.microsoft.com/office/drawing/2014/main" id="{CCC342C8-E159-4C27-8148-D90E1A9A3328}"/>
              </a:ext>
            </a:extLst>
          </p:cNvPr>
          <p:cNvPicPr>
            <a:picLocks noChangeAspect="1"/>
          </p:cNvPicPr>
          <p:nvPr/>
        </p:nvPicPr>
        <p:blipFill rotWithShape="1">
          <a:blip r:embed="rId14">
            <a:extLst>
              <a:ext uri="{28A0092B-C50C-407E-A947-70E740481C1C}">
                <a14:useLocalDpi xmlns:a14="http://schemas.microsoft.com/office/drawing/2010/main" val="0"/>
              </a:ext>
            </a:extLst>
          </a:blip>
          <a:srcRect b="67269"/>
          <a:stretch/>
        </p:blipFill>
        <p:spPr>
          <a:xfrm>
            <a:off x="632635" y="4602802"/>
            <a:ext cx="996785" cy="914915"/>
          </a:xfrm>
          <a:prstGeom prst="ellipse">
            <a:avLst/>
          </a:prstGeom>
        </p:spPr>
      </p:pic>
      <p:pic>
        <p:nvPicPr>
          <p:cNvPr id="72" name="Picture 71" descr="A picture containing toy, doll&#10;&#10;Description automatically generated">
            <a:extLst>
              <a:ext uri="{FF2B5EF4-FFF2-40B4-BE49-F238E27FC236}">
                <a16:creationId xmlns:a16="http://schemas.microsoft.com/office/drawing/2014/main" id="{BAE076C3-4A8E-48CE-B44D-0111F5733C37}"/>
              </a:ext>
            </a:extLst>
          </p:cNvPr>
          <p:cNvPicPr>
            <a:picLocks noChangeAspect="1"/>
          </p:cNvPicPr>
          <p:nvPr/>
        </p:nvPicPr>
        <p:blipFill rotWithShape="1">
          <a:blip r:embed="rId14">
            <a:extLst>
              <a:ext uri="{28A0092B-C50C-407E-A947-70E740481C1C}">
                <a14:useLocalDpi xmlns:a14="http://schemas.microsoft.com/office/drawing/2010/main" val="0"/>
              </a:ext>
            </a:extLst>
          </a:blip>
          <a:srcRect b="67269"/>
          <a:stretch/>
        </p:blipFill>
        <p:spPr>
          <a:xfrm>
            <a:off x="599674" y="5696679"/>
            <a:ext cx="996785" cy="914915"/>
          </a:xfrm>
          <a:prstGeom prst="ellipse">
            <a:avLst/>
          </a:prstGeom>
        </p:spPr>
      </p:pic>
      <p:pic>
        <p:nvPicPr>
          <p:cNvPr id="73" name="Picture 72" descr="A picture containing toy, doll&#10;&#10;Description automatically generated">
            <a:extLst>
              <a:ext uri="{FF2B5EF4-FFF2-40B4-BE49-F238E27FC236}">
                <a16:creationId xmlns:a16="http://schemas.microsoft.com/office/drawing/2014/main" id="{9E205F8D-9E60-4C66-B068-28F91DBE661C}"/>
              </a:ext>
            </a:extLst>
          </p:cNvPr>
          <p:cNvPicPr>
            <a:picLocks noChangeAspect="1"/>
          </p:cNvPicPr>
          <p:nvPr/>
        </p:nvPicPr>
        <p:blipFill rotWithShape="1">
          <a:blip r:embed="rId14">
            <a:extLst>
              <a:ext uri="{28A0092B-C50C-407E-A947-70E740481C1C}">
                <a14:useLocalDpi xmlns:a14="http://schemas.microsoft.com/office/drawing/2010/main" val="0"/>
              </a:ext>
            </a:extLst>
          </a:blip>
          <a:srcRect b="67269"/>
          <a:stretch/>
        </p:blipFill>
        <p:spPr>
          <a:xfrm>
            <a:off x="6239610" y="1450831"/>
            <a:ext cx="996785" cy="914915"/>
          </a:xfrm>
          <a:prstGeom prst="ellipse">
            <a:avLst/>
          </a:prstGeom>
        </p:spPr>
      </p:pic>
      <p:pic>
        <p:nvPicPr>
          <p:cNvPr id="74" name="Picture 73" descr="A picture containing toy, doll&#10;&#10;Description automatically generated">
            <a:extLst>
              <a:ext uri="{FF2B5EF4-FFF2-40B4-BE49-F238E27FC236}">
                <a16:creationId xmlns:a16="http://schemas.microsoft.com/office/drawing/2014/main" id="{C1076836-2FF9-4A0D-BC38-78EBC8137084}"/>
              </a:ext>
            </a:extLst>
          </p:cNvPr>
          <p:cNvPicPr>
            <a:picLocks noChangeAspect="1"/>
          </p:cNvPicPr>
          <p:nvPr/>
        </p:nvPicPr>
        <p:blipFill rotWithShape="1">
          <a:blip r:embed="rId14">
            <a:extLst>
              <a:ext uri="{28A0092B-C50C-407E-A947-70E740481C1C}">
                <a14:useLocalDpi xmlns:a14="http://schemas.microsoft.com/office/drawing/2010/main" val="0"/>
              </a:ext>
            </a:extLst>
          </a:blip>
          <a:srcRect b="67269"/>
          <a:stretch/>
        </p:blipFill>
        <p:spPr>
          <a:xfrm>
            <a:off x="6221189" y="2431523"/>
            <a:ext cx="996785" cy="914915"/>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6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6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6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6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62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1"/>
                                          </p:stCondLst>
                                        </p:cTn>
                                        <p:tgtEl>
                                          <p:spTgt spid="63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1"/>
                                          </p:stCondLst>
                                        </p:cTn>
                                        <p:tgtEl>
                                          <p:spTgt spid="63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8" grpId="0"/>
      <p:bldP spid="61" grpId="0"/>
      <p:bldP spid="62" grpId="0"/>
      <p:bldP spid="63" grpId="0"/>
      <p:bldP spid="64" grpId="0"/>
      <p:bldP spid="66" grpId="0"/>
      <p:bldP spid="6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1">
            <a:extLst>
              <a:ext uri="{FF2B5EF4-FFF2-40B4-BE49-F238E27FC236}">
                <a16:creationId xmlns:a16="http://schemas.microsoft.com/office/drawing/2014/main" id="{74503C82-F7B5-47BE-BCB4-4259B7700981}"/>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211" name="CustomShape 2"/>
          <p:cNvSpPr/>
          <p:nvPr/>
        </p:nvSpPr>
        <p:spPr>
          <a:xfrm>
            <a:off x="5254920" y="4998600"/>
            <a:ext cx="59544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2">
                    <a:lumMod val="25000"/>
                  </a:schemeClr>
                </a:solidFill>
                <a:latin typeface="Century Gothic" panose="020B0502020202020204" pitchFamily="34" charset="0"/>
              </a:rPr>
              <a:t>Au revoir !</a:t>
            </a:r>
          </a:p>
        </p:txBody>
      </p:sp>
      <p:pic>
        <p:nvPicPr>
          <p:cNvPr id="10" name="Picture 9" descr="A picture containing text, electronics, computer, display&#10;&#10;Description automatically generated">
            <a:extLst>
              <a:ext uri="{FF2B5EF4-FFF2-40B4-BE49-F238E27FC236}">
                <a16:creationId xmlns:a16="http://schemas.microsoft.com/office/drawing/2014/main" id="{17C22E2F-CBD6-4D67-8E52-6985005A9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67" y="382879"/>
            <a:ext cx="5084505" cy="4359018"/>
          </a:xfrm>
          <a:prstGeom prst="rect">
            <a:avLst/>
          </a:prstGeom>
        </p:spPr>
      </p:pic>
    </p:spTree>
    <p:extLst>
      <p:ext uri="{BB962C8B-B14F-4D97-AF65-F5344CB8AC3E}">
        <p14:creationId xmlns:p14="http://schemas.microsoft.com/office/powerpoint/2010/main" val="32888267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tion</a:t>
            </a:r>
            <a:r>
              <a:rPr lang="en-GB" sz="7200" b="1" spc="-1" dirty="0">
                <a:solidFill>
                  <a:srgbClr val="002060"/>
                </a:solidFill>
                <a:latin typeface="Century Gothic" panose="020B0502020202020204" pitchFamily="34" charset="0"/>
                <a:ea typeface="Century Gothic"/>
              </a:rPr>
              <a:t>]</a:t>
            </a:r>
            <a:endParaRPr lang="en-GB" sz="7200" dirty="0"/>
          </a:p>
        </p:txBody>
      </p:sp>
      <p:sp>
        <p:nvSpPr>
          <p:cNvPr id="5" name="TextBox 4">
            <a:extLst>
              <a:ext uri="{FF2B5EF4-FFF2-40B4-BE49-F238E27FC236}">
                <a16:creationId xmlns:a16="http://schemas.microsoft.com/office/drawing/2014/main" id="{AD90477A-DA1A-40A8-A2D0-DA810EAAA4E4}"/>
              </a:ext>
            </a:extLst>
          </p:cNvPr>
          <p:cNvSpPr txBox="1"/>
          <p:nvPr/>
        </p:nvSpPr>
        <p:spPr>
          <a:xfrm>
            <a:off x="4128935" y="4822028"/>
            <a:ext cx="4186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Atten</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cs typeface="Arial"/>
                <a:sym typeface="Arial"/>
              </a:rPr>
              <a:t>tion </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pic>
        <p:nvPicPr>
          <p:cNvPr id="9" name="Picture 8" descr="a warning sign with someone slipping on it">
            <a:extLst>
              <a:ext uri="{FF2B5EF4-FFF2-40B4-BE49-F238E27FC236}">
                <a16:creationId xmlns:a16="http://schemas.microsoft.com/office/drawing/2014/main" id="{744BDE5F-4F99-4D39-9772-7B6FABEEB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3045" y="1415729"/>
            <a:ext cx="3558385" cy="3130267"/>
          </a:xfrm>
          <a:prstGeom prst="rect">
            <a:avLst/>
          </a:prstGeom>
        </p:spPr>
      </p:pic>
    </p:spTree>
    <p:extLst>
      <p:ext uri="{BB962C8B-B14F-4D97-AF65-F5344CB8AC3E}">
        <p14:creationId xmlns:p14="http://schemas.microsoft.com/office/powerpoint/2010/main" val="348166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tion</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pollu</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cs typeface="Arial"/>
                <a:sym typeface="Arial"/>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mo</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cs typeface="Arial"/>
                <a:sym typeface="Arial"/>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popula</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cs typeface="Arial"/>
                <a:sym typeface="Arial"/>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solu</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cs typeface="Arial"/>
                <a:sym typeface="Arial"/>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14F76000-F566-43EE-B141-F7A9B9CD83CB}"/>
              </a:ext>
            </a:extLst>
          </p:cNvPr>
          <p:cNvSpPr txBox="1"/>
          <p:nvPr/>
        </p:nvSpPr>
        <p:spPr>
          <a:xfrm>
            <a:off x="4002698" y="3742243"/>
            <a:ext cx="4186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Atten</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cs typeface="Arial"/>
                <a:sym typeface="Arial"/>
              </a:rPr>
              <a:t>tion </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pic>
        <p:nvPicPr>
          <p:cNvPr id="22" name="Picture 21" descr="a warning sign with someone slipping on it">
            <a:extLst>
              <a:ext uri="{FF2B5EF4-FFF2-40B4-BE49-F238E27FC236}">
                <a16:creationId xmlns:a16="http://schemas.microsoft.com/office/drawing/2014/main" id="{771C6620-8A29-4DE7-B2CD-12F10FA827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5921" y="1415729"/>
            <a:ext cx="2743568" cy="2413483"/>
          </a:xfrm>
          <a:prstGeom prst="rect">
            <a:avLst/>
          </a:prstGeom>
        </p:spPr>
      </p:pic>
      <p:pic>
        <p:nvPicPr>
          <p:cNvPr id="26" name="Picture 25" descr="Logo&#10;&#10;Description automatically generated with low confidence">
            <a:extLst>
              <a:ext uri="{FF2B5EF4-FFF2-40B4-BE49-F238E27FC236}">
                <a16:creationId xmlns:a16="http://schemas.microsoft.com/office/drawing/2014/main" id="{B9B294B0-3582-4331-8CEA-505ADA24AF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7279" y="3795246"/>
            <a:ext cx="1579362" cy="1925318"/>
          </a:xfrm>
          <a:prstGeom prst="rect">
            <a:avLst/>
          </a:prstGeom>
        </p:spPr>
      </p:pic>
      <p:pic>
        <p:nvPicPr>
          <p:cNvPr id="30" name="Picture 29">
            <a:extLst>
              <a:ext uri="{FF2B5EF4-FFF2-40B4-BE49-F238E27FC236}">
                <a16:creationId xmlns:a16="http://schemas.microsoft.com/office/drawing/2014/main" id="{5F0B5525-CD8E-429D-B91B-1BC5381B8B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6371" y="4062350"/>
            <a:ext cx="1538411" cy="1538411"/>
          </a:xfrm>
          <a:prstGeom prst="rect">
            <a:avLst/>
          </a:prstGeom>
        </p:spPr>
      </p:pic>
      <p:pic>
        <p:nvPicPr>
          <p:cNvPr id="4" name="Picture 3" descr="A picture containing transport, wheel&#10;&#10;Description automatically generated">
            <a:extLst>
              <a:ext uri="{FF2B5EF4-FFF2-40B4-BE49-F238E27FC236}">
                <a16:creationId xmlns:a16="http://schemas.microsoft.com/office/drawing/2014/main" id="{2B04FDF5-0E6A-4A11-9351-D762FA42C9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960" y="1185074"/>
            <a:ext cx="2521548" cy="1800543"/>
          </a:xfrm>
          <a:prstGeom prst="rect">
            <a:avLst/>
          </a:prstGeom>
        </p:spPr>
      </p:pic>
      <p:pic>
        <p:nvPicPr>
          <p:cNvPr id="6" name="Picture 5" descr="A picture containing company name&#10;&#10;Description automatically generated">
            <a:extLst>
              <a:ext uri="{FF2B5EF4-FFF2-40B4-BE49-F238E27FC236}">
                <a16:creationId xmlns:a16="http://schemas.microsoft.com/office/drawing/2014/main" id="{D994EE16-B223-4BC0-9876-27C3DB6CC3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08827" y="910866"/>
            <a:ext cx="1995955" cy="1869649"/>
          </a:xfrm>
          <a:prstGeom prst="rect">
            <a:avLst/>
          </a:prstGeom>
        </p:spPr>
      </p:pic>
    </p:spTree>
    <p:extLst>
      <p:ext uri="{BB962C8B-B14F-4D97-AF65-F5344CB8AC3E}">
        <p14:creationId xmlns:p14="http://schemas.microsoft.com/office/powerpoint/2010/main" val="415223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4" name="Google Shape;354;p4"/>
          <p:cNvPicPr preferRelativeResize="0"/>
          <p:nvPr/>
        </p:nvPicPr>
        <p:blipFill rotWithShape="1">
          <a:blip r:embed="rId3">
            <a:alphaModFix/>
          </a:blip>
          <a:srcRect/>
          <a:stretch/>
        </p:blipFill>
        <p:spPr>
          <a:xfrm>
            <a:off x="11283981" y="127730"/>
            <a:ext cx="775440" cy="775440"/>
          </a:xfrm>
          <a:prstGeom prst="rect">
            <a:avLst/>
          </a:prstGeom>
          <a:noFill/>
          <a:ln>
            <a:noFill/>
          </a:ln>
        </p:spPr>
      </p:pic>
      <p:sp>
        <p:nvSpPr>
          <p:cNvPr id="355" name="Google Shape;355;p4"/>
          <p:cNvSpPr/>
          <p:nvPr/>
        </p:nvSpPr>
        <p:spPr>
          <a:xfrm>
            <a:off x="10604782" y="1053061"/>
            <a:ext cx="1587218" cy="362668"/>
          </a:xfrm>
          <a:prstGeom prst="rect">
            <a:avLst/>
          </a:prstGeom>
          <a:solidFill>
            <a:srgbClr val="FF0066"/>
          </a:solidFill>
          <a:ln>
            <a:noFill/>
          </a:ln>
        </p:spPr>
        <p:txBody>
          <a:bodyPr spcFirstLastPara="1" wrap="square" lIns="90000" tIns="45000" rIns="90000" bIns="45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59" name="Google Shape;359;p4"/>
          <p:cNvSpPr txBox="1">
            <a:spLocks noGrp="1"/>
          </p:cNvSpPr>
          <p:nvPr>
            <p:ph type="title"/>
          </p:nvPr>
        </p:nvSpPr>
        <p:spPr>
          <a:xfrm>
            <a:off x="10774740" y="1064647"/>
            <a:ext cx="1587218" cy="362668"/>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prononcer</a:t>
            </a:r>
            <a:endParaRPr sz="2000"/>
          </a:p>
        </p:txBody>
      </p:sp>
      <p:pic>
        <p:nvPicPr>
          <p:cNvPr id="49" name="Google Shape;127;p2">
            <a:hlinkClick r:id="" action="ppaction://noaction">
              <a:snd r:embed="rId4" name="S4_2.wav"/>
            </a:hlinkClick>
            <a:extLst>
              <a:ext uri="{FF2B5EF4-FFF2-40B4-BE49-F238E27FC236}">
                <a16:creationId xmlns:a16="http://schemas.microsoft.com/office/drawing/2014/main" id="{F7844496-1BAE-49C6-A61A-38CB7CC63B01}"/>
              </a:ext>
            </a:extLst>
          </p:cNvPr>
          <p:cNvPicPr preferRelativeResize="0"/>
          <p:nvPr/>
        </p:nvPicPr>
        <p:blipFill rotWithShape="1">
          <a:blip r:embed="rId5">
            <a:alphaModFix/>
          </a:blip>
          <a:srcRect/>
          <a:stretch/>
        </p:blipFill>
        <p:spPr>
          <a:xfrm>
            <a:off x="115970" y="4008438"/>
            <a:ext cx="452140" cy="451795"/>
          </a:xfrm>
          <a:prstGeom prst="rect">
            <a:avLst/>
          </a:prstGeom>
          <a:noFill/>
          <a:ln>
            <a:noFill/>
          </a:ln>
          <a:effectLst>
            <a:outerShdw blurRad="50800" dist="38100" dir="5400000" algn="t" rotWithShape="0">
              <a:prstClr val="black">
                <a:alpha val="40000"/>
              </a:prstClr>
            </a:outerShdw>
          </a:effectLst>
        </p:spPr>
      </p:pic>
      <p:pic>
        <p:nvPicPr>
          <p:cNvPr id="50" name="Graphic 49" descr="Teacher">
            <a:extLst>
              <a:ext uri="{FF2B5EF4-FFF2-40B4-BE49-F238E27FC236}">
                <a16:creationId xmlns:a16="http://schemas.microsoft.com/office/drawing/2014/main" id="{A65E8220-3B95-433D-B782-61E7998EA2B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970" y="52924"/>
            <a:ext cx="914400" cy="914400"/>
          </a:xfrm>
          <a:prstGeom prst="rect">
            <a:avLst/>
          </a:prstGeom>
        </p:spPr>
      </p:pic>
      <p:sp>
        <p:nvSpPr>
          <p:cNvPr id="51" name="Speech Bubble: Rectangle with Corners Rounded 50">
            <a:hlinkClick r:id="" action="ppaction://noaction">
              <a:snd r:embed="rId8" name="S4i.wav"/>
            </a:hlinkClick>
            <a:extLst>
              <a:ext uri="{FF2B5EF4-FFF2-40B4-BE49-F238E27FC236}">
                <a16:creationId xmlns:a16="http://schemas.microsoft.com/office/drawing/2014/main" id="{56B77153-BFCC-430C-B13B-20C2AB5E1368}"/>
              </a:ext>
            </a:extLst>
          </p:cNvPr>
          <p:cNvSpPr/>
          <p:nvPr/>
        </p:nvSpPr>
        <p:spPr>
          <a:xfrm>
            <a:off x="1168792" y="255811"/>
            <a:ext cx="5325920" cy="508626"/>
          </a:xfrm>
          <a:prstGeom prst="wedgeRoundRectCallout">
            <a:avLst>
              <a:gd name="adj1" fmla="val -58392"/>
              <a:gd name="adj2" fmla="val -531"/>
              <a:gd name="adj3" fmla="val 16667"/>
            </a:avLst>
          </a:prstGeom>
          <a:solidFill>
            <a:srgbClr val="FFFFFF"/>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2" name="Google Shape;132;p2">
            <a:hlinkClick r:id="" action="ppaction://noaction">
              <a:snd r:embed="rId9" name="1_1.wav"/>
            </a:hlinkClick>
            <a:extLst>
              <a:ext uri="{FF2B5EF4-FFF2-40B4-BE49-F238E27FC236}">
                <a16:creationId xmlns:a16="http://schemas.microsoft.com/office/drawing/2014/main" id="{AA54915E-3164-42EE-97A6-39C633B19E01}"/>
              </a:ext>
            </a:extLst>
          </p:cNvPr>
          <p:cNvSpPr txBox="1"/>
          <p:nvPr/>
        </p:nvSpPr>
        <p:spPr>
          <a:xfrm>
            <a:off x="1159523" y="273885"/>
            <a:ext cx="532592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Écoute</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C’est</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ssion</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ou</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tion</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graphicFrame>
        <p:nvGraphicFramePr>
          <p:cNvPr id="53" name="Table 4">
            <a:extLst>
              <a:ext uri="{FF2B5EF4-FFF2-40B4-BE49-F238E27FC236}">
                <a16:creationId xmlns:a16="http://schemas.microsoft.com/office/drawing/2014/main" id="{2FC1A56B-D65A-4599-9982-5C2EC9FF1A57}"/>
              </a:ext>
            </a:extLst>
          </p:cNvPr>
          <p:cNvGraphicFramePr>
            <a:graphicFrameLocks noGrp="1"/>
          </p:cNvGraphicFramePr>
          <p:nvPr/>
        </p:nvGraphicFramePr>
        <p:xfrm>
          <a:off x="691653" y="2517446"/>
          <a:ext cx="5128434" cy="3464205"/>
        </p:xfrm>
        <a:graphic>
          <a:graphicData uri="http://schemas.openxmlformats.org/drawingml/2006/table">
            <a:tbl>
              <a:tblPr firstRow="1" bandRow="1"/>
              <a:tblGrid>
                <a:gridCol w="387914">
                  <a:extLst>
                    <a:ext uri="{9D8B030D-6E8A-4147-A177-3AD203B41FA5}">
                      <a16:colId xmlns:a16="http://schemas.microsoft.com/office/drawing/2014/main" val="2910748462"/>
                    </a:ext>
                  </a:extLst>
                </a:gridCol>
                <a:gridCol w="1090669">
                  <a:extLst>
                    <a:ext uri="{9D8B030D-6E8A-4147-A177-3AD203B41FA5}">
                      <a16:colId xmlns:a16="http://schemas.microsoft.com/office/drawing/2014/main" val="361160588"/>
                    </a:ext>
                  </a:extLst>
                </a:gridCol>
                <a:gridCol w="1278044">
                  <a:extLst>
                    <a:ext uri="{9D8B030D-6E8A-4147-A177-3AD203B41FA5}">
                      <a16:colId xmlns:a16="http://schemas.microsoft.com/office/drawing/2014/main" val="1922615919"/>
                    </a:ext>
                  </a:extLst>
                </a:gridCol>
                <a:gridCol w="2371807">
                  <a:extLst>
                    <a:ext uri="{9D8B030D-6E8A-4147-A177-3AD203B41FA5}">
                      <a16:colId xmlns:a16="http://schemas.microsoft.com/office/drawing/2014/main" val="4125815739"/>
                    </a:ext>
                  </a:extLst>
                </a:gridCol>
              </a:tblGrid>
              <a:tr h="69284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tion</a:t>
                      </a:r>
                      <a:r>
                        <a:rPr lang="en-GB" sz="2400" b="1"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ssion</a:t>
                      </a:r>
                      <a:r>
                        <a:rPr lang="en-GB" sz="2400" b="1"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GB" sz="2800" b="1" dirty="0">
                          <a:solidFill>
                            <a:srgbClr val="002060"/>
                          </a:solidFill>
                          <a:latin typeface="Century Gothic" panose="020B0502020202020204" pitchFamily="34" charset="0"/>
                        </a:rPr>
                        <a:t>mot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1791654"/>
                  </a:ext>
                </a:extLst>
              </a:tr>
              <a:tr h="69284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GB" sz="2800" b="1"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942031"/>
                  </a:ext>
                </a:extLst>
              </a:tr>
              <a:tr h="69284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GB" sz="2800" b="1"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2879938"/>
                  </a:ext>
                </a:extLst>
              </a:tr>
              <a:tr h="69284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GB" sz="2800" b="1"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0301879"/>
                  </a:ext>
                </a:extLst>
              </a:tr>
              <a:tr h="69284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GB" sz="2800" b="1"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4655483"/>
                  </a:ext>
                </a:extLst>
              </a:tr>
            </a:tbl>
          </a:graphicData>
        </a:graphic>
      </p:graphicFrame>
      <p:sp>
        <p:nvSpPr>
          <p:cNvPr id="54" name="TextBox 53">
            <a:extLst>
              <a:ext uri="{FF2B5EF4-FFF2-40B4-BE49-F238E27FC236}">
                <a16:creationId xmlns:a16="http://schemas.microsoft.com/office/drawing/2014/main" id="{7B1D67DB-4654-432C-AB54-212F749F2C29}"/>
              </a:ext>
            </a:extLst>
          </p:cNvPr>
          <p:cNvSpPr txBox="1"/>
          <p:nvPr/>
        </p:nvSpPr>
        <p:spPr>
          <a:xfrm>
            <a:off x="1306219" y="2037807"/>
            <a:ext cx="72294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sym typeface="Arial"/>
              </a:rPr>
              <a:t>A</a:t>
            </a:r>
          </a:p>
        </p:txBody>
      </p:sp>
      <p:sp>
        <p:nvSpPr>
          <p:cNvPr id="55" name="TextBox 54">
            <a:extLst>
              <a:ext uri="{FF2B5EF4-FFF2-40B4-BE49-F238E27FC236}">
                <a16:creationId xmlns:a16="http://schemas.microsoft.com/office/drawing/2014/main" id="{FA6D215A-8315-41F2-BF63-22807751407C}"/>
              </a:ext>
            </a:extLst>
          </p:cNvPr>
          <p:cNvSpPr txBox="1"/>
          <p:nvPr/>
        </p:nvSpPr>
        <p:spPr>
          <a:xfrm>
            <a:off x="2452744" y="2047168"/>
            <a:ext cx="72294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sym typeface="Arial"/>
              </a:rPr>
              <a:t>B</a:t>
            </a:r>
          </a:p>
        </p:txBody>
      </p:sp>
      <p:pic>
        <p:nvPicPr>
          <p:cNvPr id="56" name="Google Shape;127;p2">
            <a:hlinkClick r:id="" action="ppaction://noaction">
              <a:snd r:embed="rId10" name="S4_3.wav"/>
            </a:hlinkClick>
            <a:extLst>
              <a:ext uri="{FF2B5EF4-FFF2-40B4-BE49-F238E27FC236}">
                <a16:creationId xmlns:a16="http://schemas.microsoft.com/office/drawing/2014/main" id="{DFC78343-C48A-40EE-A18F-1565BCC57158}"/>
              </a:ext>
            </a:extLst>
          </p:cNvPr>
          <p:cNvPicPr preferRelativeResize="0"/>
          <p:nvPr/>
        </p:nvPicPr>
        <p:blipFill rotWithShape="1">
          <a:blip r:embed="rId5">
            <a:alphaModFix/>
          </a:blip>
          <a:srcRect/>
          <a:stretch/>
        </p:blipFill>
        <p:spPr>
          <a:xfrm>
            <a:off x="144466" y="4682317"/>
            <a:ext cx="452140" cy="451795"/>
          </a:xfrm>
          <a:prstGeom prst="rect">
            <a:avLst/>
          </a:prstGeom>
          <a:noFill/>
          <a:ln>
            <a:noFill/>
          </a:ln>
          <a:effectLst>
            <a:outerShdw blurRad="50800" dist="38100" dir="5400000" algn="t" rotWithShape="0">
              <a:prstClr val="black">
                <a:alpha val="40000"/>
              </a:prstClr>
            </a:outerShdw>
          </a:effectLst>
        </p:spPr>
      </p:pic>
      <p:pic>
        <p:nvPicPr>
          <p:cNvPr id="57" name="Google Shape;127;p2">
            <a:hlinkClick r:id="" action="ppaction://noaction">
              <a:snd r:embed="rId11" name="S4_1.wav"/>
            </a:hlinkClick>
            <a:extLst>
              <a:ext uri="{FF2B5EF4-FFF2-40B4-BE49-F238E27FC236}">
                <a16:creationId xmlns:a16="http://schemas.microsoft.com/office/drawing/2014/main" id="{9F4C69C6-2633-4B3A-BF65-F6F52E1C99E2}"/>
              </a:ext>
            </a:extLst>
          </p:cNvPr>
          <p:cNvPicPr preferRelativeResize="0"/>
          <p:nvPr/>
        </p:nvPicPr>
        <p:blipFill rotWithShape="1">
          <a:blip r:embed="rId5">
            <a:alphaModFix/>
          </a:blip>
          <a:srcRect/>
          <a:stretch/>
        </p:blipFill>
        <p:spPr>
          <a:xfrm>
            <a:off x="115970" y="3332375"/>
            <a:ext cx="452140" cy="451795"/>
          </a:xfrm>
          <a:prstGeom prst="rect">
            <a:avLst/>
          </a:prstGeom>
          <a:noFill/>
          <a:ln>
            <a:noFill/>
          </a:ln>
          <a:effectLst>
            <a:outerShdw blurRad="50800" dist="38100" dir="5400000" algn="t" rotWithShape="0">
              <a:prstClr val="black">
                <a:alpha val="40000"/>
              </a:prstClr>
            </a:outerShdw>
          </a:effectLst>
        </p:spPr>
      </p:pic>
      <p:pic>
        <p:nvPicPr>
          <p:cNvPr id="58" name="Google Shape;127;p2">
            <a:hlinkClick r:id="" action="ppaction://noaction">
              <a:snd r:embed="rId12" name="S4_4.wav"/>
            </a:hlinkClick>
            <a:extLst>
              <a:ext uri="{FF2B5EF4-FFF2-40B4-BE49-F238E27FC236}">
                <a16:creationId xmlns:a16="http://schemas.microsoft.com/office/drawing/2014/main" id="{EF9A6931-541E-4065-ACC9-B623810C7F77}"/>
              </a:ext>
            </a:extLst>
          </p:cNvPr>
          <p:cNvPicPr preferRelativeResize="0"/>
          <p:nvPr/>
        </p:nvPicPr>
        <p:blipFill rotWithShape="1">
          <a:blip r:embed="rId5">
            <a:alphaModFix/>
          </a:blip>
          <a:srcRect/>
          <a:stretch/>
        </p:blipFill>
        <p:spPr>
          <a:xfrm>
            <a:off x="144466" y="5393039"/>
            <a:ext cx="452140" cy="451795"/>
          </a:xfrm>
          <a:prstGeom prst="rect">
            <a:avLst/>
          </a:prstGeom>
          <a:noFill/>
          <a:ln>
            <a:noFill/>
          </a:ln>
          <a:effectLst>
            <a:outerShdw blurRad="50800" dist="38100" dir="5400000" algn="t" rotWithShape="0">
              <a:prstClr val="black">
                <a:alpha val="40000"/>
              </a:prstClr>
            </a:outerShdw>
          </a:effectLst>
        </p:spPr>
      </p:pic>
      <p:pic>
        <p:nvPicPr>
          <p:cNvPr id="59" name="Google Shape;127;p2">
            <a:hlinkClick r:id="" action="ppaction://noaction">
              <a:snd r:embed="rId13" name="S4_6.wav"/>
            </a:hlinkClick>
            <a:extLst>
              <a:ext uri="{FF2B5EF4-FFF2-40B4-BE49-F238E27FC236}">
                <a16:creationId xmlns:a16="http://schemas.microsoft.com/office/drawing/2014/main" id="{FA75F05C-3298-4E54-A8E4-572329AA817F}"/>
              </a:ext>
            </a:extLst>
          </p:cNvPr>
          <p:cNvPicPr preferRelativeResize="0"/>
          <p:nvPr/>
        </p:nvPicPr>
        <p:blipFill rotWithShape="1">
          <a:blip r:embed="rId5">
            <a:alphaModFix/>
          </a:blip>
          <a:srcRect/>
          <a:stretch/>
        </p:blipFill>
        <p:spPr>
          <a:xfrm>
            <a:off x="5938144" y="4014038"/>
            <a:ext cx="452140" cy="451795"/>
          </a:xfrm>
          <a:prstGeom prst="rect">
            <a:avLst/>
          </a:prstGeom>
          <a:noFill/>
          <a:ln>
            <a:noFill/>
          </a:ln>
          <a:effectLst>
            <a:outerShdw blurRad="50800" dist="38100" dir="5400000" algn="t" rotWithShape="0">
              <a:prstClr val="black">
                <a:alpha val="40000"/>
              </a:prstClr>
            </a:outerShdw>
          </a:effectLst>
        </p:spPr>
      </p:pic>
      <p:graphicFrame>
        <p:nvGraphicFramePr>
          <p:cNvPr id="60" name="Table 4">
            <a:extLst>
              <a:ext uri="{FF2B5EF4-FFF2-40B4-BE49-F238E27FC236}">
                <a16:creationId xmlns:a16="http://schemas.microsoft.com/office/drawing/2014/main" id="{A7A87701-D004-4FB2-A142-42076528B2F1}"/>
              </a:ext>
            </a:extLst>
          </p:cNvPr>
          <p:cNvGraphicFramePr>
            <a:graphicFrameLocks noGrp="1"/>
          </p:cNvGraphicFramePr>
          <p:nvPr/>
        </p:nvGraphicFramePr>
        <p:xfrm>
          <a:off x="6546964" y="2507834"/>
          <a:ext cx="5483455" cy="3464205"/>
        </p:xfrm>
        <a:graphic>
          <a:graphicData uri="http://schemas.openxmlformats.org/drawingml/2006/table">
            <a:tbl>
              <a:tblPr firstRow="1" bandRow="1"/>
              <a:tblGrid>
                <a:gridCol w="449531">
                  <a:extLst>
                    <a:ext uri="{9D8B030D-6E8A-4147-A177-3AD203B41FA5}">
                      <a16:colId xmlns:a16="http://schemas.microsoft.com/office/drawing/2014/main" val="2910748462"/>
                    </a:ext>
                  </a:extLst>
                </a:gridCol>
                <a:gridCol w="1090670">
                  <a:extLst>
                    <a:ext uri="{9D8B030D-6E8A-4147-A177-3AD203B41FA5}">
                      <a16:colId xmlns:a16="http://schemas.microsoft.com/office/drawing/2014/main" val="361160588"/>
                    </a:ext>
                  </a:extLst>
                </a:gridCol>
                <a:gridCol w="1233889">
                  <a:extLst>
                    <a:ext uri="{9D8B030D-6E8A-4147-A177-3AD203B41FA5}">
                      <a16:colId xmlns:a16="http://schemas.microsoft.com/office/drawing/2014/main" val="1922615919"/>
                    </a:ext>
                  </a:extLst>
                </a:gridCol>
                <a:gridCol w="2709365">
                  <a:extLst>
                    <a:ext uri="{9D8B030D-6E8A-4147-A177-3AD203B41FA5}">
                      <a16:colId xmlns:a16="http://schemas.microsoft.com/office/drawing/2014/main" val="4125815739"/>
                    </a:ext>
                  </a:extLst>
                </a:gridCol>
              </a:tblGrid>
              <a:tr h="69284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tion</a:t>
                      </a:r>
                      <a:r>
                        <a:rPr lang="en-GB" sz="2400" b="1"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ssion</a:t>
                      </a:r>
                      <a:r>
                        <a:rPr lang="en-GB" sz="2400" b="1"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GB" sz="2800" b="1" dirty="0">
                          <a:solidFill>
                            <a:srgbClr val="002060"/>
                          </a:solidFill>
                          <a:latin typeface="Century Gothic" panose="020B0502020202020204" pitchFamily="34" charset="0"/>
                        </a:rPr>
                        <a:t>mot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1791654"/>
                  </a:ext>
                </a:extLst>
              </a:tr>
              <a:tr h="69284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GB" sz="2800" b="1"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942031"/>
                  </a:ext>
                </a:extLst>
              </a:tr>
              <a:tr h="69284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GB" sz="2800" b="1" dirty="0">
                          <a:solidFill>
                            <a:srgbClr val="002060"/>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2879938"/>
                  </a:ext>
                </a:extLst>
              </a:tr>
              <a:tr h="69284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GB" sz="2800" b="1" dirty="0">
                          <a:solidFill>
                            <a:srgbClr val="002060"/>
                          </a:solidFill>
                          <a:latin typeface="Century Gothic" panose="020B0502020202020204" pitchFamily="34" charset="0"/>
                        </a:rPr>
                        <a:t>7</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0301879"/>
                  </a:ext>
                </a:extLst>
              </a:tr>
              <a:tr h="69284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GB" sz="2800" b="1" dirty="0">
                          <a:solidFill>
                            <a:srgbClr val="002060"/>
                          </a:solidFill>
                          <a:latin typeface="Century Gothic" panose="020B0502020202020204" pitchFamily="34" charset="0"/>
                        </a:rPr>
                        <a:t>8</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4655483"/>
                  </a:ext>
                </a:extLst>
              </a:tr>
            </a:tbl>
          </a:graphicData>
        </a:graphic>
      </p:graphicFrame>
      <p:sp>
        <p:nvSpPr>
          <p:cNvPr id="61" name="TextBox 60">
            <a:extLst>
              <a:ext uri="{FF2B5EF4-FFF2-40B4-BE49-F238E27FC236}">
                <a16:creationId xmlns:a16="http://schemas.microsoft.com/office/drawing/2014/main" id="{3D9058E9-251E-404F-8B22-7E7F270D57CB}"/>
              </a:ext>
            </a:extLst>
          </p:cNvPr>
          <p:cNvSpPr txBox="1"/>
          <p:nvPr/>
        </p:nvSpPr>
        <p:spPr>
          <a:xfrm>
            <a:off x="7128393" y="2043407"/>
            <a:ext cx="72294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sym typeface="Arial"/>
              </a:rPr>
              <a:t>A</a:t>
            </a:r>
          </a:p>
        </p:txBody>
      </p:sp>
      <p:sp>
        <p:nvSpPr>
          <p:cNvPr id="62" name="TextBox 61">
            <a:extLst>
              <a:ext uri="{FF2B5EF4-FFF2-40B4-BE49-F238E27FC236}">
                <a16:creationId xmlns:a16="http://schemas.microsoft.com/office/drawing/2014/main" id="{A7E81E28-FDFB-40BF-A170-E8D06C020EE5}"/>
              </a:ext>
            </a:extLst>
          </p:cNvPr>
          <p:cNvSpPr txBox="1"/>
          <p:nvPr/>
        </p:nvSpPr>
        <p:spPr>
          <a:xfrm>
            <a:off x="8274918" y="2047168"/>
            <a:ext cx="72294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sym typeface="Arial"/>
              </a:rPr>
              <a:t>B</a:t>
            </a:r>
          </a:p>
        </p:txBody>
      </p:sp>
      <p:pic>
        <p:nvPicPr>
          <p:cNvPr id="63" name="Google Shape;127;p2">
            <a:hlinkClick r:id="" action="ppaction://noaction">
              <a:snd r:embed="rId14" name="S4_7.wav"/>
            </a:hlinkClick>
            <a:extLst>
              <a:ext uri="{FF2B5EF4-FFF2-40B4-BE49-F238E27FC236}">
                <a16:creationId xmlns:a16="http://schemas.microsoft.com/office/drawing/2014/main" id="{55601345-6F1A-492B-B87B-CFBB627ECDA4}"/>
              </a:ext>
            </a:extLst>
          </p:cNvPr>
          <p:cNvPicPr preferRelativeResize="0"/>
          <p:nvPr/>
        </p:nvPicPr>
        <p:blipFill rotWithShape="1">
          <a:blip r:embed="rId5">
            <a:alphaModFix/>
          </a:blip>
          <a:srcRect/>
          <a:stretch/>
        </p:blipFill>
        <p:spPr>
          <a:xfrm>
            <a:off x="5966640" y="4687917"/>
            <a:ext cx="452140" cy="451795"/>
          </a:xfrm>
          <a:prstGeom prst="rect">
            <a:avLst/>
          </a:prstGeom>
          <a:noFill/>
          <a:ln>
            <a:noFill/>
          </a:ln>
          <a:effectLst>
            <a:outerShdw blurRad="50800" dist="38100" dir="5400000" algn="t" rotWithShape="0">
              <a:prstClr val="black">
                <a:alpha val="40000"/>
              </a:prstClr>
            </a:outerShdw>
          </a:effectLst>
        </p:spPr>
      </p:pic>
      <p:pic>
        <p:nvPicPr>
          <p:cNvPr id="64" name="Google Shape;127;p2">
            <a:hlinkClick r:id="" action="ppaction://noaction">
              <a:snd r:embed="rId15" name="S4_5.wav"/>
            </a:hlinkClick>
            <a:extLst>
              <a:ext uri="{FF2B5EF4-FFF2-40B4-BE49-F238E27FC236}">
                <a16:creationId xmlns:a16="http://schemas.microsoft.com/office/drawing/2014/main" id="{D7586E6D-3CBE-4BE5-AA0B-7A41E2359C84}"/>
              </a:ext>
            </a:extLst>
          </p:cNvPr>
          <p:cNvPicPr preferRelativeResize="0"/>
          <p:nvPr/>
        </p:nvPicPr>
        <p:blipFill rotWithShape="1">
          <a:blip r:embed="rId5">
            <a:alphaModFix/>
          </a:blip>
          <a:srcRect/>
          <a:stretch/>
        </p:blipFill>
        <p:spPr>
          <a:xfrm>
            <a:off x="5938144" y="3337975"/>
            <a:ext cx="452140" cy="451795"/>
          </a:xfrm>
          <a:prstGeom prst="rect">
            <a:avLst/>
          </a:prstGeom>
          <a:noFill/>
          <a:ln>
            <a:noFill/>
          </a:ln>
          <a:effectLst>
            <a:outerShdw blurRad="50800" dist="38100" dir="5400000" algn="t" rotWithShape="0">
              <a:prstClr val="black">
                <a:alpha val="40000"/>
              </a:prstClr>
            </a:outerShdw>
          </a:effectLst>
        </p:spPr>
      </p:pic>
      <p:pic>
        <p:nvPicPr>
          <p:cNvPr id="65" name="Google Shape;127;p2">
            <a:hlinkClick r:id="" action="ppaction://noaction">
              <a:snd r:embed="rId16" name="S4_8.wav"/>
            </a:hlinkClick>
            <a:extLst>
              <a:ext uri="{FF2B5EF4-FFF2-40B4-BE49-F238E27FC236}">
                <a16:creationId xmlns:a16="http://schemas.microsoft.com/office/drawing/2014/main" id="{22CB31C9-BD2F-40DF-A5EC-5726E465E8E5}"/>
              </a:ext>
            </a:extLst>
          </p:cNvPr>
          <p:cNvPicPr preferRelativeResize="0"/>
          <p:nvPr/>
        </p:nvPicPr>
        <p:blipFill rotWithShape="1">
          <a:blip r:embed="rId5">
            <a:alphaModFix/>
          </a:blip>
          <a:srcRect/>
          <a:stretch/>
        </p:blipFill>
        <p:spPr>
          <a:xfrm>
            <a:off x="5966640" y="5398639"/>
            <a:ext cx="452140" cy="451795"/>
          </a:xfrm>
          <a:prstGeom prst="rect">
            <a:avLst/>
          </a:prstGeom>
          <a:noFill/>
          <a:ln>
            <a:noFill/>
          </a:ln>
          <a:effectLst>
            <a:outerShdw blurRad="50800" dist="38100" dir="5400000" algn="t" rotWithShape="0">
              <a:prstClr val="black">
                <a:alpha val="40000"/>
              </a:prstClr>
            </a:outerShdw>
          </a:effectLst>
        </p:spPr>
      </p:pic>
      <p:pic>
        <p:nvPicPr>
          <p:cNvPr id="66" name="Picture 65">
            <a:extLst>
              <a:ext uri="{FF2B5EF4-FFF2-40B4-BE49-F238E27FC236}">
                <a16:creationId xmlns:a16="http://schemas.microsoft.com/office/drawing/2014/main" id="{D736C96F-697B-4CA2-BBA0-14512252DFE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511132" y="3280113"/>
            <a:ext cx="498794" cy="519576"/>
          </a:xfrm>
          <a:prstGeom prst="rect">
            <a:avLst/>
          </a:prstGeom>
        </p:spPr>
      </p:pic>
      <p:pic>
        <p:nvPicPr>
          <p:cNvPr id="67" name="Picture 66">
            <a:extLst>
              <a:ext uri="{FF2B5EF4-FFF2-40B4-BE49-F238E27FC236}">
                <a16:creationId xmlns:a16="http://schemas.microsoft.com/office/drawing/2014/main" id="{89C52CD0-AF40-4603-A479-B9186525DEE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51728" y="3940657"/>
            <a:ext cx="498794" cy="519576"/>
          </a:xfrm>
          <a:prstGeom prst="rect">
            <a:avLst/>
          </a:prstGeom>
        </p:spPr>
      </p:pic>
      <p:pic>
        <p:nvPicPr>
          <p:cNvPr id="68" name="Picture 67">
            <a:extLst>
              <a:ext uri="{FF2B5EF4-FFF2-40B4-BE49-F238E27FC236}">
                <a16:creationId xmlns:a16="http://schemas.microsoft.com/office/drawing/2014/main" id="{278E6946-B7F6-431E-A960-8C20DAFF7CB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17444" y="3938061"/>
            <a:ext cx="498794" cy="519576"/>
          </a:xfrm>
          <a:prstGeom prst="rect">
            <a:avLst/>
          </a:prstGeom>
        </p:spPr>
      </p:pic>
      <p:pic>
        <p:nvPicPr>
          <p:cNvPr id="69" name="Picture 68">
            <a:extLst>
              <a:ext uri="{FF2B5EF4-FFF2-40B4-BE49-F238E27FC236}">
                <a16:creationId xmlns:a16="http://schemas.microsoft.com/office/drawing/2014/main" id="{8D60265A-6469-46EF-80DB-D3DB5EDAB3E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63901" y="5325258"/>
            <a:ext cx="498794" cy="519576"/>
          </a:xfrm>
          <a:prstGeom prst="rect">
            <a:avLst/>
          </a:prstGeom>
        </p:spPr>
      </p:pic>
      <p:pic>
        <p:nvPicPr>
          <p:cNvPr id="70" name="Picture 69">
            <a:extLst>
              <a:ext uri="{FF2B5EF4-FFF2-40B4-BE49-F238E27FC236}">
                <a16:creationId xmlns:a16="http://schemas.microsoft.com/office/drawing/2014/main" id="{08DC2907-4A60-4EAD-8407-02A83D56C1D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17444" y="3185796"/>
            <a:ext cx="498794" cy="519576"/>
          </a:xfrm>
          <a:prstGeom prst="rect">
            <a:avLst/>
          </a:prstGeom>
        </p:spPr>
      </p:pic>
      <p:pic>
        <p:nvPicPr>
          <p:cNvPr id="71" name="Picture 70">
            <a:extLst>
              <a:ext uri="{FF2B5EF4-FFF2-40B4-BE49-F238E27FC236}">
                <a16:creationId xmlns:a16="http://schemas.microsoft.com/office/drawing/2014/main" id="{A1CB9FFE-9E36-43D9-B7F0-D0927F4E63E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63521" y="4649693"/>
            <a:ext cx="498794" cy="519576"/>
          </a:xfrm>
          <a:prstGeom prst="rect">
            <a:avLst/>
          </a:prstGeom>
        </p:spPr>
      </p:pic>
      <p:pic>
        <p:nvPicPr>
          <p:cNvPr id="72" name="Picture 71">
            <a:extLst>
              <a:ext uri="{FF2B5EF4-FFF2-40B4-BE49-F238E27FC236}">
                <a16:creationId xmlns:a16="http://schemas.microsoft.com/office/drawing/2014/main" id="{078960BC-22F0-4342-8FAF-B1CE85FA1D5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636392" y="4632965"/>
            <a:ext cx="498794" cy="519576"/>
          </a:xfrm>
          <a:prstGeom prst="rect">
            <a:avLst/>
          </a:prstGeom>
        </p:spPr>
      </p:pic>
      <p:pic>
        <p:nvPicPr>
          <p:cNvPr id="73" name="Picture 72">
            <a:extLst>
              <a:ext uri="{FF2B5EF4-FFF2-40B4-BE49-F238E27FC236}">
                <a16:creationId xmlns:a16="http://schemas.microsoft.com/office/drawing/2014/main" id="{9782F3DA-E113-4341-9221-6AFD5A9BB5F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639762" y="5359148"/>
            <a:ext cx="498794" cy="519576"/>
          </a:xfrm>
          <a:prstGeom prst="rect">
            <a:avLst/>
          </a:prstGeom>
        </p:spPr>
      </p:pic>
      <p:sp>
        <p:nvSpPr>
          <p:cNvPr id="74" name="TextBox 73">
            <a:extLst>
              <a:ext uri="{FF2B5EF4-FFF2-40B4-BE49-F238E27FC236}">
                <a16:creationId xmlns:a16="http://schemas.microsoft.com/office/drawing/2014/main" id="{20A70069-610E-4DE0-AA04-47E5760BECD2}"/>
              </a:ext>
            </a:extLst>
          </p:cNvPr>
          <p:cNvSpPr txBox="1"/>
          <p:nvPr/>
        </p:nvSpPr>
        <p:spPr>
          <a:xfrm>
            <a:off x="3882446" y="3296804"/>
            <a:ext cx="2085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addition</a:t>
            </a:r>
          </a:p>
        </p:txBody>
      </p:sp>
      <p:sp>
        <p:nvSpPr>
          <p:cNvPr id="75" name="Google Shape;152;p2">
            <a:extLst>
              <a:ext uri="{FF2B5EF4-FFF2-40B4-BE49-F238E27FC236}">
                <a16:creationId xmlns:a16="http://schemas.microsoft.com/office/drawing/2014/main" id="{A45D76F8-9D89-4674-AAAC-E38EDE47306B}"/>
              </a:ext>
            </a:extLst>
          </p:cNvPr>
          <p:cNvSpPr/>
          <p:nvPr/>
        </p:nvSpPr>
        <p:spPr>
          <a:xfrm>
            <a:off x="6593959" y="373908"/>
            <a:ext cx="3173899" cy="1603506"/>
          </a:xfrm>
          <a:prstGeom prst="wedgeRoundRectCallout">
            <a:avLst>
              <a:gd name="adj1" fmla="val -49483"/>
              <a:gd name="adj2" fmla="val 70611"/>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The words in this activity are exact cognates, i.e., spelt the same in English.</a:t>
            </a:r>
            <a:endParaRPr kumimoji="0" sz="22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76" name="TextBox 75">
            <a:extLst>
              <a:ext uri="{FF2B5EF4-FFF2-40B4-BE49-F238E27FC236}">
                <a16:creationId xmlns:a16="http://schemas.microsoft.com/office/drawing/2014/main" id="{3BCDC491-A560-4DA5-8ADB-E750926FA79D}"/>
              </a:ext>
            </a:extLst>
          </p:cNvPr>
          <p:cNvSpPr txBox="1"/>
          <p:nvPr/>
        </p:nvSpPr>
        <p:spPr>
          <a:xfrm>
            <a:off x="3704932" y="3972725"/>
            <a:ext cx="2085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discussion</a:t>
            </a:r>
          </a:p>
        </p:txBody>
      </p:sp>
      <p:sp>
        <p:nvSpPr>
          <p:cNvPr id="77" name="TextBox 76">
            <a:extLst>
              <a:ext uri="{FF2B5EF4-FFF2-40B4-BE49-F238E27FC236}">
                <a16:creationId xmlns:a16="http://schemas.microsoft.com/office/drawing/2014/main" id="{79DC22D4-342D-47A5-BB45-856ADF1D1A93}"/>
              </a:ext>
            </a:extLst>
          </p:cNvPr>
          <p:cNvSpPr txBox="1"/>
          <p:nvPr/>
        </p:nvSpPr>
        <p:spPr>
          <a:xfrm>
            <a:off x="3716010" y="4640392"/>
            <a:ext cx="2085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profession</a:t>
            </a:r>
          </a:p>
        </p:txBody>
      </p:sp>
      <p:sp>
        <p:nvSpPr>
          <p:cNvPr id="78" name="TextBox 77">
            <a:extLst>
              <a:ext uri="{FF2B5EF4-FFF2-40B4-BE49-F238E27FC236}">
                <a16:creationId xmlns:a16="http://schemas.microsoft.com/office/drawing/2014/main" id="{BF782D8C-E59A-48BC-BB2F-9141CF26D00F}"/>
              </a:ext>
            </a:extLst>
          </p:cNvPr>
          <p:cNvSpPr txBox="1"/>
          <p:nvPr/>
        </p:nvSpPr>
        <p:spPr>
          <a:xfrm>
            <a:off x="3467482" y="5308299"/>
            <a:ext cx="26281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conversation</a:t>
            </a:r>
          </a:p>
        </p:txBody>
      </p:sp>
      <p:sp>
        <p:nvSpPr>
          <p:cNvPr id="79" name="TextBox 78">
            <a:extLst>
              <a:ext uri="{FF2B5EF4-FFF2-40B4-BE49-F238E27FC236}">
                <a16:creationId xmlns:a16="http://schemas.microsoft.com/office/drawing/2014/main" id="{E6AE2403-F198-42AC-B9F5-A9F872DB04D8}"/>
              </a:ext>
            </a:extLst>
          </p:cNvPr>
          <p:cNvSpPr txBox="1"/>
          <p:nvPr/>
        </p:nvSpPr>
        <p:spPr>
          <a:xfrm>
            <a:off x="9789126" y="3293191"/>
            <a:ext cx="2085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définition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0" name="TextBox 79">
            <a:extLst>
              <a:ext uri="{FF2B5EF4-FFF2-40B4-BE49-F238E27FC236}">
                <a16:creationId xmlns:a16="http://schemas.microsoft.com/office/drawing/2014/main" id="{90CD27FE-C593-4B6B-9239-EED46333E6E1}"/>
              </a:ext>
            </a:extLst>
          </p:cNvPr>
          <p:cNvSpPr txBox="1"/>
          <p:nvPr/>
        </p:nvSpPr>
        <p:spPr>
          <a:xfrm>
            <a:off x="9220061" y="3955769"/>
            <a:ext cx="30391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communication</a:t>
            </a:r>
          </a:p>
        </p:txBody>
      </p:sp>
      <p:sp>
        <p:nvSpPr>
          <p:cNvPr id="81" name="TextBox 80">
            <a:extLst>
              <a:ext uri="{FF2B5EF4-FFF2-40B4-BE49-F238E27FC236}">
                <a16:creationId xmlns:a16="http://schemas.microsoft.com/office/drawing/2014/main" id="{68F1F030-4896-4204-8734-3C60C888AEAC}"/>
              </a:ext>
            </a:extLst>
          </p:cNvPr>
          <p:cNvSpPr txBox="1"/>
          <p:nvPr/>
        </p:nvSpPr>
        <p:spPr>
          <a:xfrm>
            <a:off x="9920014" y="4632965"/>
            <a:ext cx="2085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émission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2" name="TextBox 81">
            <a:extLst>
              <a:ext uri="{FF2B5EF4-FFF2-40B4-BE49-F238E27FC236}">
                <a16:creationId xmlns:a16="http://schemas.microsoft.com/office/drawing/2014/main" id="{6E5A2223-CF28-4113-A060-D75EF97C32B0}"/>
              </a:ext>
            </a:extLst>
          </p:cNvPr>
          <p:cNvSpPr txBox="1"/>
          <p:nvPr/>
        </p:nvSpPr>
        <p:spPr>
          <a:xfrm>
            <a:off x="9746321" y="5330858"/>
            <a:ext cx="2085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percussion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animBg="1"/>
      <p:bldP spid="76" grpId="0"/>
      <p:bldP spid="77" grpId="0"/>
      <p:bldP spid="78" grpId="0"/>
      <p:bldP spid="79" grpId="0"/>
      <p:bldP spid="80" grpId="0"/>
      <p:bldP spid="81" grpId="0"/>
      <p:bldP spid="8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622259" y="1219471"/>
            <a:ext cx="1564111" cy="387362"/>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21" name="Picture 20" descr="Icon&#10;&#10;Description automatically generated">
            <a:extLst>
              <a:ext uri="{FF2B5EF4-FFF2-40B4-BE49-F238E27FC236}">
                <a16:creationId xmlns:a16="http://schemas.microsoft.com/office/drawing/2014/main" id="{AFEB51BE-B85C-4F2E-9F86-B27EE4481D4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12517" y="11651"/>
            <a:ext cx="1139687" cy="1143194"/>
          </a:xfrm>
          <a:prstGeom prst="rect">
            <a:avLst/>
          </a:prstGeom>
        </p:spPr>
      </p:pic>
      <p:pic>
        <p:nvPicPr>
          <p:cNvPr id="22" name="Picture 21" descr="Icon&#10;&#10;Description automatically generated">
            <a:extLst>
              <a:ext uri="{FF2B5EF4-FFF2-40B4-BE49-F238E27FC236}">
                <a16:creationId xmlns:a16="http://schemas.microsoft.com/office/drawing/2014/main" id="{05B21B8F-DC2D-4AA5-B37B-D71698B1C79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90509" y="76277"/>
            <a:ext cx="933659" cy="933659"/>
          </a:xfrm>
          <a:prstGeom prst="rect">
            <a:avLst/>
          </a:prstGeom>
        </p:spPr>
      </p:pic>
      <p:sp>
        <p:nvSpPr>
          <p:cNvPr id="23" name="Explosion: 8 Points 22">
            <a:extLst>
              <a:ext uri="{FF2B5EF4-FFF2-40B4-BE49-F238E27FC236}">
                <a16:creationId xmlns:a16="http://schemas.microsoft.com/office/drawing/2014/main" id="{F8D2D11E-7F41-40BE-93E6-D25E4B408B5E}"/>
              </a:ext>
            </a:extLst>
          </p:cNvPr>
          <p:cNvSpPr/>
          <p:nvPr/>
        </p:nvSpPr>
        <p:spPr>
          <a:xfrm rot="20101036">
            <a:off x="11011096" y="159852"/>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24" name="Explosion: 8 Points 23">
            <a:extLst>
              <a:ext uri="{FF2B5EF4-FFF2-40B4-BE49-F238E27FC236}">
                <a16:creationId xmlns:a16="http://schemas.microsoft.com/office/drawing/2014/main" id="{61565835-75E6-4332-B890-B3D8F70AECD2}"/>
              </a:ext>
            </a:extLst>
          </p:cNvPr>
          <p:cNvSpPr/>
          <p:nvPr/>
        </p:nvSpPr>
        <p:spPr>
          <a:xfrm rot="20101036">
            <a:off x="11015612" y="155779"/>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25" name="TextBox 24">
            <a:extLst>
              <a:ext uri="{FF2B5EF4-FFF2-40B4-BE49-F238E27FC236}">
                <a16:creationId xmlns:a16="http://schemas.microsoft.com/office/drawing/2014/main" id="{AAF1BBEF-6A54-4D1A-8AEE-3B2DEDE02771}"/>
              </a:ext>
            </a:extLst>
          </p:cNvPr>
          <p:cNvSpPr txBox="1"/>
          <p:nvPr/>
        </p:nvSpPr>
        <p:spPr>
          <a:xfrm rot="20326871">
            <a:off x="10975407" y="344888"/>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10" name="CustomShape 3">
            <a:hlinkClick r:id="" action="ppaction://noaction">
              <a:snd r:embed="rId17" name="S5t.wav"/>
            </a:hlinkClick>
            <a:extLst>
              <a:ext uri="{FF2B5EF4-FFF2-40B4-BE49-F238E27FC236}">
                <a16:creationId xmlns:a16="http://schemas.microsoft.com/office/drawing/2014/main" id="{C0D59737-CA62-42E4-A5BD-C2FB0C7315AF}"/>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Vocabulaire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Speech Bubble: Rectangle with Corners Rounded 10">
            <a:hlinkClick r:id="" action="ppaction://noaction">
              <a:snd r:embed="rId18" name="S5i.wav"/>
            </a:hlinkClick>
            <a:extLst>
              <a:ext uri="{FF2B5EF4-FFF2-40B4-BE49-F238E27FC236}">
                <a16:creationId xmlns:a16="http://schemas.microsoft.com/office/drawing/2014/main" id="{9C808193-45EC-4ACD-904C-1743325D42D1}"/>
              </a:ext>
            </a:extLst>
          </p:cNvPr>
          <p:cNvSpPr/>
          <p:nvPr/>
        </p:nvSpPr>
        <p:spPr>
          <a:xfrm>
            <a:off x="1001321" y="685199"/>
            <a:ext cx="509467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2" name="Graphic 11" descr="Teacher">
            <a:extLst>
              <a:ext uri="{FF2B5EF4-FFF2-40B4-BE49-F238E27FC236}">
                <a16:creationId xmlns:a16="http://schemas.microsoft.com/office/drawing/2014/main" id="{46F02B8B-0ED4-442C-8336-2CCCFBF6348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8600" y="515014"/>
            <a:ext cx="914400" cy="914400"/>
          </a:xfrm>
          <a:prstGeom prst="rect">
            <a:avLst/>
          </a:prstGeom>
        </p:spPr>
      </p:pic>
      <p:sp>
        <p:nvSpPr>
          <p:cNvPr id="13" name="Google Shape;108;p3">
            <a:extLst>
              <a:ext uri="{FF2B5EF4-FFF2-40B4-BE49-F238E27FC236}">
                <a16:creationId xmlns:a16="http://schemas.microsoft.com/office/drawing/2014/main" id="{A13FBA02-E3E7-4B3F-B00B-90BBC8093EA1}"/>
              </a:ext>
            </a:extLst>
          </p:cNvPr>
          <p:cNvSpPr txBox="1"/>
          <p:nvPr/>
        </p:nvSpPr>
        <p:spPr>
          <a:xfrm>
            <a:off x="1001322" y="710855"/>
            <a:ext cx="509467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Comment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dit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-on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ça</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français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aphicFrame>
        <p:nvGraphicFramePr>
          <p:cNvPr id="3" name="Table 3">
            <a:extLst>
              <a:ext uri="{FF2B5EF4-FFF2-40B4-BE49-F238E27FC236}">
                <a16:creationId xmlns:a16="http://schemas.microsoft.com/office/drawing/2014/main" id="{7A779059-75BA-4E3B-98AF-BE5F73CB3B4F}"/>
              </a:ext>
            </a:extLst>
          </p:cNvPr>
          <p:cNvGraphicFramePr>
            <a:graphicFrameLocks noGrp="1"/>
          </p:cNvGraphicFramePr>
          <p:nvPr/>
        </p:nvGraphicFramePr>
        <p:xfrm>
          <a:off x="214914" y="1758096"/>
          <a:ext cx="11762172" cy="3767604"/>
        </p:xfrm>
        <a:graphic>
          <a:graphicData uri="http://schemas.openxmlformats.org/drawingml/2006/table">
            <a:tbl>
              <a:tblPr firstRow="1" bandRow="1">
                <a:tableStyleId>{5940675A-B579-460E-94D1-54222C63F5DA}</a:tableStyleId>
              </a:tblPr>
              <a:tblGrid>
                <a:gridCol w="1960362">
                  <a:extLst>
                    <a:ext uri="{9D8B030D-6E8A-4147-A177-3AD203B41FA5}">
                      <a16:colId xmlns:a16="http://schemas.microsoft.com/office/drawing/2014/main" val="1369646778"/>
                    </a:ext>
                  </a:extLst>
                </a:gridCol>
                <a:gridCol w="1960362">
                  <a:extLst>
                    <a:ext uri="{9D8B030D-6E8A-4147-A177-3AD203B41FA5}">
                      <a16:colId xmlns:a16="http://schemas.microsoft.com/office/drawing/2014/main" val="3828758490"/>
                    </a:ext>
                  </a:extLst>
                </a:gridCol>
                <a:gridCol w="1960362">
                  <a:extLst>
                    <a:ext uri="{9D8B030D-6E8A-4147-A177-3AD203B41FA5}">
                      <a16:colId xmlns:a16="http://schemas.microsoft.com/office/drawing/2014/main" val="4083932608"/>
                    </a:ext>
                  </a:extLst>
                </a:gridCol>
                <a:gridCol w="1960362">
                  <a:extLst>
                    <a:ext uri="{9D8B030D-6E8A-4147-A177-3AD203B41FA5}">
                      <a16:colId xmlns:a16="http://schemas.microsoft.com/office/drawing/2014/main" val="3673066663"/>
                    </a:ext>
                  </a:extLst>
                </a:gridCol>
                <a:gridCol w="1960362">
                  <a:extLst>
                    <a:ext uri="{9D8B030D-6E8A-4147-A177-3AD203B41FA5}">
                      <a16:colId xmlns:a16="http://schemas.microsoft.com/office/drawing/2014/main" val="3000332108"/>
                    </a:ext>
                  </a:extLst>
                </a:gridCol>
                <a:gridCol w="1960362">
                  <a:extLst>
                    <a:ext uri="{9D8B030D-6E8A-4147-A177-3AD203B41FA5}">
                      <a16:colId xmlns:a16="http://schemas.microsoft.com/office/drawing/2014/main" val="2134454049"/>
                    </a:ext>
                  </a:extLst>
                </a:gridCol>
              </a:tblGrid>
              <a:tr h="1883802">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24759632"/>
                  </a:ext>
                </a:extLst>
              </a:tr>
              <a:tr h="188380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66001905"/>
                  </a:ext>
                </a:extLst>
              </a:tr>
            </a:tbl>
          </a:graphicData>
        </a:graphic>
      </p:graphicFrame>
      <p:sp>
        <p:nvSpPr>
          <p:cNvPr id="5" name="TextBox 4">
            <a:extLst>
              <a:ext uri="{FF2B5EF4-FFF2-40B4-BE49-F238E27FC236}">
                <a16:creationId xmlns:a16="http://schemas.microsoft.com/office/drawing/2014/main" id="{FE1D2F33-F9A1-48BC-A981-3254ECF24F2C}"/>
              </a:ext>
            </a:extLst>
          </p:cNvPr>
          <p:cNvSpPr txBox="1"/>
          <p:nvPr/>
        </p:nvSpPr>
        <p:spPr>
          <a:xfrm>
            <a:off x="52375" y="3200400"/>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écouter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7" name="TextBox 16">
            <a:extLst>
              <a:ext uri="{FF2B5EF4-FFF2-40B4-BE49-F238E27FC236}">
                <a16:creationId xmlns:a16="http://schemas.microsoft.com/office/drawing/2014/main" id="{D62470CF-B894-400C-87D7-F1D96C1DED05}"/>
              </a:ext>
            </a:extLst>
          </p:cNvPr>
          <p:cNvSpPr txBox="1"/>
          <p:nvPr/>
        </p:nvSpPr>
        <p:spPr>
          <a:xfrm>
            <a:off x="1953177" y="3216712"/>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chercher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4CB47676-6E15-4C10-8A8A-DE85DA6270DF}"/>
              </a:ext>
            </a:extLst>
          </p:cNvPr>
          <p:cNvSpPr txBox="1"/>
          <p:nvPr/>
        </p:nvSpPr>
        <p:spPr>
          <a:xfrm>
            <a:off x="3932525" y="3200400"/>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dessiner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D1AB7BB1-B82C-4E31-B138-9B94FC9F7F98}"/>
              </a:ext>
            </a:extLst>
          </p:cNvPr>
          <p:cNvSpPr txBox="1"/>
          <p:nvPr/>
        </p:nvSpPr>
        <p:spPr>
          <a:xfrm>
            <a:off x="5902705" y="3220217"/>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avoir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26744566-B0A5-4AAD-806F-FD1B2D52A7E2}"/>
              </a:ext>
            </a:extLst>
          </p:cNvPr>
          <p:cNvSpPr txBox="1"/>
          <p:nvPr/>
        </p:nvSpPr>
        <p:spPr>
          <a:xfrm>
            <a:off x="7869136" y="3200828"/>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enseigner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CCFCFC60-9D49-4565-8E1D-E459165EE1AB}"/>
              </a:ext>
            </a:extLst>
          </p:cNvPr>
          <p:cNvSpPr txBox="1"/>
          <p:nvPr/>
        </p:nvSpPr>
        <p:spPr>
          <a:xfrm>
            <a:off x="-15542" y="5024232"/>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étudier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456206A8-E059-480A-8E74-584AF89841E8}"/>
              </a:ext>
            </a:extLst>
          </p:cNvPr>
          <p:cNvSpPr txBox="1"/>
          <p:nvPr/>
        </p:nvSpPr>
        <p:spPr>
          <a:xfrm>
            <a:off x="2275210" y="4996788"/>
            <a:ext cx="18046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parler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8" name="TextBox 27">
            <a:extLst>
              <a:ext uri="{FF2B5EF4-FFF2-40B4-BE49-F238E27FC236}">
                <a16:creationId xmlns:a16="http://schemas.microsoft.com/office/drawing/2014/main" id="{7F14F37A-A906-46CF-A084-C7A804A7965D}"/>
              </a:ext>
            </a:extLst>
          </p:cNvPr>
          <p:cNvSpPr txBox="1"/>
          <p:nvPr/>
        </p:nvSpPr>
        <p:spPr>
          <a:xfrm>
            <a:off x="3932525" y="5058570"/>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être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4D55ECB8-AC94-434A-B2E6-BEC9F77662C0}"/>
              </a:ext>
            </a:extLst>
          </p:cNvPr>
          <p:cNvSpPr txBox="1"/>
          <p:nvPr/>
        </p:nvSpPr>
        <p:spPr>
          <a:xfrm>
            <a:off x="5827632" y="5011358"/>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détester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0" name="TextBox 29">
            <a:extLst>
              <a:ext uri="{FF2B5EF4-FFF2-40B4-BE49-F238E27FC236}">
                <a16:creationId xmlns:a16="http://schemas.microsoft.com/office/drawing/2014/main" id="{7382D21D-EC54-4AE6-9236-372A3B4BDDDF}"/>
              </a:ext>
            </a:extLst>
          </p:cNvPr>
          <p:cNvSpPr txBox="1"/>
          <p:nvPr/>
        </p:nvSpPr>
        <p:spPr>
          <a:xfrm>
            <a:off x="9674914" y="4991222"/>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poser</a:t>
            </a:r>
          </a:p>
        </p:txBody>
      </p:sp>
      <p:sp>
        <p:nvSpPr>
          <p:cNvPr id="9" name="Rectangle: Rounded Corners 8">
            <a:extLst>
              <a:ext uri="{FF2B5EF4-FFF2-40B4-BE49-F238E27FC236}">
                <a16:creationId xmlns:a16="http://schemas.microsoft.com/office/drawing/2014/main" id="{1B01312C-5FEC-4AFE-83AD-97569F49293E}"/>
              </a:ext>
            </a:extLst>
          </p:cNvPr>
          <p:cNvSpPr/>
          <p:nvPr/>
        </p:nvSpPr>
        <p:spPr>
          <a:xfrm>
            <a:off x="3464672" y="5657248"/>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entury Gothic" panose="020B0502020202020204" pitchFamily="34" charset="0"/>
              </a:rPr>
              <a:t>to have, having</a:t>
            </a:r>
          </a:p>
        </p:txBody>
      </p:sp>
      <p:sp>
        <p:nvSpPr>
          <p:cNvPr id="31" name="Rectangle: Rounded Corners 30">
            <a:extLst>
              <a:ext uri="{FF2B5EF4-FFF2-40B4-BE49-F238E27FC236}">
                <a16:creationId xmlns:a16="http://schemas.microsoft.com/office/drawing/2014/main" id="{481F94C3-55E5-4A7F-9651-1FFF86D28167}"/>
              </a:ext>
            </a:extLst>
          </p:cNvPr>
          <p:cNvSpPr/>
          <p:nvPr/>
        </p:nvSpPr>
        <p:spPr>
          <a:xfrm>
            <a:off x="3464671" y="5651556"/>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to pronounce, pronouncing</a:t>
            </a:r>
          </a:p>
        </p:txBody>
      </p:sp>
      <p:sp>
        <p:nvSpPr>
          <p:cNvPr id="56" name="Rectangle: Rounded Corners 55">
            <a:extLst>
              <a:ext uri="{FF2B5EF4-FFF2-40B4-BE49-F238E27FC236}">
                <a16:creationId xmlns:a16="http://schemas.microsoft.com/office/drawing/2014/main" id="{8ED78437-EAB1-4EAC-B219-45367F34D606}"/>
              </a:ext>
            </a:extLst>
          </p:cNvPr>
          <p:cNvSpPr/>
          <p:nvPr/>
        </p:nvSpPr>
        <p:spPr>
          <a:xfrm>
            <a:off x="3464670" y="5662940"/>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rPr>
              <a:t>to draw, drawing</a:t>
            </a:r>
          </a:p>
        </p:txBody>
      </p:sp>
      <p:sp>
        <p:nvSpPr>
          <p:cNvPr id="58" name="Rectangle: Rounded Corners 57">
            <a:extLst>
              <a:ext uri="{FF2B5EF4-FFF2-40B4-BE49-F238E27FC236}">
                <a16:creationId xmlns:a16="http://schemas.microsoft.com/office/drawing/2014/main" id="{285A7C5D-80B1-444A-BA3F-A154FCB3D86C}"/>
              </a:ext>
            </a:extLst>
          </p:cNvPr>
          <p:cNvSpPr/>
          <p:nvPr/>
        </p:nvSpPr>
        <p:spPr>
          <a:xfrm>
            <a:off x="3464668" y="5668381"/>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rPr>
              <a:t>to listen, listening</a:t>
            </a:r>
          </a:p>
        </p:txBody>
      </p:sp>
      <p:sp>
        <p:nvSpPr>
          <p:cNvPr id="60" name="Rectangle: Rounded Corners 59">
            <a:extLst>
              <a:ext uri="{FF2B5EF4-FFF2-40B4-BE49-F238E27FC236}">
                <a16:creationId xmlns:a16="http://schemas.microsoft.com/office/drawing/2014/main" id="{44A64834-349F-4F1A-B451-5AF77957C4D9}"/>
              </a:ext>
            </a:extLst>
          </p:cNvPr>
          <p:cNvSpPr/>
          <p:nvPr/>
        </p:nvSpPr>
        <p:spPr>
          <a:xfrm>
            <a:off x="3464664" y="5664373"/>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rPr>
              <a:t>to teach, teaching</a:t>
            </a:r>
          </a:p>
        </p:txBody>
      </p:sp>
      <p:sp>
        <p:nvSpPr>
          <p:cNvPr id="62" name="Rectangle: Rounded Corners 61">
            <a:extLst>
              <a:ext uri="{FF2B5EF4-FFF2-40B4-BE49-F238E27FC236}">
                <a16:creationId xmlns:a16="http://schemas.microsoft.com/office/drawing/2014/main" id="{D84B7C9B-A084-4615-A854-65CE7B411963}"/>
              </a:ext>
            </a:extLst>
          </p:cNvPr>
          <p:cNvSpPr/>
          <p:nvPr/>
        </p:nvSpPr>
        <p:spPr>
          <a:xfrm>
            <a:off x="3464663" y="5671818"/>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rPr>
              <a:t>to speak, speaking</a:t>
            </a:r>
          </a:p>
        </p:txBody>
      </p:sp>
      <p:sp>
        <p:nvSpPr>
          <p:cNvPr id="64" name="Rectangle: Rounded Corners 63">
            <a:extLst>
              <a:ext uri="{FF2B5EF4-FFF2-40B4-BE49-F238E27FC236}">
                <a16:creationId xmlns:a16="http://schemas.microsoft.com/office/drawing/2014/main" id="{A4CA84B6-974D-4CAB-A407-FF02113AEDF6}"/>
              </a:ext>
            </a:extLst>
          </p:cNvPr>
          <p:cNvSpPr/>
          <p:nvPr/>
        </p:nvSpPr>
        <p:spPr>
          <a:xfrm>
            <a:off x="3464654" y="5679593"/>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rPr>
              <a:t>to be, being</a:t>
            </a:r>
          </a:p>
        </p:txBody>
      </p:sp>
      <p:sp>
        <p:nvSpPr>
          <p:cNvPr id="66" name="Rectangle: Rounded Corners 65">
            <a:extLst>
              <a:ext uri="{FF2B5EF4-FFF2-40B4-BE49-F238E27FC236}">
                <a16:creationId xmlns:a16="http://schemas.microsoft.com/office/drawing/2014/main" id="{BCD9651C-61F3-4B00-9672-60F960AE34F5}"/>
              </a:ext>
            </a:extLst>
          </p:cNvPr>
          <p:cNvSpPr/>
          <p:nvPr/>
        </p:nvSpPr>
        <p:spPr>
          <a:xfrm>
            <a:off x="3464636" y="5673531"/>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rPr>
              <a:t>to study, studying</a:t>
            </a:r>
          </a:p>
        </p:txBody>
      </p:sp>
      <p:sp>
        <p:nvSpPr>
          <p:cNvPr id="68" name="Rectangle: Rounded Corners 67">
            <a:extLst>
              <a:ext uri="{FF2B5EF4-FFF2-40B4-BE49-F238E27FC236}">
                <a16:creationId xmlns:a16="http://schemas.microsoft.com/office/drawing/2014/main" id="{BC78EE61-443F-49A0-9FD0-EFE6C74E4FFB}"/>
              </a:ext>
            </a:extLst>
          </p:cNvPr>
          <p:cNvSpPr/>
          <p:nvPr/>
        </p:nvSpPr>
        <p:spPr>
          <a:xfrm>
            <a:off x="3464609" y="5674804"/>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entury Gothic" panose="020B0502020202020204" pitchFamily="34" charset="0"/>
              </a:rPr>
              <a:t>to hate, hating</a:t>
            </a:r>
          </a:p>
        </p:txBody>
      </p:sp>
      <p:sp>
        <p:nvSpPr>
          <p:cNvPr id="70" name="Rectangle: Rounded Corners 69">
            <a:extLst>
              <a:ext uri="{FF2B5EF4-FFF2-40B4-BE49-F238E27FC236}">
                <a16:creationId xmlns:a16="http://schemas.microsoft.com/office/drawing/2014/main" id="{A0A544EB-3135-4C2F-A935-3032AB871C6C}"/>
              </a:ext>
            </a:extLst>
          </p:cNvPr>
          <p:cNvSpPr/>
          <p:nvPr/>
        </p:nvSpPr>
        <p:spPr>
          <a:xfrm>
            <a:off x="3464564" y="5666077"/>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rPr>
              <a:t>to look for, looking for</a:t>
            </a:r>
          </a:p>
        </p:txBody>
      </p:sp>
      <p:pic>
        <p:nvPicPr>
          <p:cNvPr id="73" name="Picture 72" descr="Icon&#10;&#10;Description automatically generated">
            <a:extLst>
              <a:ext uri="{FF2B5EF4-FFF2-40B4-BE49-F238E27FC236}">
                <a16:creationId xmlns:a16="http://schemas.microsoft.com/office/drawing/2014/main" id="{A85C775B-2233-4603-9018-246C5CC206C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363585" y="1932021"/>
            <a:ext cx="1286085" cy="1261136"/>
          </a:xfrm>
          <a:prstGeom prst="rect">
            <a:avLst/>
          </a:prstGeom>
        </p:spPr>
      </p:pic>
      <p:pic>
        <p:nvPicPr>
          <p:cNvPr id="8" name="Picture 7" descr="Icon&#10;&#10;Description automatically generated">
            <a:extLst>
              <a:ext uri="{FF2B5EF4-FFF2-40B4-BE49-F238E27FC236}">
                <a16:creationId xmlns:a16="http://schemas.microsoft.com/office/drawing/2014/main" id="{D10AF06A-6C64-480E-AE1C-C8A09FC74FE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435903" y="3733833"/>
            <a:ext cx="1343904" cy="1316195"/>
          </a:xfrm>
          <a:prstGeom prst="rect">
            <a:avLst/>
          </a:prstGeom>
        </p:spPr>
      </p:pic>
      <p:pic>
        <p:nvPicPr>
          <p:cNvPr id="36" name="Picture 35" descr="Logo, icon&#10;&#10;Description automatically generated">
            <a:extLst>
              <a:ext uri="{FF2B5EF4-FFF2-40B4-BE49-F238E27FC236}">
                <a16:creationId xmlns:a16="http://schemas.microsoft.com/office/drawing/2014/main" id="{78DA196F-C129-40AC-9F2B-468B7E37B4E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44003" y="3785657"/>
            <a:ext cx="1301051" cy="1312798"/>
          </a:xfrm>
          <a:prstGeom prst="rect">
            <a:avLst/>
          </a:prstGeom>
        </p:spPr>
      </p:pic>
      <p:pic>
        <p:nvPicPr>
          <p:cNvPr id="39" name="Picture 38" descr="Icon&#10;&#10;Description automatically generated">
            <a:extLst>
              <a:ext uri="{FF2B5EF4-FFF2-40B4-BE49-F238E27FC236}">
                <a16:creationId xmlns:a16="http://schemas.microsoft.com/office/drawing/2014/main" id="{88D1F6EA-FCAB-40AC-9918-DCAD7645B36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501823" y="1985440"/>
            <a:ext cx="1275768" cy="1267128"/>
          </a:xfrm>
          <a:prstGeom prst="rect">
            <a:avLst/>
          </a:prstGeom>
        </p:spPr>
      </p:pic>
      <p:pic>
        <p:nvPicPr>
          <p:cNvPr id="46" name="Picture 45" descr="Icon&#10;&#10;Description automatically generated">
            <a:extLst>
              <a:ext uri="{FF2B5EF4-FFF2-40B4-BE49-F238E27FC236}">
                <a16:creationId xmlns:a16="http://schemas.microsoft.com/office/drawing/2014/main" id="{1B2A77C2-AA3B-4666-96A5-02921576767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414130" y="3746526"/>
            <a:ext cx="1493535" cy="1449200"/>
          </a:xfrm>
          <a:prstGeom prst="rect">
            <a:avLst/>
          </a:prstGeom>
        </p:spPr>
      </p:pic>
      <p:pic>
        <p:nvPicPr>
          <p:cNvPr id="48" name="Picture 47" descr="Icon&#10;&#10;Description automatically generated">
            <a:extLst>
              <a:ext uri="{FF2B5EF4-FFF2-40B4-BE49-F238E27FC236}">
                <a16:creationId xmlns:a16="http://schemas.microsoft.com/office/drawing/2014/main" id="{AEC05C91-1538-4DD9-8891-E45378973BC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499045" y="1916958"/>
            <a:ext cx="1318583" cy="1312630"/>
          </a:xfrm>
          <a:prstGeom prst="rect">
            <a:avLst/>
          </a:prstGeom>
        </p:spPr>
      </p:pic>
      <p:pic>
        <p:nvPicPr>
          <p:cNvPr id="51" name="Picture 50" descr="Icon&#10;&#10;Description automatically generated">
            <a:extLst>
              <a:ext uri="{FF2B5EF4-FFF2-40B4-BE49-F238E27FC236}">
                <a16:creationId xmlns:a16="http://schemas.microsoft.com/office/drawing/2014/main" id="{12F1EEB1-DF2B-4A1D-A5EB-0B8B56CCF14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403081" y="1970742"/>
            <a:ext cx="1293361" cy="1249044"/>
          </a:xfrm>
          <a:prstGeom prst="rect">
            <a:avLst/>
          </a:prstGeom>
        </p:spPr>
      </p:pic>
      <p:pic>
        <p:nvPicPr>
          <p:cNvPr id="54" name="Picture 53" descr="A picture containing text, sign, vector graphics&#10;&#10;Description automatically generated">
            <a:extLst>
              <a:ext uri="{FF2B5EF4-FFF2-40B4-BE49-F238E27FC236}">
                <a16:creationId xmlns:a16="http://schemas.microsoft.com/office/drawing/2014/main" id="{B0B49B78-A652-491D-AB7B-92D9433B309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418387" y="1946240"/>
            <a:ext cx="1367118" cy="1277138"/>
          </a:xfrm>
          <a:prstGeom prst="rect">
            <a:avLst/>
          </a:prstGeom>
        </p:spPr>
      </p:pic>
      <p:pic>
        <p:nvPicPr>
          <p:cNvPr id="78" name="Picture 77" descr="A picture containing text&#10;&#10;Description automatically generated">
            <a:extLst>
              <a:ext uri="{FF2B5EF4-FFF2-40B4-BE49-F238E27FC236}">
                <a16:creationId xmlns:a16="http://schemas.microsoft.com/office/drawing/2014/main" id="{29AC34B1-C3C6-488D-AE21-7C4DCD5D66B7}"/>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11149" y="1988174"/>
            <a:ext cx="1290367" cy="1277138"/>
          </a:xfrm>
          <a:prstGeom prst="rect">
            <a:avLst/>
          </a:prstGeom>
        </p:spPr>
      </p:pic>
      <p:pic>
        <p:nvPicPr>
          <p:cNvPr id="80" name="Picture 79" descr="Icon&#10;&#10;Description automatically generated">
            <a:extLst>
              <a:ext uri="{FF2B5EF4-FFF2-40B4-BE49-F238E27FC236}">
                <a16:creationId xmlns:a16="http://schemas.microsoft.com/office/drawing/2014/main" id="{DCF676CD-614B-49A0-A8D8-1DF56AAD171E}"/>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418355" y="3712507"/>
            <a:ext cx="1374511" cy="1328346"/>
          </a:xfrm>
          <a:prstGeom prst="rect">
            <a:avLst/>
          </a:prstGeom>
        </p:spPr>
      </p:pic>
      <p:pic>
        <p:nvPicPr>
          <p:cNvPr id="82" name="Picture 81" descr="Icon&#10;&#10;Description automatically generated">
            <a:extLst>
              <a:ext uri="{FF2B5EF4-FFF2-40B4-BE49-F238E27FC236}">
                <a16:creationId xmlns:a16="http://schemas.microsoft.com/office/drawing/2014/main" id="{92C2DE2C-1E6B-45BA-AD42-EE1F498ABA4B}"/>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490379" y="3828432"/>
            <a:ext cx="1287491" cy="1298220"/>
          </a:xfrm>
          <a:prstGeom prst="rect">
            <a:avLst/>
          </a:prstGeom>
        </p:spPr>
      </p:pic>
      <p:pic>
        <p:nvPicPr>
          <p:cNvPr id="84" name="Picture 83" descr="Shape, circle&#10;&#10;Description automatically generated">
            <a:extLst>
              <a:ext uri="{FF2B5EF4-FFF2-40B4-BE49-F238E27FC236}">
                <a16:creationId xmlns:a16="http://schemas.microsoft.com/office/drawing/2014/main" id="{F2C20F21-5217-4D1F-B49D-EE40007F1F7C}"/>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389856" y="3743437"/>
            <a:ext cx="1410603" cy="1375162"/>
          </a:xfrm>
          <a:prstGeom prst="rect">
            <a:avLst/>
          </a:prstGeom>
        </p:spPr>
      </p:pic>
      <p:sp>
        <p:nvSpPr>
          <p:cNvPr id="85" name="TextBox 84">
            <a:extLst>
              <a:ext uri="{FF2B5EF4-FFF2-40B4-BE49-F238E27FC236}">
                <a16:creationId xmlns:a16="http://schemas.microsoft.com/office/drawing/2014/main" id="{1BF0C527-1193-40AC-A259-9CB2308D7D40}"/>
              </a:ext>
            </a:extLst>
          </p:cNvPr>
          <p:cNvSpPr txBox="1"/>
          <p:nvPr/>
        </p:nvSpPr>
        <p:spPr>
          <a:xfrm>
            <a:off x="9835567" y="3200400"/>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aimer</a:t>
            </a:r>
          </a:p>
        </p:txBody>
      </p:sp>
      <p:sp>
        <p:nvSpPr>
          <p:cNvPr id="86" name="TextBox 85">
            <a:extLst>
              <a:ext uri="{FF2B5EF4-FFF2-40B4-BE49-F238E27FC236}">
                <a16:creationId xmlns:a16="http://schemas.microsoft.com/office/drawing/2014/main" id="{D8170F1D-06A8-4B7E-9841-46038A858554}"/>
              </a:ext>
            </a:extLst>
          </p:cNvPr>
          <p:cNvSpPr txBox="1"/>
          <p:nvPr/>
        </p:nvSpPr>
        <p:spPr>
          <a:xfrm>
            <a:off x="7907784" y="4999956"/>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prononcer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9" name="Rectangle 58">
            <a:extLst>
              <a:ext uri="{FF2B5EF4-FFF2-40B4-BE49-F238E27FC236}">
                <a16:creationId xmlns:a16="http://schemas.microsoft.com/office/drawing/2014/main" id="{2B21FA7D-2A21-4A82-B055-1412F6E551B3}"/>
              </a:ext>
            </a:extLst>
          </p:cNvPr>
          <p:cNvSpPr/>
          <p:nvPr/>
        </p:nvSpPr>
        <p:spPr>
          <a:xfrm>
            <a:off x="217547" y="1753346"/>
            <a:ext cx="1935266" cy="1905596"/>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1" name="Rectangle 70">
            <a:extLst>
              <a:ext uri="{FF2B5EF4-FFF2-40B4-BE49-F238E27FC236}">
                <a16:creationId xmlns:a16="http://schemas.microsoft.com/office/drawing/2014/main" id="{82D0F0BC-AF38-45D0-9D90-9DECD30F8C25}"/>
              </a:ext>
            </a:extLst>
          </p:cNvPr>
          <p:cNvSpPr/>
          <p:nvPr/>
        </p:nvSpPr>
        <p:spPr>
          <a:xfrm>
            <a:off x="2163394" y="1775886"/>
            <a:ext cx="1955850" cy="1850311"/>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7" name="Rectangle 56">
            <a:extLst>
              <a:ext uri="{FF2B5EF4-FFF2-40B4-BE49-F238E27FC236}">
                <a16:creationId xmlns:a16="http://schemas.microsoft.com/office/drawing/2014/main" id="{06094735-ACAC-43B5-B4E4-04892F3A9F51}"/>
              </a:ext>
            </a:extLst>
          </p:cNvPr>
          <p:cNvSpPr/>
          <p:nvPr/>
        </p:nvSpPr>
        <p:spPr>
          <a:xfrm>
            <a:off x="4155638" y="1759574"/>
            <a:ext cx="1930037" cy="1866623"/>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4" name="Rectangle 13">
            <a:extLst>
              <a:ext uri="{FF2B5EF4-FFF2-40B4-BE49-F238E27FC236}">
                <a16:creationId xmlns:a16="http://schemas.microsoft.com/office/drawing/2014/main" id="{8F308C6A-88F1-44CE-9E32-AE699F6DCF86}"/>
              </a:ext>
            </a:extLst>
          </p:cNvPr>
          <p:cNvSpPr/>
          <p:nvPr/>
        </p:nvSpPr>
        <p:spPr>
          <a:xfrm>
            <a:off x="6115048" y="1744666"/>
            <a:ext cx="1930037" cy="1890738"/>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1" name="Rectangle 60">
            <a:extLst>
              <a:ext uri="{FF2B5EF4-FFF2-40B4-BE49-F238E27FC236}">
                <a16:creationId xmlns:a16="http://schemas.microsoft.com/office/drawing/2014/main" id="{D2B47D28-D7EB-4799-89BA-02EF12DE3B19}"/>
              </a:ext>
            </a:extLst>
          </p:cNvPr>
          <p:cNvSpPr/>
          <p:nvPr/>
        </p:nvSpPr>
        <p:spPr>
          <a:xfrm>
            <a:off x="8045085" y="1779391"/>
            <a:ext cx="1960883" cy="1846806"/>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5" name="Rectangle 64">
            <a:extLst>
              <a:ext uri="{FF2B5EF4-FFF2-40B4-BE49-F238E27FC236}">
                <a16:creationId xmlns:a16="http://schemas.microsoft.com/office/drawing/2014/main" id="{B2AEF98F-1E7F-42A1-B5E0-94DD310ADAF7}"/>
              </a:ext>
            </a:extLst>
          </p:cNvPr>
          <p:cNvSpPr/>
          <p:nvPr/>
        </p:nvSpPr>
        <p:spPr>
          <a:xfrm>
            <a:off x="4133908" y="3627675"/>
            <a:ext cx="1948820" cy="1875404"/>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9" name="Rectangle 68">
            <a:extLst>
              <a:ext uri="{FF2B5EF4-FFF2-40B4-BE49-F238E27FC236}">
                <a16:creationId xmlns:a16="http://schemas.microsoft.com/office/drawing/2014/main" id="{002EA261-57FB-4097-8745-9CBAF3E5F151}"/>
              </a:ext>
            </a:extLst>
          </p:cNvPr>
          <p:cNvSpPr/>
          <p:nvPr/>
        </p:nvSpPr>
        <p:spPr>
          <a:xfrm>
            <a:off x="6095998" y="3621058"/>
            <a:ext cx="1949087" cy="1882021"/>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2" name="Rectangle 31">
            <a:extLst>
              <a:ext uri="{FF2B5EF4-FFF2-40B4-BE49-F238E27FC236}">
                <a16:creationId xmlns:a16="http://schemas.microsoft.com/office/drawing/2014/main" id="{18C0A668-D07E-4DAC-9330-73C6AA15B117}"/>
              </a:ext>
            </a:extLst>
          </p:cNvPr>
          <p:cNvSpPr/>
          <p:nvPr/>
        </p:nvSpPr>
        <p:spPr>
          <a:xfrm>
            <a:off x="8045085" y="3654407"/>
            <a:ext cx="1960883" cy="1882021"/>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3" name="Rectangle 62">
            <a:extLst>
              <a:ext uri="{FF2B5EF4-FFF2-40B4-BE49-F238E27FC236}">
                <a16:creationId xmlns:a16="http://schemas.microsoft.com/office/drawing/2014/main" id="{04276490-E4C3-43B1-906A-CCE75F2A4E68}"/>
              </a:ext>
            </a:extLst>
          </p:cNvPr>
          <p:cNvSpPr/>
          <p:nvPr/>
        </p:nvSpPr>
        <p:spPr>
          <a:xfrm>
            <a:off x="2180537" y="3641898"/>
            <a:ext cx="1935266" cy="1861181"/>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7" name="Rectangle 66">
            <a:extLst>
              <a:ext uri="{FF2B5EF4-FFF2-40B4-BE49-F238E27FC236}">
                <a16:creationId xmlns:a16="http://schemas.microsoft.com/office/drawing/2014/main" id="{99C9F25C-BF0C-47D1-AB04-90E7CE2E42F6}"/>
              </a:ext>
            </a:extLst>
          </p:cNvPr>
          <p:cNvSpPr/>
          <p:nvPr/>
        </p:nvSpPr>
        <p:spPr>
          <a:xfrm>
            <a:off x="209419" y="3666833"/>
            <a:ext cx="1958337" cy="1880619"/>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7" name="Rectangle: Rounded Corners 86">
            <a:extLst>
              <a:ext uri="{FF2B5EF4-FFF2-40B4-BE49-F238E27FC236}">
                <a16:creationId xmlns:a16="http://schemas.microsoft.com/office/drawing/2014/main" id="{D35EA23C-6085-4C6E-B619-FCE92F56085E}"/>
              </a:ext>
            </a:extLst>
          </p:cNvPr>
          <p:cNvSpPr/>
          <p:nvPr/>
        </p:nvSpPr>
        <p:spPr>
          <a:xfrm>
            <a:off x="3477942" y="5673435"/>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rPr>
              <a:t>to like, liking</a:t>
            </a:r>
          </a:p>
        </p:txBody>
      </p:sp>
      <p:sp>
        <p:nvSpPr>
          <p:cNvPr id="88" name="Rectangle: Rounded Corners 87">
            <a:extLst>
              <a:ext uri="{FF2B5EF4-FFF2-40B4-BE49-F238E27FC236}">
                <a16:creationId xmlns:a16="http://schemas.microsoft.com/office/drawing/2014/main" id="{B3B8AAE4-3DAB-4386-8384-65145F487B9F}"/>
              </a:ext>
            </a:extLst>
          </p:cNvPr>
          <p:cNvSpPr/>
          <p:nvPr/>
        </p:nvSpPr>
        <p:spPr>
          <a:xfrm>
            <a:off x="3451276" y="5661323"/>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rPr>
              <a:t>to put, ask</a:t>
            </a:r>
          </a:p>
        </p:txBody>
      </p:sp>
      <p:sp>
        <p:nvSpPr>
          <p:cNvPr id="89" name="Rectangle 88">
            <a:extLst>
              <a:ext uri="{FF2B5EF4-FFF2-40B4-BE49-F238E27FC236}">
                <a16:creationId xmlns:a16="http://schemas.microsoft.com/office/drawing/2014/main" id="{AD1F6C50-DFB9-4D66-8EED-82465997C394}"/>
              </a:ext>
            </a:extLst>
          </p:cNvPr>
          <p:cNvSpPr/>
          <p:nvPr/>
        </p:nvSpPr>
        <p:spPr>
          <a:xfrm>
            <a:off x="10005968" y="1779391"/>
            <a:ext cx="1960883" cy="1846806"/>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0" name="Rectangle 89">
            <a:extLst>
              <a:ext uri="{FF2B5EF4-FFF2-40B4-BE49-F238E27FC236}">
                <a16:creationId xmlns:a16="http://schemas.microsoft.com/office/drawing/2014/main" id="{03E86DFA-4C20-48A0-A82D-677B9DE95C8E}"/>
              </a:ext>
            </a:extLst>
          </p:cNvPr>
          <p:cNvSpPr/>
          <p:nvPr/>
        </p:nvSpPr>
        <p:spPr>
          <a:xfrm>
            <a:off x="10022782" y="3676370"/>
            <a:ext cx="1960883" cy="1846806"/>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9995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out)">
                                      <p:cBhvr>
                                        <p:cTn id="12" dur="20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3" name="S5_avoir.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6" presetClass="entr" presetSubtype="32"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circle(out)">
                                      <p:cBhvr>
                                        <p:cTn id="19" dur="20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circle(out)">
                                      <p:cBhvr>
                                        <p:cTn id="24" dur="2000"/>
                                        <p:tgtEl>
                                          <p:spTgt spid="32"/>
                                        </p:tgtEl>
                                      </p:cBhvr>
                                    </p:animEffect>
                                  </p:childTnLst>
                                  <p:subTnLst>
                                    <p:audio>
                                      <p:cMediaNode>
                                        <p:cTn display="0" masterRel="sameClick">
                                          <p:stCondLst>
                                            <p:cond evt="begin" delay="0">
                                              <p:tn val="22"/>
                                            </p:cond>
                                          </p:stCondLst>
                                          <p:endCondLst>
                                            <p:cond evt="onStopAudio" delay="0">
                                              <p:tgtEl>
                                                <p:sldTgt/>
                                              </p:tgtEl>
                                            </p:cond>
                                          </p:endCondLst>
                                        </p:cTn>
                                        <p:tgtEl>
                                          <p:sndTgt r:embed="rId4" name="S5_prononcer.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1"/>
                                        </p:tgtEl>
                                        <p:attrNameLst>
                                          <p:attrName>style.visibility</p:attrName>
                                        </p:attrNameLst>
                                      </p:cBhvr>
                                      <p:to>
                                        <p:strVal val="hidden"/>
                                      </p:to>
                                    </p:set>
                                  </p:childTnLst>
                                </p:cTn>
                              </p:par>
                              <p:par>
                                <p:cTn id="29" presetID="6" presetClass="entr" presetSubtype="32"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circle(out)">
                                      <p:cBhvr>
                                        <p:cTn id="31" dur="2000"/>
                                        <p:tgtEl>
                                          <p:spTgt spid="5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circle(out)">
                                      <p:cBhvr>
                                        <p:cTn id="36" dur="2000"/>
                                        <p:tgtEl>
                                          <p:spTgt spid="57"/>
                                        </p:tgtEl>
                                      </p:cBhvr>
                                    </p:animEffect>
                                  </p:childTnLst>
                                  <p:subTnLst>
                                    <p:audio>
                                      <p:cMediaNode>
                                        <p:cTn display="0" masterRel="sameClick">
                                          <p:stCondLst>
                                            <p:cond evt="begin" delay="0">
                                              <p:tn val="34"/>
                                            </p:cond>
                                          </p:stCondLst>
                                          <p:endCondLst>
                                            <p:cond evt="onStopAudio" delay="0">
                                              <p:tgtEl>
                                                <p:sldTgt/>
                                              </p:tgtEl>
                                            </p:cond>
                                          </p:endCondLst>
                                        </p:cTn>
                                        <p:tgtEl>
                                          <p:sndTgt r:embed="rId5" name="S5_dessiner.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56"/>
                                        </p:tgtEl>
                                        <p:attrNameLst>
                                          <p:attrName>style.visibility</p:attrName>
                                        </p:attrNameLst>
                                      </p:cBhvr>
                                      <p:to>
                                        <p:strVal val="hidden"/>
                                      </p:to>
                                    </p:set>
                                  </p:childTnLst>
                                </p:cTn>
                              </p:par>
                              <p:par>
                                <p:cTn id="41" presetID="6" presetClass="entr" presetSubtype="32"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circle(out)">
                                      <p:cBhvr>
                                        <p:cTn id="43" dur="2000"/>
                                        <p:tgtEl>
                                          <p:spTgt spid="58"/>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32" fill="hold" grpId="0" nodeType="click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circle(out)">
                                      <p:cBhvr>
                                        <p:cTn id="48" dur="2000"/>
                                        <p:tgtEl>
                                          <p:spTgt spid="59"/>
                                        </p:tgtEl>
                                      </p:cBhvr>
                                    </p:animEffect>
                                  </p:childTnLst>
                                  <p:subTnLst>
                                    <p:audio>
                                      <p:cMediaNode>
                                        <p:cTn display="0" masterRel="sameClick">
                                          <p:stCondLst>
                                            <p:cond evt="begin" delay="0">
                                              <p:tn val="46"/>
                                            </p:cond>
                                          </p:stCondLst>
                                          <p:endCondLst>
                                            <p:cond evt="onStopAudio" delay="0">
                                              <p:tgtEl>
                                                <p:sldTgt/>
                                              </p:tgtEl>
                                            </p:cond>
                                          </p:endCondLst>
                                        </p:cTn>
                                        <p:tgtEl>
                                          <p:sndTgt r:embed="rId6" name="S5_écouter.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58"/>
                                        </p:tgtEl>
                                        <p:attrNameLst>
                                          <p:attrName>style.visibility</p:attrName>
                                        </p:attrNameLst>
                                      </p:cBhvr>
                                      <p:to>
                                        <p:strVal val="hidden"/>
                                      </p:to>
                                    </p:set>
                                  </p:childTnLst>
                                </p:cTn>
                              </p:par>
                              <p:par>
                                <p:cTn id="53" presetID="6" presetClass="entr" presetSubtype="32" fill="hold" grpId="0" nodeType="with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circle(out)">
                                      <p:cBhvr>
                                        <p:cTn id="55" dur="20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32" fill="hold" grpId="0" nodeType="click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circle(out)">
                                      <p:cBhvr>
                                        <p:cTn id="60" dur="2000"/>
                                        <p:tgtEl>
                                          <p:spTgt spid="61"/>
                                        </p:tgtEl>
                                      </p:cBhvr>
                                    </p:animEffect>
                                  </p:childTnLst>
                                  <p:subTnLst>
                                    <p:audio>
                                      <p:cMediaNode>
                                        <p:cTn display="0" masterRel="sameClick">
                                          <p:stCondLst>
                                            <p:cond evt="begin" delay="0">
                                              <p:tn val="58"/>
                                            </p:cond>
                                          </p:stCondLst>
                                          <p:endCondLst>
                                            <p:cond evt="onStopAudio" delay="0">
                                              <p:tgtEl>
                                                <p:sldTgt/>
                                              </p:tgtEl>
                                            </p:cond>
                                          </p:endCondLst>
                                        </p:cTn>
                                        <p:tgtEl>
                                          <p:sndTgt r:embed="rId7" name="S5_enseigner.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60"/>
                                        </p:tgtEl>
                                        <p:attrNameLst>
                                          <p:attrName>style.visibility</p:attrName>
                                        </p:attrNameLst>
                                      </p:cBhvr>
                                      <p:to>
                                        <p:strVal val="hidden"/>
                                      </p:to>
                                    </p:set>
                                  </p:childTnLst>
                                </p:cTn>
                              </p:par>
                              <p:par>
                                <p:cTn id="65" presetID="6" presetClass="entr" presetSubtype="32" fill="hold" grpId="0" nodeType="with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circle(out)">
                                      <p:cBhvr>
                                        <p:cTn id="67" dur="2000"/>
                                        <p:tgtEl>
                                          <p:spTgt spid="62"/>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32" fill="hold" grpId="0"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circle(out)">
                                      <p:cBhvr>
                                        <p:cTn id="72" dur="2000"/>
                                        <p:tgtEl>
                                          <p:spTgt spid="63"/>
                                        </p:tgtEl>
                                      </p:cBhvr>
                                    </p:animEffect>
                                  </p:childTnLst>
                                  <p:subTnLst>
                                    <p:audio>
                                      <p:cMediaNode>
                                        <p:cTn display="0" masterRel="sameClick">
                                          <p:stCondLst>
                                            <p:cond evt="begin" delay="0">
                                              <p:tn val="70"/>
                                            </p:cond>
                                          </p:stCondLst>
                                          <p:endCondLst>
                                            <p:cond evt="onStopAudio" delay="0">
                                              <p:tgtEl>
                                                <p:sldTgt/>
                                              </p:tgtEl>
                                            </p:cond>
                                          </p:endCondLst>
                                        </p:cTn>
                                        <p:tgtEl>
                                          <p:sndTgt r:embed="rId8" name="S5_parler.wav"/>
                                        </p:tgtEl>
                                      </p:cMediaNode>
                                    </p:audio>
                                  </p:sub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62"/>
                                        </p:tgtEl>
                                        <p:attrNameLst>
                                          <p:attrName>style.visibility</p:attrName>
                                        </p:attrNameLst>
                                      </p:cBhvr>
                                      <p:to>
                                        <p:strVal val="hidden"/>
                                      </p:to>
                                    </p:set>
                                  </p:childTnLst>
                                </p:cTn>
                              </p:par>
                              <p:par>
                                <p:cTn id="77" presetID="6" presetClass="entr" presetSubtype="32" fill="hold" grpId="0" nodeType="withEffect">
                                  <p:stCondLst>
                                    <p:cond delay="0"/>
                                  </p:stCondLst>
                                  <p:childTnLst>
                                    <p:set>
                                      <p:cBhvr>
                                        <p:cTn id="78" dur="1" fill="hold">
                                          <p:stCondLst>
                                            <p:cond delay="0"/>
                                          </p:stCondLst>
                                        </p:cTn>
                                        <p:tgtEl>
                                          <p:spTgt spid="64"/>
                                        </p:tgtEl>
                                        <p:attrNameLst>
                                          <p:attrName>style.visibility</p:attrName>
                                        </p:attrNameLst>
                                      </p:cBhvr>
                                      <p:to>
                                        <p:strVal val="visible"/>
                                      </p:to>
                                    </p:set>
                                    <p:animEffect transition="in" filter="circle(out)">
                                      <p:cBhvr>
                                        <p:cTn id="79" dur="2000"/>
                                        <p:tgtEl>
                                          <p:spTgt spid="64"/>
                                        </p:tgtEl>
                                      </p:cBhvr>
                                    </p:animEffect>
                                  </p:childTnLst>
                                </p:cTn>
                              </p:par>
                            </p:childTnLst>
                          </p:cTn>
                        </p:par>
                      </p:childTnLst>
                    </p:cTn>
                  </p:par>
                  <p:par>
                    <p:cTn id="80" fill="hold">
                      <p:stCondLst>
                        <p:cond delay="indefinite"/>
                      </p:stCondLst>
                      <p:childTnLst>
                        <p:par>
                          <p:cTn id="81" fill="hold">
                            <p:stCondLst>
                              <p:cond delay="0"/>
                            </p:stCondLst>
                            <p:childTnLst>
                              <p:par>
                                <p:cTn id="82" presetID="6" presetClass="entr" presetSubtype="32" fill="hold" grpId="0" nodeType="clickEffect">
                                  <p:stCondLst>
                                    <p:cond delay="0"/>
                                  </p:stCondLst>
                                  <p:childTnLst>
                                    <p:set>
                                      <p:cBhvr>
                                        <p:cTn id="83" dur="1" fill="hold">
                                          <p:stCondLst>
                                            <p:cond delay="0"/>
                                          </p:stCondLst>
                                        </p:cTn>
                                        <p:tgtEl>
                                          <p:spTgt spid="65"/>
                                        </p:tgtEl>
                                        <p:attrNameLst>
                                          <p:attrName>style.visibility</p:attrName>
                                        </p:attrNameLst>
                                      </p:cBhvr>
                                      <p:to>
                                        <p:strVal val="visible"/>
                                      </p:to>
                                    </p:set>
                                    <p:animEffect transition="in" filter="circle(out)">
                                      <p:cBhvr>
                                        <p:cTn id="84" dur="2000"/>
                                        <p:tgtEl>
                                          <p:spTgt spid="65"/>
                                        </p:tgtEl>
                                      </p:cBhvr>
                                    </p:animEffect>
                                  </p:childTnLst>
                                  <p:subTnLst>
                                    <p:audio>
                                      <p:cMediaNode>
                                        <p:cTn display="0" masterRel="sameClick">
                                          <p:stCondLst>
                                            <p:cond evt="begin" delay="0">
                                              <p:tn val="82"/>
                                            </p:cond>
                                          </p:stCondLst>
                                          <p:endCondLst>
                                            <p:cond evt="onStopAudio" delay="0">
                                              <p:tgtEl>
                                                <p:sldTgt/>
                                              </p:tgtEl>
                                            </p:cond>
                                          </p:endCondLst>
                                        </p:cTn>
                                        <p:tgtEl>
                                          <p:sndTgt r:embed="rId9" name="S5_etre.wav"/>
                                        </p:tgtEl>
                                      </p:cMediaNode>
                                    </p:audio>
                                  </p:sub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64"/>
                                        </p:tgtEl>
                                        <p:attrNameLst>
                                          <p:attrName>style.visibility</p:attrName>
                                        </p:attrNameLst>
                                      </p:cBhvr>
                                      <p:to>
                                        <p:strVal val="hidden"/>
                                      </p:to>
                                    </p:set>
                                  </p:childTnLst>
                                </p:cTn>
                              </p:par>
                              <p:par>
                                <p:cTn id="89" presetID="6" presetClass="entr" presetSubtype="32" fill="hold" grpId="0" nodeType="with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circle(out)">
                                      <p:cBhvr>
                                        <p:cTn id="91" dur="2000"/>
                                        <p:tgtEl>
                                          <p:spTgt spid="66"/>
                                        </p:tgtEl>
                                      </p:cBhvr>
                                    </p:animEffect>
                                  </p:childTnLst>
                                </p:cTn>
                              </p:par>
                            </p:childTnLst>
                          </p:cTn>
                        </p:par>
                      </p:childTnLst>
                    </p:cTn>
                  </p:par>
                  <p:par>
                    <p:cTn id="92" fill="hold">
                      <p:stCondLst>
                        <p:cond delay="indefinite"/>
                      </p:stCondLst>
                      <p:childTnLst>
                        <p:par>
                          <p:cTn id="93" fill="hold">
                            <p:stCondLst>
                              <p:cond delay="0"/>
                            </p:stCondLst>
                            <p:childTnLst>
                              <p:par>
                                <p:cTn id="94" presetID="6" presetClass="entr" presetSubtype="32" fill="hold" grpId="0" nodeType="clickEffect">
                                  <p:stCondLst>
                                    <p:cond delay="0"/>
                                  </p:stCondLst>
                                  <p:childTnLst>
                                    <p:set>
                                      <p:cBhvr>
                                        <p:cTn id="95" dur="1" fill="hold">
                                          <p:stCondLst>
                                            <p:cond delay="0"/>
                                          </p:stCondLst>
                                        </p:cTn>
                                        <p:tgtEl>
                                          <p:spTgt spid="67"/>
                                        </p:tgtEl>
                                        <p:attrNameLst>
                                          <p:attrName>style.visibility</p:attrName>
                                        </p:attrNameLst>
                                      </p:cBhvr>
                                      <p:to>
                                        <p:strVal val="visible"/>
                                      </p:to>
                                    </p:set>
                                    <p:animEffect transition="in" filter="circle(out)">
                                      <p:cBhvr>
                                        <p:cTn id="96" dur="2000"/>
                                        <p:tgtEl>
                                          <p:spTgt spid="67"/>
                                        </p:tgtEl>
                                      </p:cBhvr>
                                    </p:animEffect>
                                  </p:childTnLst>
                                  <p:subTnLst>
                                    <p:audio>
                                      <p:cMediaNode>
                                        <p:cTn display="0" masterRel="sameClick">
                                          <p:stCondLst>
                                            <p:cond evt="begin" delay="0">
                                              <p:tn val="94"/>
                                            </p:cond>
                                          </p:stCondLst>
                                          <p:endCondLst>
                                            <p:cond evt="onStopAudio" delay="0">
                                              <p:tgtEl>
                                                <p:sldTgt/>
                                              </p:tgtEl>
                                            </p:cond>
                                          </p:endCondLst>
                                        </p:cTn>
                                        <p:tgtEl>
                                          <p:sndTgt r:embed="rId10" name="S5_étudier.wav"/>
                                        </p:tgtEl>
                                      </p:cMediaNode>
                                    </p:audio>
                                  </p:sub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66"/>
                                        </p:tgtEl>
                                        <p:attrNameLst>
                                          <p:attrName>style.visibility</p:attrName>
                                        </p:attrNameLst>
                                      </p:cBhvr>
                                      <p:to>
                                        <p:strVal val="hidden"/>
                                      </p:to>
                                    </p:set>
                                  </p:childTnLst>
                                </p:cTn>
                              </p:par>
                              <p:par>
                                <p:cTn id="101" presetID="6" presetClass="entr" presetSubtype="32" fill="hold" grpId="0" nodeType="withEffect">
                                  <p:stCondLst>
                                    <p:cond delay="0"/>
                                  </p:stCondLst>
                                  <p:childTnLst>
                                    <p:set>
                                      <p:cBhvr>
                                        <p:cTn id="102" dur="1" fill="hold">
                                          <p:stCondLst>
                                            <p:cond delay="0"/>
                                          </p:stCondLst>
                                        </p:cTn>
                                        <p:tgtEl>
                                          <p:spTgt spid="68"/>
                                        </p:tgtEl>
                                        <p:attrNameLst>
                                          <p:attrName>style.visibility</p:attrName>
                                        </p:attrNameLst>
                                      </p:cBhvr>
                                      <p:to>
                                        <p:strVal val="visible"/>
                                      </p:to>
                                    </p:set>
                                    <p:animEffect transition="in" filter="circle(out)">
                                      <p:cBhvr>
                                        <p:cTn id="103" dur="2000"/>
                                        <p:tgtEl>
                                          <p:spTgt spid="68"/>
                                        </p:tgtEl>
                                      </p:cBhvr>
                                    </p:animEffect>
                                  </p:childTnLst>
                                </p:cTn>
                              </p:par>
                            </p:childTnLst>
                          </p:cTn>
                        </p:par>
                      </p:childTnLst>
                    </p:cTn>
                  </p:par>
                  <p:par>
                    <p:cTn id="104" fill="hold">
                      <p:stCondLst>
                        <p:cond delay="indefinite"/>
                      </p:stCondLst>
                      <p:childTnLst>
                        <p:par>
                          <p:cTn id="105" fill="hold">
                            <p:stCondLst>
                              <p:cond delay="0"/>
                            </p:stCondLst>
                            <p:childTnLst>
                              <p:par>
                                <p:cTn id="106" presetID="6" presetClass="entr" presetSubtype="32" fill="hold" grpId="0" nodeType="clickEffect">
                                  <p:stCondLst>
                                    <p:cond delay="0"/>
                                  </p:stCondLst>
                                  <p:childTnLst>
                                    <p:set>
                                      <p:cBhvr>
                                        <p:cTn id="107" dur="1" fill="hold">
                                          <p:stCondLst>
                                            <p:cond delay="0"/>
                                          </p:stCondLst>
                                        </p:cTn>
                                        <p:tgtEl>
                                          <p:spTgt spid="69"/>
                                        </p:tgtEl>
                                        <p:attrNameLst>
                                          <p:attrName>style.visibility</p:attrName>
                                        </p:attrNameLst>
                                      </p:cBhvr>
                                      <p:to>
                                        <p:strVal val="visible"/>
                                      </p:to>
                                    </p:set>
                                    <p:animEffect transition="in" filter="circle(out)">
                                      <p:cBhvr>
                                        <p:cTn id="108" dur="2000"/>
                                        <p:tgtEl>
                                          <p:spTgt spid="69"/>
                                        </p:tgtEl>
                                      </p:cBhvr>
                                    </p:animEffect>
                                  </p:childTnLst>
                                  <p:subTnLst>
                                    <p:audio>
                                      <p:cMediaNode>
                                        <p:cTn display="0" masterRel="sameClick">
                                          <p:stCondLst>
                                            <p:cond evt="begin" delay="0">
                                              <p:tn val="106"/>
                                            </p:cond>
                                          </p:stCondLst>
                                          <p:endCondLst>
                                            <p:cond evt="onStopAudio" delay="0">
                                              <p:tgtEl>
                                                <p:sldTgt/>
                                              </p:tgtEl>
                                            </p:cond>
                                          </p:endCondLst>
                                        </p:cTn>
                                        <p:tgtEl>
                                          <p:sndTgt r:embed="rId11" name="S5_détester.wav"/>
                                        </p:tgtEl>
                                      </p:cMediaNode>
                                    </p:audio>
                                  </p:sub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68"/>
                                        </p:tgtEl>
                                        <p:attrNameLst>
                                          <p:attrName>style.visibility</p:attrName>
                                        </p:attrNameLst>
                                      </p:cBhvr>
                                      <p:to>
                                        <p:strVal val="hidden"/>
                                      </p:to>
                                    </p:set>
                                  </p:childTnLst>
                                </p:cTn>
                              </p:par>
                              <p:par>
                                <p:cTn id="113" presetID="6" presetClass="entr" presetSubtype="32" fill="hold" grpId="0" nodeType="withEffect">
                                  <p:stCondLst>
                                    <p:cond delay="0"/>
                                  </p:stCondLst>
                                  <p:childTnLst>
                                    <p:set>
                                      <p:cBhvr>
                                        <p:cTn id="114" dur="1" fill="hold">
                                          <p:stCondLst>
                                            <p:cond delay="0"/>
                                          </p:stCondLst>
                                        </p:cTn>
                                        <p:tgtEl>
                                          <p:spTgt spid="70"/>
                                        </p:tgtEl>
                                        <p:attrNameLst>
                                          <p:attrName>style.visibility</p:attrName>
                                        </p:attrNameLst>
                                      </p:cBhvr>
                                      <p:to>
                                        <p:strVal val="visible"/>
                                      </p:to>
                                    </p:set>
                                    <p:animEffect transition="in" filter="circle(out)">
                                      <p:cBhvr>
                                        <p:cTn id="115" dur="2000"/>
                                        <p:tgtEl>
                                          <p:spTgt spid="70"/>
                                        </p:tgtEl>
                                      </p:cBhvr>
                                    </p:animEffect>
                                  </p:childTnLst>
                                </p:cTn>
                              </p:par>
                            </p:childTnLst>
                          </p:cTn>
                        </p:par>
                      </p:childTnLst>
                    </p:cTn>
                  </p:par>
                  <p:par>
                    <p:cTn id="116" fill="hold">
                      <p:stCondLst>
                        <p:cond delay="indefinite"/>
                      </p:stCondLst>
                      <p:childTnLst>
                        <p:par>
                          <p:cTn id="117" fill="hold">
                            <p:stCondLst>
                              <p:cond delay="0"/>
                            </p:stCondLst>
                            <p:childTnLst>
                              <p:par>
                                <p:cTn id="118" presetID="6" presetClass="entr" presetSubtype="32" fill="hold" grpId="0" nodeType="clickEffect">
                                  <p:stCondLst>
                                    <p:cond delay="0"/>
                                  </p:stCondLst>
                                  <p:childTnLst>
                                    <p:set>
                                      <p:cBhvr>
                                        <p:cTn id="119" dur="1" fill="hold">
                                          <p:stCondLst>
                                            <p:cond delay="0"/>
                                          </p:stCondLst>
                                        </p:cTn>
                                        <p:tgtEl>
                                          <p:spTgt spid="71"/>
                                        </p:tgtEl>
                                        <p:attrNameLst>
                                          <p:attrName>style.visibility</p:attrName>
                                        </p:attrNameLst>
                                      </p:cBhvr>
                                      <p:to>
                                        <p:strVal val="visible"/>
                                      </p:to>
                                    </p:set>
                                    <p:animEffect transition="in" filter="circle(out)">
                                      <p:cBhvr>
                                        <p:cTn id="120" dur="2000"/>
                                        <p:tgtEl>
                                          <p:spTgt spid="71"/>
                                        </p:tgtEl>
                                      </p:cBhvr>
                                    </p:animEffect>
                                  </p:childTnLst>
                                  <p:subTnLst>
                                    <p:audio>
                                      <p:cMediaNode>
                                        <p:cTn display="0" masterRel="sameClick">
                                          <p:stCondLst>
                                            <p:cond evt="begin" delay="0">
                                              <p:tn val="118"/>
                                            </p:cond>
                                          </p:stCondLst>
                                          <p:endCondLst>
                                            <p:cond evt="onStopAudio" delay="0">
                                              <p:tgtEl>
                                                <p:sldTgt/>
                                              </p:tgtEl>
                                            </p:cond>
                                          </p:endCondLst>
                                        </p:cTn>
                                        <p:tgtEl>
                                          <p:sndTgt r:embed="rId12" name="S5_chercher.wav"/>
                                        </p:tgtEl>
                                      </p:cMediaNode>
                                    </p:audio>
                                  </p:sub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1" nodeType="clickEffect">
                                  <p:stCondLst>
                                    <p:cond delay="0"/>
                                  </p:stCondLst>
                                  <p:childTnLst>
                                    <p:set>
                                      <p:cBhvr>
                                        <p:cTn id="124" dur="1" fill="hold">
                                          <p:stCondLst>
                                            <p:cond delay="0"/>
                                          </p:stCondLst>
                                        </p:cTn>
                                        <p:tgtEl>
                                          <p:spTgt spid="70"/>
                                        </p:tgtEl>
                                        <p:attrNameLst>
                                          <p:attrName>style.visibility</p:attrName>
                                        </p:attrNameLst>
                                      </p:cBhvr>
                                      <p:to>
                                        <p:strVal val="hidden"/>
                                      </p:to>
                                    </p:set>
                                  </p:childTnLst>
                                </p:cTn>
                              </p:par>
                              <p:par>
                                <p:cTn id="125" presetID="6" presetClass="entr" presetSubtype="32" fill="hold" grpId="0" nodeType="withEffect">
                                  <p:stCondLst>
                                    <p:cond delay="0"/>
                                  </p:stCondLst>
                                  <p:childTnLst>
                                    <p:set>
                                      <p:cBhvr>
                                        <p:cTn id="126" dur="1" fill="hold">
                                          <p:stCondLst>
                                            <p:cond delay="0"/>
                                          </p:stCondLst>
                                        </p:cTn>
                                        <p:tgtEl>
                                          <p:spTgt spid="87"/>
                                        </p:tgtEl>
                                        <p:attrNameLst>
                                          <p:attrName>style.visibility</p:attrName>
                                        </p:attrNameLst>
                                      </p:cBhvr>
                                      <p:to>
                                        <p:strVal val="visible"/>
                                      </p:to>
                                    </p:set>
                                    <p:animEffect transition="in" filter="circle(out)">
                                      <p:cBhvr>
                                        <p:cTn id="127" dur="2000"/>
                                        <p:tgtEl>
                                          <p:spTgt spid="87"/>
                                        </p:tgtEl>
                                      </p:cBhvr>
                                    </p:animEffect>
                                  </p:childTnLst>
                                </p:cTn>
                              </p:par>
                            </p:childTnLst>
                          </p:cTn>
                        </p:par>
                      </p:childTnLst>
                    </p:cTn>
                  </p:par>
                  <p:par>
                    <p:cTn id="128" fill="hold">
                      <p:stCondLst>
                        <p:cond delay="indefinite"/>
                      </p:stCondLst>
                      <p:childTnLst>
                        <p:par>
                          <p:cTn id="129" fill="hold">
                            <p:stCondLst>
                              <p:cond delay="0"/>
                            </p:stCondLst>
                            <p:childTnLst>
                              <p:par>
                                <p:cTn id="130" presetID="6" presetClass="entr" presetSubtype="32" fill="hold" grpId="0" nodeType="clickEffect">
                                  <p:stCondLst>
                                    <p:cond delay="0"/>
                                  </p:stCondLst>
                                  <p:childTnLst>
                                    <p:set>
                                      <p:cBhvr>
                                        <p:cTn id="131" dur="1" fill="hold">
                                          <p:stCondLst>
                                            <p:cond delay="0"/>
                                          </p:stCondLst>
                                        </p:cTn>
                                        <p:tgtEl>
                                          <p:spTgt spid="89"/>
                                        </p:tgtEl>
                                        <p:attrNameLst>
                                          <p:attrName>style.visibility</p:attrName>
                                        </p:attrNameLst>
                                      </p:cBhvr>
                                      <p:to>
                                        <p:strVal val="visible"/>
                                      </p:to>
                                    </p:set>
                                    <p:animEffect transition="in" filter="circle(out)">
                                      <p:cBhvr>
                                        <p:cTn id="132" dur="2000"/>
                                        <p:tgtEl>
                                          <p:spTgt spid="89"/>
                                        </p:tgtEl>
                                      </p:cBhvr>
                                    </p:animEffect>
                                  </p:childTnLst>
                                  <p:subTnLst>
                                    <p:audio>
                                      <p:cMediaNode>
                                        <p:cTn display="0" masterRel="sameClick">
                                          <p:stCondLst>
                                            <p:cond evt="begin" delay="0">
                                              <p:tn val="130"/>
                                            </p:cond>
                                          </p:stCondLst>
                                          <p:endCondLst>
                                            <p:cond evt="onStopAudio" delay="0">
                                              <p:tgtEl>
                                                <p:sldTgt/>
                                              </p:tgtEl>
                                            </p:cond>
                                          </p:endCondLst>
                                        </p:cTn>
                                        <p:tgtEl>
                                          <p:sndTgt r:embed="rId13" name="S5_aimer.wav"/>
                                        </p:tgtEl>
                                      </p:cMediaNode>
                                    </p:audio>
                                  </p:subTnLst>
                                </p:cTn>
                              </p:par>
                            </p:childTnLst>
                          </p:cTn>
                        </p:par>
                      </p:childTnLst>
                    </p:cTn>
                  </p:par>
                  <p:par>
                    <p:cTn id="133" fill="hold">
                      <p:stCondLst>
                        <p:cond delay="indefinite"/>
                      </p:stCondLst>
                      <p:childTnLst>
                        <p:par>
                          <p:cTn id="134" fill="hold">
                            <p:stCondLst>
                              <p:cond delay="0"/>
                            </p:stCondLst>
                            <p:childTnLst>
                              <p:par>
                                <p:cTn id="135" presetID="1" presetClass="exit" presetSubtype="0" fill="hold" grpId="1" nodeType="clickEffect">
                                  <p:stCondLst>
                                    <p:cond delay="0"/>
                                  </p:stCondLst>
                                  <p:childTnLst>
                                    <p:set>
                                      <p:cBhvr>
                                        <p:cTn id="136" dur="1" fill="hold">
                                          <p:stCondLst>
                                            <p:cond delay="0"/>
                                          </p:stCondLst>
                                        </p:cTn>
                                        <p:tgtEl>
                                          <p:spTgt spid="87"/>
                                        </p:tgtEl>
                                        <p:attrNameLst>
                                          <p:attrName>style.visibility</p:attrName>
                                        </p:attrNameLst>
                                      </p:cBhvr>
                                      <p:to>
                                        <p:strVal val="hidden"/>
                                      </p:to>
                                    </p:set>
                                  </p:childTnLst>
                                </p:cTn>
                              </p:par>
                              <p:par>
                                <p:cTn id="137" presetID="6" presetClass="entr" presetSubtype="32" fill="hold" grpId="0" nodeType="withEffect">
                                  <p:stCondLst>
                                    <p:cond delay="0"/>
                                  </p:stCondLst>
                                  <p:childTnLst>
                                    <p:set>
                                      <p:cBhvr>
                                        <p:cTn id="138" dur="1" fill="hold">
                                          <p:stCondLst>
                                            <p:cond delay="0"/>
                                          </p:stCondLst>
                                        </p:cTn>
                                        <p:tgtEl>
                                          <p:spTgt spid="88"/>
                                        </p:tgtEl>
                                        <p:attrNameLst>
                                          <p:attrName>style.visibility</p:attrName>
                                        </p:attrNameLst>
                                      </p:cBhvr>
                                      <p:to>
                                        <p:strVal val="visible"/>
                                      </p:to>
                                    </p:set>
                                    <p:animEffect transition="in" filter="circle(out)">
                                      <p:cBhvr>
                                        <p:cTn id="139" dur="2000"/>
                                        <p:tgtEl>
                                          <p:spTgt spid="88"/>
                                        </p:tgtEl>
                                      </p:cBhvr>
                                    </p:animEffect>
                                  </p:childTnLst>
                                </p:cTn>
                              </p:par>
                            </p:childTnLst>
                          </p:cTn>
                        </p:par>
                      </p:childTnLst>
                    </p:cTn>
                  </p:par>
                  <p:par>
                    <p:cTn id="140" fill="hold">
                      <p:stCondLst>
                        <p:cond delay="indefinite"/>
                      </p:stCondLst>
                      <p:childTnLst>
                        <p:par>
                          <p:cTn id="141" fill="hold">
                            <p:stCondLst>
                              <p:cond delay="0"/>
                            </p:stCondLst>
                            <p:childTnLst>
                              <p:par>
                                <p:cTn id="142" presetID="6" presetClass="entr" presetSubtype="32" fill="hold" grpId="0" nodeType="clickEffect">
                                  <p:stCondLst>
                                    <p:cond delay="0"/>
                                  </p:stCondLst>
                                  <p:childTnLst>
                                    <p:set>
                                      <p:cBhvr>
                                        <p:cTn id="143" dur="1" fill="hold">
                                          <p:stCondLst>
                                            <p:cond delay="0"/>
                                          </p:stCondLst>
                                        </p:cTn>
                                        <p:tgtEl>
                                          <p:spTgt spid="90"/>
                                        </p:tgtEl>
                                        <p:attrNameLst>
                                          <p:attrName>style.visibility</p:attrName>
                                        </p:attrNameLst>
                                      </p:cBhvr>
                                      <p:to>
                                        <p:strVal val="visible"/>
                                      </p:to>
                                    </p:set>
                                    <p:animEffect transition="in" filter="circle(out)">
                                      <p:cBhvr>
                                        <p:cTn id="144" dur="2000"/>
                                        <p:tgtEl>
                                          <p:spTgt spid="90"/>
                                        </p:tgtEl>
                                      </p:cBhvr>
                                    </p:animEffect>
                                  </p:childTnLst>
                                  <p:subTnLst>
                                    <p:audio>
                                      <p:cMediaNode>
                                        <p:cTn display="0" masterRel="sameClick">
                                          <p:stCondLst>
                                            <p:cond evt="begin" delay="0">
                                              <p:tn val="142"/>
                                            </p:cond>
                                          </p:stCondLst>
                                          <p:endCondLst>
                                            <p:cond evt="onStopAudio" delay="0">
                                              <p:tgtEl>
                                                <p:sldTgt/>
                                              </p:tgtEl>
                                            </p:cond>
                                          </p:endCondLst>
                                        </p:cTn>
                                        <p:tgtEl>
                                          <p:sndTgt r:embed="rId14" name="S5_poser.wav"/>
                                        </p:tgtEl>
                                      </p:cMediaNode>
                                    </p:audio>
                                  </p:subTnLst>
                                </p:cTn>
                              </p:par>
                            </p:childTnLst>
                          </p:cTn>
                        </p:par>
                      </p:childTnLst>
                    </p:cTn>
                  </p:par>
                  <p:par>
                    <p:cTn id="145" fill="hold">
                      <p:stCondLst>
                        <p:cond delay="indefinite"/>
                      </p:stCondLst>
                      <p:childTnLst>
                        <p:par>
                          <p:cTn id="146" fill="hold">
                            <p:stCondLst>
                              <p:cond delay="0"/>
                            </p:stCondLst>
                            <p:childTnLst>
                              <p:par>
                                <p:cTn id="147" presetID="1" presetClass="exit" presetSubtype="0" fill="hold" grpId="1" nodeType="clickEffect">
                                  <p:stCondLst>
                                    <p:cond delay="0"/>
                                  </p:stCondLst>
                                  <p:childTnLst>
                                    <p:set>
                                      <p:cBhvr>
                                        <p:cTn id="148" dur="1" fill="hold">
                                          <p:stCondLst>
                                            <p:cond delay="0"/>
                                          </p:stCondLst>
                                        </p:cTn>
                                        <p:tgtEl>
                                          <p:spTgt spid="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31" grpId="0" animBg="1"/>
      <p:bldP spid="31" grpId="1" animBg="1"/>
      <p:bldP spid="56" grpId="0" animBg="1"/>
      <p:bldP spid="56" grpId="1" animBg="1"/>
      <p:bldP spid="58" grpId="0" animBg="1"/>
      <p:bldP spid="58" grpId="1" animBg="1"/>
      <p:bldP spid="60" grpId="0" animBg="1"/>
      <p:bldP spid="60" grpId="1" animBg="1"/>
      <p:bldP spid="62" grpId="0" animBg="1"/>
      <p:bldP spid="62" grpId="1" animBg="1"/>
      <p:bldP spid="64" grpId="0" animBg="1"/>
      <p:bldP spid="64" grpId="1" animBg="1"/>
      <p:bldP spid="66" grpId="0" animBg="1"/>
      <p:bldP spid="66" grpId="1" animBg="1"/>
      <p:bldP spid="68" grpId="0" animBg="1"/>
      <p:bldP spid="68" grpId="1" animBg="1"/>
      <p:bldP spid="70" grpId="0" animBg="1"/>
      <p:bldP spid="70" grpId="1" animBg="1"/>
      <p:bldP spid="59" grpId="0" animBg="1"/>
      <p:bldP spid="71" grpId="0" animBg="1"/>
      <p:bldP spid="57" grpId="0" animBg="1"/>
      <p:bldP spid="14" grpId="0" animBg="1"/>
      <p:bldP spid="61" grpId="0" animBg="1"/>
      <p:bldP spid="65" grpId="0" animBg="1"/>
      <p:bldP spid="69" grpId="0" animBg="1"/>
      <p:bldP spid="32" grpId="0" animBg="1"/>
      <p:bldP spid="63" grpId="0" animBg="1"/>
      <p:bldP spid="67" grpId="0" animBg="1"/>
      <p:bldP spid="87" grpId="0" animBg="1"/>
      <p:bldP spid="87" grpId="1" animBg="1"/>
      <p:bldP spid="88" grpId="0" animBg="1"/>
      <p:bldP spid="88" grpId="1" animBg="1"/>
      <p:bldP spid="89" grpId="0" animBg="1"/>
      <p:bldP spid="9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
          <p:cNvSpPr/>
          <p:nvPr/>
        </p:nvSpPr>
        <p:spPr>
          <a:xfrm>
            <a:off x="281289" y="3846235"/>
            <a:ext cx="3631097" cy="479349"/>
          </a:xfrm>
          <a:prstGeom prst="roundRect">
            <a:avLst>
              <a:gd name="adj" fmla="val 16667"/>
            </a:avLst>
          </a:prstGeom>
          <a:solidFill>
            <a:srgbClr val="D5F7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3" name="Google Shape;443;p6"/>
          <p:cNvSpPr/>
          <p:nvPr/>
        </p:nvSpPr>
        <p:spPr>
          <a:xfrm>
            <a:off x="2600134" y="1979729"/>
            <a:ext cx="1213051" cy="479349"/>
          </a:xfrm>
          <a:prstGeom prst="roundRect">
            <a:avLst>
              <a:gd name="adj" fmla="val 16667"/>
            </a:avLst>
          </a:prstGeom>
          <a:solidFill>
            <a:srgbClr val="D5F7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4" name="Google Shape;444;p6"/>
          <p:cNvSpPr txBox="1">
            <a:spLocks noGrp="1"/>
          </p:cNvSpPr>
          <p:nvPr>
            <p:ph type="title"/>
          </p:nvPr>
        </p:nvSpPr>
        <p:spPr>
          <a:xfrm>
            <a:off x="204236" y="86352"/>
            <a:ext cx="10515600" cy="7701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a:solidFill>
                  <a:srgbClr val="002060"/>
                </a:solidFill>
                <a:latin typeface="Century Gothic"/>
                <a:ea typeface="Century Gothic"/>
                <a:cs typeface="Century Gothic"/>
                <a:sym typeface="Century Gothic"/>
              </a:rPr>
              <a:t>Knowing wh</a:t>
            </a:r>
            <a:r>
              <a:rPr lang="en-GB" sz="3600" b="1">
                <a:solidFill>
                  <a:srgbClr val="002060"/>
                </a:solidFill>
                <a:latin typeface="Century Gothic"/>
                <a:ea typeface="Century Gothic"/>
                <a:cs typeface="Century Gothic"/>
                <a:sym typeface="Century Gothic"/>
              </a:rPr>
              <a:t>o does what</a:t>
            </a:r>
            <a:endParaRPr sz="3600" b="1" i="0" u="none" strike="noStrike" cap="none">
              <a:solidFill>
                <a:srgbClr val="002060"/>
              </a:solidFill>
              <a:latin typeface="Century Gothic"/>
              <a:ea typeface="Century Gothic"/>
              <a:cs typeface="Century Gothic"/>
              <a:sym typeface="Century Gothic"/>
            </a:endParaRPr>
          </a:p>
        </p:txBody>
      </p:sp>
      <p:pic>
        <p:nvPicPr>
          <p:cNvPr id="445" name="Google Shape;445;p6" descr="Jigsaw, Puzzle, Piece, Game, Concept, Solution"/>
          <p:cNvPicPr preferRelativeResize="0"/>
          <p:nvPr/>
        </p:nvPicPr>
        <p:blipFill rotWithShape="1">
          <a:blip r:embed="rId3">
            <a:alphaModFix/>
          </a:blip>
          <a:srcRect/>
          <a:stretch/>
        </p:blipFill>
        <p:spPr>
          <a:xfrm>
            <a:off x="10657369" y="76217"/>
            <a:ext cx="1330395" cy="1332245"/>
          </a:xfrm>
          <a:prstGeom prst="rect">
            <a:avLst/>
          </a:prstGeom>
          <a:noFill/>
          <a:ln>
            <a:noFill/>
          </a:ln>
        </p:spPr>
      </p:pic>
      <p:pic>
        <p:nvPicPr>
          <p:cNvPr id="446" name="Google Shape;446;p6"/>
          <p:cNvPicPr preferRelativeResize="0"/>
          <p:nvPr/>
        </p:nvPicPr>
        <p:blipFill rotWithShape="1">
          <a:blip r:embed="rId4">
            <a:alphaModFix/>
          </a:blip>
          <a:srcRect/>
          <a:stretch/>
        </p:blipFill>
        <p:spPr>
          <a:xfrm>
            <a:off x="4096621" y="3820396"/>
            <a:ext cx="442485" cy="523220"/>
          </a:xfrm>
          <a:prstGeom prst="rect">
            <a:avLst/>
          </a:prstGeom>
          <a:noFill/>
          <a:ln>
            <a:noFill/>
          </a:ln>
        </p:spPr>
      </p:pic>
      <p:sp>
        <p:nvSpPr>
          <p:cNvPr id="447" name="Google Shape;447;p6"/>
          <p:cNvSpPr txBox="1"/>
          <p:nvPr/>
        </p:nvSpPr>
        <p:spPr>
          <a:xfrm>
            <a:off x="204235" y="767367"/>
            <a:ext cx="6608618"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3200"/>
              <a:buFont typeface="Century Gothic"/>
              <a:buNone/>
              <a:tabLst/>
              <a:defRPr/>
            </a:pPr>
            <a:r>
              <a:rPr kumimoji="0" lang="en-GB" sz="32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[–er </a:t>
            </a:r>
            <a:r>
              <a:rPr kumimoji="0" lang="en-GB" sz="32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verbs</a:t>
            </a:r>
            <a:r>
              <a:rPr kumimoji="0" lang="en-GB" sz="32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6"/>
          <p:cNvSpPr txBox="1"/>
          <p:nvPr/>
        </p:nvSpPr>
        <p:spPr>
          <a:xfrm>
            <a:off x="270906" y="3792545"/>
            <a:ext cx="3651862"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Je parl</a:t>
            </a:r>
            <a:r>
              <a:rPr kumimoji="0" lang="en-GB" sz="2800" b="1" i="0" u="none" strike="noStrike" kern="0" cap="none" spc="0" normalizeH="0" baseline="0" noProof="0">
                <a:ln>
                  <a:noFill/>
                </a:ln>
                <a:solidFill>
                  <a:srgbClr val="92D050"/>
                </a:solidFill>
                <a:effectLst/>
                <a:uLnTx/>
                <a:uFillTx/>
                <a:latin typeface="Century Gothic"/>
                <a:ea typeface="Century Gothic"/>
                <a:cs typeface="Century Gothic"/>
                <a:sym typeface="Century Gothic"/>
              </a:rPr>
              <a:t>e</a:t>
            </a: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français. </a:t>
            </a:r>
            <a:endParaRPr kumimoji="0" sz="2800" b="1" i="0" u="none" strike="noStrike" kern="0" cap="none" spc="0" normalizeH="0" baseline="0" noProof="0">
              <a:ln>
                <a:noFill/>
              </a:ln>
              <a:solidFill>
                <a:srgbClr val="92D050"/>
              </a:solidFill>
              <a:effectLst/>
              <a:uLnTx/>
              <a:uFillTx/>
              <a:latin typeface="Century Gothic"/>
              <a:ea typeface="Century Gothic"/>
              <a:cs typeface="Century Gothic"/>
              <a:sym typeface="Century Gothic"/>
            </a:endParaRPr>
          </a:p>
        </p:txBody>
      </p:sp>
      <p:sp>
        <p:nvSpPr>
          <p:cNvPr id="449" name="Google Shape;449;p6"/>
          <p:cNvSpPr/>
          <p:nvPr/>
        </p:nvSpPr>
        <p:spPr>
          <a:xfrm>
            <a:off x="9202284" y="33320"/>
            <a:ext cx="2910169" cy="1374318"/>
          </a:xfrm>
          <a:prstGeom prst="wedgeRoundRectCallout">
            <a:avLst>
              <a:gd name="adj1" fmla="val -198156"/>
              <a:gd name="adj2" fmla="val 57578"/>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It is also the form of a verb you see in a dictionary.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6"/>
          <p:cNvSpPr txBox="1"/>
          <p:nvPr/>
        </p:nvSpPr>
        <p:spPr>
          <a:xfrm>
            <a:off x="204235" y="1383397"/>
            <a:ext cx="10768565"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We know the infinitive verb tells us the </a:t>
            </a:r>
            <a:r>
              <a:rPr kumimoji="0" lang="en-GB" sz="28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general meaning.</a:t>
            </a:r>
            <a:endParaRPr kumimoji="0"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endParaRPr>
          </a:p>
        </p:txBody>
      </p:sp>
      <p:sp>
        <p:nvSpPr>
          <p:cNvPr id="451" name="Google Shape;451;p6"/>
          <p:cNvSpPr txBox="1"/>
          <p:nvPr/>
        </p:nvSpPr>
        <p:spPr>
          <a:xfrm>
            <a:off x="261171" y="2588242"/>
            <a:ext cx="11851282" cy="97879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To mean ‘</a:t>
            </a:r>
            <a:r>
              <a:rPr kumimoji="0" lang="en-GB" sz="2800" b="1" i="0" u="none" strike="noStrike" kern="0" cap="none" spc="0" normalizeH="0" baseline="0" noProof="0">
                <a:ln>
                  <a:noFill/>
                </a:ln>
                <a:solidFill>
                  <a:srgbClr val="92D050"/>
                </a:solidFill>
                <a:effectLst/>
                <a:uLnTx/>
                <a:uFillTx/>
                <a:latin typeface="Century Gothic"/>
                <a:ea typeface="Century Gothic"/>
                <a:cs typeface="Century Gothic"/>
                <a:sym typeface="Century Gothic"/>
              </a:rPr>
              <a:t>I</a:t>
            </a: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a:t>
            </a:r>
            <a:r>
              <a:rPr kumimoji="0" lang="en-GB" sz="2800" b="1" i="0" u="none" strike="noStrike" kern="0" cap="none" spc="0" normalizeH="0" baseline="0" noProof="0">
                <a:ln>
                  <a:noFill/>
                </a:ln>
                <a:solidFill>
                  <a:srgbClr val="92D050"/>
                </a:solidFill>
                <a:effectLst/>
                <a:uLnTx/>
                <a:uFillTx/>
                <a:latin typeface="Century Gothic"/>
                <a:ea typeface="Century Gothic"/>
                <a:cs typeface="Century Gothic"/>
                <a:sym typeface="Century Gothic"/>
              </a:rPr>
              <a:t>you</a:t>
            </a: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or ‘</a:t>
            </a:r>
            <a:r>
              <a:rPr kumimoji="0" lang="en-GB" sz="2800" b="1" i="0" u="none" strike="noStrike" kern="0" cap="none" spc="0" normalizeH="0" baseline="0" noProof="0">
                <a:ln>
                  <a:noFill/>
                </a:ln>
                <a:solidFill>
                  <a:srgbClr val="92D050"/>
                </a:solidFill>
                <a:effectLst/>
                <a:uLnTx/>
                <a:uFillTx/>
                <a:latin typeface="Century Gothic"/>
                <a:ea typeface="Century Gothic"/>
                <a:cs typeface="Century Gothic"/>
                <a:sym typeface="Century Gothic"/>
              </a:rPr>
              <a:t>s/he</a:t>
            </a: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with a verb, change the ending to match the pronoun: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6"/>
          <p:cNvSpPr txBox="1"/>
          <p:nvPr/>
        </p:nvSpPr>
        <p:spPr>
          <a:xfrm>
            <a:off x="2584035" y="1946346"/>
            <a:ext cx="1201312"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parl</a:t>
            </a:r>
            <a:r>
              <a:rPr kumimoji="0" lang="en-GB" sz="2800" b="1" i="0" u="none" strike="noStrike" kern="0" cap="none" spc="0" normalizeH="0" baseline="0" noProof="0">
                <a:ln>
                  <a:noFill/>
                </a:ln>
                <a:solidFill>
                  <a:srgbClr val="92D050"/>
                </a:solidFill>
                <a:effectLst/>
                <a:uLnTx/>
                <a:uFillTx/>
                <a:latin typeface="Century Gothic"/>
                <a:ea typeface="Century Gothic"/>
                <a:cs typeface="Century Gothic"/>
                <a:sym typeface="Century Gothic"/>
              </a:rPr>
              <a:t>er</a:t>
            </a:r>
            <a:endParaRPr kumimoji="0"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endParaRPr>
          </a:p>
        </p:txBody>
      </p:sp>
      <p:sp>
        <p:nvSpPr>
          <p:cNvPr id="453" name="Google Shape;453;p6"/>
          <p:cNvSpPr txBox="1"/>
          <p:nvPr/>
        </p:nvSpPr>
        <p:spPr>
          <a:xfrm>
            <a:off x="5238881" y="1895764"/>
            <a:ext cx="3608558"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1" i="0" u="none" strike="noStrike" kern="0" cap="none" spc="0" normalizeH="0" baseline="0" noProof="0">
                <a:ln>
                  <a:noFill/>
                </a:ln>
                <a:solidFill>
                  <a:srgbClr val="92D050"/>
                </a:solidFill>
                <a:effectLst/>
                <a:uLnTx/>
                <a:uFillTx/>
                <a:latin typeface="Century Gothic"/>
                <a:ea typeface="Century Gothic"/>
                <a:cs typeface="Century Gothic"/>
                <a:sym typeface="Century Gothic"/>
              </a:rPr>
              <a:t>to</a:t>
            </a:r>
            <a:r>
              <a:rPr kumimoji="0" lang="en-GB" sz="28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 speak, speak</a:t>
            </a:r>
            <a:r>
              <a:rPr kumimoji="0" lang="en-GB" sz="2800" b="1" i="0" u="none" strike="noStrike" kern="0" cap="none" spc="0" normalizeH="0" baseline="0" noProof="0">
                <a:ln>
                  <a:noFill/>
                </a:ln>
                <a:solidFill>
                  <a:srgbClr val="92D050"/>
                </a:solidFill>
                <a:effectLst/>
                <a:uLnTx/>
                <a:uFillTx/>
                <a:latin typeface="Century Gothic"/>
                <a:ea typeface="Century Gothic"/>
                <a:cs typeface="Century Gothic"/>
                <a:sym typeface="Century Gothic"/>
              </a:rPr>
              <a:t>ing</a:t>
            </a:r>
            <a:endParaRPr kumimoji="0" sz="2800" b="0" i="0" u="none" strike="noStrike" kern="0" cap="none" spc="0" normalizeH="0" baseline="0" noProof="0">
              <a:ln>
                <a:noFill/>
              </a:ln>
              <a:solidFill>
                <a:srgbClr val="92D050"/>
              </a:solidFill>
              <a:effectLst/>
              <a:uLnTx/>
              <a:uFillTx/>
              <a:latin typeface="Century Gothic"/>
              <a:ea typeface="Century Gothic"/>
              <a:cs typeface="Century Gothic"/>
              <a:sym typeface="Century Gothic"/>
            </a:endParaRPr>
          </a:p>
        </p:txBody>
      </p:sp>
      <p:sp>
        <p:nvSpPr>
          <p:cNvPr id="454" name="Google Shape;454;p6"/>
          <p:cNvSpPr txBox="1"/>
          <p:nvPr/>
        </p:nvSpPr>
        <p:spPr>
          <a:xfrm>
            <a:off x="4640958" y="3835479"/>
            <a:ext cx="2910083"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 speak French.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6"/>
          <p:cNvSpPr/>
          <p:nvPr/>
        </p:nvSpPr>
        <p:spPr>
          <a:xfrm>
            <a:off x="281290" y="4903495"/>
            <a:ext cx="3631096" cy="479349"/>
          </a:xfrm>
          <a:prstGeom prst="roundRect">
            <a:avLst>
              <a:gd name="adj" fmla="val 16667"/>
            </a:avLst>
          </a:prstGeom>
          <a:solidFill>
            <a:srgbClr val="D5F7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56" name="Google Shape;456;p6"/>
          <p:cNvSpPr txBox="1"/>
          <p:nvPr/>
        </p:nvSpPr>
        <p:spPr>
          <a:xfrm>
            <a:off x="281289" y="4881559"/>
            <a:ext cx="3340635"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Tu parl</a:t>
            </a:r>
            <a:r>
              <a:rPr kumimoji="0" lang="en-GB" sz="2800" b="1" i="0" u="none" strike="noStrike" kern="0" cap="none" spc="0" normalizeH="0" baseline="0" noProof="0">
                <a:ln>
                  <a:noFill/>
                </a:ln>
                <a:solidFill>
                  <a:srgbClr val="92D050"/>
                </a:solidFill>
                <a:effectLst/>
                <a:uLnTx/>
                <a:uFillTx/>
                <a:latin typeface="Century Gothic"/>
                <a:ea typeface="Century Gothic"/>
                <a:cs typeface="Century Gothic"/>
                <a:sym typeface="Century Gothic"/>
              </a:rPr>
              <a:t>es</a:t>
            </a: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français. </a:t>
            </a:r>
            <a:endParaRPr kumimoji="0" sz="2800" b="1" i="0" u="none" strike="noStrike" kern="0" cap="none" spc="0" normalizeH="0" baseline="0" noProof="0">
              <a:ln>
                <a:noFill/>
              </a:ln>
              <a:solidFill>
                <a:srgbClr val="92D050"/>
              </a:solidFill>
              <a:effectLst/>
              <a:uLnTx/>
              <a:uFillTx/>
              <a:latin typeface="Century Gothic"/>
              <a:ea typeface="Century Gothic"/>
              <a:cs typeface="Century Gothic"/>
              <a:sym typeface="Century Gothic"/>
            </a:endParaRPr>
          </a:p>
        </p:txBody>
      </p:sp>
      <p:sp>
        <p:nvSpPr>
          <p:cNvPr id="457" name="Google Shape;457;p6"/>
          <p:cNvSpPr txBox="1"/>
          <p:nvPr/>
        </p:nvSpPr>
        <p:spPr>
          <a:xfrm>
            <a:off x="4577382" y="4905176"/>
            <a:ext cx="3651862"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You speak French.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58" name="Google Shape;458;p6"/>
          <p:cNvPicPr preferRelativeResize="0"/>
          <p:nvPr/>
        </p:nvPicPr>
        <p:blipFill rotWithShape="1">
          <a:blip r:embed="rId4">
            <a:alphaModFix/>
          </a:blip>
          <a:srcRect/>
          <a:stretch/>
        </p:blipFill>
        <p:spPr>
          <a:xfrm>
            <a:off x="4527887" y="1925161"/>
            <a:ext cx="603412" cy="577304"/>
          </a:xfrm>
          <a:prstGeom prst="rect">
            <a:avLst/>
          </a:prstGeom>
          <a:noFill/>
          <a:ln>
            <a:noFill/>
          </a:ln>
        </p:spPr>
      </p:pic>
      <p:pic>
        <p:nvPicPr>
          <p:cNvPr id="459" name="Google Shape;459;p6"/>
          <p:cNvPicPr preferRelativeResize="0"/>
          <p:nvPr/>
        </p:nvPicPr>
        <p:blipFill rotWithShape="1">
          <a:blip r:embed="rId4">
            <a:alphaModFix/>
          </a:blip>
          <a:srcRect/>
          <a:stretch/>
        </p:blipFill>
        <p:spPr>
          <a:xfrm>
            <a:off x="4091960" y="4905176"/>
            <a:ext cx="442485" cy="523220"/>
          </a:xfrm>
          <a:prstGeom prst="rect">
            <a:avLst/>
          </a:prstGeom>
          <a:noFill/>
          <a:ln>
            <a:noFill/>
          </a:ln>
        </p:spPr>
      </p:pic>
      <p:sp>
        <p:nvSpPr>
          <p:cNvPr id="460" name="Google Shape;460;p6"/>
          <p:cNvSpPr/>
          <p:nvPr/>
        </p:nvSpPr>
        <p:spPr>
          <a:xfrm>
            <a:off x="7883912" y="3393086"/>
            <a:ext cx="4142632" cy="1686040"/>
          </a:xfrm>
          <a:prstGeom prst="wedgeRoundRectCallout">
            <a:avLst>
              <a:gd name="adj1" fmla="val -35229"/>
              <a:gd name="adj2" fmla="val 74255"/>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Note that </a:t>
            </a: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parl</a:t>
            </a:r>
            <a:r>
              <a:rPr kumimoji="0" lang="en-GB" sz="2400" b="1" i="0" u="none" strike="noStrike" kern="0" cap="none" spc="0" normalizeH="0" baseline="0" noProof="0">
                <a:ln>
                  <a:noFill/>
                </a:ln>
                <a:solidFill>
                  <a:srgbClr val="92D050"/>
                </a:solidFill>
                <a:effectLst/>
                <a:uLnTx/>
                <a:uFillTx/>
                <a:latin typeface="Century Gothic"/>
                <a:ea typeface="Century Gothic"/>
                <a:cs typeface="Century Gothic"/>
                <a:sym typeface="Century Gothic"/>
              </a:rPr>
              <a:t>e</a:t>
            </a: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and </a:t>
            </a: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parl</a:t>
            </a:r>
            <a:r>
              <a:rPr kumimoji="0" lang="en-GB" sz="2400" b="1" i="0" u="none" strike="noStrike" kern="0" cap="none" spc="0" normalizeH="0" baseline="0" noProof="0">
                <a:ln>
                  <a:noFill/>
                </a:ln>
                <a:solidFill>
                  <a:srgbClr val="92D050"/>
                </a:solidFill>
                <a:effectLst/>
                <a:uLnTx/>
                <a:uFillTx/>
                <a:latin typeface="Century Gothic"/>
                <a:ea typeface="Century Gothic"/>
                <a:cs typeface="Century Gothic"/>
                <a:sym typeface="Century Gothic"/>
              </a:rPr>
              <a:t>es</a:t>
            </a:r>
            <a:r>
              <a:rPr kumimoji="0" lang="en-GB" sz="2400" b="0" i="0" u="none" strike="noStrike" kern="0" cap="none" spc="0" normalizeH="0" baseline="0" noProof="0">
                <a:ln>
                  <a:noFill/>
                </a:ln>
                <a:solidFill>
                  <a:srgbClr val="92D050"/>
                </a:solidFill>
                <a:effectLst/>
                <a:uLnTx/>
                <a:uFillTx/>
                <a:latin typeface="Century Gothic"/>
                <a:ea typeface="Century Gothic"/>
                <a:cs typeface="Century Gothic"/>
                <a:sym typeface="Century Gothic"/>
              </a:rPr>
              <a:t> </a:t>
            </a: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sound the same because of the </a:t>
            </a:r>
            <a:b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b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S</a:t>
            </a: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ilent </a:t>
            </a: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F</a:t>
            </a: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inal </a:t>
            </a: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C</a:t>
            </a: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onsonant.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6"/>
          <p:cNvSpPr/>
          <p:nvPr/>
        </p:nvSpPr>
        <p:spPr>
          <a:xfrm>
            <a:off x="281290" y="6050782"/>
            <a:ext cx="3631096" cy="479349"/>
          </a:xfrm>
          <a:prstGeom prst="roundRect">
            <a:avLst>
              <a:gd name="adj" fmla="val 16667"/>
            </a:avLst>
          </a:prstGeom>
          <a:solidFill>
            <a:srgbClr val="D5F7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2" name="Google Shape;462;p6"/>
          <p:cNvSpPr txBox="1"/>
          <p:nvPr/>
        </p:nvSpPr>
        <p:spPr>
          <a:xfrm>
            <a:off x="260524" y="6028846"/>
            <a:ext cx="3651862"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Il/Elle parl</a:t>
            </a:r>
            <a:r>
              <a:rPr kumimoji="0" lang="en-GB" sz="2800" b="1" i="0" u="none" strike="noStrike" kern="0" cap="none" spc="0" normalizeH="0" baseline="0" noProof="0">
                <a:ln>
                  <a:noFill/>
                </a:ln>
                <a:solidFill>
                  <a:srgbClr val="92D050"/>
                </a:solidFill>
                <a:effectLst/>
                <a:uLnTx/>
                <a:uFillTx/>
                <a:latin typeface="Century Gothic"/>
                <a:ea typeface="Century Gothic"/>
                <a:cs typeface="Century Gothic"/>
                <a:sym typeface="Century Gothic"/>
              </a:rPr>
              <a:t>e</a:t>
            </a: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français. </a:t>
            </a:r>
            <a:endParaRPr kumimoji="0" sz="2800" b="1" i="0" u="none" strike="noStrike" kern="0" cap="none" spc="0" normalizeH="0" baseline="0" noProof="0">
              <a:ln>
                <a:noFill/>
              </a:ln>
              <a:solidFill>
                <a:srgbClr val="92D050"/>
              </a:solidFill>
              <a:effectLst/>
              <a:uLnTx/>
              <a:uFillTx/>
              <a:latin typeface="Century Gothic"/>
              <a:ea typeface="Century Gothic"/>
              <a:cs typeface="Century Gothic"/>
              <a:sym typeface="Century Gothic"/>
            </a:endParaRPr>
          </a:p>
        </p:txBody>
      </p:sp>
      <p:sp>
        <p:nvSpPr>
          <p:cNvPr id="463" name="Google Shape;463;p6"/>
          <p:cNvSpPr txBox="1"/>
          <p:nvPr/>
        </p:nvSpPr>
        <p:spPr>
          <a:xfrm>
            <a:off x="4624118" y="6028846"/>
            <a:ext cx="457816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He/She</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speaks French.</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64" name="Google Shape;464;p6"/>
          <p:cNvPicPr preferRelativeResize="0"/>
          <p:nvPr/>
        </p:nvPicPr>
        <p:blipFill rotWithShape="1">
          <a:blip r:embed="rId4">
            <a:alphaModFix/>
          </a:blip>
          <a:srcRect/>
          <a:stretch/>
        </p:blipFill>
        <p:spPr>
          <a:xfrm>
            <a:off x="4152808" y="6040274"/>
            <a:ext cx="442485" cy="52322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8"/>
                                        </p:tgtEl>
                                        <p:attrNameLst>
                                          <p:attrName>style.visibility</p:attrName>
                                        </p:attrNameLst>
                                      </p:cBhvr>
                                      <p:to>
                                        <p:strVal val="visible"/>
                                      </p:to>
                                    </p:set>
                                    <p:animEffect transition="in" filter="fade">
                                      <p:cBhvr>
                                        <p:cTn id="17" dur="500"/>
                                        <p:tgtEl>
                                          <p:spTgt spid="45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53">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49"/>
                                        </p:tgtEl>
                                        <p:attrNameLst>
                                          <p:attrName>style.visibility</p:attrName>
                                        </p:attrNameLst>
                                      </p:cBhvr>
                                      <p:to>
                                        <p:strVal val="visible"/>
                                      </p:to>
                                    </p:set>
                                    <p:animEffect transition="in" filter="fade">
                                      <p:cBhvr>
                                        <p:cTn id="26" dur="500"/>
                                        <p:tgtEl>
                                          <p:spTgt spid="44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51">
                                            <p:txEl>
                                              <p:pRg st="0" end="0"/>
                                            </p:txEl>
                                          </p:spTgt>
                                        </p:tgtEl>
                                        <p:attrNameLst>
                                          <p:attrName>style.visibility</p:attrName>
                                        </p:attrNameLst>
                                      </p:cBhvr>
                                      <p:to>
                                        <p:strVal val="visible"/>
                                      </p:to>
                                    </p:set>
                                    <p:animEffect transition="in" filter="fade">
                                      <p:cBhvr>
                                        <p:cTn id="31" dur="500"/>
                                        <p:tgtEl>
                                          <p:spTgt spid="45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48"/>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44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46"/>
                                        </p:tgtEl>
                                        <p:attrNameLst>
                                          <p:attrName>style.visibility</p:attrName>
                                        </p:attrNameLst>
                                      </p:cBhvr>
                                      <p:to>
                                        <p:strVal val="visible"/>
                                      </p:to>
                                    </p:set>
                                    <p:animEffect transition="in" filter="fade">
                                      <p:cBhvr>
                                        <p:cTn id="42" dur="500"/>
                                        <p:tgtEl>
                                          <p:spTgt spid="446"/>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4">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5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5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59"/>
                                        </p:tgtEl>
                                        <p:attrNameLst>
                                          <p:attrName>style.visibility</p:attrName>
                                        </p:attrNameLst>
                                      </p:cBhvr>
                                      <p:to>
                                        <p:strVal val="visible"/>
                                      </p:to>
                                    </p:set>
                                    <p:animEffect transition="in" filter="fade">
                                      <p:cBhvr>
                                        <p:cTn id="57" dur="500"/>
                                        <p:tgtEl>
                                          <p:spTgt spid="459"/>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57">
                                            <p:txEl>
                                              <p:pRg st="0" end="0"/>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462"/>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46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64"/>
                                        </p:tgtEl>
                                        <p:attrNameLst>
                                          <p:attrName>style.visibility</p:attrName>
                                        </p:attrNameLst>
                                      </p:cBhvr>
                                      <p:to>
                                        <p:strVal val="visible"/>
                                      </p:to>
                                    </p:set>
                                    <p:animEffect transition="in" filter="fade">
                                      <p:cBhvr>
                                        <p:cTn id="72" dur="500"/>
                                        <p:tgtEl>
                                          <p:spTgt spid="464"/>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63">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60"/>
                                        </p:tgtEl>
                                        <p:attrNameLst>
                                          <p:attrName>style.visibility</p:attrName>
                                        </p:attrNameLst>
                                      </p:cBhvr>
                                      <p:to>
                                        <p:strVal val="visible"/>
                                      </p:to>
                                    </p:set>
                                    <p:animEffect transition="in" filter="fade">
                                      <p:cBhvr>
                                        <p:cTn id="81" dur="500"/>
                                        <p:tgtEl>
                                          <p:spTgt spid="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7"/>
          <p:cNvSpPr/>
          <p:nvPr/>
        </p:nvSpPr>
        <p:spPr>
          <a:xfrm>
            <a:off x="101160" y="0"/>
            <a:ext cx="11862614" cy="51732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2060"/>
              </a:buClr>
              <a:buSzPts val="2600"/>
              <a:buFont typeface="Century Gothic"/>
              <a:buNone/>
              <a:tabLst/>
              <a:defRPr/>
            </a:pPr>
            <a:r>
              <a:rPr kumimoji="0" lang="en-GB" sz="25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Adèle </a:t>
            </a:r>
            <a:r>
              <a:rPr kumimoji="0" lang="en-GB" sz="25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écrit</a:t>
            </a:r>
            <a:r>
              <a:rPr kumimoji="0" lang="en-GB" sz="25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des messages à </a:t>
            </a:r>
            <a:r>
              <a:rPr kumimoji="0" lang="en-GB" sz="25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Sanaya</a:t>
            </a:r>
            <a:r>
              <a:rPr kumimoji="0" lang="en-GB" sz="25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Elle </a:t>
            </a:r>
            <a:r>
              <a:rPr kumimoji="0" lang="en-GB" sz="25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décrit</a:t>
            </a:r>
            <a:r>
              <a:rPr kumimoji="0" lang="en-GB" sz="25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des </a:t>
            </a:r>
            <a:r>
              <a:rPr kumimoji="0" lang="en-GB" sz="25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activités</a:t>
            </a:r>
            <a:r>
              <a:rPr kumimoji="0" lang="en-GB" sz="25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à </a:t>
            </a:r>
            <a:r>
              <a:rPr kumimoji="0" lang="en-GB" sz="25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l’école</a:t>
            </a:r>
            <a:r>
              <a:rPr kumimoji="0" lang="en-GB" sz="25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5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pic>
        <p:nvPicPr>
          <p:cNvPr id="471" name="Google Shape;471;p7" descr="Icon&#10;&#10;Description automatically generated"/>
          <p:cNvPicPr preferRelativeResize="0"/>
          <p:nvPr/>
        </p:nvPicPr>
        <p:blipFill rotWithShape="1">
          <a:blip r:embed="rId3">
            <a:alphaModFix/>
          </a:blip>
          <a:srcRect/>
          <a:stretch/>
        </p:blipFill>
        <p:spPr>
          <a:xfrm>
            <a:off x="11089003" y="0"/>
            <a:ext cx="1101542" cy="1101542"/>
          </a:xfrm>
          <a:prstGeom prst="rect">
            <a:avLst/>
          </a:prstGeom>
          <a:noFill/>
          <a:ln>
            <a:noFill/>
          </a:ln>
        </p:spPr>
      </p:pic>
      <p:sp>
        <p:nvSpPr>
          <p:cNvPr id="472" name="Google Shape;472;p7"/>
          <p:cNvSpPr/>
          <p:nvPr/>
        </p:nvSpPr>
        <p:spPr>
          <a:xfrm>
            <a:off x="841228" y="445398"/>
            <a:ext cx="8471344" cy="45648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C’est</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Adèle (je)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ou</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Sanaya</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tu</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2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473" name="Google Shape;473;p7"/>
          <p:cNvSpPr txBox="1">
            <a:spLocks noGrp="1"/>
          </p:cNvSpPr>
          <p:nvPr>
            <p:ph type="title"/>
          </p:nvPr>
        </p:nvSpPr>
        <p:spPr>
          <a:xfrm>
            <a:off x="11300724" y="1034519"/>
            <a:ext cx="648000" cy="374973"/>
          </a:xfrm>
          <a:prstGeom prst="rect">
            <a:avLst/>
          </a:prstGeom>
          <a:solidFill>
            <a:srgbClr val="786EB1"/>
          </a:solid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chemeClr val="lt1"/>
              </a:buClr>
              <a:buSzPts val="2000"/>
              <a:buFont typeface="Century Gothic"/>
              <a:buNone/>
            </a:pPr>
            <a:r>
              <a:rPr lang="en-GB" sz="2000" b="1">
                <a:solidFill>
                  <a:schemeClr val="lt1"/>
                </a:solidFill>
                <a:latin typeface="Century Gothic"/>
                <a:ea typeface="Century Gothic"/>
                <a:cs typeface="Century Gothic"/>
                <a:sym typeface="Century Gothic"/>
              </a:rPr>
              <a:t>lire</a:t>
            </a:r>
            <a:endParaRPr/>
          </a:p>
        </p:txBody>
      </p:sp>
      <p:sp>
        <p:nvSpPr>
          <p:cNvPr id="474" name="Google Shape;474;p7"/>
          <p:cNvSpPr txBox="1"/>
          <p:nvPr/>
        </p:nvSpPr>
        <p:spPr>
          <a:xfrm>
            <a:off x="9959128" y="6081528"/>
            <a:ext cx="594887" cy="516821"/>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5" name="Google Shape;475;p7"/>
          <p:cNvSpPr txBox="1"/>
          <p:nvPr/>
        </p:nvSpPr>
        <p:spPr>
          <a:xfrm>
            <a:off x="9956349" y="4130349"/>
            <a:ext cx="594887" cy="516821"/>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6" name="Google Shape;476;p7"/>
          <p:cNvSpPr txBox="1"/>
          <p:nvPr/>
        </p:nvSpPr>
        <p:spPr>
          <a:xfrm>
            <a:off x="3975639" y="6159831"/>
            <a:ext cx="594887" cy="516821"/>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7" name="Google Shape;477;p7"/>
          <p:cNvSpPr txBox="1"/>
          <p:nvPr/>
        </p:nvSpPr>
        <p:spPr>
          <a:xfrm>
            <a:off x="3972860" y="4199779"/>
            <a:ext cx="594887" cy="516821"/>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8" name="Google Shape;478;p7"/>
          <p:cNvSpPr txBox="1"/>
          <p:nvPr/>
        </p:nvSpPr>
        <p:spPr>
          <a:xfrm>
            <a:off x="3988094" y="2130356"/>
            <a:ext cx="594887" cy="516821"/>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9" name="Google Shape;479;p7"/>
          <p:cNvSpPr/>
          <p:nvPr/>
        </p:nvSpPr>
        <p:spPr>
          <a:xfrm rot="-5400000">
            <a:off x="1447123" y="562300"/>
            <a:ext cx="1576131" cy="3162619"/>
          </a:xfrm>
          <a:prstGeom prst="roundRect">
            <a:avLst>
              <a:gd name="adj" fmla="val 16667"/>
            </a:avLst>
          </a:prstGeom>
          <a:solidFill>
            <a:schemeClr val="lt1"/>
          </a:solidFill>
          <a:ln w="12700" cap="flat" cmpd="sng">
            <a:solidFill>
              <a:srgbClr val="157359"/>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80" name="Google Shape;480;p7"/>
          <p:cNvSpPr/>
          <p:nvPr/>
        </p:nvSpPr>
        <p:spPr>
          <a:xfrm rot="-5400000">
            <a:off x="1420482" y="894258"/>
            <a:ext cx="1396825" cy="2498702"/>
          </a:xfrm>
          <a:prstGeom prst="rect">
            <a:avLst/>
          </a:prstGeom>
          <a:solidFill>
            <a:srgbClr val="A9DA74"/>
          </a:solidFill>
          <a:ln w="25400" cap="flat" cmpd="sng">
            <a:solidFill>
              <a:srgbClr val="157359"/>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81" name="Google Shape;481;p7"/>
          <p:cNvSpPr/>
          <p:nvPr/>
        </p:nvSpPr>
        <p:spPr>
          <a:xfrm>
            <a:off x="3504335" y="2040041"/>
            <a:ext cx="159150" cy="162968"/>
          </a:xfrm>
          <a:prstGeom prst="ellipse">
            <a:avLst/>
          </a:prstGeom>
          <a:solidFill>
            <a:srgbClr val="157359"/>
          </a:solidFill>
          <a:ln w="25400" cap="flat" cmpd="sng">
            <a:solidFill>
              <a:srgbClr val="157057"/>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82" name="Google Shape;482;p7"/>
          <p:cNvSpPr/>
          <p:nvPr/>
        </p:nvSpPr>
        <p:spPr>
          <a:xfrm>
            <a:off x="940190" y="1522844"/>
            <a:ext cx="2392549" cy="1080410"/>
          </a:xfrm>
          <a:prstGeom prst="wedgeRoundRectCallout">
            <a:avLst>
              <a:gd name="adj1" fmla="val 27044"/>
              <a:gd name="adj2" fmla="val 70329"/>
              <a:gd name="adj3" fmla="val 16667"/>
            </a:avLst>
          </a:prstGeom>
          <a:solidFill>
            <a:schemeClr val="lt1"/>
          </a:solidFill>
          <a:ln w="25400" cap="flat" cmpd="sng">
            <a:solidFill>
              <a:srgbClr val="157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7000"/>
              </a:lnSpc>
              <a:spcBef>
                <a:spcPts val="0"/>
              </a:spcBef>
              <a:spcAft>
                <a:spcPts val="0"/>
              </a:spcAft>
              <a:buClr>
                <a:srgbClr val="1F4E79"/>
              </a:buClr>
              <a:buSzPts val="1050"/>
              <a:buFont typeface="Century Gothic"/>
              <a:buNone/>
              <a:tabLst/>
              <a:defRPr/>
            </a:pPr>
            <a:r>
              <a:rPr kumimoji="0" lang="en-GB" sz="1050" b="1" i="0" u="none" strike="noStrike" kern="0" cap="none" spc="0" normalizeH="0" baseline="0" noProof="0">
                <a:ln>
                  <a:noFill/>
                </a:ln>
                <a:solidFill>
                  <a:srgbClr val="1F4E79"/>
                </a:solidFill>
                <a:effectLst/>
                <a:uLnTx/>
                <a:uFillTx/>
                <a:latin typeface="Century Gothic"/>
                <a:ea typeface="Century Gothic"/>
                <a:cs typeface="Century Gothic"/>
                <a:sym typeface="Century Gothic"/>
              </a:rPr>
              <a:t> </a:t>
            </a:r>
            <a:endParaRPr kumimoji="0" sz="11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83" name="Google Shape;483;p7"/>
          <p:cNvSpPr txBox="1"/>
          <p:nvPr/>
        </p:nvSpPr>
        <p:spPr>
          <a:xfrm>
            <a:off x="990459" y="1558739"/>
            <a:ext cx="2203392" cy="10156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000"/>
              <a:buFont typeface="Century Gothic"/>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Tu</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4E79"/>
                </a:solidFill>
                <a:effectLst/>
                <a:uLnTx/>
                <a:uFillTx/>
                <a:latin typeface="Century Gothic"/>
                <a:ea typeface="Century Gothic"/>
                <a:cs typeface="Century Gothic"/>
                <a:sym typeface="Century Gothic"/>
              </a:rPr>
              <a:t>étudies</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beaucoup de choses.</a:t>
            </a:r>
            <a:endParaRPr kumimoji="0"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endParaRPr>
          </a:p>
        </p:txBody>
      </p:sp>
      <p:sp>
        <p:nvSpPr>
          <p:cNvPr id="484" name="Google Shape;484;p7"/>
          <p:cNvSpPr txBox="1"/>
          <p:nvPr/>
        </p:nvSpPr>
        <p:spPr>
          <a:xfrm>
            <a:off x="144598" y="1385939"/>
            <a:ext cx="412058" cy="400110"/>
          </a:xfrm>
          <a:prstGeom prst="rect">
            <a:avLst/>
          </a:prstGeom>
          <a:solidFill>
            <a:schemeClr val="lt1"/>
          </a:solidFill>
          <a:ln w="28575" cap="flat" cmpd="sng">
            <a:solidFill>
              <a:srgbClr val="FF0066"/>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txBox="1"/>
          <p:nvPr/>
        </p:nvSpPr>
        <p:spPr>
          <a:xfrm>
            <a:off x="3988094" y="1495267"/>
            <a:ext cx="594887" cy="516821"/>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6" name="Google Shape;486;p7"/>
          <p:cNvSpPr txBox="1"/>
          <p:nvPr/>
        </p:nvSpPr>
        <p:spPr>
          <a:xfrm>
            <a:off x="4673033" y="1522844"/>
            <a:ext cx="759685" cy="461665"/>
          </a:xfrm>
          <a:prstGeom prst="rect">
            <a:avLst/>
          </a:prstGeom>
          <a:solidFill>
            <a:srgbClr val="DDF6FF"/>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87" name="Google Shape;487;p7"/>
          <p:cNvPicPr preferRelativeResize="0"/>
          <p:nvPr/>
        </p:nvPicPr>
        <p:blipFill rotWithShape="1">
          <a:blip r:embed="rId4">
            <a:alphaModFix/>
          </a:blip>
          <a:srcRect/>
          <a:stretch/>
        </p:blipFill>
        <p:spPr>
          <a:xfrm>
            <a:off x="4159011" y="2032914"/>
            <a:ext cx="498794" cy="519576"/>
          </a:xfrm>
          <a:prstGeom prst="rect">
            <a:avLst/>
          </a:prstGeom>
          <a:noFill/>
          <a:ln>
            <a:noFill/>
          </a:ln>
        </p:spPr>
      </p:pic>
      <p:sp>
        <p:nvSpPr>
          <p:cNvPr id="488" name="Google Shape;488;p7"/>
          <p:cNvSpPr txBox="1"/>
          <p:nvPr/>
        </p:nvSpPr>
        <p:spPr>
          <a:xfrm>
            <a:off x="4673034" y="2157933"/>
            <a:ext cx="759686" cy="461665"/>
          </a:xfrm>
          <a:prstGeom prst="rect">
            <a:avLst/>
          </a:prstGeom>
          <a:solidFill>
            <a:srgbClr val="DDF6FF"/>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you</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7"/>
          <p:cNvSpPr/>
          <p:nvPr/>
        </p:nvSpPr>
        <p:spPr>
          <a:xfrm rot="-5400000">
            <a:off x="1447122" y="2510276"/>
            <a:ext cx="1576131" cy="3162619"/>
          </a:xfrm>
          <a:prstGeom prst="roundRect">
            <a:avLst>
              <a:gd name="adj" fmla="val 16667"/>
            </a:avLst>
          </a:prstGeom>
          <a:solidFill>
            <a:schemeClr val="lt1"/>
          </a:solidFill>
          <a:ln w="12700" cap="flat" cmpd="sng">
            <a:solidFill>
              <a:srgbClr val="157359"/>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90" name="Google Shape;490;p7"/>
          <p:cNvSpPr/>
          <p:nvPr/>
        </p:nvSpPr>
        <p:spPr>
          <a:xfrm rot="-5400000">
            <a:off x="1420481" y="2842234"/>
            <a:ext cx="1396825" cy="2498702"/>
          </a:xfrm>
          <a:prstGeom prst="rect">
            <a:avLst/>
          </a:prstGeom>
          <a:solidFill>
            <a:srgbClr val="A9DA74"/>
          </a:solidFill>
          <a:ln w="25400" cap="flat" cmpd="sng">
            <a:solidFill>
              <a:srgbClr val="157359"/>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91" name="Google Shape;491;p7"/>
          <p:cNvSpPr/>
          <p:nvPr/>
        </p:nvSpPr>
        <p:spPr>
          <a:xfrm>
            <a:off x="3504334" y="3988017"/>
            <a:ext cx="159150" cy="162968"/>
          </a:xfrm>
          <a:prstGeom prst="ellipse">
            <a:avLst/>
          </a:prstGeom>
          <a:solidFill>
            <a:srgbClr val="157359"/>
          </a:solidFill>
          <a:ln w="25400" cap="flat" cmpd="sng">
            <a:solidFill>
              <a:srgbClr val="157057"/>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92" name="Google Shape;492;p7"/>
          <p:cNvSpPr/>
          <p:nvPr/>
        </p:nvSpPr>
        <p:spPr>
          <a:xfrm>
            <a:off x="940189" y="3507349"/>
            <a:ext cx="2392549" cy="1064275"/>
          </a:xfrm>
          <a:prstGeom prst="wedgeRoundRectCallout">
            <a:avLst>
              <a:gd name="adj1" fmla="val 27044"/>
              <a:gd name="adj2" fmla="val 70329"/>
              <a:gd name="adj3" fmla="val 16667"/>
            </a:avLst>
          </a:prstGeom>
          <a:solidFill>
            <a:schemeClr val="lt1"/>
          </a:solidFill>
          <a:ln w="25400" cap="flat" cmpd="sng">
            <a:solidFill>
              <a:srgbClr val="157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7000"/>
              </a:lnSpc>
              <a:spcBef>
                <a:spcPts val="0"/>
              </a:spcBef>
              <a:spcAft>
                <a:spcPts val="0"/>
              </a:spcAft>
              <a:buClr>
                <a:srgbClr val="1F4E79"/>
              </a:buClr>
              <a:buSzPts val="1050"/>
              <a:buFont typeface="Century Gothic"/>
              <a:buNone/>
              <a:tabLst/>
              <a:defRPr/>
            </a:pPr>
            <a:r>
              <a:rPr kumimoji="0" lang="en-GB" sz="1050" b="1" i="0" u="none" strike="noStrike" kern="0" cap="none" spc="0" normalizeH="0" baseline="0" noProof="0">
                <a:ln>
                  <a:noFill/>
                </a:ln>
                <a:solidFill>
                  <a:srgbClr val="1F4E79"/>
                </a:solidFill>
                <a:effectLst/>
                <a:uLnTx/>
                <a:uFillTx/>
                <a:latin typeface="Century Gothic"/>
                <a:ea typeface="Century Gothic"/>
                <a:cs typeface="Century Gothic"/>
                <a:sym typeface="Century Gothic"/>
              </a:rPr>
              <a:t> </a:t>
            </a:r>
            <a:endParaRPr kumimoji="0" sz="11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93" name="Google Shape;493;p7"/>
          <p:cNvSpPr txBox="1"/>
          <p:nvPr/>
        </p:nvSpPr>
        <p:spPr>
          <a:xfrm>
            <a:off x="990459" y="3539605"/>
            <a:ext cx="2392549" cy="10156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000"/>
              <a:buFont typeface="Century Gothic"/>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a:t>
            </a:r>
            <a:r>
              <a:rPr kumimoji="0" lang="en-GB" sz="20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4E79"/>
                </a:solidFill>
                <a:effectLst/>
                <a:uLnTx/>
                <a:uFillTx/>
                <a:latin typeface="Century Gothic"/>
                <a:ea typeface="Century Gothic"/>
                <a:cs typeface="Century Gothic"/>
                <a:sym typeface="Century Gothic"/>
              </a:rPr>
              <a:t>écoute</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des chansons </a:t>
            </a:r>
            <a:r>
              <a:rPr kumimoji="0" lang="en-GB" sz="2000" b="0" i="0" u="none" strike="noStrike" kern="0" cap="none" spc="0" normalizeH="0" baseline="0" noProof="0" dirty="0" err="1">
                <a:ln>
                  <a:noFill/>
                </a:ln>
                <a:solidFill>
                  <a:srgbClr val="1F4E79"/>
                </a:solidFill>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4E79"/>
                </a:solidFill>
                <a:effectLst/>
                <a:uLnTx/>
                <a:uFillTx/>
                <a:latin typeface="Century Gothic"/>
                <a:ea typeface="Century Gothic"/>
                <a:cs typeface="Century Gothic"/>
                <a:sym typeface="Century Gothic"/>
              </a:rPr>
              <a:t>français</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endParaRPr>
          </a:p>
        </p:txBody>
      </p:sp>
      <p:sp>
        <p:nvSpPr>
          <p:cNvPr id="494" name="Google Shape;494;p7"/>
          <p:cNvSpPr txBox="1"/>
          <p:nvPr/>
        </p:nvSpPr>
        <p:spPr>
          <a:xfrm>
            <a:off x="144597" y="3333915"/>
            <a:ext cx="412058" cy="400110"/>
          </a:xfrm>
          <a:prstGeom prst="rect">
            <a:avLst/>
          </a:prstGeom>
          <a:solidFill>
            <a:schemeClr val="lt1"/>
          </a:solidFill>
          <a:ln w="28575" cap="flat" cmpd="sng">
            <a:solidFill>
              <a:srgbClr val="FF0066"/>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txBox="1"/>
          <p:nvPr/>
        </p:nvSpPr>
        <p:spPr>
          <a:xfrm>
            <a:off x="3972860" y="3573563"/>
            <a:ext cx="594887" cy="516821"/>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6" name="Google Shape;496;p7"/>
          <p:cNvSpPr txBox="1"/>
          <p:nvPr/>
        </p:nvSpPr>
        <p:spPr>
          <a:xfrm>
            <a:off x="4657800" y="3601140"/>
            <a:ext cx="752321" cy="446276"/>
          </a:xfrm>
          <a:prstGeom prst="rect">
            <a:avLst/>
          </a:prstGeom>
          <a:solidFill>
            <a:srgbClr val="DDF6FF"/>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300"/>
              <a:buFont typeface="Century Gothic"/>
              <a:buNone/>
              <a:tabLst/>
              <a:defRPr/>
            </a:pPr>
            <a:r>
              <a:rPr kumimoji="0" lang="en-GB" sz="23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97" name="Google Shape;497;p7"/>
          <p:cNvPicPr preferRelativeResize="0"/>
          <p:nvPr/>
        </p:nvPicPr>
        <p:blipFill rotWithShape="1">
          <a:blip r:embed="rId4">
            <a:alphaModFix/>
          </a:blip>
          <a:srcRect/>
          <a:stretch/>
        </p:blipFill>
        <p:spPr>
          <a:xfrm>
            <a:off x="4105604" y="3518111"/>
            <a:ext cx="498794" cy="519576"/>
          </a:xfrm>
          <a:prstGeom prst="rect">
            <a:avLst/>
          </a:prstGeom>
          <a:noFill/>
          <a:ln>
            <a:noFill/>
          </a:ln>
        </p:spPr>
      </p:pic>
      <p:sp>
        <p:nvSpPr>
          <p:cNvPr id="498" name="Google Shape;498;p7"/>
          <p:cNvSpPr txBox="1"/>
          <p:nvPr/>
        </p:nvSpPr>
        <p:spPr>
          <a:xfrm>
            <a:off x="4657800" y="4236229"/>
            <a:ext cx="752321" cy="461665"/>
          </a:xfrm>
          <a:prstGeom prst="rect">
            <a:avLst/>
          </a:prstGeom>
          <a:solidFill>
            <a:srgbClr val="DDF6FF"/>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you</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rot="-5400000">
            <a:off x="7433401" y="2491372"/>
            <a:ext cx="1576131" cy="3162619"/>
          </a:xfrm>
          <a:prstGeom prst="roundRect">
            <a:avLst>
              <a:gd name="adj" fmla="val 16667"/>
            </a:avLst>
          </a:prstGeom>
          <a:solidFill>
            <a:schemeClr val="lt1"/>
          </a:solidFill>
          <a:ln w="12700" cap="flat" cmpd="sng">
            <a:solidFill>
              <a:srgbClr val="157359"/>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00" name="Google Shape;500;p7"/>
          <p:cNvSpPr/>
          <p:nvPr/>
        </p:nvSpPr>
        <p:spPr>
          <a:xfrm rot="-5400000">
            <a:off x="7406760" y="2823330"/>
            <a:ext cx="1396825" cy="2498702"/>
          </a:xfrm>
          <a:prstGeom prst="rect">
            <a:avLst/>
          </a:prstGeom>
          <a:solidFill>
            <a:srgbClr val="A9DA74"/>
          </a:solidFill>
          <a:ln w="25400" cap="flat" cmpd="sng">
            <a:solidFill>
              <a:srgbClr val="157359"/>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01" name="Google Shape;501;p7"/>
          <p:cNvSpPr/>
          <p:nvPr/>
        </p:nvSpPr>
        <p:spPr>
          <a:xfrm>
            <a:off x="9490613" y="3969113"/>
            <a:ext cx="159150" cy="162968"/>
          </a:xfrm>
          <a:prstGeom prst="ellipse">
            <a:avLst/>
          </a:prstGeom>
          <a:solidFill>
            <a:srgbClr val="157359"/>
          </a:solidFill>
          <a:ln w="25400" cap="flat" cmpd="sng">
            <a:solidFill>
              <a:srgbClr val="157057"/>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02" name="Google Shape;502;p7"/>
          <p:cNvSpPr/>
          <p:nvPr/>
        </p:nvSpPr>
        <p:spPr>
          <a:xfrm>
            <a:off x="6926468" y="3429001"/>
            <a:ext cx="2392549" cy="1215496"/>
          </a:xfrm>
          <a:prstGeom prst="wedgeRoundRectCallout">
            <a:avLst>
              <a:gd name="adj1" fmla="val 25628"/>
              <a:gd name="adj2" fmla="val 55003"/>
              <a:gd name="adj3" fmla="val 16667"/>
            </a:avLst>
          </a:prstGeom>
          <a:solidFill>
            <a:schemeClr val="lt1"/>
          </a:solidFill>
          <a:ln w="25400" cap="flat" cmpd="sng">
            <a:solidFill>
              <a:srgbClr val="157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7000"/>
              </a:lnSpc>
              <a:spcBef>
                <a:spcPts val="0"/>
              </a:spcBef>
              <a:spcAft>
                <a:spcPts val="0"/>
              </a:spcAft>
              <a:buClr>
                <a:srgbClr val="1F4E79"/>
              </a:buClr>
              <a:buSzPts val="1050"/>
              <a:buFont typeface="Century Gothic"/>
              <a:buNone/>
              <a:tabLst/>
              <a:defRPr/>
            </a:pPr>
            <a:r>
              <a:rPr kumimoji="0" lang="en-GB" sz="1050" b="1" i="0" u="none" strike="noStrike" kern="0" cap="none" spc="0" normalizeH="0" baseline="0" noProof="0">
                <a:ln>
                  <a:noFill/>
                </a:ln>
                <a:solidFill>
                  <a:srgbClr val="1F4E79"/>
                </a:solidFill>
                <a:effectLst/>
                <a:uLnTx/>
                <a:uFillTx/>
                <a:latin typeface="Century Gothic"/>
                <a:ea typeface="Century Gothic"/>
                <a:cs typeface="Century Gothic"/>
                <a:sym typeface="Century Gothic"/>
              </a:rPr>
              <a:t> </a:t>
            </a:r>
            <a:endParaRPr kumimoji="0" sz="11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03" name="Google Shape;503;p7"/>
          <p:cNvSpPr txBox="1"/>
          <p:nvPr/>
        </p:nvSpPr>
        <p:spPr>
          <a:xfrm>
            <a:off x="6901857" y="3516845"/>
            <a:ext cx="2498703" cy="10156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4E79"/>
              </a:buClr>
              <a:buSzPts val="2000"/>
              <a:buFont typeface="Century Gothic"/>
              <a:buNone/>
              <a:tabLst/>
              <a:defRPr/>
            </a:pPr>
            <a:r>
              <a:rPr kumimoji="0" lang="en-GB" sz="2000" b="1"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Tu</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4E79"/>
                </a:solidFill>
                <a:effectLst/>
                <a:uLnTx/>
                <a:uFillTx/>
                <a:latin typeface="Century Gothic"/>
                <a:ea typeface="Century Gothic"/>
                <a:cs typeface="Century Gothic"/>
                <a:sym typeface="Century Gothic"/>
              </a:rPr>
              <a:t>dessines</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des affiches </a:t>
            </a:r>
            <a:r>
              <a:rPr kumimoji="0" lang="en-GB" sz="2000" b="0" i="0" u="none" strike="noStrike" kern="0" cap="none" spc="0" normalizeH="0" baseline="0" noProof="0" dirty="0" err="1">
                <a:ln>
                  <a:noFill/>
                </a:ln>
                <a:solidFill>
                  <a:srgbClr val="1F4E79"/>
                </a:solidFill>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4E79"/>
                </a:solidFill>
                <a:effectLst/>
                <a:uLnTx/>
                <a:uFillTx/>
                <a:latin typeface="Century Gothic"/>
                <a:ea typeface="Century Gothic"/>
                <a:cs typeface="Century Gothic"/>
                <a:sym typeface="Century Gothic"/>
              </a:rPr>
              <a:t>anglais</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et </a:t>
            </a:r>
            <a:r>
              <a:rPr kumimoji="0" lang="en-GB" sz="2000" b="0" i="0" u="none" strike="noStrike" kern="0" cap="none" spc="0" normalizeH="0" baseline="0" noProof="0" dirty="0" err="1">
                <a:ln>
                  <a:noFill/>
                </a:ln>
                <a:solidFill>
                  <a:srgbClr val="1F4E79"/>
                </a:solidFill>
                <a:effectLst/>
                <a:uLnTx/>
                <a:uFillTx/>
                <a:latin typeface="Century Gothic"/>
                <a:ea typeface="Century Gothic"/>
                <a:cs typeface="Century Gothic"/>
                <a:sym typeface="Century Gothic"/>
              </a:rPr>
              <a:t>français</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04" name="Google Shape;504;p7"/>
          <p:cNvSpPr txBox="1"/>
          <p:nvPr/>
        </p:nvSpPr>
        <p:spPr>
          <a:xfrm>
            <a:off x="6191836" y="3315011"/>
            <a:ext cx="412058" cy="400110"/>
          </a:xfrm>
          <a:prstGeom prst="rect">
            <a:avLst/>
          </a:prstGeom>
          <a:solidFill>
            <a:schemeClr val="lt1"/>
          </a:solidFill>
          <a:ln w="28575" cap="flat" cmpd="sng">
            <a:solidFill>
              <a:srgbClr val="FF0066"/>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txBox="1"/>
          <p:nvPr/>
        </p:nvSpPr>
        <p:spPr>
          <a:xfrm>
            <a:off x="9956349" y="3495260"/>
            <a:ext cx="594887" cy="516821"/>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6" name="Google Shape;506;p7"/>
          <p:cNvSpPr txBox="1"/>
          <p:nvPr/>
        </p:nvSpPr>
        <p:spPr>
          <a:xfrm>
            <a:off x="10641289" y="3522837"/>
            <a:ext cx="783045" cy="446276"/>
          </a:xfrm>
          <a:prstGeom prst="rect">
            <a:avLst/>
          </a:prstGeom>
          <a:solidFill>
            <a:srgbClr val="DDF6FF"/>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300"/>
              <a:buFont typeface="Century Gothic"/>
              <a:buNone/>
              <a:tabLst/>
              <a:defRPr/>
            </a:pPr>
            <a:r>
              <a:rPr kumimoji="0" lang="en-GB" sz="23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07" name="Google Shape;507;p7"/>
          <p:cNvPicPr preferRelativeResize="0"/>
          <p:nvPr/>
        </p:nvPicPr>
        <p:blipFill rotWithShape="1">
          <a:blip r:embed="rId4">
            <a:alphaModFix/>
          </a:blip>
          <a:srcRect/>
          <a:stretch/>
        </p:blipFill>
        <p:spPr>
          <a:xfrm>
            <a:off x="10124254" y="4024656"/>
            <a:ext cx="498794" cy="519576"/>
          </a:xfrm>
          <a:prstGeom prst="rect">
            <a:avLst/>
          </a:prstGeom>
          <a:noFill/>
          <a:ln>
            <a:noFill/>
          </a:ln>
        </p:spPr>
      </p:pic>
      <p:sp>
        <p:nvSpPr>
          <p:cNvPr id="508" name="Google Shape;508;p7"/>
          <p:cNvSpPr txBox="1"/>
          <p:nvPr/>
        </p:nvSpPr>
        <p:spPr>
          <a:xfrm>
            <a:off x="10641289" y="4157926"/>
            <a:ext cx="783045" cy="461665"/>
          </a:xfrm>
          <a:prstGeom prst="rect">
            <a:avLst/>
          </a:prstGeom>
          <a:solidFill>
            <a:srgbClr val="DDF6FF"/>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you</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rot="-5400000">
            <a:off x="1449901" y="4461455"/>
            <a:ext cx="1576131" cy="3162619"/>
          </a:xfrm>
          <a:prstGeom prst="roundRect">
            <a:avLst>
              <a:gd name="adj" fmla="val 16667"/>
            </a:avLst>
          </a:prstGeom>
          <a:solidFill>
            <a:schemeClr val="lt1"/>
          </a:solidFill>
          <a:ln w="12700" cap="flat" cmpd="sng">
            <a:solidFill>
              <a:srgbClr val="157359"/>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10" name="Google Shape;510;p7"/>
          <p:cNvSpPr/>
          <p:nvPr/>
        </p:nvSpPr>
        <p:spPr>
          <a:xfrm rot="-5400000">
            <a:off x="1423260" y="4793413"/>
            <a:ext cx="1396825" cy="2498702"/>
          </a:xfrm>
          <a:prstGeom prst="rect">
            <a:avLst/>
          </a:prstGeom>
          <a:solidFill>
            <a:srgbClr val="A9DA74"/>
          </a:solidFill>
          <a:ln w="25400" cap="flat" cmpd="sng">
            <a:solidFill>
              <a:srgbClr val="157359"/>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11" name="Google Shape;511;p7"/>
          <p:cNvSpPr/>
          <p:nvPr/>
        </p:nvSpPr>
        <p:spPr>
          <a:xfrm>
            <a:off x="3507113" y="5939196"/>
            <a:ext cx="159150" cy="162968"/>
          </a:xfrm>
          <a:prstGeom prst="ellipse">
            <a:avLst/>
          </a:prstGeom>
          <a:solidFill>
            <a:srgbClr val="157359"/>
          </a:solidFill>
          <a:ln w="25400" cap="flat" cmpd="sng">
            <a:solidFill>
              <a:srgbClr val="157057"/>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12" name="Google Shape;512;p7"/>
          <p:cNvSpPr/>
          <p:nvPr/>
        </p:nvSpPr>
        <p:spPr>
          <a:xfrm>
            <a:off x="940189" y="5474016"/>
            <a:ext cx="2392549" cy="1027046"/>
          </a:xfrm>
          <a:prstGeom prst="wedgeRoundRectCallout">
            <a:avLst>
              <a:gd name="adj1" fmla="val 27044"/>
              <a:gd name="adj2" fmla="val 70329"/>
              <a:gd name="adj3" fmla="val 16667"/>
            </a:avLst>
          </a:prstGeom>
          <a:solidFill>
            <a:schemeClr val="lt1"/>
          </a:solidFill>
          <a:ln w="25400" cap="flat" cmpd="sng">
            <a:solidFill>
              <a:srgbClr val="157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7000"/>
              </a:lnSpc>
              <a:spcBef>
                <a:spcPts val="0"/>
              </a:spcBef>
              <a:spcAft>
                <a:spcPts val="0"/>
              </a:spcAft>
              <a:buClr>
                <a:srgbClr val="1F4E79"/>
              </a:buClr>
              <a:buSzPts val="1050"/>
              <a:buFont typeface="Century Gothic"/>
              <a:buNone/>
              <a:tabLst/>
              <a:defRPr/>
            </a:pPr>
            <a:r>
              <a:rPr kumimoji="0" lang="en-GB" sz="1050" b="1" i="0" u="none" strike="noStrike" kern="0" cap="none" spc="0" normalizeH="0" baseline="0" noProof="0">
                <a:ln>
                  <a:noFill/>
                </a:ln>
                <a:solidFill>
                  <a:srgbClr val="1F4E79"/>
                </a:solidFill>
                <a:effectLst/>
                <a:uLnTx/>
                <a:uFillTx/>
                <a:latin typeface="Century Gothic"/>
                <a:ea typeface="Century Gothic"/>
                <a:cs typeface="Century Gothic"/>
                <a:sym typeface="Century Gothic"/>
              </a:rPr>
              <a:t> </a:t>
            </a:r>
            <a:endParaRPr kumimoji="0" sz="11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13" name="Google Shape;513;p7"/>
          <p:cNvSpPr txBox="1"/>
          <p:nvPr/>
        </p:nvSpPr>
        <p:spPr>
          <a:xfrm>
            <a:off x="1000755" y="5551654"/>
            <a:ext cx="2395328" cy="10156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000"/>
              <a:buFont typeface="Century Gothic"/>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Je</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pose des questions </a:t>
            </a:r>
            <a:r>
              <a:rPr kumimoji="0" lang="en-GB" sz="2000" b="0" i="0" u="none" strike="noStrike" kern="0" cap="none" spc="0" normalizeH="0" baseline="0" noProof="0" dirty="0" err="1">
                <a:ln>
                  <a:noFill/>
                </a:ln>
                <a:solidFill>
                  <a:srgbClr val="1F4E79"/>
                </a:solidFill>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4E79"/>
                </a:solidFill>
                <a:effectLst/>
                <a:uLnTx/>
                <a:uFillTx/>
                <a:latin typeface="Century Gothic"/>
                <a:ea typeface="Century Gothic"/>
                <a:cs typeface="Century Gothic"/>
                <a:sym typeface="Century Gothic"/>
              </a:rPr>
              <a:t>classe</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14" name="Google Shape;514;p7"/>
          <p:cNvSpPr txBox="1"/>
          <p:nvPr/>
        </p:nvSpPr>
        <p:spPr>
          <a:xfrm>
            <a:off x="147376" y="5285094"/>
            <a:ext cx="412058" cy="400110"/>
          </a:xfrm>
          <a:prstGeom prst="rect">
            <a:avLst/>
          </a:prstGeom>
          <a:solidFill>
            <a:schemeClr val="lt1"/>
          </a:solidFill>
          <a:ln w="28575" cap="flat" cmpd="sng">
            <a:solidFill>
              <a:srgbClr val="FF0066"/>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txBox="1"/>
          <p:nvPr/>
        </p:nvSpPr>
        <p:spPr>
          <a:xfrm>
            <a:off x="3975639" y="5524742"/>
            <a:ext cx="594887" cy="516821"/>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6" name="Google Shape;516;p7"/>
          <p:cNvSpPr txBox="1"/>
          <p:nvPr/>
        </p:nvSpPr>
        <p:spPr>
          <a:xfrm>
            <a:off x="4660579" y="5552319"/>
            <a:ext cx="752321" cy="461665"/>
          </a:xfrm>
          <a:prstGeom prst="rect">
            <a:avLst/>
          </a:prstGeom>
          <a:solidFill>
            <a:srgbClr val="DDF6FF"/>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17" name="Google Shape;517;p7"/>
          <p:cNvPicPr preferRelativeResize="0"/>
          <p:nvPr/>
        </p:nvPicPr>
        <p:blipFill rotWithShape="1">
          <a:blip r:embed="rId4">
            <a:alphaModFix/>
          </a:blip>
          <a:srcRect/>
          <a:stretch/>
        </p:blipFill>
        <p:spPr>
          <a:xfrm>
            <a:off x="4115885" y="5425416"/>
            <a:ext cx="498794" cy="519576"/>
          </a:xfrm>
          <a:prstGeom prst="rect">
            <a:avLst/>
          </a:prstGeom>
          <a:noFill/>
          <a:ln>
            <a:noFill/>
          </a:ln>
        </p:spPr>
      </p:pic>
      <p:sp>
        <p:nvSpPr>
          <p:cNvPr id="518" name="Google Shape;518;p7"/>
          <p:cNvSpPr txBox="1"/>
          <p:nvPr/>
        </p:nvSpPr>
        <p:spPr>
          <a:xfrm>
            <a:off x="4660579" y="6187408"/>
            <a:ext cx="752321" cy="461665"/>
          </a:xfrm>
          <a:prstGeom prst="rect">
            <a:avLst/>
          </a:prstGeom>
          <a:solidFill>
            <a:srgbClr val="DDF6FF"/>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you</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rot="-5400000">
            <a:off x="7436180" y="4442551"/>
            <a:ext cx="1576131" cy="3162619"/>
          </a:xfrm>
          <a:prstGeom prst="roundRect">
            <a:avLst>
              <a:gd name="adj" fmla="val 16667"/>
            </a:avLst>
          </a:prstGeom>
          <a:solidFill>
            <a:schemeClr val="lt1"/>
          </a:solidFill>
          <a:ln w="12700" cap="flat" cmpd="sng">
            <a:solidFill>
              <a:srgbClr val="157359"/>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20" name="Google Shape;520;p7"/>
          <p:cNvSpPr/>
          <p:nvPr/>
        </p:nvSpPr>
        <p:spPr>
          <a:xfrm rot="-5400000">
            <a:off x="7409539" y="4774509"/>
            <a:ext cx="1396825" cy="2498702"/>
          </a:xfrm>
          <a:prstGeom prst="rect">
            <a:avLst/>
          </a:prstGeom>
          <a:solidFill>
            <a:srgbClr val="A9DA74"/>
          </a:solidFill>
          <a:ln w="25400" cap="flat" cmpd="sng">
            <a:solidFill>
              <a:srgbClr val="157359"/>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21" name="Google Shape;521;p7"/>
          <p:cNvSpPr/>
          <p:nvPr/>
        </p:nvSpPr>
        <p:spPr>
          <a:xfrm>
            <a:off x="9493392" y="5920292"/>
            <a:ext cx="159150" cy="162968"/>
          </a:xfrm>
          <a:prstGeom prst="ellipse">
            <a:avLst/>
          </a:prstGeom>
          <a:solidFill>
            <a:srgbClr val="157359"/>
          </a:solidFill>
          <a:ln w="25400" cap="flat" cmpd="sng">
            <a:solidFill>
              <a:srgbClr val="157057"/>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22" name="Google Shape;522;p7"/>
          <p:cNvSpPr/>
          <p:nvPr/>
        </p:nvSpPr>
        <p:spPr>
          <a:xfrm>
            <a:off x="6929247" y="5467566"/>
            <a:ext cx="2392549" cy="1103204"/>
          </a:xfrm>
          <a:prstGeom prst="wedgeRoundRectCallout">
            <a:avLst>
              <a:gd name="adj1" fmla="val 26336"/>
              <a:gd name="adj2" fmla="val 61119"/>
              <a:gd name="adj3" fmla="val 16667"/>
            </a:avLst>
          </a:prstGeom>
          <a:solidFill>
            <a:schemeClr val="lt1"/>
          </a:solidFill>
          <a:ln w="25400" cap="flat" cmpd="sng">
            <a:solidFill>
              <a:srgbClr val="157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7000"/>
              </a:lnSpc>
              <a:spcBef>
                <a:spcPts val="0"/>
              </a:spcBef>
              <a:spcAft>
                <a:spcPts val="0"/>
              </a:spcAft>
              <a:buClr>
                <a:srgbClr val="1F4E79"/>
              </a:buClr>
              <a:buSzPts val="1050"/>
              <a:buFont typeface="Century Gothic"/>
              <a:buNone/>
              <a:tabLst/>
              <a:defRPr/>
            </a:pPr>
            <a:r>
              <a:rPr kumimoji="0" lang="en-GB" sz="1050" b="1" i="0" u="none" strike="noStrike" kern="0" cap="none" spc="0" normalizeH="0" baseline="0" noProof="0">
                <a:ln>
                  <a:noFill/>
                </a:ln>
                <a:solidFill>
                  <a:srgbClr val="1F4E79"/>
                </a:solidFill>
                <a:effectLst/>
                <a:uLnTx/>
                <a:uFillTx/>
                <a:latin typeface="Century Gothic"/>
                <a:ea typeface="Century Gothic"/>
                <a:cs typeface="Century Gothic"/>
                <a:sym typeface="Century Gothic"/>
              </a:rPr>
              <a:t> </a:t>
            </a:r>
            <a:endParaRPr kumimoji="0" sz="11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23" name="Google Shape;523;p7"/>
          <p:cNvSpPr txBox="1"/>
          <p:nvPr/>
        </p:nvSpPr>
        <p:spPr>
          <a:xfrm>
            <a:off x="6989197" y="5506173"/>
            <a:ext cx="2395328" cy="10156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4E79"/>
              </a:buClr>
              <a:buSzPts val="2000"/>
              <a:buFont typeface="Century Gothic"/>
              <a:buNone/>
              <a:tabLst/>
              <a:defRPr/>
            </a:pPr>
            <a:r>
              <a:rPr kumimoji="0" lang="en-GB" sz="2000" b="1"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J’</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4E79"/>
                </a:solidFill>
                <a:effectLst/>
                <a:uLnTx/>
                <a:uFillTx/>
                <a:latin typeface="Century Gothic"/>
                <a:ea typeface="Century Gothic"/>
                <a:cs typeface="Century Gothic"/>
                <a:sym typeface="Century Gothic"/>
              </a:rPr>
              <a:t>enseigne</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des mots </a:t>
            </a:r>
            <a:r>
              <a:rPr kumimoji="0" lang="en-GB" sz="2000" b="0" i="0" u="none" strike="noStrike" kern="0" cap="none" spc="0" normalizeH="0" baseline="0" noProof="0" dirty="0" err="1">
                <a:ln>
                  <a:noFill/>
                </a:ln>
                <a:solidFill>
                  <a:srgbClr val="1F4E79"/>
                </a:solidFill>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4E79"/>
                </a:solidFill>
                <a:effectLst/>
                <a:uLnTx/>
                <a:uFillTx/>
                <a:latin typeface="Century Gothic"/>
                <a:ea typeface="Century Gothic"/>
                <a:cs typeface="Century Gothic"/>
                <a:sym typeface="Century Gothic"/>
              </a:rPr>
              <a:t>anglais</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à </a:t>
            </a:r>
            <a:r>
              <a:rPr kumimoji="0" lang="en-GB" sz="2000" b="0" i="0" u="none" strike="noStrike" kern="0" cap="none" spc="0" normalizeH="0" baseline="0" noProof="0" dirty="0" err="1">
                <a:ln>
                  <a:noFill/>
                </a:ln>
                <a:solidFill>
                  <a:srgbClr val="1F4E79"/>
                </a:solidFill>
                <a:effectLst/>
                <a:uLnTx/>
                <a:uFillTx/>
                <a:latin typeface="Century Gothic"/>
                <a:ea typeface="Century Gothic"/>
                <a:cs typeface="Century Gothic"/>
                <a:sym typeface="Century Gothic"/>
              </a:rPr>
              <a:t>mon</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chat.</a:t>
            </a:r>
            <a:endParaRPr kumimoji="0"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endParaRPr>
          </a:p>
        </p:txBody>
      </p:sp>
      <p:sp>
        <p:nvSpPr>
          <p:cNvPr id="524" name="Google Shape;524;p7"/>
          <p:cNvSpPr txBox="1"/>
          <p:nvPr/>
        </p:nvSpPr>
        <p:spPr>
          <a:xfrm>
            <a:off x="6194615" y="5266190"/>
            <a:ext cx="412058" cy="400110"/>
          </a:xfrm>
          <a:prstGeom prst="rect">
            <a:avLst/>
          </a:prstGeom>
          <a:solidFill>
            <a:schemeClr val="lt1"/>
          </a:solidFill>
          <a:ln w="28575" cap="flat" cmpd="sng">
            <a:solidFill>
              <a:srgbClr val="FF0066"/>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txBox="1"/>
          <p:nvPr/>
        </p:nvSpPr>
        <p:spPr>
          <a:xfrm>
            <a:off x="9959128" y="5446439"/>
            <a:ext cx="594887" cy="516821"/>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6" name="Google Shape;526;p7"/>
          <p:cNvSpPr txBox="1"/>
          <p:nvPr/>
        </p:nvSpPr>
        <p:spPr>
          <a:xfrm>
            <a:off x="10644068" y="5474016"/>
            <a:ext cx="783045" cy="461665"/>
          </a:xfrm>
          <a:prstGeom prst="rect">
            <a:avLst/>
          </a:prstGeom>
          <a:solidFill>
            <a:srgbClr val="DDF6FF"/>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27" name="Google Shape;527;p7"/>
          <p:cNvPicPr preferRelativeResize="0"/>
          <p:nvPr/>
        </p:nvPicPr>
        <p:blipFill rotWithShape="1">
          <a:blip r:embed="rId4">
            <a:alphaModFix/>
          </a:blip>
          <a:srcRect/>
          <a:stretch/>
        </p:blipFill>
        <p:spPr>
          <a:xfrm>
            <a:off x="10100248" y="5328171"/>
            <a:ext cx="498794" cy="519576"/>
          </a:xfrm>
          <a:prstGeom prst="rect">
            <a:avLst/>
          </a:prstGeom>
          <a:noFill/>
          <a:ln>
            <a:noFill/>
          </a:ln>
        </p:spPr>
      </p:pic>
      <p:sp>
        <p:nvSpPr>
          <p:cNvPr id="528" name="Google Shape;528;p7"/>
          <p:cNvSpPr txBox="1"/>
          <p:nvPr/>
        </p:nvSpPr>
        <p:spPr>
          <a:xfrm>
            <a:off x="10644068" y="6109105"/>
            <a:ext cx="783045" cy="461665"/>
          </a:xfrm>
          <a:prstGeom prst="rect">
            <a:avLst/>
          </a:prstGeom>
          <a:solidFill>
            <a:srgbClr val="DDF6FF"/>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you</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29" name="Google Shape;529;p7" descr="A picture containing text, outdoor, flock&#10;&#10;Description automatically generated"/>
          <p:cNvPicPr preferRelativeResize="0"/>
          <p:nvPr/>
        </p:nvPicPr>
        <p:blipFill rotWithShape="1">
          <a:blip r:embed="rId5">
            <a:alphaModFix/>
          </a:blip>
          <a:srcRect/>
          <a:stretch/>
        </p:blipFill>
        <p:spPr>
          <a:xfrm rot="5892877">
            <a:off x="1053914" y="1630365"/>
            <a:ext cx="260040" cy="311367"/>
          </a:xfrm>
          <a:prstGeom prst="rect">
            <a:avLst/>
          </a:prstGeom>
          <a:noFill/>
          <a:ln>
            <a:noFill/>
          </a:ln>
        </p:spPr>
      </p:pic>
      <p:pic>
        <p:nvPicPr>
          <p:cNvPr id="531" name="Google Shape;531;p7" descr="A picture containing text, outdoor, flock&#10;&#10;Description automatically generated"/>
          <p:cNvPicPr preferRelativeResize="0"/>
          <p:nvPr/>
        </p:nvPicPr>
        <p:blipFill rotWithShape="1">
          <a:blip r:embed="rId5">
            <a:alphaModFix/>
          </a:blip>
          <a:srcRect/>
          <a:stretch/>
        </p:blipFill>
        <p:spPr>
          <a:xfrm rot="5892877">
            <a:off x="1084809" y="3613882"/>
            <a:ext cx="260040" cy="311367"/>
          </a:xfrm>
          <a:prstGeom prst="rect">
            <a:avLst/>
          </a:prstGeom>
          <a:noFill/>
          <a:ln>
            <a:noFill/>
          </a:ln>
        </p:spPr>
      </p:pic>
      <p:pic>
        <p:nvPicPr>
          <p:cNvPr id="532" name="Google Shape;532;p7" descr="A picture containing text, outdoor, flock&#10;&#10;Description automatically generated"/>
          <p:cNvPicPr preferRelativeResize="0"/>
          <p:nvPr/>
        </p:nvPicPr>
        <p:blipFill rotWithShape="1">
          <a:blip r:embed="rId5">
            <a:alphaModFix/>
          </a:blip>
          <a:srcRect/>
          <a:stretch/>
        </p:blipFill>
        <p:spPr>
          <a:xfrm rot="5892877">
            <a:off x="1084809" y="5627467"/>
            <a:ext cx="260040" cy="311367"/>
          </a:xfrm>
          <a:prstGeom prst="rect">
            <a:avLst/>
          </a:prstGeom>
          <a:noFill/>
          <a:ln>
            <a:noFill/>
          </a:ln>
        </p:spPr>
      </p:pic>
      <p:sp>
        <p:nvSpPr>
          <p:cNvPr id="533" name="Google Shape;533;p7"/>
          <p:cNvSpPr txBox="1"/>
          <p:nvPr/>
        </p:nvSpPr>
        <p:spPr>
          <a:xfrm>
            <a:off x="9938109" y="2114012"/>
            <a:ext cx="594887" cy="516821"/>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4" name="Google Shape;534;p7"/>
          <p:cNvSpPr/>
          <p:nvPr/>
        </p:nvSpPr>
        <p:spPr>
          <a:xfrm rot="-5400000">
            <a:off x="7397138" y="545956"/>
            <a:ext cx="1576131" cy="3162619"/>
          </a:xfrm>
          <a:prstGeom prst="roundRect">
            <a:avLst>
              <a:gd name="adj" fmla="val 16667"/>
            </a:avLst>
          </a:prstGeom>
          <a:solidFill>
            <a:schemeClr val="lt1"/>
          </a:solidFill>
          <a:ln w="12700" cap="flat" cmpd="sng">
            <a:solidFill>
              <a:srgbClr val="157359"/>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35" name="Google Shape;535;p7"/>
          <p:cNvSpPr/>
          <p:nvPr/>
        </p:nvSpPr>
        <p:spPr>
          <a:xfrm rot="-5400000">
            <a:off x="7370497" y="877914"/>
            <a:ext cx="1396825" cy="2498702"/>
          </a:xfrm>
          <a:prstGeom prst="rect">
            <a:avLst/>
          </a:prstGeom>
          <a:solidFill>
            <a:srgbClr val="A9DA74"/>
          </a:solidFill>
          <a:ln w="25400" cap="flat" cmpd="sng">
            <a:solidFill>
              <a:srgbClr val="157359"/>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36" name="Google Shape;536;p7"/>
          <p:cNvSpPr/>
          <p:nvPr/>
        </p:nvSpPr>
        <p:spPr>
          <a:xfrm>
            <a:off x="9454350" y="2023697"/>
            <a:ext cx="159150" cy="162968"/>
          </a:xfrm>
          <a:prstGeom prst="ellipse">
            <a:avLst/>
          </a:prstGeom>
          <a:solidFill>
            <a:srgbClr val="157359"/>
          </a:solidFill>
          <a:ln w="25400" cap="flat" cmpd="sng">
            <a:solidFill>
              <a:srgbClr val="157057"/>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37" name="Google Shape;537;p7"/>
          <p:cNvSpPr/>
          <p:nvPr/>
        </p:nvSpPr>
        <p:spPr>
          <a:xfrm>
            <a:off x="6890205" y="1506500"/>
            <a:ext cx="2392549" cy="1096754"/>
          </a:xfrm>
          <a:prstGeom prst="wedgeRoundRectCallout">
            <a:avLst>
              <a:gd name="adj1" fmla="val 27044"/>
              <a:gd name="adj2" fmla="val 70329"/>
              <a:gd name="adj3" fmla="val 16667"/>
            </a:avLst>
          </a:prstGeom>
          <a:solidFill>
            <a:schemeClr val="lt1"/>
          </a:solidFill>
          <a:ln w="25400" cap="flat" cmpd="sng">
            <a:solidFill>
              <a:srgbClr val="157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7000"/>
              </a:lnSpc>
              <a:spcBef>
                <a:spcPts val="0"/>
              </a:spcBef>
              <a:spcAft>
                <a:spcPts val="0"/>
              </a:spcAft>
              <a:buClr>
                <a:srgbClr val="1F4E79"/>
              </a:buClr>
              <a:buSzPts val="1050"/>
              <a:buFont typeface="Century Gothic"/>
              <a:buNone/>
              <a:tabLst/>
              <a:defRPr/>
            </a:pPr>
            <a:r>
              <a:rPr kumimoji="0" lang="en-GB" sz="1050" b="1" i="0" u="none" strike="noStrike" kern="0" cap="none" spc="0" normalizeH="0" baseline="0" noProof="0">
                <a:ln>
                  <a:noFill/>
                </a:ln>
                <a:solidFill>
                  <a:srgbClr val="1F4E79"/>
                </a:solidFill>
                <a:effectLst/>
                <a:uLnTx/>
                <a:uFillTx/>
                <a:latin typeface="Century Gothic"/>
                <a:ea typeface="Century Gothic"/>
                <a:cs typeface="Century Gothic"/>
                <a:sym typeface="Century Gothic"/>
              </a:rPr>
              <a:t> </a:t>
            </a:r>
            <a:endParaRPr kumimoji="0" sz="11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38" name="Google Shape;538;p7"/>
          <p:cNvSpPr txBox="1"/>
          <p:nvPr/>
        </p:nvSpPr>
        <p:spPr>
          <a:xfrm>
            <a:off x="6939135" y="1662627"/>
            <a:ext cx="2203392"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4E79"/>
              </a:buClr>
              <a:buSzPts val="2000"/>
              <a:buFont typeface="Century Gothic"/>
              <a:buNone/>
              <a:tabLst/>
              <a:defRPr/>
            </a:pPr>
            <a:r>
              <a:rPr kumimoji="0" lang="en-GB" sz="2000" b="1"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Tu</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4E79"/>
                </a:solidFill>
                <a:effectLst/>
                <a:uLnTx/>
                <a:uFillTx/>
                <a:latin typeface="Century Gothic"/>
                <a:ea typeface="Century Gothic"/>
                <a:cs typeface="Century Gothic"/>
                <a:sym typeface="Century Gothic"/>
              </a:rPr>
              <a:t>prononces</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bien le </a:t>
            </a:r>
            <a:r>
              <a:rPr kumimoji="0" lang="en-GB" sz="2000" b="0" i="0" u="none" strike="noStrike" kern="0" cap="none" spc="0" normalizeH="0" baseline="0" noProof="0" dirty="0" err="1">
                <a:ln>
                  <a:noFill/>
                </a:ln>
                <a:solidFill>
                  <a:srgbClr val="1F4E79"/>
                </a:solidFill>
                <a:effectLst/>
                <a:uLnTx/>
                <a:uFillTx/>
                <a:latin typeface="Century Gothic"/>
                <a:ea typeface="Century Gothic"/>
                <a:cs typeface="Century Gothic"/>
                <a:sym typeface="Century Gothic"/>
              </a:rPr>
              <a:t>français</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endParaRPr>
          </a:p>
        </p:txBody>
      </p:sp>
      <p:sp>
        <p:nvSpPr>
          <p:cNvPr id="539" name="Google Shape;539;p7"/>
          <p:cNvSpPr txBox="1"/>
          <p:nvPr/>
        </p:nvSpPr>
        <p:spPr>
          <a:xfrm>
            <a:off x="6094613" y="1369595"/>
            <a:ext cx="412058" cy="400110"/>
          </a:xfrm>
          <a:prstGeom prst="rect">
            <a:avLst/>
          </a:prstGeom>
          <a:solidFill>
            <a:schemeClr val="lt1"/>
          </a:solidFill>
          <a:ln w="28575" cap="flat" cmpd="sng">
            <a:solidFill>
              <a:srgbClr val="FF0066"/>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7"/>
          <p:cNvSpPr txBox="1"/>
          <p:nvPr/>
        </p:nvSpPr>
        <p:spPr>
          <a:xfrm>
            <a:off x="9938109" y="1478923"/>
            <a:ext cx="594887" cy="516821"/>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1" name="Google Shape;541;p7"/>
          <p:cNvSpPr txBox="1"/>
          <p:nvPr/>
        </p:nvSpPr>
        <p:spPr>
          <a:xfrm>
            <a:off x="10623048" y="1506500"/>
            <a:ext cx="759685" cy="461665"/>
          </a:xfrm>
          <a:prstGeom prst="rect">
            <a:avLst/>
          </a:prstGeom>
          <a:solidFill>
            <a:srgbClr val="DDF6FF"/>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42" name="Google Shape;542;p7"/>
          <p:cNvPicPr preferRelativeResize="0"/>
          <p:nvPr/>
        </p:nvPicPr>
        <p:blipFill rotWithShape="1">
          <a:blip r:embed="rId4">
            <a:alphaModFix/>
          </a:blip>
          <a:srcRect/>
          <a:stretch/>
        </p:blipFill>
        <p:spPr>
          <a:xfrm>
            <a:off x="10109026" y="2016570"/>
            <a:ext cx="498794" cy="519576"/>
          </a:xfrm>
          <a:prstGeom prst="rect">
            <a:avLst/>
          </a:prstGeom>
          <a:noFill/>
          <a:ln>
            <a:noFill/>
          </a:ln>
        </p:spPr>
      </p:pic>
      <p:sp>
        <p:nvSpPr>
          <p:cNvPr id="543" name="Google Shape;543;p7"/>
          <p:cNvSpPr txBox="1"/>
          <p:nvPr/>
        </p:nvSpPr>
        <p:spPr>
          <a:xfrm>
            <a:off x="10623049" y="2141589"/>
            <a:ext cx="759686" cy="461665"/>
          </a:xfrm>
          <a:prstGeom prst="rect">
            <a:avLst/>
          </a:prstGeom>
          <a:solidFill>
            <a:srgbClr val="DDF6FF"/>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you</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44" name="Google Shape;544;p7" descr="A picture containing text, outdoor, flock&#10;&#10;Description automatically generated"/>
          <p:cNvPicPr preferRelativeResize="0"/>
          <p:nvPr/>
        </p:nvPicPr>
        <p:blipFill rotWithShape="1">
          <a:blip r:embed="rId5">
            <a:alphaModFix/>
          </a:blip>
          <a:srcRect/>
          <a:stretch/>
        </p:blipFill>
        <p:spPr>
          <a:xfrm rot="5892877">
            <a:off x="7031841" y="1707290"/>
            <a:ext cx="260040" cy="311367"/>
          </a:xfrm>
          <a:prstGeom prst="rect">
            <a:avLst/>
          </a:prstGeom>
          <a:noFill/>
          <a:ln>
            <a:noFill/>
          </a:ln>
        </p:spPr>
      </p:pic>
      <p:pic>
        <p:nvPicPr>
          <p:cNvPr id="546" name="Google Shape;546;p7" descr="A picture containing text, outdoor, flock&#10;&#10;Description automatically generated"/>
          <p:cNvPicPr preferRelativeResize="0"/>
          <p:nvPr/>
        </p:nvPicPr>
        <p:blipFill rotWithShape="1">
          <a:blip r:embed="rId5">
            <a:alphaModFix/>
          </a:blip>
          <a:srcRect/>
          <a:stretch/>
        </p:blipFill>
        <p:spPr>
          <a:xfrm rot="5892877">
            <a:off x="7000372" y="3568810"/>
            <a:ext cx="260040" cy="311367"/>
          </a:xfrm>
          <a:prstGeom prst="rect">
            <a:avLst/>
          </a:prstGeom>
          <a:noFill/>
          <a:ln>
            <a:noFill/>
          </a:ln>
        </p:spPr>
      </p:pic>
      <p:pic>
        <p:nvPicPr>
          <p:cNvPr id="547" name="Google Shape;547;p7" descr="A picture containing text, outdoor, flock&#10;&#10;Description automatically generated"/>
          <p:cNvPicPr preferRelativeResize="0"/>
          <p:nvPr/>
        </p:nvPicPr>
        <p:blipFill rotWithShape="1">
          <a:blip r:embed="rId5">
            <a:alphaModFix/>
          </a:blip>
          <a:srcRect/>
          <a:stretch/>
        </p:blipFill>
        <p:spPr>
          <a:xfrm rot="5892877">
            <a:off x="7031840" y="5583205"/>
            <a:ext cx="260040" cy="311367"/>
          </a:xfrm>
          <a:prstGeom prst="rect">
            <a:avLst/>
          </a:prstGeom>
          <a:noFill/>
          <a:ln>
            <a:noFill/>
          </a:ln>
        </p:spPr>
      </p:pic>
      <p:pic>
        <p:nvPicPr>
          <p:cNvPr id="548" name="Google Shape;548;p7" descr="Teacher"/>
          <p:cNvPicPr preferRelativeResize="0"/>
          <p:nvPr/>
        </p:nvPicPr>
        <p:blipFill rotWithShape="1">
          <a:blip r:embed="rId6">
            <a:alphaModFix/>
          </a:blip>
          <a:srcRect/>
          <a:stretch/>
        </p:blipFill>
        <p:spPr>
          <a:xfrm>
            <a:off x="-30093" y="278155"/>
            <a:ext cx="914400" cy="914400"/>
          </a:xfrm>
          <a:prstGeom prst="rect">
            <a:avLst/>
          </a:prstGeom>
          <a:noFill/>
          <a:ln>
            <a:noFill/>
          </a:ln>
        </p:spPr>
      </p:pic>
      <p:pic>
        <p:nvPicPr>
          <p:cNvPr id="3" name="Picture 2" descr="A cartoon of a person&#10;&#10;Description automatically generated with low confidence">
            <a:extLst>
              <a:ext uri="{FF2B5EF4-FFF2-40B4-BE49-F238E27FC236}">
                <a16:creationId xmlns:a16="http://schemas.microsoft.com/office/drawing/2014/main" id="{1E154BA8-A95C-4407-9460-73B9BE1A5557}"/>
              </a:ext>
            </a:extLst>
          </p:cNvPr>
          <p:cNvPicPr>
            <a:picLocks noChangeAspect="1"/>
          </p:cNvPicPr>
          <p:nvPr/>
        </p:nvPicPr>
        <p:blipFill rotWithShape="1">
          <a:blip r:embed="rId7">
            <a:extLst>
              <a:ext uri="{28A0092B-C50C-407E-A947-70E740481C1C}">
                <a14:useLocalDpi xmlns:a14="http://schemas.microsoft.com/office/drawing/2010/main" val="0"/>
              </a:ext>
            </a:extLst>
          </a:blip>
          <a:srcRect b="69255"/>
          <a:stretch/>
        </p:blipFill>
        <p:spPr>
          <a:xfrm>
            <a:off x="5694129" y="446276"/>
            <a:ext cx="1159513" cy="795052"/>
          </a:xfrm>
          <a:prstGeom prst="ellipse">
            <a:avLst/>
          </a:prstGeom>
        </p:spPr>
      </p:pic>
      <p:pic>
        <p:nvPicPr>
          <p:cNvPr id="5" name="Picture 4" descr="A child's drawing of a child&#10;&#10;Description automatically generated with low confidence">
            <a:extLst>
              <a:ext uri="{FF2B5EF4-FFF2-40B4-BE49-F238E27FC236}">
                <a16:creationId xmlns:a16="http://schemas.microsoft.com/office/drawing/2014/main" id="{92C516CB-71FE-4D7B-8E2C-3E583A564E38}"/>
              </a:ext>
            </a:extLst>
          </p:cNvPr>
          <p:cNvPicPr>
            <a:picLocks noChangeAspect="1"/>
          </p:cNvPicPr>
          <p:nvPr/>
        </p:nvPicPr>
        <p:blipFill rotWithShape="1">
          <a:blip r:embed="rId8">
            <a:extLst>
              <a:ext uri="{28A0092B-C50C-407E-A947-70E740481C1C}">
                <a14:useLocalDpi xmlns:a14="http://schemas.microsoft.com/office/drawing/2010/main" val="0"/>
              </a:ext>
            </a:extLst>
          </a:blip>
          <a:srcRect b="51064"/>
          <a:stretch/>
        </p:blipFill>
        <p:spPr>
          <a:xfrm>
            <a:off x="6708456" y="426472"/>
            <a:ext cx="999534" cy="822072"/>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1"/>
                                          </p:stCondLst>
                                        </p:cTn>
                                        <p:tgtEl>
                                          <p:spTgt spid="52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97"/>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1"/>
                                          </p:stCondLst>
                                        </p:cTn>
                                        <p:tgtEl>
                                          <p:spTgt spid="5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7"/>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1"/>
                                          </p:stCondLst>
                                        </p:cTn>
                                        <p:tgtEl>
                                          <p:spTgt spid="5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42"/>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1"/>
                                          </p:stCondLst>
                                        </p:cTn>
                                        <p:tgtEl>
                                          <p:spTgt spid="54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7"/>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1"/>
                                          </p:stCondLst>
                                        </p:cTn>
                                        <p:tgtEl>
                                          <p:spTgt spid="54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7"/>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1"/>
                                          </p:stCondLst>
                                        </p:cTn>
                                        <p:tgtEl>
                                          <p:spTgt spid="5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8"/>
          <p:cNvSpPr txBox="1">
            <a:spLocks noGrp="1"/>
          </p:cNvSpPr>
          <p:nvPr>
            <p:ph type="title"/>
          </p:nvPr>
        </p:nvSpPr>
        <p:spPr>
          <a:xfrm>
            <a:off x="148520" y="65355"/>
            <a:ext cx="10515600" cy="7701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a:solidFill>
                  <a:srgbClr val="002060"/>
                </a:solidFill>
                <a:latin typeface="Century Gothic"/>
                <a:ea typeface="Century Gothic"/>
                <a:cs typeface="Century Gothic"/>
                <a:sym typeface="Century Gothic"/>
              </a:rPr>
              <a:t>Infinitive verbs</a:t>
            </a:r>
            <a:endParaRPr/>
          </a:p>
        </p:txBody>
      </p:sp>
      <p:pic>
        <p:nvPicPr>
          <p:cNvPr id="555" name="Google Shape;555;p8" descr="Jigsaw, Puzzle, Piece, Game, Concept, Solution"/>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556" name="Google Shape;556;p8"/>
          <p:cNvSpPr txBox="1"/>
          <p:nvPr/>
        </p:nvSpPr>
        <p:spPr>
          <a:xfrm>
            <a:off x="79547" y="842618"/>
            <a:ext cx="10768565" cy="95410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Remember that there are two ways to translate French infinitives into English: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8"/>
          <p:cNvSpPr/>
          <p:nvPr/>
        </p:nvSpPr>
        <p:spPr>
          <a:xfrm>
            <a:off x="847805" y="2474344"/>
            <a:ext cx="7052492" cy="523220"/>
          </a:xfrm>
          <a:prstGeom prst="roundRect">
            <a:avLst>
              <a:gd name="adj" fmla="val 16667"/>
            </a:avLst>
          </a:prstGeom>
          <a:solidFill>
            <a:srgbClr val="D5F7FF"/>
          </a:solidFill>
          <a:ln w="25400" cap="flat" cmpd="sng">
            <a:solidFill>
              <a:srgbClr val="157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58" name="Google Shape;558;p8"/>
          <p:cNvSpPr txBox="1"/>
          <p:nvPr/>
        </p:nvSpPr>
        <p:spPr>
          <a:xfrm>
            <a:off x="846299" y="2478233"/>
            <a:ext cx="7053998"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C’est facile de </a:t>
            </a:r>
            <a:r>
              <a:rPr kumimoji="0" lang="en-GB" sz="2800" b="0" i="0" u="sng" strike="noStrike" kern="0" cap="none" spc="0" normalizeH="0" baseline="0" noProof="0">
                <a:ln>
                  <a:noFill/>
                </a:ln>
                <a:solidFill>
                  <a:srgbClr val="002060"/>
                </a:solidFill>
                <a:effectLst/>
                <a:uLnTx/>
                <a:uFillTx/>
                <a:latin typeface="Century Gothic"/>
                <a:ea typeface="Century Gothic"/>
                <a:cs typeface="Century Gothic"/>
                <a:sym typeface="Century Gothic"/>
              </a:rPr>
              <a:t>parl</a:t>
            </a:r>
            <a:r>
              <a:rPr kumimoji="0" lang="en-GB" sz="2800" b="1" i="0" u="sng" strike="noStrike" kern="0" cap="none" spc="0" normalizeH="0" baseline="0" noProof="0">
                <a:ln>
                  <a:noFill/>
                </a:ln>
                <a:solidFill>
                  <a:srgbClr val="92D050"/>
                </a:solidFill>
                <a:effectLst/>
                <a:uLnTx/>
                <a:uFillTx/>
                <a:latin typeface="Century Gothic"/>
                <a:ea typeface="Century Gothic"/>
                <a:cs typeface="Century Gothic"/>
                <a:sym typeface="Century Gothic"/>
              </a:rPr>
              <a:t>er</a:t>
            </a: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français.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8"/>
          <p:cNvSpPr/>
          <p:nvPr/>
        </p:nvSpPr>
        <p:spPr>
          <a:xfrm>
            <a:off x="2974181" y="2370849"/>
            <a:ext cx="558800" cy="748529"/>
          </a:xfrm>
          <a:prstGeom prst="ellipse">
            <a:avLst/>
          </a:prstGeom>
          <a:noFill/>
          <a:ln w="25400" cap="flat" cmpd="sng">
            <a:solidFill>
              <a:srgbClr val="FF00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60" name="Google Shape;560;p8"/>
          <p:cNvSpPr/>
          <p:nvPr/>
        </p:nvSpPr>
        <p:spPr>
          <a:xfrm>
            <a:off x="4142082" y="1853842"/>
            <a:ext cx="6292365" cy="489853"/>
          </a:xfrm>
          <a:prstGeom prst="wedgeRoundRectCallout">
            <a:avLst>
              <a:gd name="adj1" fmla="val -61606"/>
              <a:gd name="adj2" fmla="val 60428"/>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You add ‘</a:t>
            </a: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de</a:t>
            </a: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to link adjective and verb.</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8"/>
          <p:cNvSpPr txBox="1"/>
          <p:nvPr/>
        </p:nvSpPr>
        <p:spPr>
          <a:xfrm>
            <a:off x="810670" y="3242315"/>
            <a:ext cx="6306226"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It’s easy </a:t>
            </a:r>
            <a:r>
              <a:rPr kumimoji="0" lang="en-GB" sz="28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to</a:t>
            </a: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speak French.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62" name="Google Shape;562;p8"/>
          <p:cNvPicPr preferRelativeResize="0"/>
          <p:nvPr/>
        </p:nvPicPr>
        <p:blipFill rotWithShape="1">
          <a:blip r:embed="rId4">
            <a:alphaModFix/>
          </a:blip>
          <a:srcRect/>
          <a:stretch/>
        </p:blipFill>
        <p:spPr>
          <a:xfrm>
            <a:off x="204236" y="3207607"/>
            <a:ext cx="634523" cy="671647"/>
          </a:xfrm>
          <a:prstGeom prst="rect">
            <a:avLst/>
          </a:prstGeom>
          <a:noFill/>
          <a:ln>
            <a:noFill/>
          </a:ln>
        </p:spPr>
      </p:pic>
      <p:sp>
        <p:nvSpPr>
          <p:cNvPr id="563" name="Google Shape;563;p8"/>
          <p:cNvSpPr/>
          <p:nvPr/>
        </p:nvSpPr>
        <p:spPr>
          <a:xfrm>
            <a:off x="838759" y="4630406"/>
            <a:ext cx="7061538" cy="523220"/>
          </a:xfrm>
          <a:prstGeom prst="roundRect">
            <a:avLst>
              <a:gd name="adj" fmla="val 16667"/>
            </a:avLst>
          </a:prstGeom>
          <a:solidFill>
            <a:srgbClr val="D5F7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64" name="Google Shape;564;p8"/>
          <p:cNvSpPr txBox="1"/>
          <p:nvPr/>
        </p:nvSpPr>
        <p:spPr>
          <a:xfrm>
            <a:off x="838759" y="4644582"/>
            <a:ext cx="6775962"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sng" strike="noStrike" kern="0" cap="none" spc="0" normalizeH="0" baseline="0" noProof="0">
                <a:ln>
                  <a:noFill/>
                </a:ln>
                <a:solidFill>
                  <a:srgbClr val="002060"/>
                </a:solidFill>
                <a:effectLst/>
                <a:uLnTx/>
                <a:uFillTx/>
                <a:latin typeface="Century Gothic"/>
                <a:ea typeface="Century Gothic"/>
                <a:cs typeface="Century Gothic"/>
                <a:sym typeface="Century Gothic"/>
              </a:rPr>
              <a:t>Parl</a:t>
            </a:r>
            <a:r>
              <a:rPr kumimoji="0" lang="en-GB" sz="2800" b="1" i="0" u="sng" strike="noStrike" kern="0" cap="none" spc="0" normalizeH="0" baseline="0" noProof="0">
                <a:ln>
                  <a:noFill/>
                </a:ln>
                <a:solidFill>
                  <a:srgbClr val="92D050"/>
                </a:solidFill>
                <a:effectLst/>
                <a:uLnTx/>
                <a:uFillTx/>
                <a:latin typeface="Century Gothic"/>
                <a:ea typeface="Century Gothic"/>
                <a:cs typeface="Century Gothic"/>
                <a:sym typeface="Century Gothic"/>
              </a:rPr>
              <a:t>er</a:t>
            </a: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français, c’est facile !</a:t>
            </a:r>
            <a:endParaRPr kumimoji="0"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endParaRPr>
          </a:p>
        </p:txBody>
      </p:sp>
      <p:sp>
        <p:nvSpPr>
          <p:cNvPr id="565" name="Google Shape;565;p8"/>
          <p:cNvSpPr txBox="1"/>
          <p:nvPr/>
        </p:nvSpPr>
        <p:spPr>
          <a:xfrm>
            <a:off x="810670" y="5427546"/>
            <a:ext cx="5064747"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Speak</a:t>
            </a:r>
            <a:r>
              <a:rPr kumimoji="0" lang="en-GB" sz="28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ing</a:t>
            </a: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French is easy!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66" name="Google Shape;566;p8"/>
          <p:cNvPicPr preferRelativeResize="0"/>
          <p:nvPr/>
        </p:nvPicPr>
        <p:blipFill rotWithShape="1">
          <a:blip r:embed="rId4">
            <a:alphaModFix/>
          </a:blip>
          <a:srcRect/>
          <a:stretch/>
        </p:blipFill>
        <p:spPr>
          <a:xfrm>
            <a:off x="189107" y="5290136"/>
            <a:ext cx="634523" cy="6716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6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6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9"/>
          <p:cNvSpPr txBox="1">
            <a:spLocks noGrp="1"/>
          </p:cNvSpPr>
          <p:nvPr>
            <p:ph type="title"/>
          </p:nvPr>
        </p:nvSpPr>
        <p:spPr>
          <a:xfrm>
            <a:off x="148520" y="65355"/>
            <a:ext cx="10515600" cy="7701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a:solidFill>
                  <a:srgbClr val="002060"/>
                </a:solidFill>
                <a:latin typeface="Century Gothic"/>
                <a:ea typeface="Century Gothic"/>
                <a:cs typeface="Century Gothic"/>
                <a:sym typeface="Century Gothic"/>
              </a:rPr>
              <a:t>Two-verb structures</a:t>
            </a:r>
            <a:endParaRPr/>
          </a:p>
        </p:txBody>
      </p:sp>
      <p:pic>
        <p:nvPicPr>
          <p:cNvPr id="573" name="Google Shape;573;p9" descr="Jigsaw, Puzzle, Piece, Game, Concept, Solution"/>
          <p:cNvPicPr preferRelativeResize="0"/>
          <p:nvPr/>
        </p:nvPicPr>
        <p:blipFill rotWithShape="1">
          <a:blip r:embed="rId3">
            <a:alphaModFix/>
          </a:blip>
          <a:srcRect/>
          <a:stretch/>
        </p:blipFill>
        <p:spPr>
          <a:xfrm>
            <a:off x="10848112" y="26061"/>
            <a:ext cx="1330395" cy="1332245"/>
          </a:xfrm>
          <a:prstGeom prst="rect">
            <a:avLst/>
          </a:prstGeom>
          <a:noFill/>
          <a:ln>
            <a:noFill/>
          </a:ln>
        </p:spPr>
      </p:pic>
      <p:sp>
        <p:nvSpPr>
          <p:cNvPr id="574" name="Google Shape;574;p9"/>
          <p:cNvSpPr txBox="1"/>
          <p:nvPr/>
        </p:nvSpPr>
        <p:spPr>
          <a:xfrm>
            <a:off x="79547" y="842618"/>
            <a:ext cx="11223037" cy="4924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600"/>
              <a:buFont typeface="Century Gothic"/>
              <a:buNone/>
              <a:tabLst/>
              <a:defRPr/>
            </a:pPr>
            <a:r>
              <a:rPr kumimoji="0" lang="en-GB" sz="26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When a sentence has two verbs, the 2</a:t>
            </a:r>
            <a:r>
              <a:rPr kumimoji="0" lang="en-GB" sz="2600" b="0" i="0" u="none" strike="noStrike" kern="0" cap="none" spc="0" normalizeH="0" baseline="30000" noProof="0">
                <a:ln>
                  <a:noFill/>
                </a:ln>
                <a:solidFill>
                  <a:srgbClr val="002060"/>
                </a:solidFill>
                <a:effectLst/>
                <a:uLnTx/>
                <a:uFillTx/>
                <a:latin typeface="Century Gothic"/>
                <a:ea typeface="Century Gothic"/>
                <a:cs typeface="Century Gothic"/>
                <a:sym typeface="Century Gothic"/>
              </a:rPr>
              <a:t>nd</a:t>
            </a:r>
            <a:r>
              <a:rPr kumimoji="0" lang="en-GB" sz="26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verb is in infinitive form.</a:t>
            </a:r>
            <a:endParaRPr kumimoji="0" sz="2600" b="0" i="0" u="none" strike="noStrike" kern="0" cap="none" spc="0" normalizeH="0" baseline="0" noProof="0">
              <a:ln>
                <a:noFill/>
              </a:ln>
              <a:solidFill>
                <a:srgbClr val="002060"/>
              </a:solidFill>
              <a:effectLst/>
              <a:uLnTx/>
              <a:uFillTx/>
              <a:latin typeface="Century Gothic"/>
              <a:ea typeface="Century Gothic"/>
              <a:cs typeface="Century Gothic"/>
              <a:sym typeface="Century Gothic"/>
            </a:endParaRPr>
          </a:p>
        </p:txBody>
      </p:sp>
      <p:sp>
        <p:nvSpPr>
          <p:cNvPr id="575" name="Google Shape;575;p9"/>
          <p:cNvSpPr/>
          <p:nvPr/>
        </p:nvSpPr>
        <p:spPr>
          <a:xfrm>
            <a:off x="871838" y="3197042"/>
            <a:ext cx="4134877" cy="523220"/>
          </a:xfrm>
          <a:prstGeom prst="roundRect">
            <a:avLst>
              <a:gd name="adj" fmla="val 16667"/>
            </a:avLst>
          </a:prstGeom>
          <a:solidFill>
            <a:srgbClr val="D5F7FF"/>
          </a:solidFill>
          <a:ln w="25400" cap="flat" cmpd="sng">
            <a:solidFill>
              <a:srgbClr val="157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76" name="Google Shape;576;p9"/>
          <p:cNvSpPr txBox="1"/>
          <p:nvPr/>
        </p:nvSpPr>
        <p:spPr>
          <a:xfrm>
            <a:off x="870332" y="3200931"/>
            <a:ext cx="4136383"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J’aime </a:t>
            </a:r>
            <a:r>
              <a:rPr kumimoji="0" lang="en-GB" sz="2800" b="1" i="0" u="sng" strike="noStrike" kern="0" cap="none" spc="0" normalizeH="0" baseline="0" noProof="0">
                <a:ln>
                  <a:noFill/>
                </a:ln>
                <a:solidFill>
                  <a:srgbClr val="92D050"/>
                </a:solidFill>
                <a:effectLst/>
                <a:uLnTx/>
                <a:uFillTx/>
                <a:latin typeface="Century Gothic"/>
                <a:ea typeface="Century Gothic"/>
                <a:cs typeface="Century Gothic"/>
                <a:sym typeface="Century Gothic"/>
              </a:rPr>
              <a:t>parler</a:t>
            </a: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français.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9"/>
          <p:cNvSpPr/>
          <p:nvPr/>
        </p:nvSpPr>
        <p:spPr>
          <a:xfrm>
            <a:off x="2197608" y="3106520"/>
            <a:ext cx="1124262" cy="748529"/>
          </a:xfrm>
          <a:prstGeom prst="ellipse">
            <a:avLst/>
          </a:prstGeom>
          <a:noFill/>
          <a:ln w="25400" cap="flat" cmpd="sng">
            <a:solidFill>
              <a:srgbClr val="FF00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78" name="Google Shape;578;p9"/>
          <p:cNvSpPr/>
          <p:nvPr/>
        </p:nvSpPr>
        <p:spPr>
          <a:xfrm>
            <a:off x="3838277" y="2483512"/>
            <a:ext cx="3008226" cy="489853"/>
          </a:xfrm>
          <a:prstGeom prst="wedgeRoundRectCallout">
            <a:avLst>
              <a:gd name="adj1" fmla="val -61606"/>
              <a:gd name="adj2" fmla="val 60428"/>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This is the 2</a:t>
            </a:r>
            <a:r>
              <a:rPr kumimoji="0" lang="en-GB" sz="2400" b="0" i="0" u="none" strike="noStrike" kern="0" cap="none" spc="0" normalizeH="0" baseline="30000" noProof="0">
                <a:ln>
                  <a:noFill/>
                </a:ln>
                <a:solidFill>
                  <a:srgbClr val="002060"/>
                </a:solidFill>
                <a:effectLst/>
                <a:uLnTx/>
                <a:uFillTx/>
                <a:latin typeface="Century Gothic"/>
                <a:ea typeface="Century Gothic"/>
                <a:cs typeface="Century Gothic"/>
                <a:sym typeface="Century Gothic"/>
              </a:rPr>
              <a:t>nd</a:t>
            </a: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verb.</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9"/>
          <p:cNvSpPr/>
          <p:nvPr/>
        </p:nvSpPr>
        <p:spPr>
          <a:xfrm>
            <a:off x="905547" y="5288209"/>
            <a:ext cx="5846854" cy="523220"/>
          </a:xfrm>
          <a:prstGeom prst="roundRect">
            <a:avLst>
              <a:gd name="adj" fmla="val 16667"/>
            </a:avLst>
          </a:prstGeom>
          <a:solidFill>
            <a:srgbClr val="D5F7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80" name="Google Shape;580;p9"/>
          <p:cNvSpPr txBox="1"/>
          <p:nvPr/>
        </p:nvSpPr>
        <p:spPr>
          <a:xfrm>
            <a:off x="905547" y="5302385"/>
            <a:ext cx="6775962"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Je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déteste</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sng" strike="noStrike" kern="0" cap="none" spc="0" normalizeH="0" baseline="0" noProof="0" dirty="0" err="1">
                <a:ln>
                  <a:noFill/>
                </a:ln>
                <a:solidFill>
                  <a:srgbClr val="92D050"/>
                </a:solidFill>
                <a:effectLst/>
                <a:uLnTx/>
                <a:uFillTx/>
                <a:latin typeface="Century Gothic"/>
                <a:ea typeface="Century Gothic"/>
                <a:cs typeface="Century Gothic"/>
                <a:sym typeface="Century Gothic"/>
              </a:rPr>
              <a:t>étudier</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la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poésie</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581" name="Google Shape;581;p9"/>
          <p:cNvSpPr txBox="1"/>
          <p:nvPr/>
        </p:nvSpPr>
        <p:spPr>
          <a:xfrm>
            <a:off x="905547" y="5907231"/>
            <a:ext cx="610485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 hate studying poetry.</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82" name="Google Shape;582;p9"/>
          <p:cNvPicPr preferRelativeResize="0"/>
          <p:nvPr/>
        </p:nvPicPr>
        <p:blipFill rotWithShape="1">
          <a:blip r:embed="rId4">
            <a:alphaModFix/>
          </a:blip>
          <a:srcRect/>
          <a:stretch/>
        </p:blipFill>
        <p:spPr>
          <a:xfrm>
            <a:off x="283984" y="5769821"/>
            <a:ext cx="634523" cy="671647"/>
          </a:xfrm>
          <a:prstGeom prst="rect">
            <a:avLst/>
          </a:prstGeom>
          <a:noFill/>
          <a:ln>
            <a:noFill/>
          </a:ln>
        </p:spPr>
      </p:pic>
      <p:sp>
        <p:nvSpPr>
          <p:cNvPr id="583" name="Google Shape;583;p9"/>
          <p:cNvSpPr txBox="1"/>
          <p:nvPr/>
        </p:nvSpPr>
        <p:spPr>
          <a:xfrm>
            <a:off x="148520" y="1353275"/>
            <a:ext cx="4987360" cy="89255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600"/>
              <a:buFont typeface="Century Gothic"/>
              <a:buNone/>
              <a:tabLst/>
              <a:defRPr/>
            </a:pPr>
            <a:r>
              <a:rPr kumimoji="0" lang="en-GB" sz="26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For example, this is how to say ‘I like speaking French’: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9"/>
          <p:cNvSpPr/>
          <p:nvPr/>
        </p:nvSpPr>
        <p:spPr>
          <a:xfrm>
            <a:off x="1223246" y="3092344"/>
            <a:ext cx="974362" cy="748529"/>
          </a:xfrm>
          <a:prstGeom prst="ellipse">
            <a:avLst/>
          </a:prstGeom>
          <a:noFill/>
          <a:ln w="25400" cap="flat" cmpd="sng">
            <a:solidFill>
              <a:srgbClr val="FF00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85" name="Google Shape;585;p9"/>
          <p:cNvSpPr/>
          <p:nvPr/>
        </p:nvSpPr>
        <p:spPr>
          <a:xfrm>
            <a:off x="249867" y="2349248"/>
            <a:ext cx="2883738" cy="489853"/>
          </a:xfrm>
          <a:prstGeom prst="wedgeRoundRectCallout">
            <a:avLst>
              <a:gd name="adj1" fmla="val -10234"/>
              <a:gd name="adj2" fmla="val 78789"/>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This is the 1</a:t>
            </a:r>
            <a:r>
              <a:rPr kumimoji="0" lang="en-GB" sz="2400" b="0" i="0" u="none" strike="noStrike" kern="0" cap="none" spc="0" normalizeH="0" baseline="30000" noProof="0">
                <a:ln>
                  <a:noFill/>
                </a:ln>
                <a:solidFill>
                  <a:srgbClr val="002060"/>
                </a:solidFill>
                <a:effectLst/>
                <a:uLnTx/>
                <a:uFillTx/>
                <a:latin typeface="Century Gothic"/>
                <a:ea typeface="Century Gothic"/>
                <a:cs typeface="Century Gothic"/>
                <a:sym typeface="Century Gothic"/>
              </a:rPr>
              <a:t>st</a:t>
            </a: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verb.</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9"/>
          <p:cNvSpPr/>
          <p:nvPr/>
        </p:nvSpPr>
        <p:spPr>
          <a:xfrm>
            <a:off x="1437878" y="4179282"/>
            <a:ext cx="4393295" cy="810198"/>
          </a:xfrm>
          <a:prstGeom prst="wedgeRoundRectCallout">
            <a:avLst>
              <a:gd name="adj1" fmla="val -20584"/>
              <a:gd name="adj2" fmla="val -105178"/>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In English we usually say </a:t>
            </a:r>
            <a:b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b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ing</a:t>
            </a: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in two-verb structures.</a:t>
            </a:r>
            <a:endParaRPr kumimoji="0"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endParaRPr>
          </a:p>
        </p:txBody>
      </p:sp>
      <p:sp>
        <p:nvSpPr>
          <p:cNvPr id="587" name="Google Shape;587;p9"/>
          <p:cNvSpPr/>
          <p:nvPr/>
        </p:nvSpPr>
        <p:spPr>
          <a:xfrm>
            <a:off x="7490148" y="3163501"/>
            <a:ext cx="4134877" cy="523220"/>
          </a:xfrm>
          <a:prstGeom prst="roundRect">
            <a:avLst>
              <a:gd name="adj" fmla="val 16667"/>
            </a:avLst>
          </a:prstGeom>
          <a:solidFill>
            <a:srgbClr val="D5F7FF"/>
          </a:solidFill>
          <a:ln w="25400" cap="flat" cmpd="sng">
            <a:solidFill>
              <a:srgbClr val="157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88" name="Google Shape;588;p9"/>
          <p:cNvSpPr txBox="1"/>
          <p:nvPr/>
        </p:nvSpPr>
        <p:spPr>
          <a:xfrm>
            <a:off x="7488642" y="3167390"/>
            <a:ext cx="4136383"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J’aime </a:t>
            </a:r>
            <a:r>
              <a:rPr kumimoji="0" lang="en-GB" sz="2800" b="1" i="0" u="sng" strike="noStrike" kern="0" cap="none" spc="0" normalizeH="0" baseline="0" noProof="0">
                <a:ln>
                  <a:noFill/>
                </a:ln>
                <a:solidFill>
                  <a:srgbClr val="92D050"/>
                </a:solidFill>
                <a:effectLst/>
                <a:uLnTx/>
                <a:uFillTx/>
                <a:latin typeface="Century Gothic"/>
                <a:ea typeface="Century Gothic"/>
                <a:cs typeface="Century Gothic"/>
                <a:sym typeface="Century Gothic"/>
              </a:rPr>
              <a:t>le</a:t>
            </a: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français.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9"/>
          <p:cNvSpPr txBox="1"/>
          <p:nvPr/>
        </p:nvSpPr>
        <p:spPr>
          <a:xfrm>
            <a:off x="7476722" y="3739032"/>
            <a:ext cx="5064747"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 like French.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90" name="Google Shape;590;p9"/>
          <p:cNvPicPr preferRelativeResize="0"/>
          <p:nvPr/>
        </p:nvPicPr>
        <p:blipFill rotWithShape="1">
          <a:blip r:embed="rId4">
            <a:alphaModFix/>
          </a:blip>
          <a:srcRect/>
          <a:stretch/>
        </p:blipFill>
        <p:spPr>
          <a:xfrm>
            <a:off x="6855159" y="3601622"/>
            <a:ext cx="634523" cy="671647"/>
          </a:xfrm>
          <a:prstGeom prst="rect">
            <a:avLst/>
          </a:prstGeom>
          <a:noFill/>
          <a:ln>
            <a:noFill/>
          </a:ln>
        </p:spPr>
      </p:pic>
      <p:sp>
        <p:nvSpPr>
          <p:cNvPr id="591" name="Google Shape;591;p9"/>
          <p:cNvSpPr/>
          <p:nvPr/>
        </p:nvSpPr>
        <p:spPr>
          <a:xfrm>
            <a:off x="7305209" y="1792537"/>
            <a:ext cx="4636924" cy="1064821"/>
          </a:xfrm>
          <a:prstGeom prst="wedgeRoundRectCallout">
            <a:avLst>
              <a:gd name="adj1" fmla="val -13291"/>
              <a:gd name="adj2" fmla="val 85835"/>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000"/>
              <a:buFont typeface="Century Gothic"/>
              <a:buNone/>
              <a:tabLst/>
              <a:defRPr/>
            </a:pP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Note that when </a:t>
            </a:r>
            <a:r>
              <a:rPr kumimoji="0" lang="en-GB" sz="20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a noun </a:t>
            </a: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follows aimer or détester, we always need an article in French:</a:t>
            </a:r>
            <a:endParaRPr kumimoji="0"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endParaRPr>
          </a:p>
        </p:txBody>
      </p:sp>
      <p:sp>
        <p:nvSpPr>
          <p:cNvPr id="592" name="Google Shape;592;p9"/>
          <p:cNvSpPr/>
          <p:nvPr/>
        </p:nvSpPr>
        <p:spPr>
          <a:xfrm>
            <a:off x="7458057" y="5298496"/>
            <a:ext cx="4692361" cy="523220"/>
          </a:xfrm>
          <a:prstGeom prst="roundRect">
            <a:avLst>
              <a:gd name="adj" fmla="val 16667"/>
            </a:avLst>
          </a:prstGeom>
          <a:solidFill>
            <a:srgbClr val="D5F7FF"/>
          </a:solidFill>
          <a:ln w="25400" cap="flat" cmpd="sng">
            <a:solidFill>
              <a:srgbClr val="157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93" name="Google Shape;593;p9"/>
          <p:cNvSpPr txBox="1"/>
          <p:nvPr/>
        </p:nvSpPr>
        <p:spPr>
          <a:xfrm>
            <a:off x="7456551" y="5306274"/>
            <a:ext cx="5674390"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Je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déteste</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sng" strike="noStrike" kern="0" cap="none" spc="0" normalizeH="0" baseline="0" noProof="0" dirty="0">
                <a:ln>
                  <a:noFill/>
                </a:ln>
                <a:solidFill>
                  <a:srgbClr val="92D050"/>
                </a:solidFill>
                <a:effectLst/>
                <a:uLnTx/>
                <a:uFillTx/>
                <a:latin typeface="Century Gothic"/>
                <a:ea typeface="Century Gothic"/>
                <a:cs typeface="Century Gothic"/>
                <a:sym typeface="Century Gothic"/>
              </a:rPr>
              <a:t>la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poésie</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94" name="Google Shape;594;p9"/>
          <p:cNvSpPr txBox="1"/>
          <p:nvPr/>
        </p:nvSpPr>
        <p:spPr>
          <a:xfrm>
            <a:off x="7484640" y="5918332"/>
            <a:ext cx="5064747"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 hate poetry.</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95" name="Google Shape;595;p9"/>
          <p:cNvPicPr preferRelativeResize="0"/>
          <p:nvPr/>
        </p:nvPicPr>
        <p:blipFill rotWithShape="1">
          <a:blip r:embed="rId4">
            <a:alphaModFix/>
          </a:blip>
          <a:srcRect/>
          <a:stretch/>
        </p:blipFill>
        <p:spPr>
          <a:xfrm>
            <a:off x="6850117" y="5837855"/>
            <a:ext cx="634523" cy="6716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7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8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8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7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8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7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8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8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9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8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8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9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8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9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9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9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2931</TotalTime>
  <Words>2015</Words>
  <Application>Microsoft Office PowerPoint</Application>
  <PresentationFormat>Widescreen</PresentationFormat>
  <Paragraphs>290</Paragraphs>
  <Slides>11</Slides>
  <Notes>11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11</vt:i4>
      </vt:variant>
    </vt:vector>
  </HeadingPairs>
  <TitlesOfParts>
    <vt:vector size="23" baseType="lpstr">
      <vt:lpstr>Arial</vt:lpstr>
      <vt:lpstr>Calibri</vt:lpstr>
      <vt:lpstr>Century Gothic</vt:lpstr>
      <vt:lpstr>Eras Demi ITC</vt:lpstr>
      <vt:lpstr>Modern Love</vt:lpstr>
      <vt:lpstr>Symbol</vt:lpstr>
      <vt:lpstr>Times New Roman</vt:lpstr>
      <vt:lpstr>Twentieth Century</vt:lpstr>
      <vt:lpstr>Wingdings</vt:lpstr>
      <vt:lpstr>1_Office Theme</vt:lpstr>
      <vt:lpstr>3_Office Theme</vt:lpstr>
      <vt:lpstr>5_Office Theme</vt:lpstr>
      <vt:lpstr>Expressing likes and saying what I and others do</vt:lpstr>
      <vt:lpstr> [-tion]</vt:lpstr>
      <vt:lpstr> [-tion]</vt:lpstr>
      <vt:lpstr>prononcer</vt:lpstr>
      <vt:lpstr>vocabulaire</vt:lpstr>
      <vt:lpstr>Knowing who does what</vt:lpstr>
      <vt:lpstr>lire</vt:lpstr>
      <vt:lpstr>Infinitive verbs</vt:lpstr>
      <vt:lpstr>Two-verb structures</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40</cp:revision>
  <dcterms:created xsi:type="dcterms:W3CDTF">2021-07-02T19:27:01Z</dcterms:created>
  <dcterms:modified xsi:type="dcterms:W3CDTF">2023-06-19T12:25:55Z</dcterms:modified>
</cp:coreProperties>
</file>