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7" r:id="rId3"/>
  </p:sldMasterIdLst>
  <p:notesMasterIdLst>
    <p:notesMasterId r:id="rId14"/>
  </p:notesMasterIdLst>
  <p:sldIdLst>
    <p:sldId id="257" r:id="rId4"/>
    <p:sldId id="838" r:id="rId5"/>
    <p:sldId id="841" r:id="rId6"/>
    <p:sldId id="839" r:id="rId7"/>
    <p:sldId id="279" r:id="rId8"/>
    <p:sldId id="840" r:id="rId9"/>
    <p:sldId id="833" r:id="rId10"/>
    <p:sldId id="837" r:id="rId11"/>
    <p:sldId id="366" r:id="rId12"/>
    <p:sldId id="546"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FFFF"/>
    <a:srgbClr val="FF0066"/>
    <a:srgbClr val="F9D8A3"/>
    <a:srgbClr val="FADD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53584" autoAdjust="0"/>
  </p:normalViewPr>
  <p:slideViewPr>
    <p:cSldViewPr snapToGrid="0">
      <p:cViewPr varScale="1">
        <p:scale>
          <a:sx n="42" d="100"/>
          <a:sy n="42" d="100"/>
        </p:scale>
        <p:origin x="1440" y="53"/>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presProps" Target="pres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19/06/2023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800" dirty="0"/>
              <a:t>Artwork by Steve Clarke. Pronoun pictures from NCELP (www.ncelp.org). All additional pictures selected from </a:t>
            </a:r>
            <a:r>
              <a:rPr lang="en-GB" sz="1800" dirty="0" err="1"/>
              <a:t>Pixabay</a:t>
            </a:r>
            <a:r>
              <a:rPr lang="en-GB" sz="1800" dirty="0"/>
              <a:t> and are available under a Creative Commons license, no attribution required.</a:t>
            </a:r>
          </a:p>
          <a:p>
            <a:pPr marL="0" lvl="0" indent="0" algn="l" rtl="0">
              <a:spcBef>
                <a:spcPts val="0"/>
              </a:spcBef>
              <a:spcAft>
                <a:spcPts val="0"/>
              </a:spcAft>
              <a:buNone/>
            </a:pPr>
            <a:endParaRPr lang="en-GB" sz="1800" dirty="0">
              <a:effectLst/>
              <a:latin typeface="Calibri" panose="020F0502020204030204" pitchFamily="34" charset="0"/>
              <a:ea typeface="Calibri" panose="020F0502020204030204" pitchFamily="34" charset="0"/>
            </a:endParaRPr>
          </a:p>
          <a:p>
            <a:pPr marL="0" marR="0" lvl="0" indent="0" algn="l" rtl="0">
              <a:lnSpc>
                <a:spcPct val="100000"/>
              </a:lnSpc>
              <a:spcBef>
                <a:spcPts val="0"/>
              </a:spcBef>
              <a:spcAft>
                <a:spcPts val="0"/>
              </a:spcAft>
              <a:buClr>
                <a:srgbClr val="000000"/>
              </a:buClr>
              <a:buSzPts val="1400"/>
              <a:buFont typeface="Arial"/>
              <a:buNone/>
            </a:pPr>
            <a:r>
              <a:rPr lang="en-GB" sz="1800" b="1" dirty="0">
                <a:solidFill>
                  <a:srgbClr val="002060"/>
                </a:solidFill>
                <a:latin typeface="Century Gothic"/>
                <a:ea typeface="Century Gothic"/>
                <a:cs typeface="Century Gothic"/>
                <a:sym typeface="Century Gothic"/>
              </a:rPr>
              <a:t>Phonics: </a:t>
            </a:r>
            <a:r>
              <a:rPr lang="en-GB" sz="1800" b="0" dirty="0">
                <a:solidFill>
                  <a:srgbClr val="002060"/>
                </a:solidFill>
                <a:latin typeface="Century Gothic"/>
                <a:ea typeface="Century Gothic"/>
                <a:cs typeface="Century Gothic"/>
                <a:sym typeface="Century Gothic"/>
              </a:rPr>
              <a:t>[</a:t>
            </a:r>
            <a:r>
              <a:rPr lang="en-GB" sz="1800" b="1" dirty="0">
                <a:solidFill>
                  <a:srgbClr val="002060"/>
                </a:solidFill>
                <a:latin typeface="Century Gothic"/>
                <a:ea typeface="Century Gothic"/>
                <a:cs typeface="Century Gothic"/>
                <a:sym typeface="Century Gothic"/>
              </a:rPr>
              <a:t>-</a:t>
            </a:r>
            <a:r>
              <a:rPr lang="en-GB" sz="1800" b="1" dirty="0" err="1">
                <a:solidFill>
                  <a:srgbClr val="002060"/>
                </a:solidFill>
                <a:latin typeface="Century Gothic"/>
                <a:ea typeface="Century Gothic"/>
                <a:cs typeface="Century Gothic"/>
                <a:sym typeface="Century Gothic"/>
              </a:rPr>
              <a:t>tion</a:t>
            </a:r>
            <a:r>
              <a:rPr lang="en-GB" sz="1800" b="0" dirty="0">
                <a:solidFill>
                  <a:srgbClr val="002060"/>
                </a:solidFill>
                <a:latin typeface="Century Gothic"/>
                <a:ea typeface="Century Gothic"/>
                <a:cs typeface="Century Gothic"/>
                <a:sym typeface="Century Gothic"/>
              </a:rPr>
              <a:t>]</a:t>
            </a:r>
            <a:r>
              <a:rPr lang="en-GB" sz="1800" b="1" dirty="0">
                <a:solidFill>
                  <a:srgbClr val="002060"/>
                </a:solidFill>
                <a:latin typeface="Century Gothic"/>
                <a:ea typeface="Century Gothic"/>
                <a:cs typeface="Century Gothic"/>
                <a:sym typeface="Century Gothic"/>
              </a:rPr>
              <a:t> population </a:t>
            </a:r>
            <a:r>
              <a:rPr lang="en-GB" sz="1800" b="0" dirty="0">
                <a:solidFill>
                  <a:srgbClr val="002060"/>
                </a:solidFill>
                <a:latin typeface="Century Gothic"/>
                <a:ea typeface="Century Gothic"/>
                <a:cs typeface="Century Gothic"/>
                <a:sym typeface="Century Gothic"/>
              </a:rPr>
              <a:t>[509] </a:t>
            </a:r>
            <a:r>
              <a:rPr lang="en-GB" sz="1800" b="1" dirty="0">
                <a:solidFill>
                  <a:srgbClr val="002060"/>
                </a:solidFill>
                <a:latin typeface="Century Gothic"/>
                <a:ea typeface="Century Gothic"/>
                <a:cs typeface="Century Gothic"/>
                <a:sym typeface="Century Gothic"/>
              </a:rPr>
              <a:t>action </a:t>
            </a:r>
            <a:r>
              <a:rPr lang="en-GB" sz="1800" b="0" dirty="0">
                <a:solidFill>
                  <a:srgbClr val="002060"/>
                </a:solidFill>
                <a:latin typeface="Century Gothic"/>
                <a:ea typeface="Century Gothic"/>
                <a:cs typeface="Century Gothic"/>
                <a:sym typeface="Century Gothic"/>
              </a:rPr>
              <a:t>[355] </a:t>
            </a:r>
            <a:r>
              <a:rPr lang="en-GB" sz="1800" b="1" dirty="0">
                <a:solidFill>
                  <a:srgbClr val="002060"/>
                </a:solidFill>
                <a:latin typeface="Century Gothic"/>
                <a:ea typeface="Century Gothic"/>
                <a:cs typeface="Century Gothic"/>
                <a:sym typeface="Century Gothic"/>
              </a:rPr>
              <a:t>situation </a:t>
            </a:r>
            <a:r>
              <a:rPr lang="en-GB" sz="1800" b="0" dirty="0">
                <a:solidFill>
                  <a:srgbClr val="002060"/>
                </a:solidFill>
                <a:latin typeface="Century Gothic"/>
                <a:ea typeface="Century Gothic"/>
                <a:cs typeface="Century Gothic"/>
                <a:sym typeface="Century Gothic"/>
              </a:rPr>
              <a:t>[223] </a:t>
            </a:r>
            <a:r>
              <a:rPr lang="en-GB" sz="1800" b="1" dirty="0">
                <a:solidFill>
                  <a:srgbClr val="002060"/>
                </a:solidFill>
                <a:latin typeface="Century Gothic"/>
                <a:ea typeface="Century Gothic"/>
                <a:cs typeface="Century Gothic"/>
                <a:sym typeface="Century Gothic"/>
              </a:rPr>
              <a:t>international</a:t>
            </a:r>
            <a:r>
              <a:rPr lang="en-GB" sz="1800" b="0" dirty="0">
                <a:solidFill>
                  <a:srgbClr val="002060"/>
                </a:solidFill>
                <a:latin typeface="Century Gothic"/>
                <a:ea typeface="Century Gothic"/>
                <a:cs typeface="Century Gothic"/>
                <a:sym typeface="Century Gothic"/>
              </a:rPr>
              <a:t> [282] </a:t>
            </a:r>
            <a:r>
              <a:rPr lang="en-GB" sz="1800" b="1" dirty="0">
                <a:solidFill>
                  <a:srgbClr val="002060"/>
                </a:solidFill>
                <a:latin typeface="Century Gothic"/>
                <a:ea typeface="Century Gothic"/>
                <a:cs typeface="Century Gothic"/>
                <a:sym typeface="Century Gothic"/>
              </a:rPr>
              <a:t>solution </a:t>
            </a:r>
            <a:r>
              <a:rPr lang="en-GB" sz="1800" b="0" dirty="0">
                <a:solidFill>
                  <a:srgbClr val="002060"/>
                </a:solidFill>
                <a:latin typeface="Century Gothic"/>
                <a:ea typeface="Century Gothic"/>
                <a:cs typeface="Century Gothic"/>
                <a:sym typeface="Century Gothic"/>
              </a:rPr>
              <a:t>[608] </a:t>
            </a:r>
            <a:r>
              <a:rPr lang="en-GB" sz="1800" b="1" dirty="0">
                <a:solidFill>
                  <a:srgbClr val="002060"/>
                </a:solidFill>
                <a:latin typeface="Century Gothic"/>
                <a:ea typeface="Century Gothic"/>
                <a:cs typeface="Century Gothic"/>
                <a:sym typeface="Century Gothic"/>
              </a:rPr>
              <a:t>attention </a:t>
            </a:r>
            <a:r>
              <a:rPr lang="en-GB" sz="1800" b="0" dirty="0">
                <a:solidFill>
                  <a:srgbClr val="002060"/>
                </a:solidFill>
                <a:latin typeface="Century Gothic"/>
                <a:ea typeface="Century Gothic"/>
                <a:cs typeface="Century Gothic"/>
                <a:sym typeface="Century Gothic"/>
              </a:rPr>
              <a:t>[482]</a:t>
            </a:r>
            <a:endParaRPr lang="en-GB" sz="1800" b="1" strike="noStrike" dirty="0">
              <a:solidFill>
                <a:srgbClr val="002060"/>
              </a:solidFill>
              <a:latin typeface="Century Gothic"/>
              <a:ea typeface="Century Gothic"/>
              <a:cs typeface="Century Gothic"/>
              <a:sym typeface="Century Gothic"/>
            </a:endParaRPr>
          </a:p>
          <a:p>
            <a:pPr marL="0" lvl="0" indent="0" algn="l" rtl="0">
              <a:lnSpc>
                <a:spcPct val="100000"/>
              </a:lnSpc>
              <a:spcBef>
                <a:spcPts val="0"/>
              </a:spcBef>
              <a:spcAft>
                <a:spcPts val="0"/>
              </a:spcAft>
              <a:buNone/>
            </a:pPr>
            <a:endParaRPr lang="en-GB" sz="1800" b="1" strike="noStrike" dirty="0">
              <a:solidFill>
                <a:srgbClr val="002060"/>
              </a:solidFill>
              <a:latin typeface="Century Gothic"/>
              <a:ea typeface="Century Gothic"/>
              <a:cs typeface="Century Gothic"/>
              <a:sym typeface="Century Gothic"/>
            </a:endParaRPr>
          </a:p>
          <a:p>
            <a:pPr marL="0" lvl="0" indent="0" algn="l" rtl="0">
              <a:lnSpc>
                <a:spcPct val="100000"/>
              </a:lnSpc>
              <a:spcBef>
                <a:spcPts val="0"/>
              </a:spcBef>
              <a:spcAft>
                <a:spcPts val="0"/>
              </a:spcAft>
              <a:buNone/>
            </a:pPr>
            <a:r>
              <a:rPr lang="en-GB" sz="1800" b="1" strike="noStrike" dirty="0">
                <a:solidFill>
                  <a:srgbClr val="002060"/>
                </a:solidFill>
                <a:latin typeface="Century Gothic"/>
                <a:ea typeface="Century Gothic"/>
                <a:cs typeface="Century Gothic"/>
                <a:sym typeface="Century Gothic"/>
              </a:rPr>
              <a:t>Vocabulary </a:t>
            </a:r>
            <a:r>
              <a:rPr lang="en-GB" sz="1800" b="0" strike="noStrike" dirty="0">
                <a:solidFill>
                  <a:srgbClr val="002060"/>
                </a:solidFill>
                <a:latin typeface="Century Gothic"/>
                <a:ea typeface="Century Gothic"/>
                <a:cs typeface="Century Gothic"/>
                <a:sym typeface="Century Gothic"/>
              </a:rPr>
              <a:t>(new words in </a:t>
            </a:r>
            <a:r>
              <a:rPr lang="en-GB" sz="1800" b="1" strike="noStrike" dirty="0">
                <a:solidFill>
                  <a:srgbClr val="002060"/>
                </a:solidFill>
                <a:latin typeface="Century Gothic"/>
                <a:ea typeface="Century Gothic"/>
                <a:cs typeface="Century Gothic"/>
                <a:sym typeface="Century Gothic"/>
              </a:rPr>
              <a:t>bold</a:t>
            </a:r>
            <a:r>
              <a:rPr lang="en-GB" sz="1800" b="0" strike="noStrike" dirty="0">
                <a:solidFill>
                  <a:srgbClr val="002060"/>
                </a:solidFill>
                <a:latin typeface="Century Gothic"/>
                <a:ea typeface="Century Gothic"/>
                <a:cs typeface="Century Gothic"/>
                <a:sym typeface="Century Gothic"/>
              </a:rPr>
              <a:t>): </a:t>
            </a:r>
            <a:r>
              <a:rPr lang="en-GB" sz="1800" b="1" strike="noStrike" dirty="0">
                <a:solidFill>
                  <a:srgbClr val="002060"/>
                </a:solidFill>
                <a:latin typeface="Century Gothic"/>
                <a:ea typeface="Century Gothic"/>
                <a:cs typeface="Century Gothic"/>
                <a:sym typeface="Century Gothic"/>
              </a:rPr>
              <a:t> </a:t>
            </a:r>
            <a:r>
              <a:rPr lang="fr-FR" sz="1800" b="1" strike="noStrike" dirty="0">
                <a:solidFill>
                  <a:srgbClr val="002060"/>
                </a:solidFill>
                <a:latin typeface="Century Gothic"/>
                <a:ea typeface="Century Gothic"/>
                <a:cs typeface="Century Gothic"/>
                <a:sym typeface="Century Gothic"/>
              </a:rPr>
              <a:t>détester </a:t>
            </a:r>
            <a:r>
              <a:rPr lang="fr-FR" sz="1800" b="0" strike="noStrike" dirty="0">
                <a:solidFill>
                  <a:srgbClr val="002060"/>
                </a:solidFill>
                <a:latin typeface="Century Gothic"/>
                <a:ea typeface="Century Gothic"/>
                <a:cs typeface="Century Gothic"/>
                <a:sym typeface="Century Gothic"/>
              </a:rPr>
              <a:t>[2898] écouter [429] écrire [382] </a:t>
            </a:r>
            <a:r>
              <a:rPr lang="fr-FR" sz="1800" b="1" strike="noStrike" dirty="0">
                <a:solidFill>
                  <a:srgbClr val="002060"/>
                </a:solidFill>
                <a:latin typeface="Century Gothic"/>
                <a:ea typeface="Century Gothic"/>
                <a:cs typeface="Century Gothic"/>
                <a:sym typeface="Century Gothic"/>
              </a:rPr>
              <a:t>étudier </a:t>
            </a:r>
            <a:r>
              <a:rPr lang="fr-FR" sz="1800" b="0" strike="noStrike" dirty="0">
                <a:solidFill>
                  <a:srgbClr val="002060"/>
                </a:solidFill>
                <a:latin typeface="Century Gothic"/>
                <a:ea typeface="Century Gothic"/>
                <a:cs typeface="Century Gothic"/>
                <a:sym typeface="Century Gothic"/>
              </a:rPr>
              <a:t>[960] lire [278] parler [106] </a:t>
            </a:r>
          </a:p>
          <a:p>
            <a:pPr marL="0" lvl="0" indent="0" algn="l" rtl="0">
              <a:lnSpc>
                <a:spcPct val="100000"/>
              </a:lnSpc>
              <a:spcBef>
                <a:spcPts val="0"/>
              </a:spcBef>
              <a:spcAft>
                <a:spcPts val="0"/>
              </a:spcAft>
              <a:buNone/>
            </a:pPr>
            <a:r>
              <a:rPr lang="en-GB" sz="1800" b="0" i="0" strike="noStrike" dirty="0">
                <a:solidFill>
                  <a:srgbClr val="002060"/>
                </a:solidFill>
                <a:latin typeface="Century Gothic"/>
                <a:ea typeface="Century Gothic"/>
                <a:cs typeface="Century Gothic"/>
                <a:sym typeface="Century Gothic"/>
              </a:rPr>
              <a:t>Revisit 1: </a:t>
            </a:r>
            <a:r>
              <a:rPr lang="en-GB" sz="1800" b="0" i="0" u="none" strike="noStrike" dirty="0">
                <a:solidFill>
                  <a:schemeClr val="dk1"/>
                </a:solidFill>
                <a:latin typeface="Calibri"/>
                <a:ea typeface="Calibri"/>
                <a:cs typeface="Calibri"/>
                <a:sym typeface="Calibri"/>
              </a:rPr>
              <a:t> </a:t>
            </a:r>
            <a:r>
              <a:rPr lang="fr-FR" sz="1800" b="1" i="0" u="none" strike="noStrike" dirty="0">
                <a:solidFill>
                  <a:schemeClr val="dk1"/>
                </a:solidFill>
                <a:latin typeface="Calibri"/>
                <a:ea typeface="Calibri"/>
                <a:cs typeface="Calibri"/>
                <a:sym typeface="Calibri"/>
              </a:rPr>
              <a:t>chose</a:t>
            </a:r>
            <a:r>
              <a:rPr lang="fr-FR" sz="1800" b="0" i="0" u="none" strike="noStrike" dirty="0">
                <a:solidFill>
                  <a:schemeClr val="dk1"/>
                </a:solidFill>
                <a:latin typeface="Calibri"/>
                <a:ea typeface="Calibri"/>
                <a:cs typeface="Calibri"/>
                <a:sym typeface="Calibri"/>
              </a:rPr>
              <a:t> [125] </a:t>
            </a:r>
            <a:r>
              <a:rPr lang="fr-FR" sz="1800" b="1" i="0" u="none" strike="noStrike" dirty="0">
                <a:solidFill>
                  <a:schemeClr val="dk1"/>
                </a:solidFill>
                <a:latin typeface="Calibri"/>
                <a:ea typeface="Calibri"/>
                <a:cs typeface="Calibri"/>
                <a:sym typeface="Calibri"/>
              </a:rPr>
              <a:t>actif </a:t>
            </a:r>
            <a:r>
              <a:rPr lang="fr-FR" sz="1800" b="0" i="0" u="none" strike="noStrike" dirty="0">
                <a:solidFill>
                  <a:schemeClr val="dk1"/>
                </a:solidFill>
                <a:latin typeface="Calibri"/>
                <a:ea typeface="Calibri"/>
                <a:cs typeface="Calibri"/>
                <a:sym typeface="Calibri"/>
              </a:rPr>
              <a:t>[1219] </a:t>
            </a:r>
            <a:r>
              <a:rPr lang="fr-FR" sz="1800" b="1" i="0" u="none" strike="noStrike" dirty="0">
                <a:solidFill>
                  <a:schemeClr val="dk1"/>
                </a:solidFill>
                <a:latin typeface="Calibri"/>
                <a:ea typeface="Calibri"/>
                <a:cs typeface="Calibri"/>
                <a:sym typeface="Calibri"/>
              </a:rPr>
              <a:t>massif </a:t>
            </a:r>
            <a:r>
              <a:rPr lang="fr-FR" sz="1800" b="0" i="0" u="none" strike="noStrike" dirty="0">
                <a:solidFill>
                  <a:schemeClr val="dk1"/>
                </a:solidFill>
                <a:latin typeface="Calibri"/>
                <a:ea typeface="Calibri"/>
                <a:cs typeface="Calibri"/>
                <a:sym typeface="Calibri"/>
              </a:rPr>
              <a:t>[1760] </a:t>
            </a:r>
            <a:r>
              <a:rPr lang="fr-FR" sz="1800" b="1" i="0" u="none" strike="noStrike" dirty="0">
                <a:solidFill>
                  <a:schemeClr val="dk1"/>
                </a:solidFill>
                <a:latin typeface="Calibri"/>
                <a:ea typeface="Calibri"/>
                <a:cs typeface="Calibri"/>
                <a:sym typeface="Calibri"/>
              </a:rPr>
              <a:t>préféré</a:t>
            </a:r>
            <a:r>
              <a:rPr lang="fr-FR" sz="1800" b="0" i="0" u="none" strike="noStrike" dirty="0">
                <a:solidFill>
                  <a:schemeClr val="dk1"/>
                </a:solidFill>
                <a:latin typeface="Calibri"/>
                <a:ea typeface="Calibri"/>
                <a:cs typeface="Calibri"/>
                <a:sym typeface="Calibri"/>
              </a:rPr>
              <a:t> [597] </a:t>
            </a:r>
            <a:r>
              <a:rPr lang="fr-FR" sz="1800" b="1" i="0" u="none" strike="noStrike" dirty="0">
                <a:solidFill>
                  <a:schemeClr val="dk1"/>
                </a:solidFill>
                <a:latin typeface="Calibri"/>
                <a:ea typeface="Calibri"/>
                <a:cs typeface="Calibri"/>
                <a:sym typeface="Calibri"/>
              </a:rPr>
              <a:t>propre</a:t>
            </a:r>
            <a:r>
              <a:rPr lang="fr-FR" sz="1800" b="0" i="0" u="none" strike="noStrike" dirty="0">
                <a:solidFill>
                  <a:schemeClr val="dk1"/>
                </a:solidFill>
                <a:latin typeface="Calibri"/>
                <a:ea typeface="Calibri"/>
                <a:cs typeface="Calibri"/>
                <a:sym typeface="Calibri"/>
              </a:rPr>
              <a:t> [237]</a:t>
            </a:r>
            <a:r>
              <a:rPr lang="fr-FR" sz="1800" b="1" i="0" u="none" strike="noStrike" dirty="0">
                <a:solidFill>
                  <a:schemeClr val="dk1"/>
                </a:solidFill>
                <a:latin typeface="Calibri"/>
                <a:ea typeface="Calibri"/>
                <a:cs typeface="Calibri"/>
                <a:sym typeface="Calibri"/>
              </a:rPr>
              <a:t> sale </a:t>
            </a:r>
            <a:r>
              <a:rPr lang="fr-FR" sz="1800" b="0" i="0" u="none" strike="noStrike" dirty="0">
                <a:solidFill>
                  <a:schemeClr val="dk1"/>
                </a:solidFill>
                <a:latin typeface="Calibri"/>
                <a:ea typeface="Calibri"/>
                <a:cs typeface="Calibri"/>
                <a:sym typeface="Calibri"/>
              </a:rPr>
              <a:t>[2906] </a:t>
            </a:r>
            <a:r>
              <a:rPr lang="fr-FR" sz="1800" b="1" i="0" u="none" strike="noStrike" dirty="0">
                <a:solidFill>
                  <a:schemeClr val="dk1"/>
                </a:solidFill>
                <a:latin typeface="Calibri"/>
                <a:ea typeface="Calibri"/>
                <a:cs typeface="Calibri"/>
                <a:sym typeface="Calibri"/>
              </a:rPr>
              <a:t>sportif</a:t>
            </a:r>
            <a:r>
              <a:rPr lang="fr-FR" sz="1800" b="0" i="0" u="none" strike="noStrike" dirty="0">
                <a:solidFill>
                  <a:schemeClr val="dk1"/>
                </a:solidFill>
                <a:latin typeface="Calibri"/>
                <a:ea typeface="Calibri"/>
                <a:cs typeface="Calibri"/>
                <a:sym typeface="Calibri"/>
              </a:rPr>
              <a:t> [2670] </a:t>
            </a:r>
            <a:r>
              <a:rPr lang="fr-FR" sz="1800" b="1" i="0" u="none" strike="noStrike" dirty="0">
                <a:solidFill>
                  <a:schemeClr val="dk1"/>
                </a:solidFill>
                <a:latin typeface="Calibri"/>
                <a:ea typeface="Calibri"/>
                <a:cs typeface="Calibri"/>
                <a:sym typeface="Calibri"/>
              </a:rPr>
              <a:t>idéal</a:t>
            </a:r>
            <a:r>
              <a:rPr lang="fr-FR" sz="1800" b="0" i="0" u="none" strike="noStrike" dirty="0">
                <a:solidFill>
                  <a:schemeClr val="dk1"/>
                </a:solidFill>
                <a:latin typeface="Calibri"/>
                <a:ea typeface="Calibri"/>
                <a:cs typeface="Calibri"/>
                <a:sym typeface="Calibri"/>
              </a:rPr>
              <a:t> [1429]</a:t>
            </a:r>
          </a:p>
          <a:p>
            <a:pPr marL="0" lvl="0" indent="0" algn="l" rtl="0">
              <a:lnSpc>
                <a:spcPct val="100000"/>
              </a:lnSpc>
              <a:spcBef>
                <a:spcPts val="0"/>
              </a:spcBef>
              <a:spcAft>
                <a:spcPts val="0"/>
              </a:spcAft>
              <a:buNone/>
            </a:pPr>
            <a:r>
              <a:rPr lang="en-GB" sz="1800" b="0" i="0" strike="noStrike" dirty="0">
                <a:solidFill>
                  <a:srgbClr val="002060"/>
                </a:solidFill>
                <a:latin typeface="Century Gothic"/>
                <a:ea typeface="Century Gothic"/>
                <a:cs typeface="Century Gothic"/>
                <a:sym typeface="Century Gothic"/>
              </a:rPr>
              <a:t>Revisit 2: </a:t>
            </a:r>
            <a:r>
              <a:rPr lang="en-GB" sz="1800" b="1" i="0" strike="noStrike" dirty="0">
                <a:solidFill>
                  <a:srgbClr val="002060"/>
                </a:solidFill>
                <a:latin typeface="Century Gothic"/>
                <a:ea typeface="Century Gothic"/>
                <a:cs typeface="Century Gothic"/>
                <a:sym typeface="Century Gothic"/>
              </a:rPr>
              <a:t>à</a:t>
            </a:r>
            <a:r>
              <a:rPr lang="en-GB" sz="1800" b="0" i="0" strike="noStrike" dirty="0">
                <a:solidFill>
                  <a:srgbClr val="002060"/>
                </a:solidFill>
                <a:latin typeface="Century Gothic"/>
                <a:ea typeface="Century Gothic"/>
                <a:cs typeface="Century Gothic"/>
                <a:sym typeface="Century Gothic"/>
              </a:rPr>
              <a:t> (meaning ‘to, at, on, in) [4] </a:t>
            </a:r>
            <a:r>
              <a:rPr lang="en-GB" sz="1800" b="1" i="0" strike="noStrike" dirty="0" err="1">
                <a:solidFill>
                  <a:srgbClr val="002060"/>
                </a:solidFill>
                <a:latin typeface="Century Gothic"/>
                <a:ea typeface="Century Gothic"/>
                <a:cs typeface="Century Gothic"/>
                <a:sym typeface="Century Gothic"/>
              </a:rPr>
              <a:t>arriver</a:t>
            </a:r>
            <a:r>
              <a:rPr lang="en-GB" sz="1800" b="1" i="0" strike="noStrike" dirty="0">
                <a:solidFill>
                  <a:srgbClr val="002060"/>
                </a:solidFill>
                <a:latin typeface="Century Gothic"/>
                <a:ea typeface="Century Gothic"/>
                <a:cs typeface="Century Gothic"/>
                <a:sym typeface="Century Gothic"/>
              </a:rPr>
              <a:t> </a:t>
            </a:r>
            <a:r>
              <a:rPr lang="en-GB" sz="1800" b="0" i="0" strike="noStrike" dirty="0">
                <a:solidFill>
                  <a:srgbClr val="002060"/>
                </a:solidFill>
                <a:latin typeface="Century Gothic"/>
                <a:ea typeface="Century Gothic"/>
                <a:cs typeface="Century Gothic"/>
                <a:sym typeface="Century Gothic"/>
              </a:rPr>
              <a:t>[174] </a:t>
            </a:r>
            <a:r>
              <a:rPr lang="en-GB" sz="1800" b="1" i="0" strike="noStrike" dirty="0" err="1">
                <a:solidFill>
                  <a:srgbClr val="002060"/>
                </a:solidFill>
                <a:latin typeface="Century Gothic"/>
                <a:ea typeface="Century Gothic"/>
                <a:cs typeface="Century Gothic"/>
                <a:sym typeface="Century Gothic"/>
              </a:rPr>
              <a:t>montrer</a:t>
            </a:r>
            <a:r>
              <a:rPr lang="en-GB" sz="1800" b="0" i="0" strike="noStrike" dirty="0">
                <a:solidFill>
                  <a:srgbClr val="002060"/>
                </a:solidFill>
                <a:latin typeface="Century Gothic"/>
                <a:ea typeface="Century Gothic"/>
                <a:cs typeface="Century Gothic"/>
                <a:sym typeface="Century Gothic"/>
              </a:rPr>
              <a:t> [108] </a:t>
            </a:r>
            <a:r>
              <a:rPr lang="en-GB" sz="1800" b="1" i="0" strike="noStrike" dirty="0" err="1">
                <a:solidFill>
                  <a:srgbClr val="002060"/>
                </a:solidFill>
                <a:latin typeface="Century Gothic"/>
                <a:ea typeface="Century Gothic"/>
                <a:cs typeface="Century Gothic"/>
                <a:sym typeface="Century Gothic"/>
              </a:rPr>
              <a:t>rester</a:t>
            </a:r>
            <a:r>
              <a:rPr lang="en-GB" sz="1800" b="1" i="0" strike="noStrike" dirty="0">
                <a:solidFill>
                  <a:srgbClr val="002060"/>
                </a:solidFill>
                <a:latin typeface="Century Gothic"/>
                <a:ea typeface="Century Gothic"/>
                <a:cs typeface="Century Gothic"/>
                <a:sym typeface="Century Gothic"/>
              </a:rPr>
              <a:t> </a:t>
            </a:r>
            <a:r>
              <a:rPr lang="en-GB" sz="1800" b="0" i="0" strike="noStrike" dirty="0">
                <a:solidFill>
                  <a:srgbClr val="002060"/>
                </a:solidFill>
                <a:latin typeface="Century Gothic"/>
                <a:ea typeface="Century Gothic"/>
                <a:cs typeface="Century Gothic"/>
                <a:sym typeface="Century Gothic"/>
              </a:rPr>
              <a:t>[100] </a:t>
            </a:r>
            <a:r>
              <a:rPr lang="en-GB" sz="1800" b="1" i="0" strike="noStrike" dirty="0">
                <a:solidFill>
                  <a:srgbClr val="002060"/>
                </a:solidFill>
                <a:latin typeface="Century Gothic"/>
                <a:ea typeface="Century Gothic"/>
                <a:cs typeface="Century Gothic"/>
                <a:sym typeface="Century Gothic"/>
              </a:rPr>
              <a:t>voyage</a:t>
            </a:r>
            <a:r>
              <a:rPr lang="en-GB" sz="1800" b="0" i="0" strike="noStrike" dirty="0">
                <a:solidFill>
                  <a:srgbClr val="002060"/>
                </a:solidFill>
                <a:latin typeface="Century Gothic"/>
                <a:ea typeface="Century Gothic"/>
                <a:cs typeface="Century Gothic"/>
                <a:sym typeface="Century Gothic"/>
              </a:rPr>
              <a:t> [904]</a:t>
            </a:r>
            <a:r>
              <a:rPr lang="en-GB" sz="1800" b="1" i="0" strike="noStrike" dirty="0">
                <a:solidFill>
                  <a:srgbClr val="002060"/>
                </a:solidFill>
                <a:latin typeface="Century Gothic"/>
                <a:ea typeface="Century Gothic"/>
                <a:cs typeface="Century Gothic"/>
                <a:sym typeface="Century Gothic"/>
              </a:rPr>
              <a:t> </a:t>
            </a:r>
            <a:r>
              <a:rPr lang="en-GB" sz="1800" b="1" i="0" strike="noStrike" dirty="0" err="1">
                <a:solidFill>
                  <a:srgbClr val="002060"/>
                </a:solidFill>
                <a:latin typeface="Century Gothic"/>
                <a:ea typeface="Century Gothic"/>
                <a:cs typeface="Century Gothic"/>
                <a:sym typeface="Century Gothic"/>
              </a:rPr>
              <a:t>souvent</a:t>
            </a:r>
            <a:r>
              <a:rPr lang="en-GB" sz="1800" b="1" i="0" strike="noStrike" dirty="0">
                <a:solidFill>
                  <a:srgbClr val="002060"/>
                </a:solidFill>
                <a:latin typeface="Century Gothic"/>
                <a:ea typeface="Century Gothic"/>
                <a:cs typeface="Century Gothic"/>
                <a:sym typeface="Century Gothic"/>
              </a:rPr>
              <a:t> </a:t>
            </a:r>
            <a:r>
              <a:rPr lang="en-GB" sz="1800" b="0" i="0" strike="noStrike" dirty="0">
                <a:solidFill>
                  <a:srgbClr val="002060"/>
                </a:solidFill>
                <a:latin typeface="Century Gothic"/>
                <a:ea typeface="Century Gothic"/>
                <a:cs typeface="Century Gothic"/>
                <a:sym typeface="Century Gothic"/>
              </a:rPr>
              <a:t>[287] </a:t>
            </a:r>
            <a:r>
              <a:rPr lang="en-GB" sz="1800" b="1" i="0" strike="noStrike" dirty="0" err="1">
                <a:solidFill>
                  <a:srgbClr val="002060"/>
                </a:solidFill>
                <a:latin typeface="Century Gothic"/>
                <a:ea typeface="Century Gothic"/>
                <a:cs typeface="Century Gothic"/>
                <a:sym typeface="Century Gothic"/>
              </a:rPr>
              <a:t>en</a:t>
            </a:r>
            <a:r>
              <a:rPr lang="en-GB" sz="1800" b="1" i="0" strike="noStrike" dirty="0">
                <a:solidFill>
                  <a:srgbClr val="002060"/>
                </a:solidFill>
                <a:latin typeface="Century Gothic"/>
                <a:ea typeface="Century Gothic"/>
                <a:cs typeface="Century Gothic"/>
                <a:sym typeface="Century Gothic"/>
              </a:rPr>
              <a:t> </a:t>
            </a:r>
            <a:r>
              <a:rPr lang="en-GB" sz="1800" b="1" i="0" strike="noStrike" dirty="0" err="1">
                <a:solidFill>
                  <a:srgbClr val="002060"/>
                </a:solidFill>
                <a:latin typeface="Century Gothic"/>
                <a:ea typeface="Century Gothic"/>
                <a:cs typeface="Century Gothic"/>
                <a:sym typeface="Century Gothic"/>
              </a:rPr>
              <a:t>ce</a:t>
            </a:r>
            <a:r>
              <a:rPr lang="en-GB" sz="1800" b="1" i="0" strike="noStrike" dirty="0">
                <a:solidFill>
                  <a:srgbClr val="002060"/>
                </a:solidFill>
                <a:latin typeface="Century Gothic"/>
                <a:ea typeface="Century Gothic"/>
                <a:cs typeface="Century Gothic"/>
                <a:sym typeface="Century Gothic"/>
              </a:rPr>
              <a:t> moment </a:t>
            </a:r>
            <a:r>
              <a:rPr lang="en-GB" sz="1800" b="0" i="0" strike="noStrike" dirty="0">
                <a:solidFill>
                  <a:srgbClr val="002060"/>
                </a:solidFill>
                <a:latin typeface="Century Gothic"/>
                <a:ea typeface="Century Gothic"/>
                <a:cs typeface="Century Gothic"/>
                <a:sym typeface="Century Gothic"/>
              </a:rPr>
              <a:t>[n/a]</a:t>
            </a:r>
          </a:p>
          <a:p>
            <a:pPr marL="0" lvl="0" indent="0" algn="l" rtl="0">
              <a:lnSpc>
                <a:spcPct val="100000"/>
              </a:lnSpc>
              <a:spcBef>
                <a:spcPts val="0"/>
              </a:spcBef>
              <a:spcAft>
                <a:spcPts val="0"/>
              </a:spcAft>
              <a:buNone/>
            </a:pPr>
            <a:r>
              <a:rPr lang="en-GB" sz="1600" dirty="0" err="1">
                <a:solidFill>
                  <a:schemeClr val="dk1"/>
                </a:solidFill>
                <a:latin typeface="Century Gothic"/>
                <a:ea typeface="Century Gothic"/>
                <a:cs typeface="Century Gothic"/>
                <a:sym typeface="Century Gothic"/>
              </a:rPr>
              <a:t>Londsale</a:t>
            </a:r>
            <a:r>
              <a:rPr lang="en-GB" sz="1600" dirty="0">
                <a:solidFill>
                  <a:schemeClr val="dk1"/>
                </a:solidFill>
                <a:latin typeface="Century Gothic"/>
                <a:ea typeface="Century Gothic"/>
                <a:cs typeface="Century Gothic"/>
                <a:sym typeface="Century Gothic"/>
              </a:rPr>
              <a:t>, D., &amp; Le Bras, Y.  (2009). </a:t>
            </a:r>
            <a:r>
              <a:rPr lang="en-GB" sz="1600" i="1" dirty="0">
                <a:solidFill>
                  <a:schemeClr val="dk1"/>
                </a:solidFill>
                <a:latin typeface="Century Gothic"/>
                <a:ea typeface="Century Gothic"/>
                <a:cs typeface="Century Gothic"/>
                <a:sym typeface="Century Gothic"/>
              </a:rPr>
              <a:t>A Frequency Dictionary of French: Core vocabulary for learners </a:t>
            </a:r>
            <a:r>
              <a:rPr lang="en-GB" sz="1600" dirty="0">
                <a:solidFill>
                  <a:schemeClr val="dk1"/>
                </a:solidFill>
                <a:latin typeface="Century Gothic"/>
                <a:ea typeface="Century Gothic"/>
                <a:cs typeface="Century Gothic"/>
                <a:sym typeface="Century Gothic"/>
              </a:rPr>
              <a:t>London: Routledge.</a:t>
            </a:r>
            <a:endParaRPr lang="en-GB" sz="1800" dirty="0"/>
          </a:p>
          <a:p>
            <a:pPr marL="0" lvl="0" indent="0" algn="l" rtl="0">
              <a:lnSpc>
                <a:spcPct val="100000"/>
              </a:lnSpc>
              <a:spcBef>
                <a:spcPts val="0"/>
              </a:spcBef>
              <a:spcAft>
                <a:spcPts val="0"/>
              </a:spcAft>
              <a:buSzPts val="1400"/>
              <a:buNone/>
            </a:pPr>
            <a:endParaRPr lang="en-GB" sz="1800" dirty="0">
              <a:solidFill>
                <a:srgbClr val="002060"/>
              </a:solidFill>
              <a:effectLst/>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GB" sz="1800" dirty="0"/>
              <a:t>The frequency rankings for words that occur in this PowerPoint which have been</a:t>
            </a:r>
            <a:r>
              <a:rPr lang="en-GB" sz="1800" i="1" dirty="0"/>
              <a:t> previously</a:t>
            </a:r>
            <a:r>
              <a:rPr lang="en-GB" sz="1800" dirty="0"/>
              <a:t> introduced in these resources are given in the SOW and in the resources that first introduced and formally re-visited those words. </a:t>
            </a:r>
          </a:p>
          <a:p>
            <a:pPr marL="0" lvl="0" indent="0" algn="l" rtl="0">
              <a:spcBef>
                <a:spcPts val="0"/>
              </a:spcBef>
              <a:spcAft>
                <a:spcPts val="0"/>
              </a:spcAft>
              <a:buClr>
                <a:schemeClr val="dk1"/>
              </a:buClr>
              <a:buSzPts val="1400"/>
              <a:buFont typeface="Arial"/>
              <a:buNone/>
            </a:pPr>
            <a:r>
              <a:rPr lang="en-GB" sz="1800" dirty="0"/>
              <a:t>For any </a:t>
            </a:r>
            <a:r>
              <a:rPr lang="en-GB" sz="1800" i="1" dirty="0"/>
              <a:t>other </a:t>
            </a:r>
            <a:r>
              <a:rPr lang="en-GB" sz="1800" dirty="0"/>
              <a:t>words that occur incidentally in this PowerPoint, frequency rankings will be provided in the notes field wherever possible.</a:t>
            </a:r>
          </a:p>
          <a:p>
            <a:pPr marL="0" lvl="0" indent="0" algn="l" rtl="0">
              <a:spcBef>
                <a:spcPts val="0"/>
              </a:spcBef>
              <a:spcAft>
                <a:spcPts val="0"/>
              </a:spcAft>
              <a:buNone/>
            </a:pPr>
            <a:endParaRPr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 5b</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82130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dirty="0"/>
              <a:t>Timing: 3 minutes</a:t>
            </a:r>
          </a:p>
          <a:p>
            <a:pPr marL="0" marR="0" lvl="0" indent="0" algn="l" rtl="0">
              <a:lnSpc>
                <a:spcPct val="100000"/>
              </a:lnSpc>
              <a:spcBef>
                <a:spcPts val="0"/>
              </a:spcBef>
              <a:spcAft>
                <a:spcPts val="0"/>
              </a:spcAft>
              <a:buClr>
                <a:schemeClr val="dk1"/>
              </a:buClr>
              <a:buSzPts val="1200"/>
              <a:buFont typeface="Calibri"/>
              <a:buNone/>
            </a:pPr>
            <a:endParaRPr lang="en-US"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b="1" dirty="0"/>
              <a:t>Aim: </a:t>
            </a:r>
            <a:r>
              <a:rPr lang="en-US" b="0" dirty="0"/>
              <a:t>To revisit SSC </a:t>
            </a:r>
            <a:r>
              <a:rPr lang="en-US" sz="1200" b="0" i="0" u="none" strike="noStrike" cap="none" dirty="0">
                <a:solidFill>
                  <a:srgbClr val="FFFFFF"/>
                </a:solidFill>
                <a:latin typeface="Century Gothic"/>
                <a:ea typeface="Century Gothic"/>
                <a:cs typeface="Century Gothic"/>
                <a:sym typeface="Century Gothic"/>
              </a:rPr>
              <a:t>[-</a:t>
            </a:r>
            <a:r>
              <a:rPr lang="en-US" sz="1200" b="0" i="0" u="none" strike="noStrike" cap="none" dirty="0" err="1">
                <a:solidFill>
                  <a:srgbClr val="FFFFFF"/>
                </a:solidFill>
                <a:latin typeface="Century Gothic"/>
                <a:ea typeface="Century Gothic"/>
                <a:cs typeface="Century Gothic"/>
                <a:sym typeface="Century Gothic"/>
              </a:rPr>
              <a:t>tion</a:t>
            </a:r>
            <a:r>
              <a:rPr lang="en-US" sz="1200" b="0" i="0" u="none" strike="noStrike" cap="none" dirty="0">
                <a:solidFill>
                  <a:srgbClr val="FFFFFF"/>
                </a:solidFill>
                <a:latin typeface="Century Gothic"/>
                <a:ea typeface="Century Gothic"/>
                <a:cs typeface="Century Gothic"/>
                <a:sym typeface="Century Gothic"/>
              </a:rPr>
              <a:t>] and focus on the identical pronunciation of French words ending in [-</a:t>
            </a:r>
            <a:r>
              <a:rPr lang="en-US" sz="1200" b="0" i="0" u="none" strike="noStrike" cap="none" dirty="0" err="1">
                <a:solidFill>
                  <a:srgbClr val="FFFFFF"/>
                </a:solidFill>
                <a:latin typeface="Century Gothic"/>
                <a:ea typeface="Century Gothic"/>
                <a:cs typeface="Century Gothic"/>
                <a:sym typeface="Century Gothic"/>
              </a:rPr>
              <a:t>ssion</a:t>
            </a:r>
            <a:r>
              <a:rPr lang="en-US" sz="1200" b="0" i="0" u="none" strike="noStrike" cap="none" dirty="0">
                <a:solidFill>
                  <a:srgbClr val="FFFFFF"/>
                </a:solidFill>
                <a:latin typeface="Century Gothic"/>
                <a:ea typeface="Century Gothic"/>
                <a:cs typeface="Century Gothic"/>
                <a:sym typeface="Century Gothic"/>
              </a:rPr>
              <a:t>].</a:t>
            </a:r>
          </a:p>
          <a:p>
            <a:pPr marL="0" marR="0" lvl="0" indent="0" algn="l" rtl="0">
              <a:lnSpc>
                <a:spcPct val="100000"/>
              </a:lnSpc>
              <a:spcBef>
                <a:spcPts val="0"/>
              </a:spcBef>
              <a:spcAft>
                <a:spcPts val="0"/>
              </a:spcAft>
              <a:buClr>
                <a:schemeClr val="dk1"/>
              </a:buClr>
              <a:buSzPts val="1200"/>
              <a:buFont typeface="Calibri"/>
              <a:buNone/>
            </a:pPr>
            <a:endParaRPr lang="en-US" b="1" dirty="0"/>
          </a:p>
          <a:p>
            <a:pPr marL="0" marR="0" lvl="0" indent="0" algn="l" rtl="0">
              <a:lnSpc>
                <a:spcPct val="100000"/>
              </a:lnSpc>
              <a:spcBef>
                <a:spcPts val="0"/>
              </a:spcBef>
              <a:spcAft>
                <a:spcPts val="0"/>
              </a:spcAft>
              <a:buClr>
                <a:schemeClr val="dk1"/>
              </a:buClr>
              <a:buSzPts val="1200"/>
              <a:buFont typeface="Calibri"/>
              <a:buNone/>
            </a:pPr>
            <a:r>
              <a:rPr lang="en-US"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US" dirty="0"/>
              <a:t>Introduce the task. Explain that pupil B will turn away from the board, pupil A will pronounce 3 x words and B has to identify the odd one out – the one that has a different spelling from the other two. This relies on pupils’ knowledge of the spelling of these cognates which are identical to their English equivalents.</a:t>
            </a:r>
          </a:p>
          <a:p>
            <a:pPr marL="228600" marR="0" lvl="0" indent="-228600" algn="l" rtl="0">
              <a:lnSpc>
                <a:spcPct val="100000"/>
              </a:lnSpc>
              <a:spcBef>
                <a:spcPts val="0"/>
              </a:spcBef>
              <a:spcAft>
                <a:spcPts val="0"/>
              </a:spcAft>
              <a:buClr>
                <a:schemeClr val="dk1"/>
              </a:buClr>
              <a:buSzPts val="1200"/>
              <a:buFont typeface="Calibri"/>
              <a:buAutoNum type="arabicPeriod"/>
            </a:pPr>
            <a:r>
              <a:rPr lang="en-US" dirty="0"/>
              <a:t>Pupil Bs turn away. Click for the table of words. </a:t>
            </a:r>
          </a:p>
          <a:p>
            <a:pPr marL="228600" marR="0" lvl="0" indent="-228600" algn="l" rtl="0">
              <a:lnSpc>
                <a:spcPct val="100000"/>
              </a:lnSpc>
              <a:spcBef>
                <a:spcPts val="0"/>
              </a:spcBef>
              <a:spcAft>
                <a:spcPts val="0"/>
              </a:spcAft>
              <a:buClr>
                <a:schemeClr val="dk1"/>
              </a:buClr>
              <a:buSzPts val="1200"/>
              <a:buFont typeface="Calibri"/>
              <a:buAutoNum type="arabicPeriod"/>
            </a:pPr>
            <a:r>
              <a:rPr lang="en-US" dirty="0"/>
              <a:t>Pupil As pronounce the words.  Pupils Bs write down the one they think is the odd one out for all three sets.</a:t>
            </a:r>
          </a:p>
          <a:p>
            <a:pPr marL="228600" marR="0" lvl="0" indent="-228600" algn="l" rtl="0">
              <a:lnSpc>
                <a:spcPct val="100000"/>
              </a:lnSpc>
              <a:spcBef>
                <a:spcPts val="0"/>
              </a:spcBef>
              <a:spcAft>
                <a:spcPts val="0"/>
              </a:spcAft>
              <a:buClr>
                <a:schemeClr val="dk1"/>
              </a:buClr>
              <a:buSzPts val="1200"/>
              <a:buFont typeface="Calibri"/>
              <a:buAutoNum type="arabicPeriod"/>
            </a:pPr>
            <a:r>
              <a:rPr lang="en-US" dirty="0"/>
              <a:t>Pupil Bs turn back to face the board and the teacher elicits the responses and clicks to confirm.</a:t>
            </a:r>
          </a:p>
          <a:p>
            <a:pPr marL="228600" marR="0" lvl="0" indent="-228600" algn="l" rtl="0">
              <a:lnSpc>
                <a:spcPct val="100000"/>
              </a:lnSpc>
              <a:spcBef>
                <a:spcPts val="0"/>
              </a:spcBef>
              <a:spcAft>
                <a:spcPts val="0"/>
              </a:spcAft>
              <a:buClr>
                <a:schemeClr val="dk1"/>
              </a:buClr>
              <a:buSzPts val="1200"/>
              <a:buFont typeface="Calibri"/>
              <a:buAutoNum type="arabicPeriod"/>
            </a:pPr>
            <a:r>
              <a:rPr lang="en-US" dirty="0"/>
              <a:t>Repeat steps 2 – 4 with Pupil As.</a:t>
            </a:r>
          </a:p>
          <a:p>
            <a:pPr marL="228600" marR="0" lvl="0" indent="-228600" algn="l" rtl="0">
              <a:lnSpc>
                <a:spcPct val="100000"/>
              </a:lnSpc>
              <a:spcBef>
                <a:spcPts val="0"/>
              </a:spcBef>
              <a:spcAft>
                <a:spcPts val="0"/>
              </a:spcAft>
              <a:buClr>
                <a:schemeClr val="dk1"/>
              </a:buClr>
              <a:buSzPts val="1200"/>
              <a:buFont typeface="Calibri"/>
              <a:buAutoNum type="arabicPeriod"/>
            </a:pPr>
            <a:r>
              <a:rPr lang="en-US" dirty="0"/>
              <a:t>Use the audio attached to numbered buttons, if required.</a:t>
            </a:r>
          </a:p>
          <a:p>
            <a:pPr marL="228600" marR="0" lvl="0" indent="-228600" algn="l" rtl="0">
              <a:lnSpc>
                <a:spcPct val="100000"/>
              </a:lnSpc>
              <a:spcBef>
                <a:spcPts val="0"/>
              </a:spcBef>
              <a:spcAft>
                <a:spcPts val="0"/>
              </a:spcAft>
              <a:buClr>
                <a:schemeClr val="dk1"/>
              </a:buClr>
              <a:buSzPts val="1200"/>
              <a:buFont typeface="Calibri"/>
              <a:buAutoNum type="arabicPeriod"/>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addition</a:t>
            </a:r>
            <a:r>
              <a:rPr lang="en-GB" baseline="0" dirty="0"/>
              <a:t> [&gt;5000] </a:t>
            </a:r>
            <a:r>
              <a:rPr lang="en-GB" b="1" baseline="0" dirty="0"/>
              <a:t>attention</a:t>
            </a:r>
            <a:r>
              <a:rPr lang="en-GB" baseline="0" dirty="0"/>
              <a:t> [482]</a:t>
            </a:r>
            <a:r>
              <a:rPr lang="en-GB" b="1" baseline="0" dirty="0"/>
              <a:t> communication </a:t>
            </a:r>
            <a:r>
              <a:rPr lang="en-GB" baseline="0" dirty="0"/>
              <a:t>[1036] </a:t>
            </a:r>
            <a:r>
              <a:rPr lang="en-GB" b="1" baseline="0" dirty="0"/>
              <a:t>compassion </a:t>
            </a:r>
            <a:r>
              <a:rPr lang="en-GB" baseline="0" dirty="0"/>
              <a:t>[3699] </a:t>
            </a:r>
            <a:r>
              <a:rPr lang="en-GB" b="1" baseline="0" dirty="0"/>
              <a:t>confession</a:t>
            </a:r>
            <a:r>
              <a:rPr lang="en-GB" baseline="0" dirty="0"/>
              <a:t> [3878] </a:t>
            </a:r>
            <a:r>
              <a:rPr lang="en-GB" b="1" baseline="0" dirty="0"/>
              <a:t>conversation</a:t>
            </a:r>
            <a:r>
              <a:rPr lang="en-GB" baseline="0" dirty="0"/>
              <a:t> [1747] </a:t>
            </a:r>
            <a:r>
              <a:rPr lang="en-GB" b="1" baseline="0" dirty="0" err="1"/>
              <a:t>définition</a:t>
            </a:r>
            <a:r>
              <a:rPr lang="en-GB" baseline="0" dirty="0"/>
              <a:t> [1587] </a:t>
            </a:r>
            <a:r>
              <a:rPr lang="en-GB" b="1" baseline="0" dirty="0" err="1"/>
              <a:t>dictionnaire</a:t>
            </a:r>
            <a:r>
              <a:rPr lang="en-GB" baseline="0" dirty="0"/>
              <a:t> [4094] </a:t>
            </a:r>
            <a:r>
              <a:rPr lang="en-GB" b="1" baseline="0" dirty="0"/>
              <a:t>direction</a:t>
            </a:r>
            <a:r>
              <a:rPr lang="en-GB" baseline="0" dirty="0"/>
              <a:t> [582] </a:t>
            </a:r>
            <a:r>
              <a:rPr lang="en-GB" b="1" baseline="0" dirty="0" err="1"/>
              <a:t>éducation</a:t>
            </a:r>
            <a:r>
              <a:rPr lang="en-GB" baseline="0" dirty="0"/>
              <a:t> [995] </a:t>
            </a:r>
            <a:r>
              <a:rPr lang="en-GB" b="1" baseline="0" dirty="0"/>
              <a:t>expression</a:t>
            </a:r>
            <a:r>
              <a:rPr lang="en-GB" baseline="0" dirty="0"/>
              <a:t> [952] </a:t>
            </a:r>
            <a:r>
              <a:rPr lang="en-GB" b="1" baseline="0" dirty="0"/>
              <a:t>impression</a:t>
            </a:r>
            <a:r>
              <a:rPr lang="en-GB" baseline="0" dirty="0"/>
              <a:t> [825] </a:t>
            </a:r>
            <a:r>
              <a:rPr lang="en-GB" b="1" baseline="0" dirty="0"/>
              <a:t>information </a:t>
            </a:r>
            <a:r>
              <a:rPr lang="en-GB" baseline="0" dirty="0"/>
              <a:t>[317] </a:t>
            </a:r>
            <a:r>
              <a:rPr lang="en-GB" b="1" baseline="0" dirty="0"/>
              <a:t>passion</a:t>
            </a:r>
            <a:r>
              <a:rPr lang="en-GB" baseline="0" dirty="0"/>
              <a:t> [1866]</a:t>
            </a:r>
            <a:r>
              <a:rPr lang="en-GB" b="1" baseline="0" dirty="0"/>
              <a:t> session </a:t>
            </a:r>
            <a:r>
              <a:rPr lang="en-GB" baseline="0" dirty="0"/>
              <a:t>[2324] </a:t>
            </a:r>
            <a:r>
              <a:rPr lang="en-GB" b="1" baseline="0" dirty="0"/>
              <a:t>situation</a:t>
            </a:r>
            <a:r>
              <a:rPr lang="en-GB" baseline="0" dirty="0"/>
              <a:t> [223]</a:t>
            </a:r>
            <a:r>
              <a:rPr lang="en-GB" b="1" baseline="0" dirty="0"/>
              <a:t> solution </a:t>
            </a:r>
            <a:r>
              <a:rPr lang="en-GB" baseline="0" dirty="0"/>
              <a:t>[68]</a:t>
            </a:r>
            <a:r>
              <a:rPr lang="en-GB" b="1" baseline="0" dirty="0"/>
              <a:t> tradition </a:t>
            </a:r>
            <a:r>
              <a:rPr lang="en-GB" baseline="0" dirty="0"/>
              <a:t>[1371]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transcribing the missing vowels in unknown words.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to listen to each word.</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Listen and write the missing letter(s).</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to reveal answers.</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sz="1200" b="0" dirty="0"/>
          </a:p>
          <a:p>
            <a:pPr marL="0" marR="0" lvl="0" indent="0" algn="l" rtl="0">
              <a:lnSpc>
                <a:spcPct val="100000"/>
              </a:lnSpc>
              <a:spcBef>
                <a:spcPts val="0"/>
              </a:spcBef>
              <a:spcAft>
                <a:spcPts val="0"/>
              </a:spcAft>
              <a:buClr>
                <a:schemeClr val="dk1"/>
              </a:buClr>
              <a:buSzPts val="1200"/>
              <a:buFont typeface="Calibri"/>
              <a:buNone/>
            </a:pPr>
            <a:r>
              <a:rPr lang="en-GB" sz="1200" b="1" dirty="0"/>
              <a:t>Transcript</a:t>
            </a:r>
            <a:r>
              <a:rPr lang="en-GB" sz="1200" b="0" dirty="0"/>
              <a: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J’aime l’anglais mais je préfère le français.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J’aime lire des magazines en français.</a:t>
            </a:r>
            <a:b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Je déteste étudier pour un test.</a:t>
            </a:r>
            <a:b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J’aime parler avec ma partenaire.</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Je déteste avoir peur.</a:t>
            </a:r>
            <a:b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Je déteste la chanson ‘Joyeux anniversaire’.</a:t>
            </a:r>
            <a:br>
              <a:rPr lang="es-ES_tradnl"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endParaRPr lang="en-GB" sz="18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endParaRPr lang="en-GB" sz="1200"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730308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8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French infinitive phrases and previously taught vocabulary; to practise written production of two-verb structures with aimer/</a:t>
            </a:r>
            <a:r>
              <a:rPr lang="en-GB" b="0" dirty="0" err="1"/>
              <a:t>détester</a:t>
            </a:r>
            <a:r>
              <a:rPr lang="en-GB" b="0" dirty="0"/>
              <a:t>.</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Model the task with the example. Elicit the meaning of the French phrase first. Then elicit suggestions for translating the English sentence into French. Click to reveal.</a:t>
            </a:r>
          </a:p>
          <a:p>
            <a:pPr marL="0" marR="0" lvl="0" indent="0" algn="l" rtl="0">
              <a:lnSpc>
                <a:spcPct val="100000"/>
              </a:lnSpc>
              <a:spcBef>
                <a:spcPts val="0"/>
              </a:spcBef>
              <a:spcAft>
                <a:spcPts val="0"/>
              </a:spcAft>
              <a:buClr>
                <a:schemeClr val="dk1"/>
              </a:buClr>
              <a:buSzPts val="1200"/>
              <a:buFont typeface="Calibri"/>
              <a:buNone/>
            </a:pPr>
            <a:r>
              <a:rPr lang="en-GB" b="0" dirty="0"/>
              <a:t>2. Pupils write phrases 1-5 in their books.</a:t>
            </a:r>
          </a:p>
          <a:p>
            <a:pPr marL="0" marR="0" lvl="0" indent="0" algn="l" rtl="0">
              <a:lnSpc>
                <a:spcPct val="100000"/>
              </a:lnSpc>
              <a:spcBef>
                <a:spcPts val="0"/>
              </a:spcBef>
              <a:spcAft>
                <a:spcPts val="0"/>
              </a:spcAft>
              <a:buClr>
                <a:schemeClr val="dk1"/>
              </a:buClr>
              <a:buSzPts val="1200"/>
              <a:buFont typeface="Calibri"/>
              <a:buNone/>
            </a:pPr>
            <a:r>
              <a:rPr lang="en-GB" b="0" dirty="0"/>
              <a:t>3. Click to check answers.</a:t>
            </a:r>
          </a:p>
          <a:p>
            <a:pPr marL="0" marR="0" lvl="0" indent="0" algn="l" rtl="0">
              <a:lnSpc>
                <a:spcPct val="100000"/>
              </a:lnSpc>
              <a:spcBef>
                <a:spcPts val="0"/>
              </a:spcBef>
              <a:spcAft>
                <a:spcPts val="0"/>
              </a:spcAft>
              <a:buClr>
                <a:schemeClr val="dk1"/>
              </a:buClr>
              <a:buSzPts val="1200"/>
              <a:buFont typeface="Calibri"/>
              <a:buNone/>
            </a:pPr>
            <a:r>
              <a:rPr lang="en-GB" b="0" dirty="0"/>
              <a:t>4. In the audio version, the audio is triggered by the appearance of the French answer. This can work as a listen and check stage, too.</a:t>
            </a:r>
          </a:p>
          <a:p>
            <a:pPr marL="0" marR="0" lvl="0" indent="0" algn="l" rtl="0">
              <a:lnSpc>
                <a:spcPct val="100000"/>
              </a:lnSpc>
              <a:spcBef>
                <a:spcPts val="0"/>
              </a:spcBef>
              <a:spcAft>
                <a:spcPts val="0"/>
              </a:spcAft>
              <a:buClr>
                <a:schemeClr val="dk1"/>
              </a:buClr>
              <a:buSzPts val="1200"/>
              <a:buFont typeface="Calibri"/>
              <a:buNone/>
            </a:pPr>
            <a:endParaRPr lang="en-GB" sz="1200"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27886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Do before Follow up 4</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Timing: 2 minutes </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Read the grammar explanation about </a:t>
            </a:r>
            <a:r>
              <a:rPr lang="en-GB" sz="1200" b="0" i="1" strike="noStrike" spc="-1" dirty="0" err="1">
                <a:solidFill>
                  <a:srgbClr val="000000"/>
                </a:solidFill>
                <a:latin typeface="Calibri"/>
                <a:ea typeface="Calibri"/>
              </a:rPr>
              <a:t>être</a:t>
            </a:r>
            <a:r>
              <a:rPr lang="en-GB" sz="1200" b="0" strike="noStrike" spc="-1" dirty="0">
                <a:solidFill>
                  <a:srgbClr val="000000"/>
                </a:solidFill>
                <a:latin typeface="Calibri"/>
                <a:ea typeface="Calibri"/>
              </a:rPr>
              <a:t>.  Make sure pupils are clear about the s/he/I pictures as these will come up often in future lessons.</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French examples provided.  This is another opportunity to hear and see two of our new words.</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46522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saying what people like/hate doing using two-verb sentences with aimer/</a:t>
            </a:r>
            <a:r>
              <a:rPr lang="en-GB" b="0" dirty="0" err="1"/>
              <a:t>détester</a:t>
            </a:r>
            <a:r>
              <a:rPr lang="en-GB" b="0" dirty="0"/>
              <a:t>.</a:t>
            </a:r>
          </a:p>
          <a:p>
            <a:br>
              <a:rPr lang="en-GB" dirty="0"/>
            </a:br>
            <a:r>
              <a:rPr lang="en-GB" b="1" dirty="0"/>
              <a:t>Procedure:</a:t>
            </a:r>
            <a:br>
              <a:rPr lang="en-GB" dirty="0"/>
            </a:br>
            <a:r>
              <a:rPr lang="en-GB" dirty="0"/>
              <a:t>1. Click to bring up the example.  The questions are prompted by the pictures, but pupils can answer independently, depending on their own likes/dislikes.  They can say: ‘</a:t>
            </a:r>
            <a:r>
              <a:rPr lang="en-GB" dirty="0" err="1"/>
              <a:t>Oui</a:t>
            </a:r>
            <a:r>
              <a:rPr lang="en-GB" dirty="0"/>
              <a:t>, </a:t>
            </a:r>
            <a:r>
              <a:rPr lang="en-GB" dirty="0" err="1"/>
              <a:t>moi</a:t>
            </a:r>
            <a:r>
              <a:rPr lang="en-GB" dirty="0"/>
              <a:t> </a:t>
            </a:r>
            <a:r>
              <a:rPr lang="en-GB" dirty="0" err="1"/>
              <a:t>aussi</a:t>
            </a:r>
            <a:r>
              <a:rPr lang="en-GB" dirty="0"/>
              <a:t>,’ or qualify with something else they prefer, or disagree and say they hate the activity.</a:t>
            </a:r>
          </a:p>
          <a:p>
            <a:r>
              <a:rPr lang="en-GB" dirty="0"/>
              <a:t>2. Pupils take it in turns to start the interaction, until all six prompts have been used.</a:t>
            </a:r>
          </a:p>
          <a:p>
            <a:r>
              <a:rPr lang="en-GB" dirty="0"/>
              <a:t>3. Click the audio buttons to hear sample interactions, if desired.</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4091124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English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6021282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French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marL="0" indent="0">
              <a:buNone/>
            </a:pPr>
            <a:endParaRPr lang="en-US" b="0" baseline="0" noProof="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5765107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 5a</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8218779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63682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7643908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482877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788902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42947397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3561862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7877085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68134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2884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6292104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396227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2530001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5154E-D02E-48E2-AA46-39D56284BBA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086DA93-D85C-470B-A70B-9F219E6FDF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8B47EC4-CD5F-4ECF-BE9E-FAD76EEF3D5D}"/>
              </a:ext>
            </a:extLst>
          </p:cNvPr>
          <p:cNvSpPr>
            <a:spLocks noGrp="1"/>
          </p:cNvSpPr>
          <p:nvPr>
            <p:ph type="dt" sz="half" idx="10"/>
          </p:nvPr>
        </p:nvSpPr>
        <p:spPr/>
        <p:txBody>
          <a:bodyPr/>
          <a:lstStyle/>
          <a:p>
            <a:fld id="{DD9D4F86-A500-487E-9FFD-56FD0D92348E}" type="datetimeFigureOut">
              <a:rPr lang="en-GB" smtClean="0"/>
              <a:t>19/06/2023</a:t>
            </a:fld>
            <a:endParaRPr lang="en-GB"/>
          </a:p>
        </p:txBody>
      </p:sp>
      <p:sp>
        <p:nvSpPr>
          <p:cNvPr id="5" name="Footer Placeholder 4">
            <a:extLst>
              <a:ext uri="{FF2B5EF4-FFF2-40B4-BE49-F238E27FC236}">
                <a16:creationId xmlns:a16="http://schemas.microsoft.com/office/drawing/2014/main" id="{99935C8E-6D96-4A5D-B15E-2B58E201246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16844F1-6827-458B-AD0D-F44F87F5EAE2}"/>
              </a:ext>
            </a:extLst>
          </p:cNvPr>
          <p:cNvSpPr>
            <a:spLocks noGrp="1"/>
          </p:cNvSpPr>
          <p:nvPr>
            <p:ph type="sldNum" sz="quarter" idx="12"/>
          </p:nvPr>
        </p:nvSpPr>
        <p:spPr/>
        <p:txBody>
          <a:bodyPr/>
          <a:lstStyle/>
          <a:p>
            <a:fld id="{83D7244A-6AE1-448C-B53D-D8D7EE75A395}" type="slidenum">
              <a:rPr lang="en-GB" smtClean="0"/>
              <a:t>‹#›</a:t>
            </a:fld>
            <a:endParaRPr lang="en-GB"/>
          </a:p>
        </p:txBody>
      </p:sp>
    </p:spTree>
    <p:extLst>
      <p:ext uri="{BB962C8B-B14F-4D97-AF65-F5344CB8AC3E}">
        <p14:creationId xmlns:p14="http://schemas.microsoft.com/office/powerpoint/2010/main" val="11753635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30A2B-ADC0-44B9-84D6-FF0F7E4949A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7B4CC50-4BE3-4082-BB89-747497A125E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98F83B9-3648-48B9-9EB6-F94AA881A561}"/>
              </a:ext>
            </a:extLst>
          </p:cNvPr>
          <p:cNvSpPr>
            <a:spLocks noGrp="1"/>
          </p:cNvSpPr>
          <p:nvPr>
            <p:ph type="dt" sz="half" idx="10"/>
          </p:nvPr>
        </p:nvSpPr>
        <p:spPr/>
        <p:txBody>
          <a:bodyPr/>
          <a:lstStyle/>
          <a:p>
            <a:fld id="{DD9D4F86-A500-487E-9FFD-56FD0D92348E}" type="datetimeFigureOut">
              <a:rPr lang="en-GB" smtClean="0"/>
              <a:t>19/06/2023</a:t>
            </a:fld>
            <a:endParaRPr lang="en-GB"/>
          </a:p>
        </p:txBody>
      </p:sp>
      <p:sp>
        <p:nvSpPr>
          <p:cNvPr id="5" name="Footer Placeholder 4">
            <a:extLst>
              <a:ext uri="{FF2B5EF4-FFF2-40B4-BE49-F238E27FC236}">
                <a16:creationId xmlns:a16="http://schemas.microsoft.com/office/drawing/2014/main" id="{2C9F58A8-B55C-48C4-B3AC-314B1DEC5CB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723A44D-F105-4054-9320-665D60CB53A7}"/>
              </a:ext>
            </a:extLst>
          </p:cNvPr>
          <p:cNvSpPr>
            <a:spLocks noGrp="1"/>
          </p:cNvSpPr>
          <p:nvPr>
            <p:ph type="sldNum" sz="quarter" idx="12"/>
          </p:nvPr>
        </p:nvSpPr>
        <p:spPr/>
        <p:txBody>
          <a:bodyPr/>
          <a:lstStyle/>
          <a:p>
            <a:fld id="{83D7244A-6AE1-448C-B53D-D8D7EE75A395}" type="slidenum">
              <a:rPr lang="en-GB" smtClean="0"/>
              <a:t>‹#›</a:t>
            </a:fld>
            <a:endParaRPr lang="en-GB"/>
          </a:p>
        </p:txBody>
      </p:sp>
    </p:spTree>
    <p:extLst>
      <p:ext uri="{BB962C8B-B14F-4D97-AF65-F5344CB8AC3E}">
        <p14:creationId xmlns:p14="http://schemas.microsoft.com/office/powerpoint/2010/main" val="34604442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8191D-F23D-43EC-8659-8BB9FEFB611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A9B34C6-34F0-4E82-A459-F985AE7061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6F984F2-195E-4806-8ABE-0F70FB461F41}"/>
              </a:ext>
            </a:extLst>
          </p:cNvPr>
          <p:cNvSpPr>
            <a:spLocks noGrp="1"/>
          </p:cNvSpPr>
          <p:nvPr>
            <p:ph type="dt" sz="half" idx="10"/>
          </p:nvPr>
        </p:nvSpPr>
        <p:spPr/>
        <p:txBody>
          <a:bodyPr/>
          <a:lstStyle/>
          <a:p>
            <a:fld id="{DD9D4F86-A500-487E-9FFD-56FD0D92348E}" type="datetimeFigureOut">
              <a:rPr lang="en-GB" smtClean="0"/>
              <a:t>19/06/2023</a:t>
            </a:fld>
            <a:endParaRPr lang="en-GB"/>
          </a:p>
        </p:txBody>
      </p:sp>
      <p:sp>
        <p:nvSpPr>
          <p:cNvPr id="5" name="Footer Placeholder 4">
            <a:extLst>
              <a:ext uri="{FF2B5EF4-FFF2-40B4-BE49-F238E27FC236}">
                <a16:creationId xmlns:a16="http://schemas.microsoft.com/office/drawing/2014/main" id="{5107A1E2-2E8F-4838-A369-0D3E15B0469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E7D4B37-4867-4BFE-B7F8-42B77E53996B}"/>
              </a:ext>
            </a:extLst>
          </p:cNvPr>
          <p:cNvSpPr>
            <a:spLocks noGrp="1"/>
          </p:cNvSpPr>
          <p:nvPr>
            <p:ph type="sldNum" sz="quarter" idx="12"/>
          </p:nvPr>
        </p:nvSpPr>
        <p:spPr/>
        <p:txBody>
          <a:bodyPr/>
          <a:lstStyle/>
          <a:p>
            <a:fld id="{83D7244A-6AE1-448C-B53D-D8D7EE75A395}" type="slidenum">
              <a:rPr lang="en-GB" smtClean="0"/>
              <a:t>‹#›</a:t>
            </a:fld>
            <a:endParaRPr lang="en-GB"/>
          </a:p>
        </p:txBody>
      </p:sp>
    </p:spTree>
    <p:extLst>
      <p:ext uri="{BB962C8B-B14F-4D97-AF65-F5344CB8AC3E}">
        <p14:creationId xmlns:p14="http://schemas.microsoft.com/office/powerpoint/2010/main" val="1566711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2F26F-5EF9-4044-91E2-10B960961FE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0D7EC67-B4A5-46ED-88BE-CB275C7E6D4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3E4D062-FF52-4C7C-93DC-A3BD4589BA6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A0667CD-6201-4AA3-A922-B4104EFA643B}"/>
              </a:ext>
            </a:extLst>
          </p:cNvPr>
          <p:cNvSpPr>
            <a:spLocks noGrp="1"/>
          </p:cNvSpPr>
          <p:nvPr>
            <p:ph type="dt" sz="half" idx="10"/>
          </p:nvPr>
        </p:nvSpPr>
        <p:spPr/>
        <p:txBody>
          <a:bodyPr/>
          <a:lstStyle/>
          <a:p>
            <a:fld id="{DD9D4F86-A500-487E-9FFD-56FD0D92348E}" type="datetimeFigureOut">
              <a:rPr lang="en-GB" smtClean="0"/>
              <a:t>19/06/2023</a:t>
            </a:fld>
            <a:endParaRPr lang="en-GB"/>
          </a:p>
        </p:txBody>
      </p:sp>
      <p:sp>
        <p:nvSpPr>
          <p:cNvPr id="6" name="Footer Placeholder 5">
            <a:extLst>
              <a:ext uri="{FF2B5EF4-FFF2-40B4-BE49-F238E27FC236}">
                <a16:creationId xmlns:a16="http://schemas.microsoft.com/office/drawing/2014/main" id="{61B5DECD-BD00-4AC8-9EBF-D818BF644D1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4E8995D-B6D2-407E-98F6-D91A239C4EEA}"/>
              </a:ext>
            </a:extLst>
          </p:cNvPr>
          <p:cNvSpPr>
            <a:spLocks noGrp="1"/>
          </p:cNvSpPr>
          <p:nvPr>
            <p:ph type="sldNum" sz="quarter" idx="12"/>
          </p:nvPr>
        </p:nvSpPr>
        <p:spPr/>
        <p:txBody>
          <a:bodyPr/>
          <a:lstStyle/>
          <a:p>
            <a:fld id="{83D7244A-6AE1-448C-B53D-D8D7EE75A395}" type="slidenum">
              <a:rPr lang="en-GB" smtClean="0"/>
              <a:t>‹#›</a:t>
            </a:fld>
            <a:endParaRPr lang="en-GB"/>
          </a:p>
        </p:txBody>
      </p:sp>
    </p:spTree>
    <p:extLst>
      <p:ext uri="{BB962C8B-B14F-4D97-AF65-F5344CB8AC3E}">
        <p14:creationId xmlns:p14="http://schemas.microsoft.com/office/powerpoint/2010/main" val="23805205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F4F46-9282-4AE4-BED5-2D275021F44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D0B638E-1F07-429C-85FD-1E9869BC9C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5D9E496-E309-43B7-A990-5A7C8F02311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C2612A4-29EF-4D9E-81FC-A60B368E90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0BEF55-1D69-44CF-843E-448961975A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5F109C6-E340-4705-95B4-939FA09447C1}"/>
              </a:ext>
            </a:extLst>
          </p:cNvPr>
          <p:cNvSpPr>
            <a:spLocks noGrp="1"/>
          </p:cNvSpPr>
          <p:nvPr>
            <p:ph type="dt" sz="half" idx="10"/>
          </p:nvPr>
        </p:nvSpPr>
        <p:spPr/>
        <p:txBody>
          <a:bodyPr/>
          <a:lstStyle/>
          <a:p>
            <a:fld id="{DD9D4F86-A500-487E-9FFD-56FD0D92348E}" type="datetimeFigureOut">
              <a:rPr lang="en-GB" smtClean="0"/>
              <a:t>19/06/2023</a:t>
            </a:fld>
            <a:endParaRPr lang="en-GB"/>
          </a:p>
        </p:txBody>
      </p:sp>
      <p:sp>
        <p:nvSpPr>
          <p:cNvPr id="8" name="Footer Placeholder 7">
            <a:extLst>
              <a:ext uri="{FF2B5EF4-FFF2-40B4-BE49-F238E27FC236}">
                <a16:creationId xmlns:a16="http://schemas.microsoft.com/office/drawing/2014/main" id="{597AC1FE-CC6B-4215-A34A-FFCA7A1C499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82B55D4-9526-479D-A8F8-03B9FF4E7A84}"/>
              </a:ext>
            </a:extLst>
          </p:cNvPr>
          <p:cNvSpPr>
            <a:spLocks noGrp="1"/>
          </p:cNvSpPr>
          <p:nvPr>
            <p:ph type="sldNum" sz="quarter" idx="12"/>
          </p:nvPr>
        </p:nvSpPr>
        <p:spPr/>
        <p:txBody>
          <a:bodyPr/>
          <a:lstStyle/>
          <a:p>
            <a:fld id="{83D7244A-6AE1-448C-B53D-D8D7EE75A395}" type="slidenum">
              <a:rPr lang="en-GB" smtClean="0"/>
              <a:t>‹#›</a:t>
            </a:fld>
            <a:endParaRPr lang="en-GB"/>
          </a:p>
        </p:txBody>
      </p:sp>
    </p:spTree>
    <p:extLst>
      <p:ext uri="{BB962C8B-B14F-4D97-AF65-F5344CB8AC3E}">
        <p14:creationId xmlns:p14="http://schemas.microsoft.com/office/powerpoint/2010/main" val="12521479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8B63B-7D44-467C-90C7-C9B3C381340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1BA037D-A6B8-4D58-93EB-D2CB8411D024}"/>
              </a:ext>
            </a:extLst>
          </p:cNvPr>
          <p:cNvSpPr>
            <a:spLocks noGrp="1"/>
          </p:cNvSpPr>
          <p:nvPr>
            <p:ph type="dt" sz="half" idx="10"/>
          </p:nvPr>
        </p:nvSpPr>
        <p:spPr/>
        <p:txBody>
          <a:bodyPr/>
          <a:lstStyle/>
          <a:p>
            <a:fld id="{DD9D4F86-A500-487E-9FFD-56FD0D92348E}" type="datetimeFigureOut">
              <a:rPr lang="en-GB" smtClean="0"/>
              <a:t>19/06/2023</a:t>
            </a:fld>
            <a:endParaRPr lang="en-GB"/>
          </a:p>
        </p:txBody>
      </p:sp>
      <p:sp>
        <p:nvSpPr>
          <p:cNvPr id="4" name="Footer Placeholder 3">
            <a:extLst>
              <a:ext uri="{FF2B5EF4-FFF2-40B4-BE49-F238E27FC236}">
                <a16:creationId xmlns:a16="http://schemas.microsoft.com/office/drawing/2014/main" id="{1BFC1377-1A78-4555-B1F0-B1EEBC924EB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01D764F-95C4-4A40-8697-11C59CABE0F3}"/>
              </a:ext>
            </a:extLst>
          </p:cNvPr>
          <p:cNvSpPr>
            <a:spLocks noGrp="1"/>
          </p:cNvSpPr>
          <p:nvPr>
            <p:ph type="sldNum" sz="quarter" idx="12"/>
          </p:nvPr>
        </p:nvSpPr>
        <p:spPr/>
        <p:txBody>
          <a:bodyPr/>
          <a:lstStyle/>
          <a:p>
            <a:fld id="{83D7244A-6AE1-448C-B53D-D8D7EE75A395}" type="slidenum">
              <a:rPr lang="en-GB" smtClean="0"/>
              <a:t>‹#›</a:t>
            </a:fld>
            <a:endParaRPr lang="en-GB"/>
          </a:p>
        </p:txBody>
      </p:sp>
    </p:spTree>
    <p:extLst>
      <p:ext uri="{BB962C8B-B14F-4D97-AF65-F5344CB8AC3E}">
        <p14:creationId xmlns:p14="http://schemas.microsoft.com/office/powerpoint/2010/main" val="29957714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3A4AC8-396D-4E72-BF28-55E6073A895D}"/>
              </a:ext>
            </a:extLst>
          </p:cNvPr>
          <p:cNvSpPr>
            <a:spLocks noGrp="1"/>
          </p:cNvSpPr>
          <p:nvPr>
            <p:ph type="dt" sz="half" idx="10"/>
          </p:nvPr>
        </p:nvSpPr>
        <p:spPr/>
        <p:txBody>
          <a:bodyPr/>
          <a:lstStyle/>
          <a:p>
            <a:fld id="{DD9D4F86-A500-487E-9FFD-56FD0D92348E}" type="datetimeFigureOut">
              <a:rPr lang="en-GB" smtClean="0"/>
              <a:t>19/06/2023</a:t>
            </a:fld>
            <a:endParaRPr lang="en-GB"/>
          </a:p>
        </p:txBody>
      </p:sp>
      <p:sp>
        <p:nvSpPr>
          <p:cNvPr id="3" name="Footer Placeholder 2">
            <a:extLst>
              <a:ext uri="{FF2B5EF4-FFF2-40B4-BE49-F238E27FC236}">
                <a16:creationId xmlns:a16="http://schemas.microsoft.com/office/drawing/2014/main" id="{574D4C9A-999E-40EF-BC40-2FEBD5A6472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A06429C-AA69-4A44-A8CB-31F05C1EC631}"/>
              </a:ext>
            </a:extLst>
          </p:cNvPr>
          <p:cNvSpPr>
            <a:spLocks noGrp="1"/>
          </p:cNvSpPr>
          <p:nvPr>
            <p:ph type="sldNum" sz="quarter" idx="12"/>
          </p:nvPr>
        </p:nvSpPr>
        <p:spPr/>
        <p:txBody>
          <a:bodyPr/>
          <a:lstStyle/>
          <a:p>
            <a:fld id="{83D7244A-6AE1-448C-B53D-D8D7EE75A395}" type="slidenum">
              <a:rPr lang="en-GB" smtClean="0"/>
              <a:t>‹#›</a:t>
            </a:fld>
            <a:endParaRPr lang="en-GB"/>
          </a:p>
        </p:txBody>
      </p:sp>
    </p:spTree>
    <p:extLst>
      <p:ext uri="{BB962C8B-B14F-4D97-AF65-F5344CB8AC3E}">
        <p14:creationId xmlns:p14="http://schemas.microsoft.com/office/powerpoint/2010/main" val="2143902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DF970-A883-46F2-809B-4B0C78B0FD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6C6B15F-A26B-43F9-AC40-C30AB26268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DAE061C-F0AF-4CD7-A1C7-FE841478C7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FB982A-D445-4D00-95EF-50E957E6F3C3}"/>
              </a:ext>
            </a:extLst>
          </p:cNvPr>
          <p:cNvSpPr>
            <a:spLocks noGrp="1"/>
          </p:cNvSpPr>
          <p:nvPr>
            <p:ph type="dt" sz="half" idx="10"/>
          </p:nvPr>
        </p:nvSpPr>
        <p:spPr/>
        <p:txBody>
          <a:bodyPr/>
          <a:lstStyle/>
          <a:p>
            <a:fld id="{DD9D4F86-A500-487E-9FFD-56FD0D92348E}" type="datetimeFigureOut">
              <a:rPr lang="en-GB" smtClean="0"/>
              <a:t>19/06/2023</a:t>
            </a:fld>
            <a:endParaRPr lang="en-GB"/>
          </a:p>
        </p:txBody>
      </p:sp>
      <p:sp>
        <p:nvSpPr>
          <p:cNvPr id="6" name="Footer Placeholder 5">
            <a:extLst>
              <a:ext uri="{FF2B5EF4-FFF2-40B4-BE49-F238E27FC236}">
                <a16:creationId xmlns:a16="http://schemas.microsoft.com/office/drawing/2014/main" id="{1F692420-32A8-4D55-84BF-D746C673781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237CBEB-0996-48B2-98B9-891BF7CB4ED6}"/>
              </a:ext>
            </a:extLst>
          </p:cNvPr>
          <p:cNvSpPr>
            <a:spLocks noGrp="1"/>
          </p:cNvSpPr>
          <p:nvPr>
            <p:ph type="sldNum" sz="quarter" idx="12"/>
          </p:nvPr>
        </p:nvSpPr>
        <p:spPr/>
        <p:txBody>
          <a:bodyPr/>
          <a:lstStyle/>
          <a:p>
            <a:fld id="{83D7244A-6AE1-448C-B53D-D8D7EE75A395}" type="slidenum">
              <a:rPr lang="en-GB" smtClean="0"/>
              <a:t>‹#›</a:t>
            </a:fld>
            <a:endParaRPr lang="en-GB"/>
          </a:p>
        </p:txBody>
      </p:sp>
    </p:spTree>
    <p:extLst>
      <p:ext uri="{BB962C8B-B14F-4D97-AF65-F5344CB8AC3E}">
        <p14:creationId xmlns:p14="http://schemas.microsoft.com/office/powerpoint/2010/main" val="19557555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091EE-00A0-4472-BA8C-A7CAE47060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DF3691E-C53F-4EB3-A171-6CEAFF5844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634ABD5-F762-4559-80BB-CE60CB887B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ED3043-397E-45ED-8146-DD557B6254B0}"/>
              </a:ext>
            </a:extLst>
          </p:cNvPr>
          <p:cNvSpPr>
            <a:spLocks noGrp="1"/>
          </p:cNvSpPr>
          <p:nvPr>
            <p:ph type="dt" sz="half" idx="10"/>
          </p:nvPr>
        </p:nvSpPr>
        <p:spPr/>
        <p:txBody>
          <a:bodyPr/>
          <a:lstStyle/>
          <a:p>
            <a:fld id="{DD9D4F86-A500-487E-9FFD-56FD0D92348E}" type="datetimeFigureOut">
              <a:rPr lang="en-GB" smtClean="0"/>
              <a:t>19/06/2023</a:t>
            </a:fld>
            <a:endParaRPr lang="en-GB"/>
          </a:p>
        </p:txBody>
      </p:sp>
      <p:sp>
        <p:nvSpPr>
          <p:cNvPr id="6" name="Footer Placeholder 5">
            <a:extLst>
              <a:ext uri="{FF2B5EF4-FFF2-40B4-BE49-F238E27FC236}">
                <a16:creationId xmlns:a16="http://schemas.microsoft.com/office/drawing/2014/main" id="{D6D9B53E-30DC-46F6-8913-C89C1CE07DA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02529FD-665A-46C5-B168-C9E68301D97E}"/>
              </a:ext>
            </a:extLst>
          </p:cNvPr>
          <p:cNvSpPr>
            <a:spLocks noGrp="1"/>
          </p:cNvSpPr>
          <p:nvPr>
            <p:ph type="sldNum" sz="quarter" idx="12"/>
          </p:nvPr>
        </p:nvSpPr>
        <p:spPr/>
        <p:txBody>
          <a:bodyPr/>
          <a:lstStyle/>
          <a:p>
            <a:fld id="{83D7244A-6AE1-448C-B53D-D8D7EE75A395}" type="slidenum">
              <a:rPr lang="en-GB" smtClean="0"/>
              <a:t>‹#›</a:t>
            </a:fld>
            <a:endParaRPr lang="en-GB"/>
          </a:p>
        </p:txBody>
      </p:sp>
    </p:spTree>
    <p:extLst>
      <p:ext uri="{BB962C8B-B14F-4D97-AF65-F5344CB8AC3E}">
        <p14:creationId xmlns:p14="http://schemas.microsoft.com/office/powerpoint/2010/main" val="14336823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E48AB-019C-4657-8333-34FC511DAF9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3B6A57B-8711-4A24-8DA4-04BD2165CC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CAB378B-16BF-4827-ACAD-06A160AABA42}"/>
              </a:ext>
            </a:extLst>
          </p:cNvPr>
          <p:cNvSpPr>
            <a:spLocks noGrp="1"/>
          </p:cNvSpPr>
          <p:nvPr>
            <p:ph type="dt" sz="half" idx="10"/>
          </p:nvPr>
        </p:nvSpPr>
        <p:spPr/>
        <p:txBody>
          <a:bodyPr/>
          <a:lstStyle/>
          <a:p>
            <a:fld id="{DD9D4F86-A500-487E-9FFD-56FD0D92348E}" type="datetimeFigureOut">
              <a:rPr lang="en-GB" smtClean="0"/>
              <a:t>19/06/2023</a:t>
            </a:fld>
            <a:endParaRPr lang="en-GB"/>
          </a:p>
        </p:txBody>
      </p:sp>
      <p:sp>
        <p:nvSpPr>
          <p:cNvPr id="5" name="Footer Placeholder 4">
            <a:extLst>
              <a:ext uri="{FF2B5EF4-FFF2-40B4-BE49-F238E27FC236}">
                <a16:creationId xmlns:a16="http://schemas.microsoft.com/office/drawing/2014/main" id="{AAD38154-CF6E-4FD4-98A9-6B9D80ADEC8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64D7A82-BE5B-4D2C-8A11-E1E66DC7C934}"/>
              </a:ext>
            </a:extLst>
          </p:cNvPr>
          <p:cNvSpPr>
            <a:spLocks noGrp="1"/>
          </p:cNvSpPr>
          <p:nvPr>
            <p:ph type="sldNum" sz="quarter" idx="12"/>
          </p:nvPr>
        </p:nvSpPr>
        <p:spPr/>
        <p:txBody>
          <a:bodyPr/>
          <a:lstStyle/>
          <a:p>
            <a:fld id="{83D7244A-6AE1-448C-B53D-D8D7EE75A395}" type="slidenum">
              <a:rPr lang="en-GB" smtClean="0"/>
              <a:t>‹#›</a:t>
            </a:fld>
            <a:endParaRPr lang="en-GB"/>
          </a:p>
        </p:txBody>
      </p:sp>
    </p:spTree>
    <p:extLst>
      <p:ext uri="{BB962C8B-B14F-4D97-AF65-F5344CB8AC3E}">
        <p14:creationId xmlns:p14="http://schemas.microsoft.com/office/powerpoint/2010/main" val="2751355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308CCF-3D50-4BAF-985C-4699A039FF9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FAC8E85-86E6-4915-AA9F-CF38A793909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1217864-C4FD-4EBF-89BE-E3C77CCA0FC4}"/>
              </a:ext>
            </a:extLst>
          </p:cNvPr>
          <p:cNvSpPr>
            <a:spLocks noGrp="1"/>
          </p:cNvSpPr>
          <p:nvPr>
            <p:ph type="dt" sz="half" idx="10"/>
          </p:nvPr>
        </p:nvSpPr>
        <p:spPr/>
        <p:txBody>
          <a:bodyPr/>
          <a:lstStyle/>
          <a:p>
            <a:fld id="{DD9D4F86-A500-487E-9FFD-56FD0D92348E}" type="datetimeFigureOut">
              <a:rPr lang="en-GB" smtClean="0"/>
              <a:t>19/06/2023</a:t>
            </a:fld>
            <a:endParaRPr lang="en-GB"/>
          </a:p>
        </p:txBody>
      </p:sp>
      <p:sp>
        <p:nvSpPr>
          <p:cNvPr id="5" name="Footer Placeholder 4">
            <a:extLst>
              <a:ext uri="{FF2B5EF4-FFF2-40B4-BE49-F238E27FC236}">
                <a16:creationId xmlns:a16="http://schemas.microsoft.com/office/drawing/2014/main" id="{E8D8D7D3-BA98-4C21-85B2-F8FF7B4CD17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19F23B5-EB50-4A61-8831-31DC4534C37B}"/>
              </a:ext>
            </a:extLst>
          </p:cNvPr>
          <p:cNvSpPr>
            <a:spLocks noGrp="1"/>
          </p:cNvSpPr>
          <p:nvPr>
            <p:ph type="sldNum" sz="quarter" idx="12"/>
          </p:nvPr>
        </p:nvSpPr>
        <p:spPr/>
        <p:txBody>
          <a:bodyPr/>
          <a:lstStyle/>
          <a:p>
            <a:fld id="{83D7244A-6AE1-448C-B53D-D8D7EE75A395}" type="slidenum">
              <a:rPr lang="en-GB" smtClean="0"/>
              <a:t>‹#›</a:t>
            </a:fld>
            <a:endParaRPr lang="en-GB"/>
          </a:p>
        </p:txBody>
      </p:sp>
    </p:spTree>
    <p:extLst>
      <p:ext uri="{BB962C8B-B14F-4D97-AF65-F5344CB8AC3E}">
        <p14:creationId xmlns:p14="http://schemas.microsoft.com/office/powerpoint/2010/main" val="9585469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8" r:id="rId7"/>
    <p:sldLayoutId id="2147483669" r:id="rId8"/>
    <p:sldLayoutId id="2147483670" r:id="rId9"/>
    <p:sldLayoutId id="2147483671"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323721840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9B5EF2-BCE1-4D3A-AC21-010ACFAA7D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E57FC98-BF2F-47A8-8DE1-B83E161540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B5F253F-D0EA-469A-9816-96EA946E30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9D4F86-A500-487E-9FFD-56FD0D92348E}" type="datetimeFigureOut">
              <a:rPr lang="en-GB" smtClean="0"/>
              <a:t>19/06/2023</a:t>
            </a:fld>
            <a:endParaRPr lang="en-GB"/>
          </a:p>
        </p:txBody>
      </p:sp>
      <p:sp>
        <p:nvSpPr>
          <p:cNvPr id="5" name="Footer Placeholder 4">
            <a:extLst>
              <a:ext uri="{FF2B5EF4-FFF2-40B4-BE49-F238E27FC236}">
                <a16:creationId xmlns:a16="http://schemas.microsoft.com/office/drawing/2014/main" id="{4717F2D3-773C-43AB-A44F-A367D909B2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397BAF7-9733-4971-BA72-669E05D9C9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D7244A-6AE1-448C-B53D-D8D7EE75A395}" type="slidenum">
              <a:rPr lang="en-GB" smtClean="0"/>
              <a:t>‹#›</a:t>
            </a:fld>
            <a:endParaRPr lang="en-GB"/>
          </a:p>
        </p:txBody>
      </p:sp>
    </p:spTree>
    <p:extLst>
      <p:ext uri="{BB962C8B-B14F-4D97-AF65-F5344CB8AC3E}">
        <p14:creationId xmlns:p14="http://schemas.microsoft.com/office/powerpoint/2010/main" val="339446850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audio" Target="../media/audio4.wav"/><Relationship Id="rId12" Type="http://schemas.openxmlformats.org/officeDocument/2006/relationships/image" Target="../media/image5.sv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audio" Target="../media/audio3.wav"/><Relationship Id="rId11" Type="http://schemas.openxmlformats.org/officeDocument/2006/relationships/image" Target="../media/image4.png"/><Relationship Id="rId5" Type="http://schemas.openxmlformats.org/officeDocument/2006/relationships/audio" Target="../media/audio2.wav"/><Relationship Id="rId10" Type="http://schemas.openxmlformats.org/officeDocument/2006/relationships/audio" Target="../media/audio7.wav"/><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7.svg"/></Relationships>
</file>

<file path=ppt/slides/_rels/slide3.xml.rels><?xml version="1.0" encoding="UTF-8" standalone="yes"?>
<Relationships xmlns="http://schemas.openxmlformats.org/package/2006/relationships"><Relationship Id="rId8" Type="http://schemas.openxmlformats.org/officeDocument/2006/relationships/audio" Target="../media/audio10.wav"/><Relationship Id="rId13" Type="http://schemas.openxmlformats.org/officeDocument/2006/relationships/audio" Target="../media/audio15.wav"/><Relationship Id="rId3" Type="http://schemas.openxmlformats.org/officeDocument/2006/relationships/image" Target="../media/image4.png"/><Relationship Id="rId7" Type="http://schemas.openxmlformats.org/officeDocument/2006/relationships/audio" Target="../media/audio9.wav"/><Relationship Id="rId12" Type="http://schemas.openxmlformats.org/officeDocument/2006/relationships/audio" Target="../media/audio14.wav"/><Relationship Id="rId17" Type="http://schemas.openxmlformats.org/officeDocument/2006/relationships/image" Target="../media/image10.gif"/><Relationship Id="rId2" Type="http://schemas.openxmlformats.org/officeDocument/2006/relationships/notesSlide" Target="../notesSlides/notesSlide3.xml"/><Relationship Id="rId16" Type="http://schemas.openxmlformats.org/officeDocument/2006/relationships/audio" Target="../media/audio17.wav"/><Relationship Id="rId1" Type="http://schemas.openxmlformats.org/officeDocument/2006/relationships/slideLayout" Target="../slideLayouts/slideLayout6.xml"/><Relationship Id="rId6" Type="http://schemas.openxmlformats.org/officeDocument/2006/relationships/image" Target="../media/image8.png"/><Relationship Id="rId11" Type="http://schemas.openxmlformats.org/officeDocument/2006/relationships/audio" Target="../media/audio13.wav"/><Relationship Id="rId5" Type="http://schemas.openxmlformats.org/officeDocument/2006/relationships/audio" Target="../media/audio8.wav"/><Relationship Id="rId15" Type="http://schemas.openxmlformats.org/officeDocument/2006/relationships/image" Target="../media/image9.png"/><Relationship Id="rId10" Type="http://schemas.openxmlformats.org/officeDocument/2006/relationships/audio" Target="../media/audio12.wav"/><Relationship Id="rId4" Type="http://schemas.openxmlformats.org/officeDocument/2006/relationships/image" Target="../media/image5.svg"/><Relationship Id="rId9" Type="http://schemas.openxmlformats.org/officeDocument/2006/relationships/audio" Target="../media/audio11.wav"/><Relationship Id="rId14" Type="http://schemas.openxmlformats.org/officeDocument/2006/relationships/audio" Target="../media/audio16.wav"/></Relationships>
</file>

<file path=ppt/slides/_rels/slide4.xml.rels><?xml version="1.0" encoding="UTF-8" standalone="yes"?>
<Relationships xmlns="http://schemas.openxmlformats.org/package/2006/relationships"><Relationship Id="rId8" Type="http://schemas.openxmlformats.org/officeDocument/2006/relationships/audio" Target="../media/audio23.wav"/><Relationship Id="rId13" Type="http://schemas.openxmlformats.org/officeDocument/2006/relationships/image" Target="../media/image12.png"/><Relationship Id="rId18" Type="http://schemas.openxmlformats.org/officeDocument/2006/relationships/audio" Target="../media/audio29.wav"/><Relationship Id="rId3" Type="http://schemas.openxmlformats.org/officeDocument/2006/relationships/audio" Target="../media/audio18.wav"/><Relationship Id="rId21" Type="http://schemas.openxmlformats.org/officeDocument/2006/relationships/image" Target="../media/image10.gif"/><Relationship Id="rId7" Type="http://schemas.openxmlformats.org/officeDocument/2006/relationships/audio" Target="../media/audio22.wav"/><Relationship Id="rId12" Type="http://schemas.openxmlformats.org/officeDocument/2006/relationships/image" Target="../media/image11.png"/><Relationship Id="rId17" Type="http://schemas.openxmlformats.org/officeDocument/2006/relationships/audio" Target="../media/audio28.wav"/><Relationship Id="rId2" Type="http://schemas.openxmlformats.org/officeDocument/2006/relationships/notesSlide" Target="../notesSlides/notesSlide4.xml"/><Relationship Id="rId16" Type="http://schemas.openxmlformats.org/officeDocument/2006/relationships/audio" Target="../media/audio27.wav"/><Relationship Id="rId20"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audio" Target="../media/audio21.wav"/><Relationship Id="rId11" Type="http://schemas.openxmlformats.org/officeDocument/2006/relationships/audio" Target="../media/audio24.wav"/><Relationship Id="rId5" Type="http://schemas.openxmlformats.org/officeDocument/2006/relationships/audio" Target="../media/audio20.wav"/><Relationship Id="rId15" Type="http://schemas.openxmlformats.org/officeDocument/2006/relationships/audio" Target="../media/audio26.wav"/><Relationship Id="rId10" Type="http://schemas.openxmlformats.org/officeDocument/2006/relationships/image" Target="../media/image5.svg"/><Relationship Id="rId19" Type="http://schemas.openxmlformats.org/officeDocument/2006/relationships/audio" Target="../media/audio30.wav"/><Relationship Id="rId4" Type="http://schemas.openxmlformats.org/officeDocument/2006/relationships/audio" Target="../media/audio19.wav"/><Relationship Id="rId9" Type="http://schemas.openxmlformats.org/officeDocument/2006/relationships/image" Target="../media/image4.png"/><Relationship Id="rId14" Type="http://schemas.openxmlformats.org/officeDocument/2006/relationships/audio" Target="../media/audio25.wav"/></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gif"/><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17.png"/><Relationship Id="rId5" Type="http://schemas.openxmlformats.org/officeDocument/2006/relationships/image" Target="../media/image16.gif"/><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13" Type="http://schemas.openxmlformats.org/officeDocument/2006/relationships/image" Target="../media/image23.png"/><Relationship Id="rId18" Type="http://schemas.openxmlformats.org/officeDocument/2006/relationships/image" Target="../media/image28.gif"/><Relationship Id="rId26" Type="http://schemas.openxmlformats.org/officeDocument/2006/relationships/image" Target="../media/image29.png"/><Relationship Id="rId39" Type="http://schemas.openxmlformats.org/officeDocument/2006/relationships/image" Target="../media/image41.jpg"/><Relationship Id="rId21" Type="http://schemas.openxmlformats.org/officeDocument/2006/relationships/audio" Target="../media/audio37.wav"/><Relationship Id="rId34" Type="http://schemas.openxmlformats.org/officeDocument/2006/relationships/image" Target="../media/image37.png"/><Relationship Id="rId7" Type="http://schemas.openxmlformats.org/officeDocument/2006/relationships/audio" Target="../media/audio33.wav"/><Relationship Id="rId12" Type="http://schemas.openxmlformats.org/officeDocument/2006/relationships/image" Target="../media/image22.png"/><Relationship Id="rId17" Type="http://schemas.openxmlformats.org/officeDocument/2006/relationships/image" Target="../media/image27.svg"/><Relationship Id="rId25" Type="http://schemas.openxmlformats.org/officeDocument/2006/relationships/image" Target="../media/image7.svg"/><Relationship Id="rId33" Type="http://schemas.openxmlformats.org/officeDocument/2006/relationships/image" Target="../media/image36.png"/><Relationship Id="rId38" Type="http://schemas.openxmlformats.org/officeDocument/2006/relationships/image" Target="../media/image11.png"/><Relationship Id="rId2" Type="http://schemas.openxmlformats.org/officeDocument/2006/relationships/notesSlide" Target="../notesSlides/notesSlide6.xml"/><Relationship Id="rId16" Type="http://schemas.openxmlformats.org/officeDocument/2006/relationships/image" Target="../media/image26.png"/><Relationship Id="rId20" Type="http://schemas.openxmlformats.org/officeDocument/2006/relationships/audio" Target="../media/audio36.wav"/><Relationship Id="rId29" Type="http://schemas.openxmlformats.org/officeDocument/2006/relationships/image" Target="../media/image32.png"/><Relationship Id="rId1" Type="http://schemas.openxmlformats.org/officeDocument/2006/relationships/slideLayout" Target="../slideLayouts/slideLayout28.xml"/><Relationship Id="rId6" Type="http://schemas.openxmlformats.org/officeDocument/2006/relationships/image" Target="../media/image5.svg"/><Relationship Id="rId11" Type="http://schemas.openxmlformats.org/officeDocument/2006/relationships/image" Target="../media/image21.png"/><Relationship Id="rId24" Type="http://schemas.openxmlformats.org/officeDocument/2006/relationships/image" Target="../media/image6.png"/><Relationship Id="rId32" Type="http://schemas.openxmlformats.org/officeDocument/2006/relationships/image" Target="../media/image35.png"/><Relationship Id="rId37" Type="http://schemas.openxmlformats.org/officeDocument/2006/relationships/image" Target="../media/image40.png"/><Relationship Id="rId5" Type="http://schemas.openxmlformats.org/officeDocument/2006/relationships/image" Target="../media/image4.png"/><Relationship Id="rId15" Type="http://schemas.openxmlformats.org/officeDocument/2006/relationships/image" Target="../media/image25.svg"/><Relationship Id="rId23" Type="http://schemas.openxmlformats.org/officeDocument/2006/relationships/audio" Target="../media/audio39.wav"/><Relationship Id="rId28" Type="http://schemas.openxmlformats.org/officeDocument/2006/relationships/image" Target="../media/image31.png"/><Relationship Id="rId36" Type="http://schemas.openxmlformats.org/officeDocument/2006/relationships/image" Target="../media/image39.png"/><Relationship Id="rId10" Type="http://schemas.openxmlformats.org/officeDocument/2006/relationships/image" Target="../media/image20.png"/><Relationship Id="rId19" Type="http://schemas.openxmlformats.org/officeDocument/2006/relationships/audio" Target="../media/audio35.wav"/><Relationship Id="rId31" Type="http://schemas.openxmlformats.org/officeDocument/2006/relationships/image" Target="../media/image34.gif"/><Relationship Id="rId4" Type="http://schemas.openxmlformats.org/officeDocument/2006/relationships/audio" Target="../media/audio32.wav"/><Relationship Id="rId9" Type="http://schemas.openxmlformats.org/officeDocument/2006/relationships/audio" Target="../media/audio34.wav"/><Relationship Id="rId14" Type="http://schemas.openxmlformats.org/officeDocument/2006/relationships/image" Target="../media/image24.png"/><Relationship Id="rId22" Type="http://schemas.openxmlformats.org/officeDocument/2006/relationships/audio" Target="../media/audio38.wav"/><Relationship Id="rId27" Type="http://schemas.openxmlformats.org/officeDocument/2006/relationships/image" Target="../media/image30.png"/><Relationship Id="rId30" Type="http://schemas.openxmlformats.org/officeDocument/2006/relationships/image" Target="../media/image33.png"/><Relationship Id="rId35" Type="http://schemas.openxmlformats.org/officeDocument/2006/relationships/image" Target="../media/image38.png"/><Relationship Id="rId8" Type="http://schemas.openxmlformats.org/officeDocument/2006/relationships/image" Target="../media/image19.png"/><Relationship Id="rId3" Type="http://schemas.openxmlformats.org/officeDocument/2006/relationships/audio" Target="../media/audio31.wav"/></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28.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28.xml"/><Relationship Id="rId6" Type="http://schemas.openxmlformats.org/officeDocument/2006/relationships/image" Target="../media/image19.png"/><Relationship Id="rId5" Type="http://schemas.openxmlformats.org/officeDocument/2006/relationships/image" Target="../media/image45.png"/><Relationship Id="rId4" Type="http://schemas.openxmlformats.org/officeDocument/2006/relationships/image" Target="../media/image44.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CustomShape 1">
            <a:extLst>
              <a:ext uri="{FF2B5EF4-FFF2-40B4-BE49-F238E27FC236}">
                <a16:creationId xmlns:a16="http://schemas.microsoft.com/office/drawing/2014/main" id="{8E65F3BF-D1B3-4F7A-AAC8-255D93C5F38F}"/>
              </a:ext>
            </a:extLst>
          </p:cNvPr>
          <p:cNvSpPr/>
          <p:nvPr/>
        </p:nvSpPr>
        <p:spPr>
          <a:xfrm>
            <a:off x="0" y="-2796"/>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sp>
      <p:sp>
        <p:nvSpPr>
          <p:cNvPr id="100" name="Google Shape;100;p2"/>
          <p:cNvSpPr/>
          <p:nvPr/>
        </p:nvSpPr>
        <p:spPr>
          <a:xfrm>
            <a:off x="6368181" y="4552388"/>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rPr>
              <a:t>jaune</a:t>
            </a:r>
            <a:endParaRPr kumimoji="0"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chemeClr val="tx2">
                    <a:lumMod val="25000"/>
                  </a:schemeClr>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chemeClr val="tx2">
                  <a:lumMod val="25000"/>
                </a:schemeClr>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380628" y="313365"/>
            <a:ext cx="3588984" cy="1325563"/>
          </a:xfrm>
        </p:spPr>
        <p:txBody>
          <a:bodyPr>
            <a:noAutofit/>
          </a:bodyPr>
          <a:lstStyle/>
          <a:p>
            <a:pPr algn="ctr"/>
            <a:r>
              <a:rPr lang="en-GB" sz="3200" b="1" spc="-1" dirty="0">
                <a:solidFill>
                  <a:schemeClr val="tx1">
                    <a:lumMod val="75000"/>
                    <a:lumOff val="25000"/>
                  </a:schemeClr>
                </a:solidFill>
                <a:latin typeface="Century Gothic" panose="020B0502020202020204" pitchFamily="34" charset="0"/>
                <a:ea typeface="Century Gothic"/>
              </a:rPr>
              <a:t>Expressing likes and saying what I and others do</a:t>
            </a:r>
            <a:br>
              <a:rPr lang="en-GB" sz="3200" dirty="0">
                <a:solidFill>
                  <a:schemeClr val="tx1">
                    <a:lumMod val="75000"/>
                    <a:lumOff val="25000"/>
                  </a:schemeClr>
                </a:solidFill>
                <a:latin typeface="Arial"/>
                <a:cs typeface="Arial"/>
                <a:sym typeface="Arial"/>
              </a:rPr>
            </a:br>
            <a:endParaRPr lang="en-GB" sz="3200" dirty="0">
              <a:solidFill>
                <a:schemeClr val="tx1">
                  <a:lumMod val="75000"/>
                  <a:lumOff val="25000"/>
                </a:schemeClr>
              </a:solidFill>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8F0C2F7A-216B-43A8-A849-7A82598C41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3820" y="193370"/>
            <a:ext cx="5084505" cy="4359018"/>
          </a:xfrm>
          <a:prstGeom prst="rect">
            <a:avLst/>
          </a:prstGeom>
        </p:spPr>
      </p:pic>
      <p:grpSp>
        <p:nvGrpSpPr>
          <p:cNvPr id="7" name="Group 6">
            <a:extLst>
              <a:ext uri="{FF2B5EF4-FFF2-40B4-BE49-F238E27FC236}">
                <a16:creationId xmlns:a16="http://schemas.microsoft.com/office/drawing/2014/main" id="{F4D91862-17DB-43AB-A2E5-025F2BB4B6AD}"/>
              </a:ext>
            </a:extLst>
          </p:cNvPr>
          <p:cNvGrpSpPr/>
          <p:nvPr/>
        </p:nvGrpSpPr>
        <p:grpSpPr>
          <a:xfrm>
            <a:off x="300972" y="1820529"/>
            <a:ext cx="3749040" cy="3941937"/>
            <a:chOff x="-2029557" y="1250903"/>
            <a:chExt cx="3749040" cy="3941937"/>
          </a:xfrm>
        </p:grpSpPr>
        <p:sp>
          <p:nvSpPr>
            <p:cNvPr id="8" name="Rectangle: Rounded Corners 7">
              <a:extLst>
                <a:ext uri="{FF2B5EF4-FFF2-40B4-BE49-F238E27FC236}">
                  <a16:creationId xmlns:a16="http://schemas.microsoft.com/office/drawing/2014/main" id="{067FDDFE-498C-48EA-8E41-B41CABDEF066}"/>
                </a:ext>
              </a:extLst>
            </p:cNvPr>
            <p:cNvSpPr/>
            <p:nvPr/>
          </p:nvSpPr>
          <p:spPr>
            <a:xfrm>
              <a:off x="-2029557" y="1250903"/>
              <a:ext cx="3749040" cy="3941937"/>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Shape&#10;&#10;Description automatically generated with medium confidence">
              <a:extLst>
                <a:ext uri="{FF2B5EF4-FFF2-40B4-BE49-F238E27FC236}">
                  <a16:creationId xmlns:a16="http://schemas.microsoft.com/office/drawing/2014/main" id="{45D03C4B-D7D2-4E71-8859-EA20327289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6426" y="1347991"/>
              <a:ext cx="3362778" cy="3566160"/>
            </a:xfrm>
            <a:prstGeom prst="rect">
              <a:avLst/>
            </a:prstGeom>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423811" y="18172"/>
            <a:ext cx="89451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19" name="Table 4">
            <a:extLst>
              <a:ext uri="{FF2B5EF4-FFF2-40B4-BE49-F238E27FC236}">
                <a16:creationId xmlns:a16="http://schemas.microsoft.com/office/drawing/2014/main" id="{37D9EB9B-0CA9-4AC7-81D5-779E164EE554}"/>
              </a:ext>
            </a:extLst>
          </p:cNvPr>
          <p:cNvGraphicFramePr>
            <a:graphicFrameLocks noGrp="1"/>
          </p:cNvGraphicFramePr>
          <p:nvPr>
            <p:extLst>
              <p:ext uri="{D42A27DB-BD31-4B8C-83A1-F6EECF244321}">
                <p14:modId xmlns:p14="http://schemas.microsoft.com/office/powerpoint/2010/main" val="2651287073"/>
              </p:ext>
            </p:extLst>
          </p:nvPr>
        </p:nvGraphicFramePr>
        <p:xfrm>
          <a:off x="464082" y="1010762"/>
          <a:ext cx="9971689" cy="5168388"/>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854413">
                  <a:extLst>
                    <a:ext uri="{9D8B030D-6E8A-4147-A177-3AD203B41FA5}">
                      <a16:colId xmlns:a16="http://schemas.microsoft.com/office/drawing/2014/main" val="2706468897"/>
                    </a:ext>
                  </a:extLst>
                </a:gridCol>
              </a:tblGrid>
              <a:tr h="861398">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often</a:t>
                      </a:r>
                    </a:p>
                  </a:txBody>
                  <a:tcPr/>
                </a:tc>
                <a:tc>
                  <a:txBody>
                    <a:bodyPr/>
                    <a:lstStyle/>
                    <a:p>
                      <a:r>
                        <a:rPr lang="en-GB" sz="2400" b="1" dirty="0">
                          <a:solidFill>
                            <a:srgbClr val="002060"/>
                          </a:solidFill>
                          <a:latin typeface="Century Gothic" panose="020B0502020202020204" pitchFamily="34" charset="0"/>
                        </a:rPr>
                        <a:t>at the moment</a:t>
                      </a:r>
                    </a:p>
                  </a:txBody>
                  <a:tcPr/>
                </a:tc>
                <a:tc>
                  <a:txBody>
                    <a:bodyPr/>
                    <a:lstStyle/>
                    <a:p>
                      <a:r>
                        <a:rPr lang="en-GB" sz="2400" b="1" dirty="0">
                          <a:solidFill>
                            <a:srgbClr val="002060"/>
                          </a:solidFill>
                          <a:latin typeface="Century Gothic" panose="020B0502020202020204" pitchFamily="34" charset="0"/>
                        </a:rPr>
                        <a:t>to arrive, arriving</a:t>
                      </a:r>
                    </a:p>
                  </a:txBody>
                  <a:tcPr/>
                </a:tc>
                <a:extLst>
                  <a:ext uri="{0D108BD9-81ED-4DB2-BD59-A6C34878D82A}">
                    <a16:rowId xmlns:a16="http://schemas.microsoft.com/office/drawing/2014/main" val="1164559424"/>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 remain, stay</a:t>
                      </a:r>
                    </a:p>
                  </a:txBody>
                  <a:tcPr/>
                </a:tc>
                <a:tc>
                  <a:txBody>
                    <a:bodyPr/>
                    <a:lstStyle/>
                    <a:p>
                      <a:r>
                        <a:rPr lang="en-GB" sz="2400" b="1" dirty="0">
                          <a:solidFill>
                            <a:srgbClr val="002060"/>
                          </a:solidFill>
                          <a:latin typeface="Century Gothic" panose="020B0502020202020204" pitchFamily="34" charset="0"/>
                        </a:rPr>
                        <a:t>to show, showing</a:t>
                      </a:r>
                    </a:p>
                  </a:txBody>
                  <a:tcPr/>
                </a:tc>
                <a:tc>
                  <a:txBody>
                    <a:bodyPr/>
                    <a:lstStyle/>
                    <a:p>
                      <a:r>
                        <a:rPr lang="en-GB" sz="2400" b="1" dirty="0">
                          <a:solidFill>
                            <a:srgbClr val="002060"/>
                          </a:solidFill>
                          <a:latin typeface="Century Gothic" panose="020B0502020202020204" pitchFamily="34" charset="0"/>
                        </a:rPr>
                        <a:t>(the) trip, journey</a:t>
                      </a:r>
                    </a:p>
                  </a:txBody>
                  <a:tcPr/>
                </a:tc>
                <a:extLst>
                  <a:ext uri="{0D108BD9-81ED-4DB2-BD59-A6C34878D82A}">
                    <a16:rowId xmlns:a16="http://schemas.microsoft.com/office/drawing/2014/main" val="760878619"/>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favourite (f)</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(the) thing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dirty</a:t>
                      </a:r>
                    </a:p>
                  </a:txBody>
                  <a:tcPr/>
                </a:tc>
                <a:extLst>
                  <a:ext uri="{0D108BD9-81ED-4DB2-BD59-A6C34878D82A}">
                    <a16:rowId xmlns:a16="http://schemas.microsoft.com/office/drawing/2014/main" val="104769296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clean</a:t>
                      </a:r>
                    </a:p>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sporty (m)</a:t>
                      </a:r>
                    </a:p>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active (f)</a:t>
                      </a:r>
                    </a:p>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2198778360"/>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 write, writing</a:t>
                      </a:r>
                    </a:p>
                  </a:txBody>
                  <a:tcPr/>
                </a:tc>
                <a:tc>
                  <a:txBody>
                    <a:bodyPr/>
                    <a:lstStyle/>
                    <a:p>
                      <a:r>
                        <a:rPr lang="en-GB" sz="2300" b="1" dirty="0">
                          <a:solidFill>
                            <a:srgbClr val="002060"/>
                          </a:solidFill>
                          <a:latin typeface="Century Gothic" panose="020B0502020202020204" pitchFamily="34" charset="0"/>
                        </a:rPr>
                        <a:t>to speak, speaking</a:t>
                      </a:r>
                    </a:p>
                  </a:txBody>
                  <a:tcPr/>
                </a:tc>
                <a:tc>
                  <a:txBody>
                    <a:bodyPr/>
                    <a:lstStyle/>
                    <a:p>
                      <a:r>
                        <a:rPr lang="en-GB" sz="2400" b="1" dirty="0">
                          <a:solidFill>
                            <a:srgbClr val="002060"/>
                          </a:solidFill>
                          <a:latin typeface="Century Gothic" panose="020B0502020202020204" pitchFamily="34" charset="0"/>
                        </a:rPr>
                        <a:t>to read, reading</a:t>
                      </a:r>
                    </a:p>
                  </a:txBody>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 hate, hating</a:t>
                      </a:r>
                    </a:p>
                  </a:txBody>
                  <a:tcPr/>
                </a:tc>
                <a:tc>
                  <a:txBody>
                    <a:bodyPr/>
                    <a:lstStyle/>
                    <a:p>
                      <a:r>
                        <a:rPr lang="en-GB" sz="2400" b="1" dirty="0">
                          <a:solidFill>
                            <a:srgbClr val="002060"/>
                          </a:solidFill>
                          <a:latin typeface="Century Gothic" panose="020B0502020202020204" pitchFamily="34" charset="0"/>
                        </a:rPr>
                        <a:t>to study, studying</a:t>
                      </a:r>
                    </a:p>
                  </a:txBody>
                  <a:tcPr/>
                </a:tc>
                <a:tc>
                  <a:txBody>
                    <a:bodyPr/>
                    <a:lstStyle/>
                    <a:p>
                      <a:r>
                        <a:rPr lang="en-GB" sz="2400" b="1" dirty="0">
                          <a:solidFill>
                            <a:srgbClr val="002060"/>
                          </a:solidFill>
                          <a:latin typeface="Century Gothic" panose="020B0502020202020204" pitchFamily="34" charset="0"/>
                        </a:rPr>
                        <a:t>to listen, listening</a:t>
                      </a:r>
                    </a:p>
                  </a:txBody>
                  <a:tcPr/>
                </a:tc>
                <a:extLst>
                  <a:ext uri="{0D108BD9-81ED-4DB2-BD59-A6C34878D82A}">
                    <a16:rowId xmlns:a16="http://schemas.microsoft.com/office/drawing/2014/main" val="3232139915"/>
                  </a:ext>
                </a:extLst>
              </a:tr>
            </a:tbl>
          </a:graphicData>
        </a:graphic>
      </p:graphicFrame>
      <p:pic>
        <p:nvPicPr>
          <p:cNvPr id="22" name="Picture 21">
            <a:extLst>
              <a:ext uri="{FF2B5EF4-FFF2-40B4-BE49-F238E27FC236}">
                <a16:creationId xmlns:a16="http://schemas.microsoft.com/office/drawing/2014/main" id="{11344E4E-229B-460A-9ACF-44317DFF4B8F}"/>
              </a:ext>
            </a:extLst>
          </p:cNvPr>
          <p:cNvPicPr>
            <a:picLocks noChangeAspect="1"/>
          </p:cNvPicPr>
          <p:nvPr/>
        </p:nvPicPr>
        <p:blipFill>
          <a:blip r:embed="rId5"/>
          <a:stretch>
            <a:fillRect/>
          </a:stretch>
        </p:blipFill>
        <p:spPr>
          <a:xfrm>
            <a:off x="720303" y="2857345"/>
            <a:ext cx="1186070" cy="1080360"/>
          </a:xfrm>
          <a:prstGeom prst="rect">
            <a:avLst/>
          </a:prstGeom>
        </p:spPr>
      </p:pic>
      <p:pic>
        <p:nvPicPr>
          <p:cNvPr id="23" name="Picture 22" descr="Icon&#10;&#10;Description automatically generated">
            <a:extLst>
              <a:ext uri="{FF2B5EF4-FFF2-40B4-BE49-F238E27FC236}">
                <a16:creationId xmlns:a16="http://schemas.microsoft.com/office/drawing/2014/main" id="{829C68EB-CFFB-4ACF-9981-E3AE4F9033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5777" y="1078021"/>
            <a:ext cx="1186070" cy="1186070"/>
          </a:xfrm>
          <a:prstGeom prst="rect">
            <a:avLst/>
          </a:prstGeom>
        </p:spPr>
      </p:pic>
      <p:pic>
        <p:nvPicPr>
          <p:cNvPr id="24" name="Picture 23">
            <a:extLst>
              <a:ext uri="{FF2B5EF4-FFF2-40B4-BE49-F238E27FC236}">
                <a16:creationId xmlns:a16="http://schemas.microsoft.com/office/drawing/2014/main" id="{4603388F-AFC0-4452-BFC9-E56AD1A19DDE}"/>
              </a:ext>
            </a:extLst>
          </p:cNvPr>
          <p:cNvPicPr>
            <a:picLocks noChangeAspect="1"/>
          </p:cNvPicPr>
          <p:nvPr/>
        </p:nvPicPr>
        <p:blipFill>
          <a:blip r:embed="rId7"/>
          <a:stretch>
            <a:fillRect/>
          </a:stretch>
        </p:blipFill>
        <p:spPr>
          <a:xfrm>
            <a:off x="922093" y="4558325"/>
            <a:ext cx="804850" cy="762489"/>
          </a:xfrm>
          <a:prstGeom prst="rect">
            <a:avLst/>
          </a:prstGeom>
        </p:spPr>
      </p:pic>
      <p:sp>
        <p:nvSpPr>
          <p:cNvPr id="27" name="TextBox 26">
            <a:extLst>
              <a:ext uri="{FF2B5EF4-FFF2-40B4-BE49-F238E27FC236}">
                <a16:creationId xmlns:a16="http://schemas.microsoft.com/office/drawing/2014/main" id="{3D150BED-E773-4555-985C-1D3DA6775401}"/>
              </a:ext>
            </a:extLst>
          </p:cNvPr>
          <p:cNvSpPr txBox="1"/>
          <p:nvPr/>
        </p:nvSpPr>
        <p:spPr>
          <a:xfrm>
            <a:off x="984081" y="532077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9" name="TextBox 28">
            <a:extLst>
              <a:ext uri="{FF2B5EF4-FFF2-40B4-BE49-F238E27FC236}">
                <a16:creationId xmlns:a16="http://schemas.microsoft.com/office/drawing/2014/main" id="{0128C673-1284-4BE2-AB2C-A5533CCCC757}"/>
              </a:ext>
            </a:extLst>
          </p:cNvPr>
          <p:cNvSpPr txBox="1"/>
          <p:nvPr/>
        </p:nvSpPr>
        <p:spPr>
          <a:xfrm>
            <a:off x="922093" y="387770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30" name="TextBox 29">
            <a:extLst>
              <a:ext uri="{FF2B5EF4-FFF2-40B4-BE49-F238E27FC236}">
                <a16:creationId xmlns:a16="http://schemas.microsoft.com/office/drawing/2014/main" id="{D308BE1C-049C-438D-A37F-D9042A91339A}"/>
              </a:ext>
            </a:extLst>
          </p:cNvPr>
          <p:cNvSpPr txBox="1"/>
          <p:nvPr/>
        </p:nvSpPr>
        <p:spPr>
          <a:xfrm>
            <a:off x="993953" y="200240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37322592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64" name="Google Shape;164;p2" descr="Speech Icon, Voice, Talking, Audio, Speech"/>
          <p:cNvPicPr preferRelativeResize="0"/>
          <p:nvPr/>
        </p:nvPicPr>
        <p:blipFill rotWithShape="1">
          <a:blip r:embed="rId3">
            <a:alphaModFix/>
          </a:blip>
          <a:srcRect/>
          <a:stretch/>
        </p:blipFill>
        <p:spPr>
          <a:xfrm>
            <a:off x="11292814" y="91888"/>
            <a:ext cx="776168" cy="776168"/>
          </a:xfrm>
          <a:prstGeom prst="rect">
            <a:avLst/>
          </a:prstGeom>
          <a:noFill/>
          <a:ln>
            <a:noFill/>
          </a:ln>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6671889" cy="675762"/>
          </a:xfrm>
        </p:spPr>
        <p:txBody>
          <a:bodyPr>
            <a:normAutofit fontScale="90000"/>
          </a:bodyPr>
          <a:lstStyle/>
          <a:p>
            <a:r>
              <a:rPr lang="en-GB" sz="3200" b="1" dirty="0">
                <a:solidFill>
                  <a:srgbClr val="002060"/>
                </a:solidFill>
                <a:latin typeface="Century Gothic"/>
                <a:ea typeface="Century Gothic"/>
                <a:cs typeface="Century Gothic"/>
                <a:sym typeface="Century Gothic"/>
              </a:rPr>
              <a:t>Follow up 1: </a:t>
            </a:r>
            <a:r>
              <a:rPr lang="en-GB" sz="3200" b="1" dirty="0" err="1">
                <a:solidFill>
                  <a:srgbClr val="002060"/>
                </a:solidFill>
                <a:latin typeface="Century Gothic"/>
                <a:ea typeface="Century Gothic"/>
                <a:cs typeface="Century Gothic"/>
                <a:sym typeface="Century Gothic"/>
              </a:rPr>
              <a:t>C’est</a:t>
            </a:r>
            <a:r>
              <a:rPr lang="en-GB" sz="3200" b="1" dirty="0">
                <a:solidFill>
                  <a:srgbClr val="002060"/>
                </a:solidFill>
                <a:latin typeface="Century Gothic"/>
                <a:ea typeface="Century Gothic"/>
                <a:cs typeface="Century Gothic"/>
                <a:sym typeface="Century Gothic"/>
              </a:rPr>
              <a:t> [-</a:t>
            </a:r>
            <a:r>
              <a:rPr lang="en-GB" sz="3200" b="1" dirty="0" err="1">
                <a:solidFill>
                  <a:srgbClr val="002060"/>
                </a:solidFill>
                <a:latin typeface="Century Gothic"/>
                <a:ea typeface="Century Gothic"/>
                <a:cs typeface="Century Gothic"/>
                <a:sym typeface="Century Gothic"/>
              </a:rPr>
              <a:t>tion</a:t>
            </a:r>
            <a:r>
              <a:rPr lang="en-GB" sz="3200" b="1" dirty="0">
                <a:solidFill>
                  <a:srgbClr val="002060"/>
                </a:solidFill>
                <a:latin typeface="Century Gothic"/>
                <a:ea typeface="Century Gothic"/>
                <a:cs typeface="Century Gothic"/>
                <a:sym typeface="Century Gothic"/>
              </a:rPr>
              <a:t>] </a:t>
            </a:r>
            <a:r>
              <a:rPr lang="en-GB" sz="3200" b="1" dirty="0" err="1">
                <a:solidFill>
                  <a:srgbClr val="002060"/>
                </a:solidFill>
                <a:latin typeface="Century Gothic"/>
                <a:ea typeface="Century Gothic"/>
                <a:cs typeface="Century Gothic"/>
                <a:sym typeface="Century Gothic"/>
              </a:rPr>
              <a:t>ou</a:t>
            </a:r>
            <a:r>
              <a:rPr lang="en-GB" sz="3200" b="1" dirty="0">
                <a:solidFill>
                  <a:srgbClr val="002060"/>
                </a:solidFill>
                <a:latin typeface="Century Gothic"/>
                <a:ea typeface="Century Gothic"/>
                <a:cs typeface="Century Gothic"/>
                <a:sym typeface="Century Gothic"/>
              </a:rPr>
              <a:t> [-</a:t>
            </a:r>
            <a:r>
              <a:rPr lang="en-GB" sz="3200" b="1" dirty="0" err="1">
                <a:solidFill>
                  <a:srgbClr val="002060"/>
                </a:solidFill>
                <a:latin typeface="Century Gothic"/>
                <a:ea typeface="Century Gothic"/>
                <a:cs typeface="Century Gothic"/>
                <a:sym typeface="Century Gothic"/>
              </a:rPr>
              <a:t>ssion</a:t>
            </a:r>
            <a:r>
              <a:rPr lang="en-GB" sz="3200" b="1" dirty="0">
                <a:solidFill>
                  <a:srgbClr val="002060"/>
                </a:solidFill>
                <a:latin typeface="Century Gothic"/>
                <a:ea typeface="Century Gothic"/>
                <a:cs typeface="Century Gothic"/>
                <a:sym typeface="Century Gothic"/>
              </a:rPr>
              <a:t>] ? </a:t>
            </a:r>
            <a:endParaRPr lang="en-GB" sz="3200" dirty="0"/>
          </a:p>
        </p:txBody>
      </p:sp>
      <p:sp>
        <p:nvSpPr>
          <p:cNvPr id="152" name="Google Shape;152;p2"/>
          <p:cNvSpPr/>
          <p:nvPr/>
        </p:nvSpPr>
        <p:spPr>
          <a:xfrm>
            <a:off x="9509131" y="1339529"/>
            <a:ext cx="2389747" cy="2194855"/>
          </a:xfrm>
          <a:prstGeom prst="wedgeRoundRectCallout">
            <a:avLst>
              <a:gd name="adj1" fmla="val 25829"/>
              <a:gd name="adj2" fmla="val 72595"/>
              <a:gd name="adj3" fmla="val 16667"/>
            </a:avLst>
          </a:prstGeom>
          <a:solidFill>
            <a:srgbClr val="2BC0C7"/>
          </a:solidFill>
          <a:ln w="12700" cap="flat" cmpd="sng">
            <a:solidFill>
              <a:srgbClr val="2BC0C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The words in this activity are exact cognates, i.e., spelt the same in English.</a:t>
            </a:r>
            <a:endParaRPr kumimoji="0" sz="22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51" name="TextBox 1">
            <a:extLst>
              <a:ext uri="{FF2B5EF4-FFF2-40B4-BE49-F238E27FC236}">
                <a16:creationId xmlns:a16="http://schemas.microsoft.com/office/drawing/2014/main" id="{506AFC52-D21F-4E9E-88BF-E11DDAE72BB9}"/>
              </a:ext>
            </a:extLst>
          </p:cNvPr>
          <p:cNvSpPr txBox="1"/>
          <p:nvPr/>
        </p:nvSpPr>
        <p:spPr>
          <a:xfrm>
            <a:off x="8331201" y="60672"/>
            <a:ext cx="2859746" cy="400110"/>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l’intrus</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odd one out</a:t>
            </a:r>
          </a:p>
        </p:txBody>
      </p:sp>
      <p:graphicFrame>
        <p:nvGraphicFramePr>
          <p:cNvPr id="59" name="Table 13">
            <a:extLst>
              <a:ext uri="{FF2B5EF4-FFF2-40B4-BE49-F238E27FC236}">
                <a16:creationId xmlns:a16="http://schemas.microsoft.com/office/drawing/2014/main" id="{545614EB-2B5E-46A1-8FF8-80A81FC3D13B}"/>
              </a:ext>
            </a:extLst>
          </p:cNvPr>
          <p:cNvGraphicFramePr>
            <a:graphicFrameLocks noGrp="1"/>
          </p:cNvGraphicFramePr>
          <p:nvPr/>
        </p:nvGraphicFramePr>
        <p:xfrm>
          <a:off x="319313" y="1458518"/>
          <a:ext cx="8853010" cy="2418546"/>
        </p:xfrm>
        <a:graphic>
          <a:graphicData uri="http://schemas.openxmlformats.org/drawingml/2006/table">
            <a:tbl>
              <a:tblPr firstRow="1" bandRow="1"/>
              <a:tblGrid>
                <a:gridCol w="790448">
                  <a:extLst>
                    <a:ext uri="{9D8B030D-6E8A-4147-A177-3AD203B41FA5}">
                      <a16:colId xmlns:a16="http://schemas.microsoft.com/office/drawing/2014/main" val="3519236234"/>
                    </a:ext>
                  </a:extLst>
                </a:gridCol>
                <a:gridCol w="8062562">
                  <a:extLst>
                    <a:ext uri="{9D8B030D-6E8A-4147-A177-3AD203B41FA5}">
                      <a16:colId xmlns:a16="http://schemas.microsoft.com/office/drawing/2014/main" val="1454820256"/>
                    </a:ext>
                  </a:extLst>
                </a:gridCol>
              </a:tblGrid>
              <a:tr h="806182">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9p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9pPr>
                    </a:lstStyle>
                    <a:p>
                      <a:pPr algn="ctr"/>
                      <a:r>
                        <a:rPr lang="en-GB" sz="2800" dirty="0" err="1">
                          <a:solidFill>
                            <a:srgbClr val="002060"/>
                          </a:solidFill>
                          <a:latin typeface="Century Gothic" panose="020B0502020202020204" pitchFamily="34" charset="0"/>
                        </a:rPr>
                        <a:t>éducation</a:t>
                      </a:r>
                      <a:r>
                        <a:rPr lang="en-GB" sz="2800" dirty="0">
                          <a:solidFill>
                            <a:srgbClr val="002060"/>
                          </a:solidFill>
                          <a:latin typeface="Century Gothic" panose="020B0502020202020204" pitchFamily="34" charset="0"/>
                        </a:rPr>
                        <a:t>    |   passion        |  situation</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38489995"/>
                  </a:ext>
                </a:extLst>
              </a:tr>
              <a:tr h="806182">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9p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9pPr>
                    </a:lstStyle>
                    <a:p>
                      <a:pPr algn="ctr"/>
                      <a:r>
                        <a:rPr lang="en-GB" sz="2800" dirty="0">
                          <a:solidFill>
                            <a:srgbClr val="002060"/>
                          </a:solidFill>
                          <a:latin typeface="Century Gothic" panose="020B0502020202020204" pitchFamily="34" charset="0"/>
                        </a:rPr>
                        <a:t>expression       |     solution     | information</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39876686"/>
                  </a:ext>
                </a:extLst>
              </a:tr>
              <a:tr h="806182">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9p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9pPr>
                    </a:lstStyle>
                    <a:p>
                      <a:pPr algn="ctr"/>
                      <a:r>
                        <a:rPr lang="en-GB" sz="2800" dirty="0">
                          <a:solidFill>
                            <a:srgbClr val="002060"/>
                          </a:solidFill>
                          <a:latin typeface="Century Gothic" panose="020B0502020202020204" pitchFamily="34" charset="0"/>
                        </a:rPr>
                        <a:t>tradition        |    direction       |   session</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20063606"/>
                  </a:ext>
                </a:extLst>
              </a:tr>
            </a:tbl>
          </a:graphicData>
        </a:graphic>
      </p:graphicFrame>
      <p:sp>
        <p:nvSpPr>
          <p:cNvPr id="60" name="CustomShape 23">
            <a:hlinkClick r:id="" action="ppaction://noaction">
              <a:snd r:embed="rId4" name="FS2_1.wav"/>
            </a:hlinkClick>
            <a:extLst>
              <a:ext uri="{FF2B5EF4-FFF2-40B4-BE49-F238E27FC236}">
                <a16:creationId xmlns:a16="http://schemas.microsoft.com/office/drawing/2014/main" id="{55FEAF1C-C412-473C-8585-9B08B32D72FF}"/>
              </a:ext>
            </a:extLst>
          </p:cNvPr>
          <p:cNvSpPr/>
          <p:nvPr/>
        </p:nvSpPr>
        <p:spPr>
          <a:xfrm>
            <a:off x="465232" y="1636254"/>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prstClr val="white"/>
                </a:solidFill>
                <a:effectLst/>
                <a:uLnTx/>
                <a:uFillTx/>
                <a:latin typeface="Century Gothic" panose="020B0502020202020204" pitchFamily="34" charset="0"/>
                <a:ea typeface="+mn-ea"/>
                <a:cs typeface="+mn-cs"/>
              </a:rPr>
              <a:t>1</a:t>
            </a:r>
            <a:endParaRPr kumimoji="0" lang="en-GB" sz="2400" b="0" i="0" u="none" strike="noStrike" kern="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1" name="CustomShape 23">
            <a:hlinkClick r:id="" action="ppaction://noaction">
              <a:snd r:embed="rId5" name="FS2_2.wav"/>
            </a:hlinkClick>
            <a:extLst>
              <a:ext uri="{FF2B5EF4-FFF2-40B4-BE49-F238E27FC236}">
                <a16:creationId xmlns:a16="http://schemas.microsoft.com/office/drawing/2014/main" id="{8BC215EE-36F4-4D69-BCC4-0C71824F86F2}"/>
              </a:ext>
            </a:extLst>
          </p:cNvPr>
          <p:cNvSpPr/>
          <p:nvPr/>
        </p:nvSpPr>
        <p:spPr>
          <a:xfrm>
            <a:off x="465232" y="2436958"/>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prstClr val="white"/>
                </a:solidFill>
                <a:effectLst/>
                <a:uLnTx/>
                <a:uFillTx/>
                <a:latin typeface="Century Gothic" panose="020B0502020202020204" pitchFamily="34" charset="0"/>
                <a:ea typeface="+mn-ea"/>
                <a:cs typeface="+mn-cs"/>
              </a:rPr>
              <a:t>2</a:t>
            </a:r>
            <a:endParaRPr kumimoji="0" lang="en-GB" sz="2400" b="0" i="0" u="none" strike="noStrike" kern="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2" name="CustomShape 23">
            <a:hlinkClick r:id="" action="ppaction://noaction">
              <a:snd r:embed="rId6" name="FS2_3.wav"/>
            </a:hlinkClick>
            <a:extLst>
              <a:ext uri="{FF2B5EF4-FFF2-40B4-BE49-F238E27FC236}">
                <a16:creationId xmlns:a16="http://schemas.microsoft.com/office/drawing/2014/main" id="{C11D0420-3A0F-4319-B4E7-5529B44CB55F}"/>
              </a:ext>
            </a:extLst>
          </p:cNvPr>
          <p:cNvSpPr/>
          <p:nvPr/>
        </p:nvSpPr>
        <p:spPr>
          <a:xfrm>
            <a:off x="465232" y="3207896"/>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prstClr val="white"/>
                </a:solidFill>
                <a:effectLst/>
                <a:uLnTx/>
                <a:uFillTx/>
                <a:latin typeface="Century Gothic" panose="020B0502020202020204" pitchFamily="34" charset="0"/>
                <a:ea typeface="+mn-ea"/>
                <a:cs typeface="+mn-cs"/>
              </a:rPr>
              <a:t>3</a:t>
            </a:r>
            <a:endParaRPr kumimoji="0" lang="en-GB" sz="2400" b="0" i="0" u="none" strike="noStrike" kern="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3" name="Rectangle: Rounded Corners 62">
            <a:extLst>
              <a:ext uri="{FF2B5EF4-FFF2-40B4-BE49-F238E27FC236}">
                <a16:creationId xmlns:a16="http://schemas.microsoft.com/office/drawing/2014/main" id="{C2D346CF-108D-4AF0-9D59-7632A7EEDFF2}"/>
              </a:ext>
            </a:extLst>
          </p:cNvPr>
          <p:cNvSpPr/>
          <p:nvPr/>
        </p:nvSpPr>
        <p:spPr>
          <a:xfrm>
            <a:off x="4280159" y="1636253"/>
            <a:ext cx="1828800" cy="461665"/>
          </a:xfrm>
          <a:prstGeom prst="roundRect">
            <a:avLst/>
          </a:prstGeom>
          <a:noFill/>
          <a:ln w="57150" cap="flat" cmpd="sng" algn="ctr">
            <a:solidFill>
              <a:srgbClr val="FF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4" name="Rectangle: Rounded Corners 63">
            <a:extLst>
              <a:ext uri="{FF2B5EF4-FFF2-40B4-BE49-F238E27FC236}">
                <a16:creationId xmlns:a16="http://schemas.microsoft.com/office/drawing/2014/main" id="{37AB9E24-727D-425C-8AF2-43B4311977CA}"/>
              </a:ext>
            </a:extLst>
          </p:cNvPr>
          <p:cNvSpPr/>
          <p:nvPr/>
        </p:nvSpPr>
        <p:spPr>
          <a:xfrm>
            <a:off x="1300766" y="2436957"/>
            <a:ext cx="2124389" cy="461665"/>
          </a:xfrm>
          <a:prstGeom prst="roundRect">
            <a:avLst/>
          </a:prstGeom>
          <a:noFill/>
          <a:ln w="57150" cap="flat" cmpd="sng" algn="ctr">
            <a:solidFill>
              <a:srgbClr val="FF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5" name="Rectangle: Rounded Corners 64">
            <a:extLst>
              <a:ext uri="{FF2B5EF4-FFF2-40B4-BE49-F238E27FC236}">
                <a16:creationId xmlns:a16="http://schemas.microsoft.com/office/drawing/2014/main" id="{F4EC465C-3610-4504-9517-ECB3038BBFBD}"/>
              </a:ext>
            </a:extLst>
          </p:cNvPr>
          <p:cNvSpPr/>
          <p:nvPr/>
        </p:nvSpPr>
        <p:spPr>
          <a:xfrm>
            <a:off x="7216409" y="3273246"/>
            <a:ext cx="1440840" cy="461665"/>
          </a:xfrm>
          <a:prstGeom prst="roundRect">
            <a:avLst/>
          </a:prstGeom>
          <a:noFill/>
          <a:ln w="57150" cap="flat" cmpd="sng" algn="ctr">
            <a:solidFill>
              <a:srgbClr val="FF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66" name="Table 13">
            <a:extLst>
              <a:ext uri="{FF2B5EF4-FFF2-40B4-BE49-F238E27FC236}">
                <a16:creationId xmlns:a16="http://schemas.microsoft.com/office/drawing/2014/main" id="{0938747B-F033-420E-AA55-229FBEDDD715}"/>
              </a:ext>
            </a:extLst>
          </p:cNvPr>
          <p:cNvGraphicFramePr>
            <a:graphicFrameLocks noGrp="1"/>
          </p:cNvGraphicFramePr>
          <p:nvPr/>
        </p:nvGraphicFramePr>
        <p:xfrm>
          <a:off x="319313" y="4378782"/>
          <a:ext cx="8846202" cy="2418546"/>
        </p:xfrm>
        <a:graphic>
          <a:graphicData uri="http://schemas.openxmlformats.org/drawingml/2006/table">
            <a:tbl>
              <a:tblPr firstRow="1" bandRow="1"/>
              <a:tblGrid>
                <a:gridCol w="790448">
                  <a:extLst>
                    <a:ext uri="{9D8B030D-6E8A-4147-A177-3AD203B41FA5}">
                      <a16:colId xmlns:a16="http://schemas.microsoft.com/office/drawing/2014/main" val="3519236234"/>
                    </a:ext>
                  </a:extLst>
                </a:gridCol>
                <a:gridCol w="8055754">
                  <a:extLst>
                    <a:ext uri="{9D8B030D-6E8A-4147-A177-3AD203B41FA5}">
                      <a16:colId xmlns:a16="http://schemas.microsoft.com/office/drawing/2014/main" val="1454820256"/>
                    </a:ext>
                  </a:extLst>
                </a:gridCol>
              </a:tblGrid>
              <a:tr h="806182">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9p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9pPr>
                    </a:lstStyle>
                    <a:p>
                      <a:pPr algn="l"/>
                      <a:r>
                        <a:rPr lang="en-GB" sz="2800" dirty="0">
                          <a:solidFill>
                            <a:srgbClr val="002060"/>
                          </a:solidFill>
                          <a:latin typeface="Century Gothic" panose="020B0502020202020204" pitchFamily="34" charset="0"/>
                        </a:rPr>
                        <a:t>   communication  |   attention  |confession</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38489995"/>
                  </a:ext>
                </a:extLst>
              </a:tr>
              <a:tr h="806182">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9p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9pPr>
                    </a:lstStyle>
                    <a:p>
                      <a:pPr algn="l"/>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définition</a:t>
                      </a:r>
                      <a:r>
                        <a:rPr lang="en-GB" sz="2800" dirty="0">
                          <a:solidFill>
                            <a:srgbClr val="002060"/>
                          </a:solidFill>
                          <a:latin typeface="Century Gothic" panose="020B0502020202020204" pitchFamily="34" charset="0"/>
                        </a:rPr>
                        <a:t>   |   compassion  |  conversation</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39876686"/>
                  </a:ext>
                </a:extLst>
              </a:tr>
              <a:tr h="806182">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9p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ea typeface="DejaVu Sans"/>
                          <a:cs typeface="DejaVu Sans"/>
                          <a:sym typeface="Arial"/>
                        </a:defRPr>
                      </a:lvl9pPr>
                    </a:lstStyle>
                    <a:p>
                      <a:pPr algn="l"/>
                      <a:r>
                        <a:rPr lang="en-GB" sz="2800" dirty="0">
                          <a:solidFill>
                            <a:srgbClr val="002060"/>
                          </a:solidFill>
                          <a:latin typeface="Century Gothic" panose="020B0502020202020204" pitchFamily="34" charset="0"/>
                        </a:rPr>
                        <a:t>    addition    |   </a:t>
                      </a:r>
                      <a:r>
                        <a:rPr lang="en-GB" sz="2800" dirty="0" err="1">
                          <a:solidFill>
                            <a:srgbClr val="002060"/>
                          </a:solidFill>
                          <a:latin typeface="Century Gothic" panose="020B0502020202020204" pitchFamily="34" charset="0"/>
                        </a:rPr>
                        <a:t>dictionnaire</a:t>
                      </a:r>
                      <a:r>
                        <a:rPr lang="en-GB" sz="2800" dirty="0">
                          <a:solidFill>
                            <a:srgbClr val="002060"/>
                          </a:solidFill>
                          <a:latin typeface="Century Gothic" panose="020B0502020202020204" pitchFamily="34" charset="0"/>
                        </a:rPr>
                        <a:t>    |   impression</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20063606"/>
                  </a:ext>
                </a:extLst>
              </a:tr>
            </a:tbl>
          </a:graphicData>
        </a:graphic>
      </p:graphicFrame>
      <p:sp>
        <p:nvSpPr>
          <p:cNvPr id="67" name="CustomShape 23">
            <a:hlinkClick r:id="" action="ppaction://noaction">
              <a:snd r:embed="rId7" name="FS2_4.wav"/>
            </a:hlinkClick>
            <a:extLst>
              <a:ext uri="{FF2B5EF4-FFF2-40B4-BE49-F238E27FC236}">
                <a16:creationId xmlns:a16="http://schemas.microsoft.com/office/drawing/2014/main" id="{8D15E325-80E7-4311-B258-C3858ED22742}"/>
              </a:ext>
            </a:extLst>
          </p:cNvPr>
          <p:cNvSpPr/>
          <p:nvPr/>
        </p:nvSpPr>
        <p:spPr>
          <a:xfrm>
            <a:off x="475688" y="4559840"/>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prstClr val="white"/>
                </a:solidFill>
                <a:effectLst/>
                <a:uLnTx/>
                <a:uFillTx/>
                <a:latin typeface="Century Gothic" panose="020B0502020202020204" pitchFamily="34" charset="0"/>
                <a:ea typeface="+mn-ea"/>
                <a:cs typeface="+mn-cs"/>
              </a:rPr>
              <a:t>4</a:t>
            </a:r>
            <a:endParaRPr kumimoji="0" lang="en-GB" sz="2400" b="0" i="0" u="none" strike="noStrike" kern="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8" name="CustomShape 23">
            <a:hlinkClick r:id="" action="ppaction://noaction">
              <a:snd r:embed="rId8" name="FS2_5.wav"/>
            </a:hlinkClick>
            <a:extLst>
              <a:ext uri="{FF2B5EF4-FFF2-40B4-BE49-F238E27FC236}">
                <a16:creationId xmlns:a16="http://schemas.microsoft.com/office/drawing/2014/main" id="{95E3D546-4C2B-4CD8-A1E4-12D2B5ACAEA5}"/>
              </a:ext>
            </a:extLst>
          </p:cNvPr>
          <p:cNvSpPr/>
          <p:nvPr/>
        </p:nvSpPr>
        <p:spPr>
          <a:xfrm>
            <a:off x="475688" y="5360544"/>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prstClr val="white"/>
                </a:solidFill>
                <a:effectLst/>
                <a:uLnTx/>
                <a:uFillTx/>
                <a:latin typeface="Century Gothic" panose="020B0502020202020204" pitchFamily="34" charset="0"/>
                <a:ea typeface="+mn-ea"/>
                <a:cs typeface="+mn-cs"/>
              </a:rPr>
              <a:t>5</a:t>
            </a:r>
            <a:endParaRPr kumimoji="0" lang="en-GB" sz="2400" b="0" i="0" u="none" strike="noStrike" kern="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9" name="CustomShape 23">
            <a:hlinkClick r:id="" action="ppaction://noaction">
              <a:snd r:embed="rId9" name="FS2_6.wav"/>
            </a:hlinkClick>
            <a:extLst>
              <a:ext uri="{FF2B5EF4-FFF2-40B4-BE49-F238E27FC236}">
                <a16:creationId xmlns:a16="http://schemas.microsoft.com/office/drawing/2014/main" id="{E4AC28A5-A4AA-48BB-80FF-736ED38D395A}"/>
              </a:ext>
            </a:extLst>
          </p:cNvPr>
          <p:cNvSpPr/>
          <p:nvPr/>
        </p:nvSpPr>
        <p:spPr>
          <a:xfrm>
            <a:off x="475688" y="6131482"/>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prstClr val="white"/>
                </a:solidFill>
                <a:effectLst/>
                <a:uLnTx/>
                <a:uFillTx/>
                <a:latin typeface="Century Gothic" panose="020B0502020202020204" pitchFamily="34" charset="0"/>
                <a:ea typeface="+mn-ea"/>
                <a:cs typeface="+mn-cs"/>
              </a:rPr>
              <a:t>6</a:t>
            </a:r>
            <a:endParaRPr kumimoji="0" lang="en-GB" sz="2400" b="0" i="0" u="none" strike="noStrike" kern="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0" name="Rectangle: Rounded Corners 69">
            <a:extLst>
              <a:ext uri="{FF2B5EF4-FFF2-40B4-BE49-F238E27FC236}">
                <a16:creationId xmlns:a16="http://schemas.microsoft.com/office/drawing/2014/main" id="{9F2396EC-5B65-4ABF-A861-1A2C06AE11CC}"/>
              </a:ext>
            </a:extLst>
          </p:cNvPr>
          <p:cNvSpPr/>
          <p:nvPr/>
        </p:nvSpPr>
        <p:spPr>
          <a:xfrm>
            <a:off x="6962932" y="4535661"/>
            <a:ext cx="1977868" cy="461665"/>
          </a:xfrm>
          <a:prstGeom prst="roundRect">
            <a:avLst/>
          </a:prstGeom>
          <a:noFill/>
          <a:ln w="57150" cap="flat" cmpd="sng" algn="ctr">
            <a:solidFill>
              <a:srgbClr val="FF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1" name="Rectangle: Rounded Corners 70">
            <a:extLst>
              <a:ext uri="{FF2B5EF4-FFF2-40B4-BE49-F238E27FC236}">
                <a16:creationId xmlns:a16="http://schemas.microsoft.com/office/drawing/2014/main" id="{D57B29D4-047E-46A4-B9D3-2AA0EA2EB25B}"/>
              </a:ext>
            </a:extLst>
          </p:cNvPr>
          <p:cNvSpPr/>
          <p:nvPr/>
        </p:nvSpPr>
        <p:spPr>
          <a:xfrm>
            <a:off x="3762862" y="5360544"/>
            <a:ext cx="2346097" cy="461665"/>
          </a:xfrm>
          <a:prstGeom prst="roundRect">
            <a:avLst/>
          </a:prstGeom>
          <a:noFill/>
          <a:ln w="57150" cap="flat" cmpd="sng" algn="ctr">
            <a:solidFill>
              <a:srgbClr val="FF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2" name="Rectangle: Rounded Corners 71">
            <a:extLst>
              <a:ext uri="{FF2B5EF4-FFF2-40B4-BE49-F238E27FC236}">
                <a16:creationId xmlns:a16="http://schemas.microsoft.com/office/drawing/2014/main" id="{36983799-AD52-4ECD-942D-62C4443AD04D}"/>
              </a:ext>
            </a:extLst>
          </p:cNvPr>
          <p:cNvSpPr/>
          <p:nvPr/>
        </p:nvSpPr>
        <p:spPr>
          <a:xfrm>
            <a:off x="6688208" y="6160510"/>
            <a:ext cx="2252591" cy="461665"/>
          </a:xfrm>
          <a:prstGeom prst="roundRect">
            <a:avLst/>
          </a:prstGeom>
          <a:noFill/>
          <a:ln w="57150" cap="flat" cmpd="sng" algn="ctr">
            <a:solidFill>
              <a:srgbClr val="FF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hlinkClick r:id="" action="ppaction://noaction">
              <a:snd r:embed="rId10" name="FS2i2.wav"/>
            </a:hlinkClick>
            <a:extLst>
              <a:ext uri="{FF2B5EF4-FFF2-40B4-BE49-F238E27FC236}">
                <a16:creationId xmlns:a16="http://schemas.microsoft.com/office/drawing/2014/main" id="{9618780C-5058-4D1A-B027-DB9AA95CAF03}"/>
              </a:ext>
            </a:extLst>
          </p:cNvPr>
          <p:cNvSpPr/>
          <p:nvPr/>
        </p:nvSpPr>
        <p:spPr>
          <a:xfrm>
            <a:off x="1079143" y="568466"/>
            <a:ext cx="7231936"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a:ea typeface="+mn-ea"/>
                <a:cs typeface="+mn-cs"/>
              </a:rPr>
              <a:t>Prononce</a:t>
            </a:r>
            <a:r>
              <a:rPr kumimoji="0" lang="en-GB" sz="2400" b="1" i="0" u="none" strike="noStrike" kern="1200" cap="none" spc="0" normalizeH="0" baseline="0" noProof="0" dirty="0">
                <a:ln>
                  <a:noFill/>
                </a:ln>
                <a:solidFill>
                  <a:srgbClr val="002060"/>
                </a:solidFill>
                <a:effectLst/>
                <a:uLnTx/>
                <a:uFillTx/>
                <a:latin typeface="Century Gothic"/>
                <a:ea typeface="+mn-ea"/>
                <a:cs typeface="+mn-cs"/>
              </a:rPr>
              <a:t> les mots pour ton/ta </a:t>
            </a:r>
            <a:r>
              <a:rPr kumimoji="0" lang="en-GB" sz="2400" b="1" i="0" u="none" strike="noStrike" kern="1200" cap="none" spc="0" normalizeH="0" baseline="0" noProof="0" dirty="0" err="1">
                <a:ln>
                  <a:noFill/>
                </a:ln>
                <a:solidFill>
                  <a:srgbClr val="002060"/>
                </a:solidFill>
                <a:effectLst/>
                <a:uLnTx/>
                <a:uFillTx/>
                <a:latin typeface="Century Gothic"/>
                <a:ea typeface="+mn-ea"/>
                <a:cs typeface="+mn-cs"/>
              </a:rPr>
              <a:t>partenaire</a:t>
            </a:r>
            <a:r>
              <a:rPr kumimoji="0" lang="en-GB" sz="2400" b="1" i="0" u="none" strike="noStrike" kern="1200" cap="none" spc="0" normalizeH="0" baseline="0" noProof="0" dirty="0">
                <a:ln>
                  <a:noFill/>
                </a:ln>
                <a:solidFill>
                  <a:srgbClr val="002060"/>
                </a:solidFill>
                <a:effectLst/>
                <a:uLnTx/>
                <a:uFillTx/>
                <a:latin typeface="Century Gothic"/>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a:ea typeface="+mn-ea"/>
                <a:cs typeface="+mn-cs"/>
              </a:rPr>
              <a:t>Il/</a:t>
            </a:r>
            <a:r>
              <a:rPr kumimoji="0" lang="en-GB" sz="2400" b="1" i="0" u="none" strike="noStrike" kern="1200" cap="none" spc="0" normalizeH="0" baseline="0" noProof="0" dirty="0" err="1">
                <a:ln>
                  <a:noFill/>
                </a:ln>
                <a:solidFill>
                  <a:srgbClr val="002060"/>
                </a:solidFill>
                <a:effectLst/>
                <a:uLnTx/>
                <a:uFillTx/>
                <a:latin typeface="Century Gothic"/>
                <a:ea typeface="+mn-ea"/>
                <a:cs typeface="+mn-cs"/>
              </a:rPr>
              <a:t>elle</a:t>
            </a:r>
            <a:r>
              <a:rPr kumimoji="0" lang="en-GB" sz="2400" b="1" i="0" u="none" strike="noStrike" kern="1200" cap="none" spc="0" normalizeH="0" baseline="0" noProof="0" dirty="0">
                <a:ln>
                  <a:noFill/>
                </a:ln>
                <a:solidFill>
                  <a:srgbClr val="002060"/>
                </a:solidFill>
                <a:effectLst/>
                <a:uLnTx/>
                <a:uFillTx/>
                <a:latin typeface="Century Gothic"/>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a:ea typeface="+mn-ea"/>
                <a:cs typeface="+mn-cs"/>
              </a:rPr>
              <a:t>identifie</a:t>
            </a:r>
            <a:r>
              <a:rPr kumimoji="0" lang="en-GB" sz="2400" b="1" i="0" u="none" strike="noStrike" kern="1200" cap="none" spc="0" normalizeH="0" baseline="0" noProof="0" dirty="0">
                <a:ln>
                  <a:noFill/>
                </a:ln>
                <a:solidFill>
                  <a:srgbClr val="002060"/>
                </a:solidFill>
                <a:effectLst/>
                <a:uLnTx/>
                <a:uFillTx/>
                <a:latin typeface="Century Gothic"/>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a:ea typeface="+mn-ea"/>
                <a:cs typeface="+mn-cs"/>
              </a:rPr>
              <a:t>l’intrus</a:t>
            </a:r>
            <a:r>
              <a:rPr kumimoji="0" lang="en-GB" sz="2400" b="1" i="0" u="none" strike="noStrike" kern="1200" cap="none" spc="0" normalizeH="0" baseline="0" noProof="0" dirty="0">
                <a:ln>
                  <a:noFill/>
                </a:ln>
                <a:solidFill>
                  <a:srgbClr val="002060"/>
                </a:solidFill>
                <a:effectLst/>
                <a:uLnTx/>
                <a:uFillTx/>
                <a:latin typeface="Century Gothic"/>
                <a:ea typeface="+mn-ea"/>
                <a:cs typeface="+mn-cs"/>
              </a:rPr>
              <a:t>. </a:t>
            </a:r>
          </a:p>
        </p:txBody>
      </p:sp>
      <p:pic>
        <p:nvPicPr>
          <p:cNvPr id="74" name="Graphic 73" descr="Teacher">
            <a:extLst>
              <a:ext uri="{FF2B5EF4-FFF2-40B4-BE49-F238E27FC236}">
                <a16:creationId xmlns:a16="http://schemas.microsoft.com/office/drawing/2014/main" id="{227C43E3-A7C1-4A5E-995F-5DF2BFCC660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0" y="513971"/>
            <a:ext cx="1043752" cy="1043752"/>
          </a:xfrm>
          <a:prstGeom prst="rect">
            <a:avLst/>
          </a:prstGeom>
        </p:spPr>
      </p:pic>
      <p:grpSp>
        <p:nvGrpSpPr>
          <p:cNvPr id="75" name="Group 74">
            <a:extLst>
              <a:ext uri="{FF2B5EF4-FFF2-40B4-BE49-F238E27FC236}">
                <a16:creationId xmlns:a16="http://schemas.microsoft.com/office/drawing/2014/main" id="{23818733-95B3-4EDC-A0D3-FC338B5E2E4B}"/>
              </a:ext>
            </a:extLst>
          </p:cNvPr>
          <p:cNvGrpSpPr/>
          <p:nvPr/>
        </p:nvGrpSpPr>
        <p:grpSpPr>
          <a:xfrm>
            <a:off x="8257923" y="513971"/>
            <a:ext cx="914400" cy="914400"/>
            <a:chOff x="8257923" y="513971"/>
            <a:chExt cx="914400" cy="914400"/>
          </a:xfrm>
        </p:grpSpPr>
        <p:pic>
          <p:nvPicPr>
            <p:cNvPr id="76" name="Graphic 75" descr="User with solid fill">
              <a:extLst>
                <a:ext uri="{FF2B5EF4-FFF2-40B4-BE49-F238E27FC236}">
                  <a16:creationId xmlns:a16="http://schemas.microsoft.com/office/drawing/2014/main" id="{17F71B54-AC0C-471B-BFEB-02DD1B7C9A8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257923" y="513971"/>
              <a:ext cx="914400" cy="914400"/>
            </a:xfrm>
            <a:prstGeom prst="rect">
              <a:avLst/>
            </a:prstGeom>
          </p:spPr>
        </p:pic>
        <p:sp>
          <p:nvSpPr>
            <p:cNvPr id="77" name="TextBox 76">
              <a:extLst>
                <a:ext uri="{FF2B5EF4-FFF2-40B4-BE49-F238E27FC236}">
                  <a16:creationId xmlns:a16="http://schemas.microsoft.com/office/drawing/2014/main" id="{8700DC82-1EED-42C3-A9B8-E47A4ECE407C}"/>
                </a:ext>
              </a:extLst>
            </p:cNvPr>
            <p:cNvSpPr txBox="1"/>
            <p:nvPr/>
          </p:nvSpPr>
          <p:spPr>
            <a:xfrm>
              <a:off x="8519363" y="909438"/>
              <a:ext cx="2757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a:t>
              </a:r>
            </a:p>
          </p:txBody>
        </p:sp>
      </p:grpSp>
      <p:grpSp>
        <p:nvGrpSpPr>
          <p:cNvPr id="78" name="Group 77">
            <a:extLst>
              <a:ext uri="{FF2B5EF4-FFF2-40B4-BE49-F238E27FC236}">
                <a16:creationId xmlns:a16="http://schemas.microsoft.com/office/drawing/2014/main" id="{AFB5A38A-00F8-4711-B4E3-17F9EE4AFEC4}"/>
              </a:ext>
            </a:extLst>
          </p:cNvPr>
          <p:cNvGrpSpPr/>
          <p:nvPr/>
        </p:nvGrpSpPr>
        <p:grpSpPr>
          <a:xfrm>
            <a:off x="8257923" y="487572"/>
            <a:ext cx="914400" cy="914400"/>
            <a:chOff x="8257923" y="513971"/>
            <a:chExt cx="914400" cy="914400"/>
          </a:xfrm>
        </p:grpSpPr>
        <p:pic>
          <p:nvPicPr>
            <p:cNvPr id="79" name="Graphic 78" descr="User with solid fill">
              <a:extLst>
                <a:ext uri="{FF2B5EF4-FFF2-40B4-BE49-F238E27FC236}">
                  <a16:creationId xmlns:a16="http://schemas.microsoft.com/office/drawing/2014/main" id="{6EA47702-F5B6-474E-B726-807C58D7116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257923" y="513971"/>
              <a:ext cx="914400" cy="914400"/>
            </a:xfrm>
            <a:prstGeom prst="rect">
              <a:avLst/>
            </a:prstGeom>
          </p:spPr>
        </p:pic>
        <p:sp>
          <p:nvSpPr>
            <p:cNvPr id="80" name="TextBox 79">
              <a:extLst>
                <a:ext uri="{FF2B5EF4-FFF2-40B4-BE49-F238E27FC236}">
                  <a16:creationId xmlns:a16="http://schemas.microsoft.com/office/drawing/2014/main" id="{C2BCA3AB-36E0-4A92-9437-6947DD53EDB0}"/>
                </a:ext>
              </a:extLst>
            </p:cNvPr>
            <p:cNvSpPr txBox="1"/>
            <p:nvPr/>
          </p:nvSpPr>
          <p:spPr>
            <a:xfrm>
              <a:off x="8519363" y="909438"/>
              <a:ext cx="2757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p>
          </p:txBody>
        </p:sp>
      </p:grpSp>
      <p:sp>
        <p:nvSpPr>
          <p:cNvPr id="81" name="Google Shape;167;p2">
            <a:extLst>
              <a:ext uri="{FF2B5EF4-FFF2-40B4-BE49-F238E27FC236}">
                <a16:creationId xmlns:a16="http://schemas.microsoft.com/office/drawing/2014/main" id="{9C5D7127-82A9-40D5-B78C-71295BED32E4}"/>
              </a:ext>
            </a:extLst>
          </p:cNvPr>
          <p:cNvSpPr/>
          <p:nvPr/>
        </p:nvSpPr>
        <p:spPr>
          <a:xfrm>
            <a:off x="123171" y="128500"/>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63"/>
                                        </p:tgtEl>
                                        <p:attrNameLst>
                                          <p:attrName>style.visibility</p:attrName>
                                        </p:attrNameLst>
                                      </p:cBhvr>
                                      <p:to>
                                        <p:strVal val="visible"/>
                                      </p:to>
                                    </p:set>
                                    <p:animEffect transition="in" filter="wheel(1)">
                                      <p:cBhvr>
                                        <p:cTn id="21" dur="2000"/>
                                        <p:tgtEl>
                                          <p:spTgt spid="63"/>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64"/>
                                        </p:tgtEl>
                                        <p:attrNameLst>
                                          <p:attrName>style.visibility</p:attrName>
                                        </p:attrNameLst>
                                      </p:cBhvr>
                                      <p:to>
                                        <p:strVal val="visible"/>
                                      </p:to>
                                    </p:set>
                                    <p:animEffect transition="in" filter="wheel(1)">
                                      <p:cBhvr>
                                        <p:cTn id="26" dur="2000"/>
                                        <p:tgtEl>
                                          <p:spTgt spid="64"/>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65"/>
                                        </p:tgtEl>
                                        <p:attrNameLst>
                                          <p:attrName>style.visibility</p:attrName>
                                        </p:attrNameLst>
                                      </p:cBhvr>
                                      <p:to>
                                        <p:strVal val="visible"/>
                                      </p:to>
                                    </p:set>
                                    <p:animEffect transition="in" filter="wheel(1)">
                                      <p:cBhvr>
                                        <p:cTn id="31" dur="2000"/>
                                        <p:tgtEl>
                                          <p:spTgt spid="65"/>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nodeType="clickEffect">
                                  <p:stCondLst>
                                    <p:cond delay="0"/>
                                  </p:stCondLst>
                                  <p:childTnLst>
                                    <p:set>
                                      <p:cBhvr>
                                        <p:cTn id="35" dur="1" fill="hold">
                                          <p:stCondLst>
                                            <p:cond delay="0"/>
                                          </p:stCondLst>
                                        </p:cTn>
                                        <p:tgtEl>
                                          <p:spTgt spid="59"/>
                                        </p:tgtEl>
                                        <p:attrNameLst>
                                          <p:attrName>style.visibility</p:attrName>
                                        </p:attrNameLst>
                                      </p:cBhvr>
                                      <p:to>
                                        <p:strVal val="hidden"/>
                                      </p:to>
                                    </p:set>
                                  </p:childTnLst>
                                </p:cTn>
                              </p:par>
                              <p:par>
                                <p:cTn id="36" presetID="1" presetClass="exit" presetSubtype="0" fill="hold" grpId="1" nodeType="withEffect">
                                  <p:stCondLst>
                                    <p:cond delay="0"/>
                                  </p:stCondLst>
                                  <p:childTnLst>
                                    <p:set>
                                      <p:cBhvr>
                                        <p:cTn id="37" dur="1" fill="hold">
                                          <p:stCondLst>
                                            <p:cond delay="0"/>
                                          </p:stCondLst>
                                        </p:cTn>
                                        <p:tgtEl>
                                          <p:spTgt spid="60"/>
                                        </p:tgtEl>
                                        <p:attrNameLst>
                                          <p:attrName>style.visibility</p:attrName>
                                        </p:attrNameLst>
                                      </p:cBhvr>
                                      <p:to>
                                        <p:strVal val="hidden"/>
                                      </p:to>
                                    </p:set>
                                  </p:childTnLst>
                                </p:cTn>
                              </p:par>
                              <p:par>
                                <p:cTn id="38" presetID="1" presetClass="exit" presetSubtype="0" fill="hold" grpId="1" nodeType="withEffect">
                                  <p:stCondLst>
                                    <p:cond delay="0"/>
                                  </p:stCondLst>
                                  <p:childTnLst>
                                    <p:set>
                                      <p:cBhvr>
                                        <p:cTn id="39" dur="1" fill="hold">
                                          <p:stCondLst>
                                            <p:cond delay="0"/>
                                          </p:stCondLst>
                                        </p:cTn>
                                        <p:tgtEl>
                                          <p:spTgt spid="61"/>
                                        </p:tgtEl>
                                        <p:attrNameLst>
                                          <p:attrName>style.visibility</p:attrName>
                                        </p:attrNameLst>
                                      </p:cBhvr>
                                      <p:to>
                                        <p:strVal val="hidden"/>
                                      </p:to>
                                    </p:set>
                                  </p:childTnLst>
                                </p:cTn>
                              </p:par>
                              <p:par>
                                <p:cTn id="40" presetID="1" presetClass="exit" presetSubtype="0" fill="hold" grpId="1" nodeType="withEffect">
                                  <p:stCondLst>
                                    <p:cond delay="0"/>
                                  </p:stCondLst>
                                  <p:childTnLst>
                                    <p:set>
                                      <p:cBhvr>
                                        <p:cTn id="41" dur="1" fill="hold">
                                          <p:stCondLst>
                                            <p:cond delay="0"/>
                                          </p:stCondLst>
                                        </p:cTn>
                                        <p:tgtEl>
                                          <p:spTgt spid="62"/>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63"/>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64"/>
                                        </p:tgtEl>
                                        <p:attrNameLst>
                                          <p:attrName>style.visibility</p:attrName>
                                        </p:attrNameLst>
                                      </p:cBhvr>
                                      <p:to>
                                        <p:strVal val="hidden"/>
                                      </p:to>
                                    </p:set>
                                  </p:childTnLst>
                                </p:cTn>
                              </p:par>
                              <p:par>
                                <p:cTn id="46" presetID="1" presetClass="exit" presetSubtype="0" fill="hold" grpId="1" nodeType="withEffect">
                                  <p:stCondLst>
                                    <p:cond delay="0"/>
                                  </p:stCondLst>
                                  <p:childTnLst>
                                    <p:set>
                                      <p:cBhvr>
                                        <p:cTn id="47" dur="1" fill="hold">
                                          <p:stCondLst>
                                            <p:cond delay="0"/>
                                          </p:stCondLst>
                                        </p:cTn>
                                        <p:tgtEl>
                                          <p:spTgt spid="6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66"/>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67"/>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68"/>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69"/>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21" presetClass="entr" presetSubtype="1" fill="hold" grpId="0" nodeType="clickEffect">
                                  <p:stCondLst>
                                    <p:cond delay="0"/>
                                  </p:stCondLst>
                                  <p:childTnLst>
                                    <p:set>
                                      <p:cBhvr>
                                        <p:cTn id="61" dur="1" fill="hold">
                                          <p:stCondLst>
                                            <p:cond delay="0"/>
                                          </p:stCondLst>
                                        </p:cTn>
                                        <p:tgtEl>
                                          <p:spTgt spid="70"/>
                                        </p:tgtEl>
                                        <p:attrNameLst>
                                          <p:attrName>style.visibility</p:attrName>
                                        </p:attrNameLst>
                                      </p:cBhvr>
                                      <p:to>
                                        <p:strVal val="visible"/>
                                      </p:to>
                                    </p:set>
                                    <p:animEffect transition="in" filter="wheel(1)">
                                      <p:cBhvr>
                                        <p:cTn id="62" dur="2000"/>
                                        <p:tgtEl>
                                          <p:spTgt spid="70"/>
                                        </p:tgtEl>
                                      </p:cBhvr>
                                    </p:animEffect>
                                  </p:childTnLst>
                                </p:cTn>
                              </p:par>
                            </p:childTnLst>
                          </p:cTn>
                        </p:par>
                      </p:childTnLst>
                    </p:cTn>
                  </p:par>
                  <p:par>
                    <p:cTn id="63" fill="hold">
                      <p:stCondLst>
                        <p:cond delay="indefinite"/>
                      </p:stCondLst>
                      <p:childTnLst>
                        <p:par>
                          <p:cTn id="64" fill="hold">
                            <p:stCondLst>
                              <p:cond delay="0"/>
                            </p:stCondLst>
                            <p:childTnLst>
                              <p:par>
                                <p:cTn id="65" presetID="21" presetClass="entr" presetSubtype="1" fill="hold" grpId="0" nodeType="clickEffect">
                                  <p:stCondLst>
                                    <p:cond delay="0"/>
                                  </p:stCondLst>
                                  <p:childTnLst>
                                    <p:set>
                                      <p:cBhvr>
                                        <p:cTn id="66" dur="1" fill="hold">
                                          <p:stCondLst>
                                            <p:cond delay="0"/>
                                          </p:stCondLst>
                                        </p:cTn>
                                        <p:tgtEl>
                                          <p:spTgt spid="71"/>
                                        </p:tgtEl>
                                        <p:attrNameLst>
                                          <p:attrName>style.visibility</p:attrName>
                                        </p:attrNameLst>
                                      </p:cBhvr>
                                      <p:to>
                                        <p:strVal val="visible"/>
                                      </p:to>
                                    </p:set>
                                    <p:animEffect transition="in" filter="wheel(1)">
                                      <p:cBhvr>
                                        <p:cTn id="67" dur="2000"/>
                                        <p:tgtEl>
                                          <p:spTgt spid="71"/>
                                        </p:tgtEl>
                                      </p:cBhvr>
                                    </p:animEffect>
                                  </p:childTnLst>
                                </p:cTn>
                              </p:par>
                            </p:childTnLst>
                          </p:cTn>
                        </p:par>
                      </p:childTnLst>
                    </p:cTn>
                  </p:par>
                  <p:par>
                    <p:cTn id="68" fill="hold">
                      <p:stCondLst>
                        <p:cond delay="indefinite"/>
                      </p:stCondLst>
                      <p:childTnLst>
                        <p:par>
                          <p:cTn id="69" fill="hold">
                            <p:stCondLst>
                              <p:cond delay="0"/>
                            </p:stCondLst>
                            <p:childTnLst>
                              <p:par>
                                <p:cTn id="70" presetID="21" presetClass="entr" presetSubtype="1" fill="hold" grpId="0" nodeType="clickEffect">
                                  <p:stCondLst>
                                    <p:cond delay="0"/>
                                  </p:stCondLst>
                                  <p:childTnLst>
                                    <p:set>
                                      <p:cBhvr>
                                        <p:cTn id="71" dur="1" fill="hold">
                                          <p:stCondLst>
                                            <p:cond delay="0"/>
                                          </p:stCondLst>
                                        </p:cTn>
                                        <p:tgtEl>
                                          <p:spTgt spid="72"/>
                                        </p:tgtEl>
                                        <p:attrNameLst>
                                          <p:attrName>style.visibility</p:attrName>
                                        </p:attrNameLst>
                                      </p:cBhvr>
                                      <p:to>
                                        <p:strVal val="visible"/>
                                      </p:to>
                                    </p:set>
                                    <p:animEffect transition="in" filter="wheel(1)">
                                      <p:cBhvr>
                                        <p:cTn id="72" dur="2000"/>
                                        <p:tgtEl>
                                          <p:spTgt spid="72"/>
                                        </p:tgtEl>
                                      </p:cBhvr>
                                    </p:animEffec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nodeType="clickEffect">
                                  <p:stCondLst>
                                    <p:cond delay="0"/>
                                  </p:stCondLst>
                                  <p:childTnLst>
                                    <p:set>
                                      <p:cBhvr>
                                        <p:cTn id="76" dur="1" fill="hold">
                                          <p:stCondLst>
                                            <p:cond delay="0"/>
                                          </p:stCondLst>
                                        </p:cTn>
                                        <p:tgtEl>
                                          <p:spTgt spid="66"/>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67"/>
                                        </p:tgtEl>
                                        <p:attrNameLst>
                                          <p:attrName>style.visibility</p:attrName>
                                        </p:attrNameLst>
                                      </p:cBhvr>
                                      <p:to>
                                        <p:strVal val="hidden"/>
                                      </p:to>
                                    </p:set>
                                  </p:childTnLst>
                                </p:cTn>
                              </p:par>
                              <p:par>
                                <p:cTn id="79" presetID="1" presetClass="exit" presetSubtype="0" fill="hold" grpId="1" nodeType="withEffect">
                                  <p:stCondLst>
                                    <p:cond delay="0"/>
                                  </p:stCondLst>
                                  <p:childTnLst>
                                    <p:set>
                                      <p:cBhvr>
                                        <p:cTn id="80" dur="1" fill="hold">
                                          <p:stCondLst>
                                            <p:cond delay="0"/>
                                          </p:stCondLst>
                                        </p:cTn>
                                        <p:tgtEl>
                                          <p:spTgt spid="68"/>
                                        </p:tgtEl>
                                        <p:attrNameLst>
                                          <p:attrName>style.visibility</p:attrName>
                                        </p:attrNameLst>
                                      </p:cBhvr>
                                      <p:to>
                                        <p:strVal val="hidden"/>
                                      </p:to>
                                    </p:set>
                                  </p:childTnLst>
                                </p:cTn>
                              </p:par>
                              <p:par>
                                <p:cTn id="81" presetID="1" presetClass="exit" presetSubtype="0" fill="hold" grpId="1" nodeType="withEffect">
                                  <p:stCondLst>
                                    <p:cond delay="0"/>
                                  </p:stCondLst>
                                  <p:childTnLst>
                                    <p:set>
                                      <p:cBhvr>
                                        <p:cTn id="82" dur="1" fill="hold">
                                          <p:stCondLst>
                                            <p:cond delay="0"/>
                                          </p:stCondLst>
                                        </p:cTn>
                                        <p:tgtEl>
                                          <p:spTgt spid="69"/>
                                        </p:tgtEl>
                                        <p:attrNameLst>
                                          <p:attrName>style.visibility</p:attrName>
                                        </p:attrNameLst>
                                      </p:cBhvr>
                                      <p:to>
                                        <p:strVal val="hidden"/>
                                      </p:to>
                                    </p:set>
                                  </p:childTnLst>
                                </p:cTn>
                              </p:par>
                              <p:par>
                                <p:cTn id="83" presetID="1" presetClass="exit" presetSubtype="0" fill="hold" grpId="1" nodeType="withEffect">
                                  <p:stCondLst>
                                    <p:cond delay="0"/>
                                  </p:stCondLst>
                                  <p:childTnLst>
                                    <p:set>
                                      <p:cBhvr>
                                        <p:cTn id="84" dur="1" fill="hold">
                                          <p:stCondLst>
                                            <p:cond delay="0"/>
                                          </p:stCondLst>
                                        </p:cTn>
                                        <p:tgtEl>
                                          <p:spTgt spid="70"/>
                                        </p:tgtEl>
                                        <p:attrNameLst>
                                          <p:attrName>style.visibility</p:attrName>
                                        </p:attrNameLst>
                                      </p:cBhvr>
                                      <p:to>
                                        <p:strVal val="hidden"/>
                                      </p:to>
                                    </p:set>
                                  </p:childTnLst>
                                </p:cTn>
                              </p:par>
                              <p:par>
                                <p:cTn id="85" presetID="1" presetClass="exit" presetSubtype="0" fill="hold" grpId="1" nodeType="withEffect">
                                  <p:stCondLst>
                                    <p:cond delay="0"/>
                                  </p:stCondLst>
                                  <p:childTnLst>
                                    <p:set>
                                      <p:cBhvr>
                                        <p:cTn id="86" dur="1" fill="hold">
                                          <p:stCondLst>
                                            <p:cond delay="0"/>
                                          </p:stCondLst>
                                        </p:cTn>
                                        <p:tgtEl>
                                          <p:spTgt spid="71"/>
                                        </p:tgtEl>
                                        <p:attrNameLst>
                                          <p:attrName>style.visibility</p:attrName>
                                        </p:attrNameLst>
                                      </p:cBhvr>
                                      <p:to>
                                        <p:strVal val="hidden"/>
                                      </p:to>
                                    </p:set>
                                  </p:childTnLst>
                                </p:cTn>
                              </p:par>
                              <p:par>
                                <p:cTn id="87" presetID="1" presetClass="exit" presetSubtype="0" fill="hold" grpId="1" nodeType="withEffect">
                                  <p:stCondLst>
                                    <p:cond delay="0"/>
                                  </p:stCondLst>
                                  <p:childTnLst>
                                    <p:set>
                                      <p:cBhvr>
                                        <p:cTn id="88" dur="1" fill="hold">
                                          <p:stCondLst>
                                            <p:cond delay="0"/>
                                          </p:stCondLst>
                                        </p:cTn>
                                        <p:tgtEl>
                                          <p:spTgt spid="72"/>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45" presetClass="entr" presetSubtype="0" fill="hold" nodeType="clickEffect">
                                  <p:stCondLst>
                                    <p:cond delay="0"/>
                                  </p:stCondLst>
                                  <p:childTnLst>
                                    <p:set>
                                      <p:cBhvr>
                                        <p:cTn id="92" dur="1" fill="hold">
                                          <p:stCondLst>
                                            <p:cond delay="0"/>
                                          </p:stCondLst>
                                        </p:cTn>
                                        <p:tgtEl>
                                          <p:spTgt spid="75"/>
                                        </p:tgtEl>
                                        <p:attrNameLst>
                                          <p:attrName>style.visibility</p:attrName>
                                        </p:attrNameLst>
                                      </p:cBhvr>
                                      <p:to>
                                        <p:strVal val="visible"/>
                                      </p:to>
                                    </p:set>
                                    <p:animEffect transition="in" filter="fade">
                                      <p:cBhvr>
                                        <p:cTn id="93" dur="2000"/>
                                        <p:tgtEl>
                                          <p:spTgt spid="75"/>
                                        </p:tgtEl>
                                      </p:cBhvr>
                                    </p:animEffect>
                                    <p:anim calcmode="lin" valueType="num">
                                      <p:cBhvr>
                                        <p:cTn id="94" dur="2000" fill="hold"/>
                                        <p:tgtEl>
                                          <p:spTgt spid="75"/>
                                        </p:tgtEl>
                                        <p:attrNameLst>
                                          <p:attrName>ppt_w</p:attrName>
                                        </p:attrNameLst>
                                      </p:cBhvr>
                                      <p:tavLst>
                                        <p:tav tm="0" fmla="#ppt_w*sin(2.5*pi*$)">
                                          <p:val>
                                            <p:fltVal val="0"/>
                                          </p:val>
                                        </p:tav>
                                        <p:tav tm="100000">
                                          <p:val>
                                            <p:fltVal val="1"/>
                                          </p:val>
                                        </p:tav>
                                      </p:tavLst>
                                    </p:anim>
                                    <p:anim calcmode="lin" valueType="num">
                                      <p:cBhvr>
                                        <p:cTn id="95" dur="2000" fill="hold"/>
                                        <p:tgtEl>
                                          <p:spTgt spid="75"/>
                                        </p:tgtEl>
                                        <p:attrNameLst>
                                          <p:attrName>ppt_h</p:attrName>
                                        </p:attrNameLst>
                                      </p:cBhvr>
                                      <p:tavLst>
                                        <p:tav tm="0">
                                          <p:val>
                                            <p:strVal val="#ppt_h"/>
                                          </p:val>
                                        </p:tav>
                                        <p:tav tm="100000">
                                          <p:val>
                                            <p:strVal val="#ppt_h"/>
                                          </p:val>
                                        </p:tav>
                                      </p:tavLst>
                                    </p:anim>
                                  </p:childTnLst>
                                </p:cTn>
                              </p:par>
                              <p:par>
                                <p:cTn id="96" presetID="1" presetClass="exit" presetSubtype="0" fill="hold" nodeType="withEffect">
                                  <p:stCondLst>
                                    <p:cond delay="0"/>
                                  </p:stCondLst>
                                  <p:childTnLst>
                                    <p:set>
                                      <p:cBhvr>
                                        <p:cTn id="97" dur="1" fill="hold">
                                          <p:stCondLst>
                                            <p:cond delay="0"/>
                                          </p:stCondLst>
                                        </p:cTn>
                                        <p:tgtEl>
                                          <p:spTgt spid="75"/>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45" presetClass="entr" presetSubtype="0" fill="hold" nodeType="clickEffect">
                                  <p:stCondLst>
                                    <p:cond delay="0"/>
                                  </p:stCondLst>
                                  <p:childTnLst>
                                    <p:set>
                                      <p:cBhvr>
                                        <p:cTn id="101" dur="1" fill="hold">
                                          <p:stCondLst>
                                            <p:cond delay="0"/>
                                          </p:stCondLst>
                                        </p:cTn>
                                        <p:tgtEl>
                                          <p:spTgt spid="78"/>
                                        </p:tgtEl>
                                        <p:attrNameLst>
                                          <p:attrName>style.visibility</p:attrName>
                                        </p:attrNameLst>
                                      </p:cBhvr>
                                      <p:to>
                                        <p:strVal val="visible"/>
                                      </p:to>
                                    </p:set>
                                    <p:animEffect transition="in" filter="fade">
                                      <p:cBhvr>
                                        <p:cTn id="102" dur="2000"/>
                                        <p:tgtEl>
                                          <p:spTgt spid="78"/>
                                        </p:tgtEl>
                                      </p:cBhvr>
                                    </p:animEffect>
                                    <p:anim calcmode="lin" valueType="num">
                                      <p:cBhvr>
                                        <p:cTn id="103" dur="2000" fill="hold"/>
                                        <p:tgtEl>
                                          <p:spTgt spid="78"/>
                                        </p:tgtEl>
                                        <p:attrNameLst>
                                          <p:attrName>ppt_w</p:attrName>
                                        </p:attrNameLst>
                                      </p:cBhvr>
                                      <p:tavLst>
                                        <p:tav tm="0" fmla="#ppt_w*sin(2.5*pi*$)">
                                          <p:val>
                                            <p:fltVal val="0"/>
                                          </p:val>
                                        </p:tav>
                                        <p:tav tm="100000">
                                          <p:val>
                                            <p:fltVal val="1"/>
                                          </p:val>
                                        </p:tav>
                                      </p:tavLst>
                                    </p:anim>
                                    <p:anim calcmode="lin" valueType="num">
                                      <p:cBhvr>
                                        <p:cTn id="104" dur="2000" fill="hold"/>
                                        <p:tgtEl>
                                          <p:spTgt spid="7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 grpId="0" animBg="1"/>
      <p:bldP spid="60" grpId="0" animBg="1"/>
      <p:bldP spid="60" grpId="1" animBg="1"/>
      <p:bldP spid="61" grpId="0" animBg="1"/>
      <p:bldP spid="61" grpId="1" animBg="1"/>
      <p:bldP spid="62" grpId="0" animBg="1"/>
      <p:bldP spid="62" grpId="1" animBg="1"/>
      <p:bldP spid="63" grpId="0" animBg="1"/>
      <p:bldP spid="63" grpId="1" animBg="1"/>
      <p:bldP spid="64" grpId="0" animBg="1"/>
      <p:bldP spid="64" grpId="1" animBg="1"/>
      <p:bldP spid="65" grpId="0" animBg="1"/>
      <p:bldP spid="65" grpId="1" animBg="1"/>
      <p:bldP spid="67" grpId="0" animBg="1"/>
      <p:bldP spid="67" grpId="1" animBg="1"/>
      <p:bldP spid="68" grpId="0" animBg="1"/>
      <p:bldP spid="68" grpId="1" animBg="1"/>
      <p:bldP spid="69" grpId="0" animBg="1"/>
      <p:bldP spid="69" grpId="1" animBg="1"/>
      <p:bldP spid="70" grpId="0" animBg="1"/>
      <p:bldP spid="70" grpId="1" animBg="1"/>
      <p:bldP spid="71" grpId="0" animBg="1"/>
      <p:bldP spid="71" grpId="1" animBg="1"/>
      <p:bldP spid="72" grpId="0" animBg="1"/>
      <p:bldP spid="72"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Graphic 58" descr="Teacher">
            <a:extLst>
              <a:ext uri="{FF2B5EF4-FFF2-40B4-BE49-F238E27FC236}">
                <a16:creationId xmlns:a16="http://schemas.microsoft.com/office/drawing/2014/main" id="{87C672CB-E435-483E-9321-F9B5631120C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989" y="643807"/>
            <a:ext cx="914400" cy="914400"/>
          </a:xfrm>
          <a:prstGeom prst="rect">
            <a:avLst/>
          </a:prstGeom>
        </p:spPr>
      </p:pic>
      <p:sp>
        <p:nvSpPr>
          <p:cNvPr id="61" name="Speech Bubble: Rectangle with Corners Rounded 60">
            <a:hlinkClick r:id="" action="ppaction://noaction">
              <a:snd r:embed="rId5" name="FS3i.wav"/>
            </a:hlinkClick>
            <a:extLst>
              <a:ext uri="{FF2B5EF4-FFF2-40B4-BE49-F238E27FC236}">
                <a16:creationId xmlns:a16="http://schemas.microsoft.com/office/drawing/2014/main" id="{3B48ACCF-4DAD-4984-A166-932C3FE5D433}"/>
              </a:ext>
            </a:extLst>
          </p:cNvPr>
          <p:cNvSpPr/>
          <p:nvPr/>
        </p:nvSpPr>
        <p:spPr>
          <a:xfrm>
            <a:off x="1084533" y="713157"/>
            <a:ext cx="7614837" cy="771498"/>
          </a:xfrm>
          <a:prstGeom prst="wedgeRoundRectCallout">
            <a:avLst>
              <a:gd name="adj1" fmla="val -58392"/>
              <a:gd name="adj2" fmla="val -531"/>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p>
        </p:txBody>
      </p:sp>
      <p:pic>
        <p:nvPicPr>
          <p:cNvPr id="10" name="Picture 9" descr="Icon&#10;&#10;Description automatically generated">
            <a:extLst>
              <a:ext uri="{FF2B5EF4-FFF2-40B4-BE49-F238E27FC236}">
                <a16:creationId xmlns:a16="http://schemas.microsoft.com/office/drawing/2014/main" id="{1B358180-1BC9-4A27-868D-E80A3DD3D3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11" name="Title 1">
            <a:extLst>
              <a:ext uri="{FF2B5EF4-FFF2-40B4-BE49-F238E27FC236}">
                <a16:creationId xmlns:a16="http://schemas.microsoft.com/office/drawing/2014/main" id="{6F703126-0E39-4933-9ADF-5C44832214E5}"/>
              </a:ext>
            </a:extLst>
          </p:cNvPr>
          <p:cNvSpPr txBox="1">
            <a:spLocks/>
          </p:cNvSpPr>
          <p:nvPr/>
        </p:nvSpPr>
        <p:spPr>
          <a:xfrm>
            <a:off x="10950576" y="105984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
        <p:nvSpPr>
          <p:cNvPr id="12" name="CustomShape 3">
            <a:hlinkClick r:id="" action="ppaction://noaction">
              <a:snd r:embed="rId7" name="FS3t.wav"/>
            </a:hlinkClick>
            <a:extLst>
              <a:ext uri="{FF2B5EF4-FFF2-40B4-BE49-F238E27FC236}">
                <a16:creationId xmlns:a16="http://schemas.microsoft.com/office/drawing/2014/main" id="{976A85E5-4281-4E0F-BAB0-72DE6B3B6253}"/>
              </a:ext>
            </a:extLst>
          </p:cNvPr>
          <p:cNvSpPr/>
          <p:nvPr/>
        </p:nvSpPr>
        <p:spPr>
          <a:xfrm>
            <a:off x="3098817" y="108715"/>
            <a:ext cx="723535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Sanaya</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parle de la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classe</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de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français</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7" name="CustomShape 3">
            <a:hlinkClick r:id="" action="ppaction://noaction">
              <a:snd r:embed="rId8" name="2_2.wav"/>
            </a:hlinkClick>
            <a:extLst>
              <a:ext uri="{FF2B5EF4-FFF2-40B4-BE49-F238E27FC236}">
                <a16:creationId xmlns:a16="http://schemas.microsoft.com/office/drawing/2014/main" id="{74F8CADF-42D4-4644-B82A-DFF568762576}"/>
              </a:ext>
            </a:extLst>
          </p:cNvPr>
          <p:cNvSpPr/>
          <p:nvPr/>
        </p:nvSpPr>
        <p:spPr>
          <a:xfrm>
            <a:off x="1107368" y="662191"/>
            <a:ext cx="7592002" cy="473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Elle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aime</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quoi ? Elle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déteste</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quoi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graphicFrame>
        <p:nvGraphicFramePr>
          <p:cNvPr id="63" name="Table 4">
            <a:extLst>
              <a:ext uri="{FF2B5EF4-FFF2-40B4-BE49-F238E27FC236}">
                <a16:creationId xmlns:a16="http://schemas.microsoft.com/office/drawing/2014/main" id="{E452DB12-EE67-4345-8781-2BC0CA833BE4}"/>
              </a:ext>
            </a:extLst>
          </p:cNvPr>
          <p:cNvGraphicFramePr>
            <a:graphicFrameLocks noGrp="1"/>
          </p:cNvGraphicFramePr>
          <p:nvPr/>
        </p:nvGraphicFramePr>
        <p:xfrm>
          <a:off x="110212" y="1558207"/>
          <a:ext cx="11025932" cy="5155640"/>
        </p:xfrm>
        <a:graphic>
          <a:graphicData uri="http://schemas.openxmlformats.org/drawingml/2006/table">
            <a:tbl>
              <a:tblPr firstRow="1" bandRow="1">
                <a:tableStyleId>{5940675A-B579-460E-94D1-54222C63F5DA}</a:tableStyleId>
              </a:tblPr>
              <a:tblGrid>
                <a:gridCol w="647874">
                  <a:extLst>
                    <a:ext uri="{9D8B030D-6E8A-4147-A177-3AD203B41FA5}">
                      <a16:colId xmlns:a16="http://schemas.microsoft.com/office/drawing/2014/main" val="2910748462"/>
                    </a:ext>
                  </a:extLst>
                </a:gridCol>
                <a:gridCol w="1203601">
                  <a:extLst>
                    <a:ext uri="{9D8B030D-6E8A-4147-A177-3AD203B41FA5}">
                      <a16:colId xmlns:a16="http://schemas.microsoft.com/office/drawing/2014/main" val="361160588"/>
                    </a:ext>
                  </a:extLst>
                </a:gridCol>
                <a:gridCol w="1408881">
                  <a:extLst>
                    <a:ext uri="{9D8B030D-6E8A-4147-A177-3AD203B41FA5}">
                      <a16:colId xmlns:a16="http://schemas.microsoft.com/office/drawing/2014/main" val="1922615919"/>
                    </a:ext>
                  </a:extLst>
                </a:gridCol>
                <a:gridCol w="7765576">
                  <a:extLst>
                    <a:ext uri="{9D8B030D-6E8A-4147-A177-3AD203B41FA5}">
                      <a16:colId xmlns:a16="http://schemas.microsoft.com/office/drawing/2014/main" val="4125815739"/>
                    </a:ext>
                  </a:extLst>
                </a:gridCol>
              </a:tblGrid>
              <a:tr h="736520">
                <a:tc>
                  <a:txBody>
                    <a:bodyPr/>
                    <a:lstStyle/>
                    <a:p>
                      <a:pPr algn="ctr"/>
                      <a:endParaRPr lang="en-GB" sz="2800" b="1"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400" b="0" dirty="0">
                          <a:solidFill>
                            <a:srgbClr val="002060"/>
                          </a:solidFill>
                          <a:latin typeface="Century Gothic" panose="020B0502020202020204" pitchFamily="34" charset="0"/>
                        </a:rPr>
                        <a:t>chose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400" b="0" dirty="0" err="1">
                          <a:solidFill>
                            <a:srgbClr val="002060"/>
                          </a:solidFill>
                          <a:latin typeface="Century Gothic" panose="020B0502020202020204" pitchFamily="34" charset="0"/>
                        </a:rPr>
                        <a:t>activité</a:t>
                      </a: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800" b="0" dirty="0" err="1">
                          <a:solidFill>
                            <a:srgbClr val="002060"/>
                          </a:solidFill>
                          <a:latin typeface="Century Gothic" panose="020B0502020202020204" pitchFamily="34" charset="0"/>
                        </a:rPr>
                        <a:t>en</a:t>
                      </a:r>
                      <a:r>
                        <a:rPr lang="en-GB" sz="2800" b="0" dirty="0">
                          <a:solidFill>
                            <a:srgbClr val="002060"/>
                          </a:solidFill>
                          <a:latin typeface="Century Gothic" panose="020B0502020202020204" pitchFamily="34" charset="0"/>
                        </a:rPr>
                        <a:t> </a:t>
                      </a:r>
                      <a:r>
                        <a:rPr lang="en-GB" sz="2800" b="0" dirty="0" err="1">
                          <a:solidFill>
                            <a:srgbClr val="002060"/>
                          </a:solidFill>
                          <a:latin typeface="Century Gothic" panose="020B0502020202020204" pitchFamily="34" charset="0"/>
                        </a:rPr>
                        <a:t>anglais</a:t>
                      </a:r>
                      <a:endParaRPr lang="en-GB" sz="2800" b="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671791654"/>
                  </a:ext>
                </a:extLst>
              </a:tr>
              <a:tr h="736520">
                <a:tc>
                  <a:txBody>
                    <a:bodyPr/>
                    <a:lstStyle/>
                    <a:p>
                      <a:pPr algn="ctr"/>
                      <a:r>
                        <a:rPr lang="en-GB" sz="2800" b="1" dirty="0">
                          <a:solidFill>
                            <a:srgbClr val="002060"/>
                          </a:solidFill>
                          <a:latin typeface="Century Gothic" panose="020B0502020202020204" pitchFamily="34" charset="0"/>
                        </a:rPr>
                        <a:t>1</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94942031"/>
                  </a:ext>
                </a:extLst>
              </a:tr>
              <a:tr h="736520">
                <a:tc>
                  <a:txBody>
                    <a:bodyPr/>
                    <a:lstStyle/>
                    <a:p>
                      <a:pPr algn="ctr"/>
                      <a:r>
                        <a:rPr lang="en-GB" sz="2800" b="1" dirty="0">
                          <a:solidFill>
                            <a:srgbClr val="002060"/>
                          </a:solidFill>
                          <a:latin typeface="Century Gothic" panose="020B0502020202020204" pitchFamily="34" charset="0"/>
                        </a:rPr>
                        <a:t>2</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b="1">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912879938"/>
                  </a:ext>
                </a:extLst>
              </a:tr>
              <a:tr h="736520">
                <a:tc>
                  <a:txBody>
                    <a:bodyPr/>
                    <a:lstStyle/>
                    <a:p>
                      <a:pPr algn="ctr"/>
                      <a:r>
                        <a:rPr lang="en-GB" sz="2800" b="1" dirty="0">
                          <a:solidFill>
                            <a:srgbClr val="002060"/>
                          </a:solidFill>
                          <a:latin typeface="Century Gothic" panose="020B0502020202020204" pitchFamily="34" charset="0"/>
                        </a:rPr>
                        <a:t>3</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b="1">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b="1">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050301879"/>
                  </a:ext>
                </a:extLst>
              </a:tr>
              <a:tr h="736520">
                <a:tc>
                  <a:txBody>
                    <a:bodyPr/>
                    <a:lstStyle/>
                    <a:p>
                      <a:pPr algn="ctr"/>
                      <a:r>
                        <a:rPr lang="en-GB" sz="2800" b="1" dirty="0">
                          <a:solidFill>
                            <a:srgbClr val="002060"/>
                          </a:solidFill>
                          <a:latin typeface="Century Gothic" panose="020B0502020202020204" pitchFamily="34" charset="0"/>
                        </a:rPr>
                        <a:t>4</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b="1">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b="1">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454655483"/>
                  </a:ext>
                </a:extLst>
              </a:tr>
              <a:tr h="736520">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b="1">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b="1">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085927684"/>
                  </a:ext>
                </a:extLst>
              </a:tr>
              <a:tr h="736520">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b="1">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b="1">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867054450"/>
                  </a:ext>
                </a:extLst>
              </a:tr>
            </a:tbl>
          </a:graphicData>
        </a:graphic>
      </p:graphicFrame>
      <p:sp>
        <p:nvSpPr>
          <p:cNvPr id="71" name="Action Button: Blank 70">
            <a:hlinkClick r:id="" action="ppaction://noaction" highlightClick="1">
              <a:snd r:embed="rId9" name="FS3_1.wav"/>
            </a:hlinkClick>
            <a:extLst>
              <a:ext uri="{FF2B5EF4-FFF2-40B4-BE49-F238E27FC236}">
                <a16:creationId xmlns:a16="http://schemas.microsoft.com/office/drawing/2014/main" id="{49C1A4D2-B6B8-44AE-8BF9-49FC8A296754}"/>
              </a:ext>
            </a:extLst>
          </p:cNvPr>
          <p:cNvSpPr/>
          <p:nvPr/>
        </p:nvSpPr>
        <p:spPr>
          <a:xfrm>
            <a:off x="199345" y="2486271"/>
            <a:ext cx="437321" cy="394457"/>
          </a:xfrm>
          <a:prstGeom prst="actionButtonBlank">
            <a:avLst/>
          </a:prstGeom>
          <a:solidFill>
            <a:srgbClr val="F9D8A3"/>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72" name="Action Button: Blank 71">
            <a:hlinkClick r:id="" action="ppaction://noaction" highlightClick="1">
              <a:snd r:embed="rId10" name="FS3_2.wav"/>
            </a:hlinkClick>
            <a:extLst>
              <a:ext uri="{FF2B5EF4-FFF2-40B4-BE49-F238E27FC236}">
                <a16:creationId xmlns:a16="http://schemas.microsoft.com/office/drawing/2014/main" id="{0D291079-B36C-4554-B0B0-4F866A8F9879}"/>
              </a:ext>
            </a:extLst>
          </p:cNvPr>
          <p:cNvSpPr/>
          <p:nvPr/>
        </p:nvSpPr>
        <p:spPr>
          <a:xfrm>
            <a:off x="204825" y="3252312"/>
            <a:ext cx="437321" cy="394457"/>
          </a:xfrm>
          <a:prstGeom prst="actionButtonBlank">
            <a:avLst/>
          </a:prstGeom>
          <a:solidFill>
            <a:srgbClr val="F9D8A3"/>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73" name="Action Button: Blank 72">
            <a:hlinkClick r:id="" action="ppaction://noaction" highlightClick="1">
              <a:snd r:embed="rId11" name="FS3_3.wav"/>
            </a:hlinkClick>
            <a:extLst>
              <a:ext uri="{FF2B5EF4-FFF2-40B4-BE49-F238E27FC236}">
                <a16:creationId xmlns:a16="http://schemas.microsoft.com/office/drawing/2014/main" id="{51A8A6C9-B5BB-4AA6-86DA-991B7F4549DF}"/>
              </a:ext>
            </a:extLst>
          </p:cNvPr>
          <p:cNvSpPr/>
          <p:nvPr/>
        </p:nvSpPr>
        <p:spPr>
          <a:xfrm>
            <a:off x="204824" y="3940462"/>
            <a:ext cx="437321" cy="394457"/>
          </a:xfrm>
          <a:prstGeom prst="actionButtonBlank">
            <a:avLst/>
          </a:prstGeom>
          <a:solidFill>
            <a:srgbClr val="F9D8A3"/>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74" name="Action Button: Blank 73">
            <a:hlinkClick r:id="" action="ppaction://noaction" highlightClick="1">
              <a:snd r:embed="rId12" name="FS3_4.wav"/>
            </a:hlinkClick>
            <a:extLst>
              <a:ext uri="{FF2B5EF4-FFF2-40B4-BE49-F238E27FC236}">
                <a16:creationId xmlns:a16="http://schemas.microsoft.com/office/drawing/2014/main" id="{D5F3D157-73B7-4973-B955-3CF9BB272275}"/>
              </a:ext>
            </a:extLst>
          </p:cNvPr>
          <p:cNvSpPr/>
          <p:nvPr/>
        </p:nvSpPr>
        <p:spPr>
          <a:xfrm>
            <a:off x="202145" y="4694704"/>
            <a:ext cx="437321" cy="394457"/>
          </a:xfrm>
          <a:prstGeom prst="actionButtonBlank">
            <a:avLst/>
          </a:prstGeom>
          <a:solidFill>
            <a:srgbClr val="F9D8A3"/>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75" name="Action Button: Blank 74">
            <a:hlinkClick r:id="" action="ppaction://noaction" highlightClick="1">
              <a:snd r:embed="rId13" name="FS3_5.wav"/>
            </a:hlinkClick>
            <a:extLst>
              <a:ext uri="{FF2B5EF4-FFF2-40B4-BE49-F238E27FC236}">
                <a16:creationId xmlns:a16="http://schemas.microsoft.com/office/drawing/2014/main" id="{EE68FD65-A5C1-4D1D-9BB8-4A670A1FADD4}"/>
              </a:ext>
            </a:extLst>
          </p:cNvPr>
          <p:cNvSpPr/>
          <p:nvPr/>
        </p:nvSpPr>
        <p:spPr>
          <a:xfrm>
            <a:off x="190119" y="5408306"/>
            <a:ext cx="437321" cy="394457"/>
          </a:xfrm>
          <a:prstGeom prst="actionButtonBlank">
            <a:avLst/>
          </a:prstGeom>
          <a:solidFill>
            <a:srgbClr val="F9D8A3"/>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sp>
        <p:nvSpPr>
          <p:cNvPr id="76" name="Action Button: Blank 75">
            <a:hlinkClick r:id="" action="ppaction://noaction" highlightClick="1">
              <a:snd r:embed="rId14" name="FS3_6.wav"/>
            </a:hlinkClick>
            <a:extLst>
              <a:ext uri="{FF2B5EF4-FFF2-40B4-BE49-F238E27FC236}">
                <a16:creationId xmlns:a16="http://schemas.microsoft.com/office/drawing/2014/main" id="{6D79FAE1-FC83-4BAB-AFC5-BF638E41F560}"/>
              </a:ext>
            </a:extLst>
          </p:cNvPr>
          <p:cNvSpPr/>
          <p:nvPr/>
        </p:nvSpPr>
        <p:spPr>
          <a:xfrm>
            <a:off x="199344" y="6180740"/>
            <a:ext cx="437321" cy="394457"/>
          </a:xfrm>
          <a:prstGeom prst="actionButtonBlank">
            <a:avLst/>
          </a:prstGeom>
          <a:solidFill>
            <a:srgbClr val="F9D8A3"/>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a:t>
            </a:r>
          </a:p>
        </p:txBody>
      </p:sp>
      <p:pic>
        <p:nvPicPr>
          <p:cNvPr id="112" name="Picture 111">
            <a:extLst>
              <a:ext uri="{FF2B5EF4-FFF2-40B4-BE49-F238E27FC236}">
                <a16:creationId xmlns:a16="http://schemas.microsoft.com/office/drawing/2014/main" id="{BF90DBBC-AD53-49D3-B930-37B2C47DE67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07368" y="2361152"/>
            <a:ext cx="498794" cy="519576"/>
          </a:xfrm>
          <a:prstGeom prst="rect">
            <a:avLst/>
          </a:prstGeom>
        </p:spPr>
      </p:pic>
      <p:sp>
        <p:nvSpPr>
          <p:cNvPr id="113" name="CustomShape 3">
            <a:extLst>
              <a:ext uri="{FF2B5EF4-FFF2-40B4-BE49-F238E27FC236}">
                <a16:creationId xmlns:a16="http://schemas.microsoft.com/office/drawing/2014/main" id="{44FBA2F8-F62C-47EC-82A3-B29CE51936AB}"/>
              </a:ext>
            </a:extLst>
          </p:cNvPr>
          <p:cNvSpPr/>
          <p:nvPr/>
        </p:nvSpPr>
        <p:spPr>
          <a:xfrm>
            <a:off x="3492630" y="2429844"/>
            <a:ext cx="759200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I like English but I prefer French.</a:t>
            </a:r>
            <a:endParaRPr kumimoji="0" lang="en-GB" sz="2400" b="0" i="1"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14" name="Picture 113">
            <a:extLst>
              <a:ext uri="{FF2B5EF4-FFF2-40B4-BE49-F238E27FC236}">
                <a16:creationId xmlns:a16="http://schemas.microsoft.com/office/drawing/2014/main" id="{CA121B05-4ADD-4B66-B67A-5B575C0A9F3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406179" y="3127193"/>
            <a:ext cx="498794" cy="519576"/>
          </a:xfrm>
          <a:prstGeom prst="rect">
            <a:avLst/>
          </a:prstGeom>
        </p:spPr>
      </p:pic>
      <p:sp>
        <p:nvSpPr>
          <p:cNvPr id="115" name="CustomShape 3">
            <a:extLst>
              <a:ext uri="{FF2B5EF4-FFF2-40B4-BE49-F238E27FC236}">
                <a16:creationId xmlns:a16="http://schemas.microsoft.com/office/drawing/2014/main" id="{C190B68B-91B9-4748-888A-60507DC38074}"/>
              </a:ext>
            </a:extLst>
          </p:cNvPr>
          <p:cNvSpPr/>
          <p:nvPr/>
        </p:nvSpPr>
        <p:spPr>
          <a:xfrm>
            <a:off x="3544142" y="3190520"/>
            <a:ext cx="759200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I like reading magazines in French.</a:t>
            </a:r>
            <a:endParaRPr kumimoji="0" lang="en-GB" sz="2400" b="0" i="1"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16" name="Picture 115">
            <a:extLst>
              <a:ext uri="{FF2B5EF4-FFF2-40B4-BE49-F238E27FC236}">
                <a16:creationId xmlns:a16="http://schemas.microsoft.com/office/drawing/2014/main" id="{B9B423D8-3F84-44EB-9DA7-FFEF3D4518FC}"/>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364755" y="3877135"/>
            <a:ext cx="498794" cy="519576"/>
          </a:xfrm>
          <a:prstGeom prst="rect">
            <a:avLst/>
          </a:prstGeom>
        </p:spPr>
      </p:pic>
      <p:sp>
        <p:nvSpPr>
          <p:cNvPr id="117" name="CustomShape 3">
            <a:extLst>
              <a:ext uri="{FF2B5EF4-FFF2-40B4-BE49-F238E27FC236}">
                <a16:creationId xmlns:a16="http://schemas.microsoft.com/office/drawing/2014/main" id="{CB6EEC6E-DA7C-433F-89B2-5F6B894130B1}"/>
              </a:ext>
            </a:extLst>
          </p:cNvPr>
          <p:cNvSpPr/>
          <p:nvPr/>
        </p:nvSpPr>
        <p:spPr>
          <a:xfrm>
            <a:off x="3502718" y="3940462"/>
            <a:ext cx="759200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I hate studying for a test.</a:t>
            </a:r>
            <a:endParaRPr kumimoji="0" lang="en-GB" sz="2400" b="0" i="1"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18" name="Picture 117">
            <a:extLst>
              <a:ext uri="{FF2B5EF4-FFF2-40B4-BE49-F238E27FC236}">
                <a16:creationId xmlns:a16="http://schemas.microsoft.com/office/drawing/2014/main" id="{38B67E50-3D4C-4F49-90BF-3E5893BB9AA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07368" y="4556976"/>
            <a:ext cx="498794" cy="519576"/>
          </a:xfrm>
          <a:prstGeom prst="rect">
            <a:avLst/>
          </a:prstGeom>
        </p:spPr>
      </p:pic>
      <p:sp>
        <p:nvSpPr>
          <p:cNvPr id="119" name="CustomShape 3">
            <a:extLst>
              <a:ext uri="{FF2B5EF4-FFF2-40B4-BE49-F238E27FC236}">
                <a16:creationId xmlns:a16="http://schemas.microsoft.com/office/drawing/2014/main" id="{B3CF7237-928A-4F80-A520-F24A1B2AB20C}"/>
              </a:ext>
            </a:extLst>
          </p:cNvPr>
          <p:cNvSpPr/>
          <p:nvPr/>
        </p:nvSpPr>
        <p:spPr>
          <a:xfrm>
            <a:off x="3502718" y="4648900"/>
            <a:ext cx="759200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I like speaking with my partner.</a:t>
            </a:r>
            <a:endParaRPr kumimoji="0" lang="en-GB" sz="2400" b="0" i="1"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20" name="Picture 119">
            <a:extLst>
              <a:ext uri="{FF2B5EF4-FFF2-40B4-BE49-F238E27FC236}">
                <a16:creationId xmlns:a16="http://schemas.microsoft.com/office/drawing/2014/main" id="{E6617CA8-0817-4787-8880-0FB6E536FDE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406473" y="5357961"/>
            <a:ext cx="498794" cy="519576"/>
          </a:xfrm>
          <a:prstGeom prst="rect">
            <a:avLst/>
          </a:prstGeom>
        </p:spPr>
      </p:pic>
      <p:sp>
        <p:nvSpPr>
          <p:cNvPr id="121" name="CustomShape 3">
            <a:extLst>
              <a:ext uri="{FF2B5EF4-FFF2-40B4-BE49-F238E27FC236}">
                <a16:creationId xmlns:a16="http://schemas.microsoft.com/office/drawing/2014/main" id="{E4A3444D-116C-41D3-9CFE-A4607B0DEA5D}"/>
              </a:ext>
            </a:extLst>
          </p:cNvPr>
          <p:cNvSpPr/>
          <p:nvPr/>
        </p:nvSpPr>
        <p:spPr>
          <a:xfrm>
            <a:off x="3502718" y="5365120"/>
            <a:ext cx="759200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I hate being scared.</a:t>
            </a:r>
            <a:endParaRPr kumimoji="0" lang="en-GB" sz="2400" b="0" i="1"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22" name="Picture 121">
            <a:extLst>
              <a:ext uri="{FF2B5EF4-FFF2-40B4-BE49-F238E27FC236}">
                <a16:creationId xmlns:a16="http://schemas.microsoft.com/office/drawing/2014/main" id="{562B6031-B6DA-4A8E-A6D6-E75D399C16E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07368" y="5995726"/>
            <a:ext cx="498794" cy="519576"/>
          </a:xfrm>
          <a:prstGeom prst="rect">
            <a:avLst/>
          </a:prstGeom>
        </p:spPr>
      </p:pic>
      <p:sp>
        <p:nvSpPr>
          <p:cNvPr id="123" name="CustomShape 3">
            <a:extLst>
              <a:ext uri="{FF2B5EF4-FFF2-40B4-BE49-F238E27FC236}">
                <a16:creationId xmlns:a16="http://schemas.microsoft.com/office/drawing/2014/main" id="{0E614841-1E46-499B-9432-82E3A2DEECB6}"/>
              </a:ext>
            </a:extLst>
          </p:cNvPr>
          <p:cNvSpPr/>
          <p:nvPr/>
        </p:nvSpPr>
        <p:spPr>
          <a:xfrm>
            <a:off x="3502718" y="6067567"/>
            <a:ext cx="759200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I hate the ‘Happy birthday’ song.</a:t>
            </a:r>
            <a:endParaRPr kumimoji="0" lang="en-GB" sz="2400" b="0" i="1"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1" name="CustomShape 3">
            <a:hlinkClick r:id="" action="ppaction://noaction">
              <a:snd r:embed="rId16" name="2_3.wav"/>
            </a:hlinkClick>
            <a:extLst>
              <a:ext uri="{FF2B5EF4-FFF2-40B4-BE49-F238E27FC236}">
                <a16:creationId xmlns:a16="http://schemas.microsoft.com/office/drawing/2014/main" id="{10EC9318-98FF-4783-8049-AB92E2B4F895}"/>
              </a:ext>
            </a:extLst>
          </p:cNvPr>
          <p:cNvSpPr/>
          <p:nvPr/>
        </p:nvSpPr>
        <p:spPr>
          <a:xfrm>
            <a:off x="1084533" y="1034777"/>
            <a:ext cx="7592002" cy="51597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C’est</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une</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chose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ou</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une</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activité</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Écris</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anglais</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 name="Picture 2" descr="A child's drawing of a child&#10;&#10;Description automatically generated with low confidence">
            <a:extLst>
              <a:ext uri="{FF2B5EF4-FFF2-40B4-BE49-F238E27FC236}">
                <a16:creationId xmlns:a16="http://schemas.microsoft.com/office/drawing/2014/main" id="{FC9F75EC-C9AC-47B9-841D-FE65B6C5A2B8}"/>
              </a:ext>
            </a:extLst>
          </p:cNvPr>
          <p:cNvPicPr>
            <a:picLocks noChangeAspect="1"/>
          </p:cNvPicPr>
          <p:nvPr/>
        </p:nvPicPr>
        <p:blipFill rotWithShape="1">
          <a:blip r:embed="rId17">
            <a:extLst>
              <a:ext uri="{28A0092B-C50C-407E-A947-70E740481C1C}">
                <a14:useLocalDpi xmlns:a14="http://schemas.microsoft.com/office/drawing/2010/main" val="0"/>
              </a:ext>
            </a:extLst>
          </a:blip>
          <a:srcRect b="46068"/>
          <a:stretch/>
        </p:blipFill>
        <p:spPr>
          <a:xfrm>
            <a:off x="9514028" y="110285"/>
            <a:ext cx="1609570" cy="1458941"/>
          </a:xfrm>
          <a:prstGeom prst="rect">
            <a:avLst/>
          </a:prstGeom>
        </p:spPr>
      </p:pic>
      <p:sp>
        <p:nvSpPr>
          <p:cNvPr id="33" name="Google Shape;167;p2">
            <a:extLst>
              <a:ext uri="{FF2B5EF4-FFF2-40B4-BE49-F238E27FC236}">
                <a16:creationId xmlns:a16="http://schemas.microsoft.com/office/drawing/2014/main" id="{476D2674-36EA-4950-89DF-022671DB9C76}"/>
              </a:ext>
            </a:extLst>
          </p:cNvPr>
          <p:cNvSpPr/>
          <p:nvPr/>
        </p:nvSpPr>
        <p:spPr>
          <a:xfrm>
            <a:off x="115295" y="193824"/>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16697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P spid="115" grpId="0"/>
      <p:bldP spid="117" grpId="0"/>
      <p:bldP spid="119" grpId="0"/>
      <p:bldP spid="121" grpId="0"/>
      <p:bldP spid="1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phic 12" descr="Teacher">
            <a:extLst>
              <a:ext uri="{FF2B5EF4-FFF2-40B4-BE49-F238E27FC236}">
                <a16:creationId xmlns:a16="http://schemas.microsoft.com/office/drawing/2014/main" id="{6108CFEA-83EC-4B34-A3E6-CF00893448B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0667" y="522885"/>
            <a:ext cx="914400" cy="914400"/>
          </a:xfrm>
          <a:prstGeom prst="rect">
            <a:avLst/>
          </a:prstGeom>
        </p:spPr>
      </p:pic>
      <p:sp>
        <p:nvSpPr>
          <p:cNvPr id="14" name="Speech Bubble: Rectangle with Corners Rounded 13">
            <a:hlinkClick r:id="" action="ppaction://noaction">
              <a:snd r:embed="rId11" name="FS4i.wav"/>
            </a:hlinkClick>
            <a:extLst>
              <a:ext uri="{FF2B5EF4-FFF2-40B4-BE49-F238E27FC236}">
                <a16:creationId xmlns:a16="http://schemas.microsoft.com/office/drawing/2014/main" id="{ECCF6BEB-B412-437A-8DDA-9781AF9A13A8}"/>
              </a:ext>
            </a:extLst>
          </p:cNvPr>
          <p:cNvSpPr/>
          <p:nvPr/>
        </p:nvSpPr>
        <p:spPr>
          <a:xfrm>
            <a:off x="892021" y="691416"/>
            <a:ext cx="10515599" cy="474368"/>
          </a:xfrm>
          <a:prstGeom prst="wedgeRoundRectCallout">
            <a:avLst>
              <a:gd name="adj1" fmla="val -53302"/>
              <a:gd name="adj2" fmla="val 16731"/>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3</a:t>
            </a:r>
            <a:endParaRPr lang="en-GB" sz="3200" dirty="0"/>
          </a:p>
        </p:txBody>
      </p:sp>
      <p:sp>
        <p:nvSpPr>
          <p:cNvPr id="6" name="Rectangle 5">
            <a:extLst>
              <a:ext uri="{FF2B5EF4-FFF2-40B4-BE49-F238E27FC236}">
                <a16:creationId xmlns:a16="http://schemas.microsoft.com/office/drawing/2014/main" id="{67F195E3-B4A8-4B57-84B5-E286C7573A0E}"/>
              </a:ext>
            </a:extLst>
          </p:cNvPr>
          <p:cNvSpPr/>
          <p:nvPr/>
        </p:nvSpPr>
        <p:spPr>
          <a:xfrm>
            <a:off x="850925" y="713156"/>
            <a:ext cx="10734428"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Lis les phrases et écris une phrase correspondante avec ‘aimer’ ou ‘détester’.</a:t>
            </a:r>
            <a:endParaRPr kumimoji="0" lang="en-GB" sz="2200" b="0" i="0" u="none" strike="noStrike" kern="1200" cap="none" spc="0" normalizeH="0" baseline="0" noProof="0" dirty="0">
              <a:ln>
                <a:noFill/>
              </a:ln>
              <a:solidFill>
                <a:srgbClr val="000000"/>
              </a:solidFill>
              <a:effectLst/>
              <a:uLnTx/>
              <a:uFillTx/>
              <a:latin typeface="Arial"/>
              <a:ea typeface="+mn-ea"/>
              <a:cs typeface="+mn-cs"/>
            </a:endParaRPr>
          </a:p>
        </p:txBody>
      </p:sp>
      <p:pic>
        <p:nvPicPr>
          <p:cNvPr id="9" name="Picture 8" descr="Icon&#10;&#10;Description automatically generated">
            <a:extLst>
              <a:ext uri="{FF2B5EF4-FFF2-40B4-BE49-F238E27FC236}">
                <a16:creationId xmlns:a16="http://schemas.microsoft.com/office/drawing/2014/main" id="{69F83371-A71E-41BB-89DA-E063C2CDE761}"/>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348322" y="80118"/>
            <a:ext cx="914400" cy="914400"/>
          </a:xfrm>
          <a:prstGeom prst="rect">
            <a:avLst/>
          </a:prstGeom>
        </p:spPr>
      </p:pic>
      <p:sp>
        <p:nvSpPr>
          <p:cNvPr id="10" name="Title 2">
            <a:extLst>
              <a:ext uri="{FF2B5EF4-FFF2-40B4-BE49-F238E27FC236}">
                <a16:creationId xmlns:a16="http://schemas.microsoft.com/office/drawing/2014/main" id="{6E892FF3-B114-4303-A7C5-12665F802605}"/>
              </a:ext>
            </a:extLst>
          </p:cNvPr>
          <p:cNvSpPr txBox="1">
            <a:spLocks/>
          </p:cNvSpPr>
          <p:nvPr/>
        </p:nvSpPr>
        <p:spPr>
          <a:xfrm>
            <a:off x="11542545" y="1035062"/>
            <a:ext cx="648000" cy="374973"/>
          </a:xfrm>
          <a:prstGeom prst="rect">
            <a:avLst/>
          </a:prstGeom>
          <a:solidFill>
            <a:srgbClr val="786EB1"/>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ea typeface="Calibri"/>
                <a:cs typeface="Calibri"/>
                <a:sym typeface="Calibri"/>
              </a:rPr>
              <a:t>lire</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sp>
        <p:nvSpPr>
          <p:cNvPr id="11" name="Title 2">
            <a:extLst>
              <a:ext uri="{FF2B5EF4-FFF2-40B4-BE49-F238E27FC236}">
                <a16:creationId xmlns:a16="http://schemas.microsoft.com/office/drawing/2014/main" id="{C0A5E462-1332-49E4-93D9-1E506A500F16}"/>
              </a:ext>
            </a:extLst>
          </p:cNvPr>
          <p:cNvSpPr txBox="1">
            <a:spLocks/>
          </p:cNvSpPr>
          <p:nvPr/>
        </p:nvSpPr>
        <p:spPr>
          <a:xfrm>
            <a:off x="11236688" y="2455938"/>
            <a:ext cx="953857" cy="374973"/>
          </a:xfrm>
          <a:prstGeom prst="rect">
            <a:avLst/>
          </a:prstGeom>
          <a:solidFill>
            <a:schemeClr val="accent3">
              <a:lumMod val="75000"/>
            </a:scheme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ea typeface="Calibri"/>
                <a:cs typeface="Calibri"/>
                <a:sym typeface="Calibri"/>
              </a:rPr>
              <a:t>écrire</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pic>
        <p:nvPicPr>
          <p:cNvPr id="12" name="Picture 11" descr="Icon&#10;&#10;Description automatically generated">
            <a:extLst>
              <a:ext uri="{FF2B5EF4-FFF2-40B4-BE49-F238E27FC236}">
                <a16:creationId xmlns:a16="http://schemas.microsoft.com/office/drawing/2014/main" id="{5F01B2D8-33F4-4F65-AF67-C75CD25EDCA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280405" y="1484655"/>
            <a:ext cx="911595" cy="914400"/>
          </a:xfrm>
          <a:prstGeom prst="rect">
            <a:avLst/>
          </a:prstGeom>
        </p:spPr>
      </p:pic>
      <p:sp>
        <p:nvSpPr>
          <p:cNvPr id="15" name="Rectangle 14">
            <a:hlinkClick r:id="" action="ppaction://noaction">
              <a:snd r:embed="rId14" name="FS4_ex.wav"/>
            </a:hlinkClick>
            <a:extLst>
              <a:ext uri="{FF2B5EF4-FFF2-40B4-BE49-F238E27FC236}">
                <a16:creationId xmlns:a16="http://schemas.microsoft.com/office/drawing/2014/main" id="{4102DAE3-EAC7-44FD-AA97-B936D81184B5}"/>
              </a:ext>
            </a:extLst>
          </p:cNvPr>
          <p:cNvSpPr/>
          <p:nvPr/>
        </p:nvSpPr>
        <p:spPr>
          <a:xfrm>
            <a:off x="123171" y="1426140"/>
            <a:ext cx="1552064"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2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Exemple</a:t>
            </a:r>
            <a:r>
              <a:rPr kumimoji="0" lang="es-AR"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endParaRPr kumimoji="0" lang="en-GB" sz="2200" b="0" i="0" u="none" strike="noStrike" kern="1200" cap="none" spc="0" normalizeH="0" baseline="0" noProof="0" dirty="0">
              <a:ln>
                <a:noFill/>
              </a:ln>
              <a:solidFill>
                <a:srgbClr val="000000"/>
              </a:solidFill>
              <a:effectLst/>
              <a:uLnTx/>
              <a:uFillTx/>
              <a:latin typeface="Arial"/>
              <a:ea typeface="+mn-ea"/>
              <a:cs typeface="+mn-cs"/>
            </a:endParaRPr>
          </a:p>
        </p:txBody>
      </p:sp>
      <p:sp>
        <p:nvSpPr>
          <p:cNvPr id="16" name="Speech Bubble: Rectangle with Corners Rounded 15">
            <a:extLst>
              <a:ext uri="{FF2B5EF4-FFF2-40B4-BE49-F238E27FC236}">
                <a16:creationId xmlns:a16="http://schemas.microsoft.com/office/drawing/2014/main" id="{B11D197D-7E21-4304-B52A-A34BDB5C54FD}"/>
              </a:ext>
            </a:extLst>
          </p:cNvPr>
          <p:cNvSpPr/>
          <p:nvPr/>
        </p:nvSpPr>
        <p:spPr>
          <a:xfrm>
            <a:off x="1701457" y="1286152"/>
            <a:ext cx="4044250" cy="999769"/>
          </a:xfrm>
          <a:prstGeom prst="wedgeRoundRectCallout">
            <a:avLst>
              <a:gd name="adj1" fmla="val -58947"/>
              <a:gd name="adj2" fmla="val 14847"/>
              <a:gd name="adj3" fmla="val 16667"/>
            </a:avLst>
          </a:prstGeom>
          <a:solidFill>
            <a:srgbClr val="D4D1E7"/>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hlinkClick r:id="" action="ppaction://noaction">
                  <a:snd r:embed="rId14" name="FS4_ex.wav"/>
                </a:hlinkClick>
              </a:rPr>
              <a:t>C’est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facile de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parler</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français</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J’aime</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parler</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français</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17" name="Oval 16">
            <a:hlinkClick r:id="" action="ppaction://noaction">
              <a:snd r:embed="rId15" name="FS4_1.wav"/>
            </a:hlinkClick>
            <a:extLst>
              <a:ext uri="{FF2B5EF4-FFF2-40B4-BE49-F238E27FC236}">
                <a16:creationId xmlns:a16="http://schemas.microsoft.com/office/drawing/2014/main" id="{F36BBFCC-BA96-42F0-A4BE-28BB4966029B}"/>
              </a:ext>
            </a:extLst>
          </p:cNvPr>
          <p:cNvSpPr/>
          <p:nvPr/>
        </p:nvSpPr>
        <p:spPr>
          <a:xfrm>
            <a:off x="383856" y="3177052"/>
            <a:ext cx="457200" cy="451796"/>
          </a:xfrm>
          <a:prstGeom prst="ellipse">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1</a:t>
            </a:r>
          </a:p>
        </p:txBody>
      </p:sp>
      <p:sp>
        <p:nvSpPr>
          <p:cNvPr id="3" name="Rectangle 2">
            <a:extLst>
              <a:ext uri="{FF2B5EF4-FFF2-40B4-BE49-F238E27FC236}">
                <a16:creationId xmlns:a16="http://schemas.microsoft.com/office/drawing/2014/main" id="{79F2C6D9-4ECA-424B-B39C-777A24C920AC}"/>
              </a:ext>
            </a:extLst>
          </p:cNvPr>
          <p:cNvSpPr/>
          <p:nvPr/>
        </p:nvSpPr>
        <p:spPr>
          <a:xfrm>
            <a:off x="1858406" y="1916351"/>
            <a:ext cx="3730352" cy="333830"/>
          </a:xfrm>
          <a:prstGeom prst="rect">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26859D"/>
                </a:solidFill>
                <a:effectLst/>
                <a:uLnTx/>
                <a:uFillTx/>
                <a:latin typeface="Century Gothic" panose="020B0502020202020204" pitchFamily="34" charset="0"/>
                <a:ea typeface="+mn-ea"/>
                <a:cs typeface="+mn-cs"/>
              </a:rPr>
              <a:t>[I like speaking in French.]</a:t>
            </a:r>
          </a:p>
        </p:txBody>
      </p:sp>
      <p:sp>
        <p:nvSpPr>
          <p:cNvPr id="18" name="Oval 17">
            <a:hlinkClick r:id="" action="ppaction://noaction">
              <a:snd r:embed="rId16" name="FS4_2.wav"/>
            </a:hlinkClick>
            <a:extLst>
              <a:ext uri="{FF2B5EF4-FFF2-40B4-BE49-F238E27FC236}">
                <a16:creationId xmlns:a16="http://schemas.microsoft.com/office/drawing/2014/main" id="{EDDC0F96-7E1C-46CB-94DF-56FF740DD7EB}"/>
              </a:ext>
            </a:extLst>
          </p:cNvPr>
          <p:cNvSpPr/>
          <p:nvPr/>
        </p:nvSpPr>
        <p:spPr>
          <a:xfrm>
            <a:off x="383856" y="4887822"/>
            <a:ext cx="457200" cy="451796"/>
          </a:xfrm>
          <a:prstGeom prst="ellipse">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2</a:t>
            </a:r>
          </a:p>
        </p:txBody>
      </p:sp>
      <p:sp>
        <p:nvSpPr>
          <p:cNvPr id="19" name="Oval 18">
            <a:hlinkClick r:id="" action="ppaction://noaction">
              <a:snd r:embed="rId17" name="FS4_3.wav"/>
            </a:hlinkClick>
            <a:extLst>
              <a:ext uri="{FF2B5EF4-FFF2-40B4-BE49-F238E27FC236}">
                <a16:creationId xmlns:a16="http://schemas.microsoft.com/office/drawing/2014/main" id="{FBAD7972-FEC3-4EB0-8E28-0A3702D19D43}"/>
              </a:ext>
            </a:extLst>
          </p:cNvPr>
          <p:cNvSpPr/>
          <p:nvPr/>
        </p:nvSpPr>
        <p:spPr>
          <a:xfrm>
            <a:off x="6096231" y="1500744"/>
            <a:ext cx="457200" cy="451796"/>
          </a:xfrm>
          <a:prstGeom prst="ellipse">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3</a:t>
            </a:r>
          </a:p>
        </p:txBody>
      </p:sp>
      <p:sp>
        <p:nvSpPr>
          <p:cNvPr id="20" name="Oval 19">
            <a:hlinkClick r:id="" action="ppaction://noaction">
              <a:snd r:embed="rId18" name="FS4_4.wav"/>
            </a:hlinkClick>
            <a:extLst>
              <a:ext uri="{FF2B5EF4-FFF2-40B4-BE49-F238E27FC236}">
                <a16:creationId xmlns:a16="http://schemas.microsoft.com/office/drawing/2014/main" id="{8A1F21EF-7F41-4795-B71D-1F8DB8EE6E03}"/>
              </a:ext>
            </a:extLst>
          </p:cNvPr>
          <p:cNvSpPr/>
          <p:nvPr/>
        </p:nvSpPr>
        <p:spPr>
          <a:xfrm>
            <a:off x="6096000" y="3138641"/>
            <a:ext cx="457200" cy="451796"/>
          </a:xfrm>
          <a:prstGeom prst="ellipse">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4</a:t>
            </a:r>
          </a:p>
        </p:txBody>
      </p:sp>
      <p:sp>
        <p:nvSpPr>
          <p:cNvPr id="21" name="Oval 20">
            <a:hlinkClick r:id="" action="ppaction://noaction">
              <a:snd r:embed="rId19" name="FS4_5.wav"/>
            </a:hlinkClick>
            <a:extLst>
              <a:ext uri="{FF2B5EF4-FFF2-40B4-BE49-F238E27FC236}">
                <a16:creationId xmlns:a16="http://schemas.microsoft.com/office/drawing/2014/main" id="{5A3C00CA-0D56-41A3-866D-0ABACD071976}"/>
              </a:ext>
            </a:extLst>
          </p:cNvPr>
          <p:cNvSpPr/>
          <p:nvPr/>
        </p:nvSpPr>
        <p:spPr>
          <a:xfrm>
            <a:off x="6111151" y="4887822"/>
            <a:ext cx="457200" cy="451796"/>
          </a:xfrm>
          <a:prstGeom prst="ellipse">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5</a:t>
            </a:r>
          </a:p>
        </p:txBody>
      </p:sp>
      <p:sp>
        <p:nvSpPr>
          <p:cNvPr id="22" name="Speech Bubble: Rectangle with Corners Rounded 21">
            <a:extLst>
              <a:ext uri="{FF2B5EF4-FFF2-40B4-BE49-F238E27FC236}">
                <a16:creationId xmlns:a16="http://schemas.microsoft.com/office/drawing/2014/main" id="{B77701C5-F64F-4DB3-BF89-C54B1B5EB2C2}"/>
              </a:ext>
            </a:extLst>
          </p:cNvPr>
          <p:cNvSpPr/>
          <p:nvPr/>
        </p:nvSpPr>
        <p:spPr>
          <a:xfrm>
            <a:off x="1247300" y="2977165"/>
            <a:ext cx="4697068" cy="790518"/>
          </a:xfrm>
          <a:prstGeom prst="wedgeRoundRectCallout">
            <a:avLst>
              <a:gd name="adj1" fmla="val -58947"/>
              <a:gd name="adj2" fmla="val 14847"/>
              <a:gd name="adj3" fmla="val 16667"/>
            </a:avLst>
          </a:prstGeom>
          <a:solidFill>
            <a:srgbClr val="D4D1E7"/>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Étudier</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avec des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amis</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super !</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J’aime</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étudier</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avec des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amis</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3" name="Speech Bubble: Rectangle with Corners Rounded 22">
            <a:extLst>
              <a:ext uri="{FF2B5EF4-FFF2-40B4-BE49-F238E27FC236}">
                <a16:creationId xmlns:a16="http://schemas.microsoft.com/office/drawing/2014/main" id="{E471D14E-1990-41D5-A72B-E8A3AA8D33A4}"/>
              </a:ext>
            </a:extLst>
          </p:cNvPr>
          <p:cNvSpPr/>
          <p:nvPr/>
        </p:nvSpPr>
        <p:spPr>
          <a:xfrm>
            <a:off x="1280650" y="4772776"/>
            <a:ext cx="4697067" cy="1372068"/>
          </a:xfrm>
          <a:prstGeom prst="wedgeRoundRectCallout">
            <a:avLst>
              <a:gd name="adj1" fmla="val -58947"/>
              <a:gd name="adj2" fmla="val 14847"/>
              <a:gd name="adj3" fmla="val 16667"/>
            </a:avLst>
          </a:prstGeom>
          <a:solidFill>
            <a:srgbClr val="D4D1E7"/>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Enseigner</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des mots à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mon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chat,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drôle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J’aime</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enseigner</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des mots à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mon</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chat.</a:t>
            </a:r>
          </a:p>
        </p:txBody>
      </p:sp>
      <p:sp>
        <p:nvSpPr>
          <p:cNvPr id="24" name="Rectangle 23">
            <a:extLst>
              <a:ext uri="{FF2B5EF4-FFF2-40B4-BE49-F238E27FC236}">
                <a16:creationId xmlns:a16="http://schemas.microsoft.com/office/drawing/2014/main" id="{F1FB5437-8F2D-400A-882F-1703F8492577}"/>
              </a:ext>
            </a:extLst>
          </p:cNvPr>
          <p:cNvSpPr/>
          <p:nvPr/>
        </p:nvSpPr>
        <p:spPr>
          <a:xfrm>
            <a:off x="1350933" y="3344088"/>
            <a:ext cx="4506768" cy="333830"/>
          </a:xfrm>
          <a:prstGeom prst="rect">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26859D"/>
                </a:solidFill>
                <a:effectLst/>
                <a:uLnTx/>
                <a:uFillTx/>
                <a:latin typeface="Century Gothic" panose="020B0502020202020204" pitchFamily="34" charset="0"/>
                <a:ea typeface="+mn-ea"/>
                <a:cs typeface="+mn-cs"/>
              </a:rPr>
              <a:t>[I like studying with (some) friends.]</a:t>
            </a:r>
          </a:p>
        </p:txBody>
      </p:sp>
      <p:sp>
        <p:nvSpPr>
          <p:cNvPr id="25" name="Rectangle 24">
            <a:extLst>
              <a:ext uri="{FF2B5EF4-FFF2-40B4-BE49-F238E27FC236}">
                <a16:creationId xmlns:a16="http://schemas.microsoft.com/office/drawing/2014/main" id="{2193C430-419A-4B1D-B5F9-0F6E44A0F78E}"/>
              </a:ext>
            </a:extLst>
          </p:cNvPr>
          <p:cNvSpPr/>
          <p:nvPr/>
        </p:nvSpPr>
        <p:spPr>
          <a:xfrm>
            <a:off x="1409182" y="5431860"/>
            <a:ext cx="4308108" cy="700714"/>
          </a:xfrm>
          <a:prstGeom prst="rect">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26859D"/>
                </a:solidFill>
                <a:effectLst/>
                <a:uLnTx/>
                <a:uFillTx/>
                <a:latin typeface="Century Gothic" panose="020B0502020202020204" pitchFamily="34" charset="0"/>
                <a:ea typeface="+mn-ea"/>
                <a:cs typeface="+mn-cs"/>
              </a:rPr>
              <a:t>[I like teaching words to my cat.]</a:t>
            </a:r>
          </a:p>
        </p:txBody>
      </p:sp>
      <p:sp>
        <p:nvSpPr>
          <p:cNvPr id="26" name="Speech Bubble: Rectangle with Corners Rounded 25">
            <a:extLst>
              <a:ext uri="{FF2B5EF4-FFF2-40B4-BE49-F238E27FC236}">
                <a16:creationId xmlns:a16="http://schemas.microsoft.com/office/drawing/2014/main" id="{51043F7E-9B97-43A8-B70A-580EE9260113}"/>
              </a:ext>
            </a:extLst>
          </p:cNvPr>
          <p:cNvSpPr/>
          <p:nvPr/>
        </p:nvSpPr>
        <p:spPr>
          <a:xfrm>
            <a:off x="6710554" y="1294912"/>
            <a:ext cx="4399792" cy="1372068"/>
          </a:xfrm>
          <a:prstGeom prst="wedgeRoundRectCallout">
            <a:avLst>
              <a:gd name="adj1" fmla="val -58947"/>
              <a:gd name="adj2" fmla="val 14847"/>
              <a:gd name="adj3" fmla="val 16667"/>
            </a:avLst>
          </a:prstGeom>
          <a:solidFill>
            <a:srgbClr val="D4D1E7"/>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génial</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d’écouter</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des chansons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français</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J’aime</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des chansons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français</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7" name="Rectangle 26">
            <a:extLst>
              <a:ext uri="{FF2B5EF4-FFF2-40B4-BE49-F238E27FC236}">
                <a16:creationId xmlns:a16="http://schemas.microsoft.com/office/drawing/2014/main" id="{CC396F9F-02D2-4397-B75E-0665F9704E71}"/>
              </a:ext>
            </a:extLst>
          </p:cNvPr>
          <p:cNvSpPr/>
          <p:nvPr/>
        </p:nvSpPr>
        <p:spPr>
          <a:xfrm>
            <a:off x="6829926" y="1996583"/>
            <a:ext cx="4080812" cy="634198"/>
          </a:xfrm>
          <a:prstGeom prst="rect">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26859D"/>
                </a:solidFill>
                <a:effectLst/>
                <a:uLnTx/>
                <a:uFillTx/>
                <a:latin typeface="Century Gothic" panose="020B0502020202020204" pitchFamily="34" charset="0"/>
                <a:ea typeface="+mn-ea"/>
                <a:cs typeface="+mn-cs"/>
              </a:rPr>
              <a:t>[I like listening to (some) songs in French.]</a:t>
            </a:r>
          </a:p>
        </p:txBody>
      </p:sp>
      <p:sp>
        <p:nvSpPr>
          <p:cNvPr id="28" name="Speech Bubble: Rectangle with Corners Rounded 27">
            <a:extLst>
              <a:ext uri="{FF2B5EF4-FFF2-40B4-BE49-F238E27FC236}">
                <a16:creationId xmlns:a16="http://schemas.microsoft.com/office/drawing/2014/main" id="{39FDA782-4EE5-4C3B-B377-2A7D68C6D009}"/>
              </a:ext>
            </a:extLst>
          </p:cNvPr>
          <p:cNvSpPr/>
          <p:nvPr/>
        </p:nvSpPr>
        <p:spPr>
          <a:xfrm>
            <a:off x="6975603" y="3138297"/>
            <a:ext cx="4952539" cy="790518"/>
          </a:xfrm>
          <a:prstGeom prst="wedgeRoundRectCallout">
            <a:avLst>
              <a:gd name="adj1" fmla="val -58947"/>
              <a:gd name="adj2" fmla="val 14847"/>
              <a:gd name="adj3" fmla="val 16667"/>
            </a:avLst>
          </a:prstGeom>
          <a:solidFill>
            <a:srgbClr val="D4D1E7"/>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difficile de poser des questions.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Je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déteste</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poser des questions.</a:t>
            </a:r>
          </a:p>
        </p:txBody>
      </p:sp>
      <p:sp>
        <p:nvSpPr>
          <p:cNvPr id="29" name="Rectangle 28">
            <a:extLst>
              <a:ext uri="{FF2B5EF4-FFF2-40B4-BE49-F238E27FC236}">
                <a16:creationId xmlns:a16="http://schemas.microsoft.com/office/drawing/2014/main" id="{08DFD4B5-8FB4-4896-B791-6A20FDF59715}"/>
              </a:ext>
            </a:extLst>
          </p:cNvPr>
          <p:cNvSpPr/>
          <p:nvPr/>
        </p:nvSpPr>
        <p:spPr>
          <a:xfrm>
            <a:off x="7111739" y="3568954"/>
            <a:ext cx="3860005" cy="333830"/>
          </a:xfrm>
          <a:prstGeom prst="rect">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26859D"/>
                </a:solidFill>
                <a:effectLst/>
                <a:uLnTx/>
                <a:uFillTx/>
                <a:latin typeface="Century Gothic" panose="020B0502020202020204" pitchFamily="34" charset="0"/>
                <a:ea typeface="+mn-ea"/>
                <a:cs typeface="+mn-cs"/>
              </a:rPr>
              <a:t>[I hate asking questions.]</a:t>
            </a:r>
          </a:p>
        </p:txBody>
      </p:sp>
      <p:sp>
        <p:nvSpPr>
          <p:cNvPr id="30" name="Speech Bubble: Rectangle with Corners Rounded 29">
            <a:extLst>
              <a:ext uri="{FF2B5EF4-FFF2-40B4-BE49-F238E27FC236}">
                <a16:creationId xmlns:a16="http://schemas.microsoft.com/office/drawing/2014/main" id="{63B77646-FC95-45D4-A657-1EB912F71480}"/>
              </a:ext>
            </a:extLst>
          </p:cNvPr>
          <p:cNvSpPr/>
          <p:nvPr/>
        </p:nvSpPr>
        <p:spPr>
          <a:xfrm>
            <a:off x="7003107" y="4400132"/>
            <a:ext cx="5017002" cy="1278208"/>
          </a:xfrm>
          <a:prstGeom prst="wedgeRoundRectCallout">
            <a:avLst>
              <a:gd name="adj1" fmla="val -58947"/>
              <a:gd name="adj2" fmla="val 14847"/>
              <a:gd name="adj3" fmla="val 16667"/>
            </a:avLst>
          </a:prstGeom>
          <a:solidFill>
            <a:srgbClr val="D4D1E7"/>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Chercher</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des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infos</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ligne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idéal</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J’aime</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chercher</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des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infos</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ligne</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1" name="Rectangle 30">
            <a:extLst>
              <a:ext uri="{FF2B5EF4-FFF2-40B4-BE49-F238E27FC236}">
                <a16:creationId xmlns:a16="http://schemas.microsoft.com/office/drawing/2014/main" id="{515FE569-D9DF-48F8-8771-5B5FE899D71B}"/>
              </a:ext>
            </a:extLst>
          </p:cNvPr>
          <p:cNvSpPr/>
          <p:nvPr/>
        </p:nvSpPr>
        <p:spPr>
          <a:xfrm>
            <a:off x="7163721" y="5172944"/>
            <a:ext cx="4816403" cy="430631"/>
          </a:xfrm>
          <a:prstGeom prst="rect">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26859D"/>
                </a:solidFill>
                <a:effectLst/>
                <a:uLnTx/>
                <a:uFillTx/>
                <a:latin typeface="Century Gothic" panose="020B0502020202020204" pitchFamily="34" charset="0"/>
                <a:ea typeface="+mn-ea"/>
                <a:cs typeface="+mn-cs"/>
              </a:rPr>
              <a:t>[I like looking for (some) info online.]</a:t>
            </a:r>
          </a:p>
        </p:txBody>
      </p:sp>
      <p:sp>
        <p:nvSpPr>
          <p:cNvPr id="32" name="Google Shape;167;p2">
            <a:extLst>
              <a:ext uri="{FF2B5EF4-FFF2-40B4-BE49-F238E27FC236}">
                <a16:creationId xmlns:a16="http://schemas.microsoft.com/office/drawing/2014/main" id="{A6DD1821-ECD8-4F63-9B4C-80364D70264D}"/>
              </a:ext>
            </a:extLst>
          </p:cNvPr>
          <p:cNvSpPr/>
          <p:nvPr/>
        </p:nvSpPr>
        <p:spPr>
          <a:xfrm>
            <a:off x="123171" y="128500"/>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 name="Picture 3">
            <a:extLst>
              <a:ext uri="{FF2B5EF4-FFF2-40B4-BE49-F238E27FC236}">
                <a16:creationId xmlns:a16="http://schemas.microsoft.com/office/drawing/2014/main" id="{553E7CF4-250C-48C8-A701-B98BEEB0724A}"/>
              </a:ext>
            </a:extLst>
          </p:cNvPr>
          <p:cNvPicPr>
            <a:picLocks noChangeAspect="1"/>
          </p:cNvPicPr>
          <p:nvPr/>
        </p:nvPicPr>
        <p:blipFill>
          <a:blip r:embed="rId20"/>
          <a:stretch>
            <a:fillRect/>
          </a:stretch>
        </p:blipFill>
        <p:spPr>
          <a:xfrm>
            <a:off x="5944368" y="5603575"/>
            <a:ext cx="1219353" cy="1194966"/>
          </a:xfrm>
          <a:prstGeom prst="rect">
            <a:avLst/>
          </a:prstGeom>
        </p:spPr>
      </p:pic>
      <p:pic>
        <p:nvPicPr>
          <p:cNvPr id="33" name="Picture 32" descr="A child's drawing of a child&#10;&#10;Description automatically generated with low confidence">
            <a:extLst>
              <a:ext uri="{FF2B5EF4-FFF2-40B4-BE49-F238E27FC236}">
                <a16:creationId xmlns:a16="http://schemas.microsoft.com/office/drawing/2014/main" id="{09C97873-B41B-4C72-9A4D-CE7038192421}"/>
              </a:ext>
            </a:extLst>
          </p:cNvPr>
          <p:cNvPicPr>
            <a:picLocks noChangeAspect="1"/>
          </p:cNvPicPr>
          <p:nvPr/>
        </p:nvPicPr>
        <p:blipFill rotWithShape="1">
          <a:blip r:embed="rId21">
            <a:extLst>
              <a:ext uri="{28A0092B-C50C-407E-A947-70E740481C1C}">
                <a14:useLocalDpi xmlns:a14="http://schemas.microsoft.com/office/drawing/2010/main" val="0"/>
              </a:ext>
            </a:extLst>
          </a:blip>
          <a:srcRect b="46068"/>
          <a:stretch/>
        </p:blipFill>
        <p:spPr>
          <a:xfrm>
            <a:off x="47897" y="1904114"/>
            <a:ext cx="1303036" cy="1181093"/>
          </a:xfrm>
          <a:prstGeom prst="ellipse">
            <a:avLst/>
          </a:prstGeom>
        </p:spPr>
      </p:pic>
    </p:spTree>
    <p:extLst>
      <p:ext uri="{BB962C8B-B14F-4D97-AF65-F5344CB8AC3E}">
        <p14:creationId xmlns:p14="http://schemas.microsoft.com/office/powerpoint/2010/main" val="1016115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37" fill="hold" grpId="0" nodeType="clickEffect">
                                  <p:stCondLst>
                                    <p:cond delay="0"/>
                                  </p:stCondLst>
                                  <p:childTnLst>
                                    <p:animEffect transition="out" filter="barn(outVertical)">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FS4_ex R.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xit" presetSubtype="37" fill="hold" grpId="0" nodeType="clickEffect">
                                  <p:stCondLst>
                                    <p:cond delay="0"/>
                                  </p:stCondLst>
                                  <p:childTnLst>
                                    <p:animEffect transition="out" filter="barn(outVertical)">
                                      <p:cBhvr>
                                        <p:cTn id="11" dur="500"/>
                                        <p:tgtEl>
                                          <p:spTgt spid="24"/>
                                        </p:tgtEl>
                                      </p:cBhvr>
                                    </p:animEffect>
                                    <p:set>
                                      <p:cBhvr>
                                        <p:cTn id="12" dur="1" fill="hold">
                                          <p:stCondLst>
                                            <p:cond delay="499"/>
                                          </p:stCondLst>
                                        </p:cTn>
                                        <p:tgtEl>
                                          <p:spTgt spid="24"/>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4" name="FS4_1 R.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xit" presetSubtype="37" fill="hold" grpId="0" nodeType="clickEffect">
                                  <p:stCondLst>
                                    <p:cond delay="0"/>
                                  </p:stCondLst>
                                  <p:childTnLst>
                                    <p:animEffect transition="out" filter="barn(outVertical)">
                                      <p:cBhvr>
                                        <p:cTn id="16" dur="500"/>
                                        <p:tgtEl>
                                          <p:spTgt spid="25"/>
                                        </p:tgtEl>
                                      </p:cBhvr>
                                    </p:animEffect>
                                    <p:set>
                                      <p:cBhvr>
                                        <p:cTn id="17" dur="1" fill="hold">
                                          <p:stCondLst>
                                            <p:cond delay="499"/>
                                          </p:stCondLst>
                                        </p:cTn>
                                        <p:tgtEl>
                                          <p:spTgt spid="25"/>
                                        </p:tgtEl>
                                        <p:attrNameLst>
                                          <p:attrName>style.visibility</p:attrName>
                                        </p:attrNameLst>
                                      </p:cBhvr>
                                      <p:to>
                                        <p:strVal val="hidden"/>
                                      </p:to>
                                    </p:set>
                                  </p:childTnLst>
                                  <p:subTnLst>
                                    <p:audio>
                                      <p:cMediaNode>
                                        <p:cTn display="0" masterRel="sameClick">
                                          <p:stCondLst>
                                            <p:cond evt="begin" delay="0">
                                              <p:tn val="15"/>
                                            </p:cond>
                                          </p:stCondLst>
                                          <p:endCondLst>
                                            <p:cond evt="onStopAudio" delay="0">
                                              <p:tgtEl>
                                                <p:sldTgt/>
                                              </p:tgtEl>
                                            </p:cond>
                                          </p:endCondLst>
                                        </p:cTn>
                                        <p:tgtEl>
                                          <p:sndTgt r:embed="rId5" name="FS4_2 R.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xit" presetSubtype="37" fill="hold" grpId="0" nodeType="clickEffect">
                                  <p:stCondLst>
                                    <p:cond delay="0"/>
                                  </p:stCondLst>
                                  <p:childTnLst>
                                    <p:animEffect transition="out" filter="barn(outVertical)">
                                      <p:cBhvr>
                                        <p:cTn id="21" dur="500"/>
                                        <p:tgtEl>
                                          <p:spTgt spid="27"/>
                                        </p:tgtEl>
                                      </p:cBhvr>
                                    </p:animEffect>
                                    <p:set>
                                      <p:cBhvr>
                                        <p:cTn id="2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6" name="FS4_3 R.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xit" presetSubtype="37" fill="hold" grpId="0" nodeType="clickEffect">
                                  <p:stCondLst>
                                    <p:cond delay="0"/>
                                  </p:stCondLst>
                                  <p:childTnLst>
                                    <p:animEffect transition="out" filter="barn(outVertical)">
                                      <p:cBhvr>
                                        <p:cTn id="26" dur="500"/>
                                        <p:tgtEl>
                                          <p:spTgt spid="29"/>
                                        </p:tgtEl>
                                      </p:cBhvr>
                                    </p:animEffect>
                                    <p:set>
                                      <p:cBhvr>
                                        <p:cTn id="27" dur="1" fill="hold">
                                          <p:stCondLst>
                                            <p:cond delay="499"/>
                                          </p:stCondLst>
                                        </p:cTn>
                                        <p:tgtEl>
                                          <p:spTgt spid="29"/>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7" name="FS4_4 R.wav"/>
                                        </p:tgtEl>
                                      </p:cMediaNode>
                                    </p:audio>
                                  </p:subTnLst>
                                </p:cTn>
                              </p:par>
                            </p:childTnLst>
                          </p:cTn>
                        </p:par>
                      </p:childTnLst>
                    </p:cTn>
                  </p:par>
                  <p:par>
                    <p:cTn id="28" fill="hold">
                      <p:stCondLst>
                        <p:cond delay="indefinite"/>
                      </p:stCondLst>
                      <p:childTnLst>
                        <p:par>
                          <p:cTn id="29" fill="hold">
                            <p:stCondLst>
                              <p:cond delay="0"/>
                            </p:stCondLst>
                            <p:childTnLst>
                              <p:par>
                                <p:cTn id="30" presetID="16" presetClass="exit" presetSubtype="37" fill="hold" grpId="0" nodeType="clickEffect">
                                  <p:stCondLst>
                                    <p:cond delay="0"/>
                                  </p:stCondLst>
                                  <p:childTnLst>
                                    <p:animEffect transition="out" filter="barn(outVertical)">
                                      <p:cBhvr>
                                        <p:cTn id="31" dur="500"/>
                                        <p:tgtEl>
                                          <p:spTgt spid="31"/>
                                        </p:tgtEl>
                                      </p:cBhvr>
                                    </p:animEffect>
                                    <p:set>
                                      <p:cBhvr>
                                        <p:cTn id="32" dur="1" fill="hold">
                                          <p:stCondLst>
                                            <p:cond delay="499"/>
                                          </p:stCondLst>
                                        </p:cTn>
                                        <p:tgtEl>
                                          <p:spTgt spid="31"/>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8" name="FS4_5 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4" grpId="0" animBg="1"/>
      <p:bldP spid="25" grpId="0" animBg="1"/>
      <p:bldP spid="27" grpId="0" animBg="1"/>
      <p:bldP spid="29" grpId="0" animBg="1"/>
      <p:bldP spid="3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0F40EA5-AAC8-497C-8666-F9C373D609A0}"/>
              </a:ext>
            </a:extLst>
          </p:cNvPr>
          <p:cNvSpPr/>
          <p:nvPr/>
        </p:nvSpPr>
        <p:spPr>
          <a:xfrm>
            <a:off x="451104" y="4432369"/>
            <a:ext cx="5193792" cy="518040"/>
          </a:xfrm>
          <a:prstGeom prst="roundRect">
            <a:avLst/>
          </a:prstGeom>
          <a:solidFill>
            <a:srgbClr val="B3F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9" name="Google Shape;170;p8"/>
          <p:cNvPicPr/>
          <p:nvPr/>
        </p:nvPicPr>
        <p:blipFill>
          <a:blip r:embed="rId3"/>
          <a:stretch/>
        </p:blipFill>
        <p:spPr>
          <a:xfrm>
            <a:off x="10721400" y="111744"/>
            <a:ext cx="1329840" cy="1331640"/>
          </a:xfrm>
          <a:prstGeom prst="rect">
            <a:avLst/>
          </a:prstGeom>
          <a:ln>
            <a:noFill/>
          </a:ln>
        </p:spPr>
      </p:pic>
      <p:sp>
        <p:nvSpPr>
          <p:cNvPr id="90" name="CustomShape 3"/>
          <p:cNvSpPr/>
          <p:nvPr/>
        </p:nvSpPr>
        <p:spPr>
          <a:xfrm>
            <a:off x="88974" y="724925"/>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002060"/>
                </a:solidFill>
                <a:latin typeface="Century Gothic" panose="020B0502020202020204" pitchFamily="34" charset="0"/>
              </a:rPr>
              <a:t>Remember that </a:t>
            </a:r>
            <a:r>
              <a:rPr lang="en-GB" sz="2800" b="1" spc="-1" dirty="0" err="1">
                <a:solidFill>
                  <a:srgbClr val="002060"/>
                </a:solidFill>
                <a:latin typeface="Century Gothic" panose="020B0502020202020204" pitchFamily="34" charset="0"/>
              </a:rPr>
              <a:t>moi</a:t>
            </a:r>
            <a:r>
              <a:rPr lang="en-GB" sz="2800" spc="-1" dirty="0">
                <a:solidFill>
                  <a:srgbClr val="002060"/>
                </a:solidFill>
                <a:latin typeface="Century Gothic" panose="020B0502020202020204" pitchFamily="34" charset="0"/>
              </a:rPr>
              <a:t> and </a:t>
            </a:r>
            <a:r>
              <a:rPr lang="en-GB" sz="2800" b="1" spc="-1" dirty="0" err="1">
                <a:solidFill>
                  <a:srgbClr val="002060"/>
                </a:solidFill>
                <a:latin typeface="Century Gothic" panose="020B0502020202020204" pitchFamily="34" charset="0"/>
              </a:rPr>
              <a:t>toi</a:t>
            </a:r>
            <a:r>
              <a:rPr lang="en-GB" sz="2800" spc="-1" dirty="0">
                <a:solidFill>
                  <a:srgbClr val="002060"/>
                </a:solidFill>
                <a:latin typeface="Century Gothic" panose="020B0502020202020204" pitchFamily="34" charset="0"/>
              </a:rPr>
              <a:t> mean ‘me’ and ‘you’ after prepositions like </a:t>
            </a:r>
            <a:r>
              <a:rPr lang="en-GB" sz="2800" b="1" spc="-1" dirty="0">
                <a:solidFill>
                  <a:srgbClr val="002060"/>
                </a:solidFill>
                <a:latin typeface="Century Gothic" panose="020B0502020202020204" pitchFamily="34" charset="0"/>
              </a:rPr>
              <a:t>pour</a:t>
            </a:r>
            <a:r>
              <a:rPr lang="en-GB" sz="2800" spc="-1" dirty="0">
                <a:solidFill>
                  <a:srgbClr val="002060"/>
                </a:solidFill>
                <a:latin typeface="Century Gothic" panose="020B0502020202020204" pitchFamily="34" charset="0"/>
              </a:rPr>
              <a:t> (for):</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02" name="Google Shape;183;p8"/>
          <p:cNvPicPr/>
          <p:nvPr/>
        </p:nvPicPr>
        <p:blipFill>
          <a:blip r:embed="rId4"/>
          <a:stretch/>
        </p:blipFill>
        <p:spPr>
          <a:xfrm>
            <a:off x="5754624" y="4365383"/>
            <a:ext cx="633960" cy="67104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125609" y="68651"/>
            <a:ext cx="7267988" cy="708913"/>
          </a:xfrm>
        </p:spPr>
        <p:txBody>
          <a:bodyPr/>
          <a:lstStyle/>
          <a:p>
            <a:r>
              <a:rPr lang="en-GB" sz="3600" b="1" spc="-1" dirty="0">
                <a:solidFill>
                  <a:srgbClr val="1E4E79"/>
                </a:solidFill>
                <a:latin typeface="Century Gothic" panose="020B0502020202020204" pitchFamily="34" charset="0"/>
                <a:ea typeface="Century Gothic"/>
              </a:rPr>
              <a:t>Questions</a:t>
            </a:r>
            <a:endParaRPr lang="en-GB" sz="3600" dirty="0"/>
          </a:p>
        </p:txBody>
      </p:sp>
      <p:sp>
        <p:nvSpPr>
          <p:cNvPr id="25" name="Speech Bubble: Rectangle with Corners Rounded 24">
            <a:extLst>
              <a:ext uri="{FF2B5EF4-FFF2-40B4-BE49-F238E27FC236}">
                <a16:creationId xmlns:a16="http://schemas.microsoft.com/office/drawing/2014/main" id="{4ABDF720-DE17-4F9C-AAC0-99E617FAC635}"/>
              </a:ext>
            </a:extLst>
          </p:cNvPr>
          <p:cNvSpPr/>
          <p:nvPr/>
        </p:nvSpPr>
        <p:spPr>
          <a:xfrm>
            <a:off x="3919957" y="1733896"/>
            <a:ext cx="3395160" cy="1187385"/>
          </a:xfrm>
          <a:prstGeom prst="wedgeRoundRectCallout">
            <a:avLst>
              <a:gd name="adj1" fmla="val -66490"/>
              <a:gd name="adj2" fmla="val 23311"/>
              <a:gd name="adj3" fmla="val 16667"/>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J’ai</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une</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carte pour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rPr>
              <a:t>toi</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3200" i="0" u="none" strike="noStrike" kern="1200" cap="none" spc="0" normalizeH="0" baseline="0" noProof="0" dirty="0">
                <a:ln>
                  <a:noFill/>
                </a:ln>
                <a:solidFill>
                  <a:srgbClr val="002060"/>
                </a:solidFill>
                <a:effectLst/>
                <a:uLnTx/>
                <a:uFillTx/>
                <a:latin typeface="Century Gothic" panose="020B0502020202020204" pitchFamily="34" charset="0"/>
              </a:rPr>
              <a:t>Hugo</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26" name="Speech Bubble: Rectangle with Corners Rounded 25">
            <a:extLst>
              <a:ext uri="{FF2B5EF4-FFF2-40B4-BE49-F238E27FC236}">
                <a16:creationId xmlns:a16="http://schemas.microsoft.com/office/drawing/2014/main" id="{59191CD9-1D60-49E3-94B0-C42009D5ED90}"/>
              </a:ext>
            </a:extLst>
          </p:cNvPr>
          <p:cNvSpPr/>
          <p:nvPr/>
        </p:nvSpPr>
        <p:spPr>
          <a:xfrm>
            <a:off x="6992981" y="1341367"/>
            <a:ext cx="2410475" cy="697913"/>
          </a:xfrm>
          <a:prstGeom prst="wedgeRoundRectCallout">
            <a:avLst>
              <a:gd name="adj1" fmla="val 17227"/>
              <a:gd name="adj2" fmla="val 113809"/>
              <a:gd name="adj3" fmla="val 16667"/>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Pour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rPr>
              <a:t>moi</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p>
        </p:txBody>
      </p:sp>
      <p:pic>
        <p:nvPicPr>
          <p:cNvPr id="27" name="Picture 26" descr="A picture containing text&#10;&#10;Description automatically generated">
            <a:extLst>
              <a:ext uri="{FF2B5EF4-FFF2-40B4-BE49-F238E27FC236}">
                <a16:creationId xmlns:a16="http://schemas.microsoft.com/office/drawing/2014/main" id="{154B19C1-3363-4943-AD71-813C20E6C9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31618" y="1649205"/>
            <a:ext cx="2818926" cy="2052495"/>
          </a:xfrm>
          <a:prstGeom prst="rect">
            <a:avLst/>
          </a:prstGeom>
        </p:spPr>
      </p:pic>
      <p:pic>
        <p:nvPicPr>
          <p:cNvPr id="28" name="Picture 27" descr="A picture containing text, table, worktable&#10;&#10;Description automatically generated">
            <a:extLst>
              <a:ext uri="{FF2B5EF4-FFF2-40B4-BE49-F238E27FC236}">
                <a16:creationId xmlns:a16="http://schemas.microsoft.com/office/drawing/2014/main" id="{FDBE1721-DF9E-4FAA-9E1B-6D5FCBDBA2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82767" y="2881108"/>
            <a:ext cx="1110453" cy="712251"/>
          </a:xfrm>
          <a:prstGeom prst="rect">
            <a:avLst/>
          </a:prstGeom>
        </p:spPr>
      </p:pic>
      <p:pic>
        <p:nvPicPr>
          <p:cNvPr id="29" name="Picture 28">
            <a:extLst>
              <a:ext uri="{FF2B5EF4-FFF2-40B4-BE49-F238E27FC236}">
                <a16:creationId xmlns:a16="http://schemas.microsoft.com/office/drawing/2014/main" id="{1CF2CA06-79AF-4594-B705-1AFF6CA6BF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617796" y="1685492"/>
            <a:ext cx="3128097" cy="1733088"/>
          </a:xfrm>
          <a:prstGeom prst="rect">
            <a:avLst/>
          </a:prstGeom>
        </p:spPr>
      </p:pic>
      <p:sp>
        <p:nvSpPr>
          <p:cNvPr id="30" name="CustomShape 3">
            <a:extLst>
              <a:ext uri="{FF2B5EF4-FFF2-40B4-BE49-F238E27FC236}">
                <a16:creationId xmlns:a16="http://schemas.microsoft.com/office/drawing/2014/main" id="{E52F8C16-B892-4778-BF90-0CFC549F6FDB}"/>
              </a:ext>
            </a:extLst>
          </p:cNvPr>
          <p:cNvSpPr/>
          <p:nvPr/>
        </p:nvSpPr>
        <p:spPr>
          <a:xfrm>
            <a:off x="125609" y="3760291"/>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002060"/>
                </a:solidFill>
                <a:latin typeface="Century Gothic" panose="020B0502020202020204" pitchFamily="34" charset="0"/>
              </a:rPr>
              <a:t>Also use </a:t>
            </a:r>
            <a:r>
              <a:rPr lang="en-GB" sz="2800" b="1" spc="-1" dirty="0" err="1">
                <a:solidFill>
                  <a:srgbClr val="002060"/>
                </a:solidFill>
                <a:latin typeface="Century Gothic" panose="020B0502020202020204" pitchFamily="34" charset="0"/>
              </a:rPr>
              <a:t>toi</a:t>
            </a:r>
            <a:r>
              <a:rPr lang="en-GB" sz="2800" spc="-1" dirty="0">
                <a:solidFill>
                  <a:srgbClr val="002060"/>
                </a:solidFill>
                <a:latin typeface="Century Gothic" panose="020B0502020202020204" pitchFamily="34" charset="0"/>
              </a:rPr>
              <a:t> in a question:</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1" name="CustomShape 3">
            <a:extLst>
              <a:ext uri="{FF2B5EF4-FFF2-40B4-BE49-F238E27FC236}">
                <a16:creationId xmlns:a16="http://schemas.microsoft.com/office/drawing/2014/main" id="{5D50F858-DBDD-4B00-860F-99D03783ADBF}"/>
              </a:ext>
            </a:extLst>
          </p:cNvPr>
          <p:cNvSpPr/>
          <p:nvPr/>
        </p:nvSpPr>
        <p:spPr>
          <a:xfrm>
            <a:off x="419124" y="4375541"/>
            <a:ext cx="528063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noProof="0" dirty="0" err="1">
                <a:solidFill>
                  <a:srgbClr val="002060"/>
                </a:solidFill>
                <a:latin typeface="Century Gothic" panose="020B0502020202020204" pitchFamily="34" charset="0"/>
              </a:rPr>
              <a:t>J’aime</a:t>
            </a:r>
            <a:r>
              <a:rPr lang="en-GB" sz="2800" spc="-1" noProof="0" dirty="0">
                <a:solidFill>
                  <a:srgbClr val="002060"/>
                </a:solidFill>
                <a:latin typeface="Century Gothic" panose="020B0502020202020204" pitchFamily="34" charset="0"/>
              </a:rPr>
              <a:t> </a:t>
            </a:r>
            <a:r>
              <a:rPr lang="en-GB" sz="2800" spc="-1" noProof="0" dirty="0" err="1">
                <a:solidFill>
                  <a:srgbClr val="002060"/>
                </a:solidFill>
                <a:latin typeface="Century Gothic" panose="020B0502020202020204" pitchFamily="34" charset="0"/>
              </a:rPr>
              <a:t>parler</a:t>
            </a:r>
            <a:r>
              <a:rPr lang="en-GB" sz="2800" spc="-1" noProof="0" dirty="0">
                <a:solidFill>
                  <a:srgbClr val="002060"/>
                </a:solidFill>
                <a:latin typeface="Century Gothic" panose="020B0502020202020204" pitchFamily="34" charset="0"/>
              </a:rPr>
              <a:t> </a:t>
            </a:r>
            <a:r>
              <a:rPr lang="en-GB" sz="2800" spc="-1" noProof="0" dirty="0" err="1">
                <a:solidFill>
                  <a:srgbClr val="002060"/>
                </a:solidFill>
                <a:latin typeface="Century Gothic" panose="020B0502020202020204" pitchFamily="34" charset="0"/>
              </a:rPr>
              <a:t>français</a:t>
            </a:r>
            <a:r>
              <a:rPr lang="en-GB" sz="2800" spc="-1" noProof="0" dirty="0">
                <a:solidFill>
                  <a:srgbClr val="002060"/>
                </a:solidFill>
                <a:latin typeface="Century Gothic" panose="020B0502020202020204" pitchFamily="34" charset="0"/>
              </a:rPr>
              <a:t>. Et </a:t>
            </a:r>
            <a:r>
              <a:rPr lang="en-GB" sz="2800" b="1" spc="-1" noProof="0" dirty="0" err="1">
                <a:solidFill>
                  <a:srgbClr val="002060"/>
                </a:solidFill>
                <a:latin typeface="Century Gothic" panose="020B0502020202020204" pitchFamily="34" charset="0"/>
              </a:rPr>
              <a:t>toi</a:t>
            </a:r>
            <a:r>
              <a:rPr lang="en-GB" sz="2800" spc="-1" noProof="0" dirty="0">
                <a:solidFill>
                  <a:srgbClr val="002060"/>
                </a:solidFill>
                <a:latin typeface="Century Gothic" panose="020B0502020202020204" pitchFamily="34" charset="0"/>
              </a:rPr>
              <a:t>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2" name="Rectangle: Rounded Corners 31">
            <a:extLst>
              <a:ext uri="{FF2B5EF4-FFF2-40B4-BE49-F238E27FC236}">
                <a16:creationId xmlns:a16="http://schemas.microsoft.com/office/drawing/2014/main" id="{07C1735F-86C9-4520-90F2-D6692673F259}"/>
              </a:ext>
            </a:extLst>
          </p:cNvPr>
          <p:cNvSpPr/>
          <p:nvPr/>
        </p:nvSpPr>
        <p:spPr>
          <a:xfrm>
            <a:off x="1549884" y="5746395"/>
            <a:ext cx="2653031" cy="518040"/>
          </a:xfrm>
          <a:prstGeom prst="roundRect">
            <a:avLst/>
          </a:prstGeom>
          <a:solidFill>
            <a:srgbClr val="B3F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CustomShape 3">
            <a:extLst>
              <a:ext uri="{FF2B5EF4-FFF2-40B4-BE49-F238E27FC236}">
                <a16:creationId xmlns:a16="http://schemas.microsoft.com/office/drawing/2014/main" id="{530BF60E-BE62-4D7A-94D7-3E30FCD62C4E}"/>
              </a:ext>
            </a:extLst>
          </p:cNvPr>
          <p:cNvSpPr/>
          <p:nvPr/>
        </p:nvSpPr>
        <p:spPr>
          <a:xfrm>
            <a:off x="1549883" y="5745357"/>
            <a:ext cx="2653031"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noProof="0" dirty="0" err="1">
                <a:solidFill>
                  <a:srgbClr val="002060"/>
                </a:solidFill>
                <a:latin typeface="Century Gothic" panose="020B0502020202020204" pitchFamily="34" charset="0"/>
              </a:rPr>
              <a:t>Oui</a:t>
            </a:r>
            <a:r>
              <a:rPr lang="en-GB" sz="2800" spc="-1" noProof="0" dirty="0">
                <a:solidFill>
                  <a:srgbClr val="002060"/>
                </a:solidFill>
                <a:latin typeface="Century Gothic" panose="020B0502020202020204" pitchFamily="34" charset="0"/>
              </a:rPr>
              <a:t>, </a:t>
            </a:r>
            <a:r>
              <a:rPr lang="en-GB" sz="2800" b="1" spc="-1" noProof="0" dirty="0" err="1">
                <a:solidFill>
                  <a:srgbClr val="002060"/>
                </a:solidFill>
                <a:latin typeface="Century Gothic" panose="020B0502020202020204" pitchFamily="34" charset="0"/>
              </a:rPr>
              <a:t>moi</a:t>
            </a:r>
            <a:r>
              <a:rPr lang="en-GB" sz="2800" spc="-1" noProof="0" dirty="0">
                <a:solidFill>
                  <a:srgbClr val="002060"/>
                </a:solidFill>
                <a:latin typeface="Century Gothic" panose="020B0502020202020204" pitchFamily="34" charset="0"/>
              </a:rPr>
              <a:t> </a:t>
            </a:r>
            <a:r>
              <a:rPr lang="en-GB" sz="2800" spc="-1" noProof="0" dirty="0" err="1">
                <a:solidFill>
                  <a:srgbClr val="002060"/>
                </a:solidFill>
                <a:latin typeface="Century Gothic" panose="020B0502020202020204" pitchFamily="34" charset="0"/>
              </a:rPr>
              <a:t>aussi</a:t>
            </a:r>
            <a:r>
              <a:rPr lang="en-GB" sz="2800" spc="-1" noProof="0" dirty="0">
                <a:solidFill>
                  <a:srgbClr val="002060"/>
                </a:solidFill>
                <a:latin typeface="Century Gothic" panose="020B0502020202020204" pitchFamily="34" charset="0"/>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4" name="CustomShape 3">
            <a:extLst>
              <a:ext uri="{FF2B5EF4-FFF2-40B4-BE49-F238E27FC236}">
                <a16:creationId xmlns:a16="http://schemas.microsoft.com/office/drawing/2014/main" id="{BED23C3A-A106-41D7-B84C-200623478A30}"/>
              </a:ext>
            </a:extLst>
          </p:cNvPr>
          <p:cNvSpPr/>
          <p:nvPr/>
        </p:nvSpPr>
        <p:spPr>
          <a:xfrm>
            <a:off x="6388584" y="4460830"/>
            <a:ext cx="580341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i="1" spc="-1" noProof="0" dirty="0">
                <a:solidFill>
                  <a:srgbClr val="002060"/>
                </a:solidFill>
                <a:latin typeface="Century Gothic" panose="020B0502020202020204" pitchFamily="34" charset="0"/>
              </a:rPr>
              <a:t>I like speaking French. And </a:t>
            </a:r>
            <a:r>
              <a:rPr lang="en-GB" sz="2800" b="1" i="1" spc="-1" noProof="0" dirty="0">
                <a:solidFill>
                  <a:srgbClr val="002060"/>
                </a:solidFill>
                <a:latin typeface="Century Gothic" panose="020B0502020202020204" pitchFamily="34" charset="0"/>
              </a:rPr>
              <a:t>you</a:t>
            </a:r>
            <a:r>
              <a:rPr lang="en-GB" sz="2800" i="1" spc="-1" noProof="0" dirty="0">
                <a:solidFill>
                  <a:srgbClr val="002060"/>
                </a:solidFill>
                <a:latin typeface="Century Gothic" panose="020B0502020202020204" pitchFamily="34" charset="0"/>
              </a:rPr>
              <a:t>?</a:t>
            </a:r>
            <a:endParaRPr kumimoji="0" lang="en-GB" sz="2800" b="0" i="1"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5" name="CustomShape 3">
            <a:extLst>
              <a:ext uri="{FF2B5EF4-FFF2-40B4-BE49-F238E27FC236}">
                <a16:creationId xmlns:a16="http://schemas.microsoft.com/office/drawing/2014/main" id="{FA0A626E-3AA1-496C-85BF-F4C885879F54}"/>
              </a:ext>
            </a:extLst>
          </p:cNvPr>
          <p:cNvSpPr/>
          <p:nvPr/>
        </p:nvSpPr>
        <p:spPr>
          <a:xfrm>
            <a:off x="125609" y="5074317"/>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002060"/>
                </a:solidFill>
                <a:latin typeface="Century Gothic" panose="020B0502020202020204" pitchFamily="34" charset="0"/>
              </a:rPr>
              <a:t>You can use </a:t>
            </a:r>
            <a:r>
              <a:rPr lang="en-GB" sz="2800" b="1" spc="-1" dirty="0" err="1">
                <a:solidFill>
                  <a:srgbClr val="002060"/>
                </a:solidFill>
                <a:latin typeface="Century Gothic" panose="020B0502020202020204" pitchFamily="34" charset="0"/>
              </a:rPr>
              <a:t>moi</a:t>
            </a:r>
            <a:r>
              <a:rPr lang="en-GB" sz="2800" spc="-1" dirty="0">
                <a:solidFill>
                  <a:srgbClr val="002060"/>
                </a:solidFill>
                <a:latin typeface="Century Gothic" panose="020B0502020202020204" pitchFamily="34" charset="0"/>
              </a:rPr>
              <a:t> in your answer:</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36" name="Google Shape;183;p8">
            <a:extLst>
              <a:ext uri="{FF2B5EF4-FFF2-40B4-BE49-F238E27FC236}">
                <a16:creationId xmlns:a16="http://schemas.microsoft.com/office/drawing/2014/main" id="{DC33D0FD-C92A-4A2E-A374-543EA715CC4C}"/>
              </a:ext>
            </a:extLst>
          </p:cNvPr>
          <p:cNvPicPr/>
          <p:nvPr/>
        </p:nvPicPr>
        <p:blipFill>
          <a:blip r:embed="rId4"/>
          <a:stretch/>
        </p:blipFill>
        <p:spPr>
          <a:xfrm>
            <a:off x="5714723" y="5592357"/>
            <a:ext cx="633960" cy="671040"/>
          </a:xfrm>
          <a:prstGeom prst="rect">
            <a:avLst/>
          </a:prstGeom>
          <a:ln>
            <a:noFill/>
          </a:ln>
        </p:spPr>
      </p:pic>
      <p:sp>
        <p:nvSpPr>
          <p:cNvPr id="37" name="CustomShape 3">
            <a:extLst>
              <a:ext uri="{FF2B5EF4-FFF2-40B4-BE49-F238E27FC236}">
                <a16:creationId xmlns:a16="http://schemas.microsoft.com/office/drawing/2014/main" id="{5C9B255B-6F0A-44D1-B3FD-B4A1A872109E}"/>
              </a:ext>
            </a:extLst>
          </p:cNvPr>
          <p:cNvSpPr/>
          <p:nvPr/>
        </p:nvSpPr>
        <p:spPr>
          <a:xfrm>
            <a:off x="6348683" y="5668857"/>
            <a:ext cx="237054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i="1" spc="-1" noProof="0" dirty="0">
                <a:solidFill>
                  <a:srgbClr val="002060"/>
                </a:solidFill>
                <a:latin typeface="Century Gothic" panose="020B0502020202020204" pitchFamily="34" charset="0"/>
              </a:rPr>
              <a:t>Yes, </a:t>
            </a:r>
            <a:r>
              <a:rPr lang="en-GB" sz="2800" b="1" i="1" spc="-1" noProof="0" dirty="0">
                <a:solidFill>
                  <a:srgbClr val="002060"/>
                </a:solidFill>
                <a:latin typeface="Century Gothic" panose="020B0502020202020204" pitchFamily="34" charset="0"/>
              </a:rPr>
              <a:t>me</a:t>
            </a:r>
            <a:r>
              <a:rPr lang="en-GB" sz="2800" i="1" spc="-1" noProof="0" dirty="0">
                <a:solidFill>
                  <a:srgbClr val="002060"/>
                </a:solidFill>
                <a:latin typeface="Century Gothic" panose="020B0502020202020204" pitchFamily="34" charset="0"/>
              </a:rPr>
              <a:t> too.</a:t>
            </a:r>
            <a:endParaRPr kumimoji="0" lang="en-GB" sz="2800" b="0" i="1" u="none" strike="noStrike" kern="1200" cap="none" spc="-1" normalizeH="0" baseline="0" noProof="0" dirty="0">
              <a:ln>
                <a:noFill/>
              </a:ln>
              <a:solidFill>
                <a:prstClr val="black"/>
              </a:solidFill>
              <a:effectLst/>
              <a:uLnTx/>
              <a:uFillTx/>
              <a:latin typeface="Century Gothic" panose="020B0502020202020204" pitchFamily="34" charset="0"/>
            </a:endParaRPr>
          </a:p>
        </p:txBody>
      </p:sp>
    </p:spTree>
    <p:extLst>
      <p:ext uri="{BB962C8B-B14F-4D97-AF65-F5344CB8AC3E}">
        <p14:creationId xmlns:p14="http://schemas.microsoft.com/office/powerpoint/2010/main" val="320847374"/>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5" grpId="0" animBg="1"/>
      <p:bldP spid="26" grpId="0" animBg="1"/>
      <p:bldP spid="3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31" name="Graphic 30" descr="Teacher">
            <a:extLst>
              <a:ext uri="{FF2B5EF4-FFF2-40B4-BE49-F238E27FC236}">
                <a16:creationId xmlns:a16="http://schemas.microsoft.com/office/drawing/2014/main" id="{ADA3A51C-F52F-42DD-9A6C-D17240166AD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140" y="581172"/>
            <a:ext cx="833947" cy="914400"/>
          </a:xfrm>
          <a:prstGeom prst="rect">
            <a:avLst/>
          </a:prstGeom>
        </p:spPr>
      </p:pic>
      <p:sp>
        <p:nvSpPr>
          <p:cNvPr id="32" name="Speech Bubble: Rectangle with Corners Rounded 31">
            <a:hlinkClick r:id="" action="ppaction://noaction">
              <a:snd r:embed="rId7" name="FS6i.wav"/>
            </a:hlinkClick>
            <a:extLst>
              <a:ext uri="{FF2B5EF4-FFF2-40B4-BE49-F238E27FC236}">
                <a16:creationId xmlns:a16="http://schemas.microsoft.com/office/drawing/2014/main" id="{EF9298FA-E249-480F-9B39-AE5B43C8A8A4}"/>
              </a:ext>
            </a:extLst>
          </p:cNvPr>
          <p:cNvSpPr/>
          <p:nvPr/>
        </p:nvSpPr>
        <p:spPr>
          <a:xfrm>
            <a:off x="899381" y="607524"/>
            <a:ext cx="2556719" cy="474368"/>
          </a:xfrm>
          <a:prstGeom prst="wedgeRoundRectCallout">
            <a:avLst>
              <a:gd name="adj1" fmla="val -58071"/>
              <a:gd name="adj2" fmla="val 1930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644541" y="28656"/>
            <a:ext cx="3029613"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203" name="TextBox 202">
            <a:extLst>
              <a:ext uri="{FF2B5EF4-FFF2-40B4-BE49-F238E27FC236}">
                <a16:creationId xmlns:a16="http://schemas.microsoft.com/office/drawing/2014/main" id="{03800C6C-3C05-4F54-B102-192624A364FE}"/>
              </a:ext>
            </a:extLst>
          </p:cNvPr>
          <p:cNvSpPr txBox="1"/>
          <p:nvPr/>
        </p:nvSpPr>
        <p:spPr>
          <a:xfrm>
            <a:off x="993377" y="656517"/>
            <a:ext cx="246272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français</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Arial"/>
              <a:sym typeface="Arial"/>
            </a:endParaRPr>
          </a:p>
        </p:txBody>
      </p:sp>
      <p:sp>
        <p:nvSpPr>
          <p:cNvPr id="207" name="Title 2">
            <a:extLst>
              <a:ext uri="{FF2B5EF4-FFF2-40B4-BE49-F238E27FC236}">
                <a16:creationId xmlns:a16="http://schemas.microsoft.com/office/drawing/2014/main" id="{405A2596-58D5-495A-A7B3-067415E1894A}"/>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208" name="Picture 207" descr="Icon&#10;&#10;Description automatically generated">
            <a:extLst>
              <a:ext uri="{FF2B5EF4-FFF2-40B4-BE49-F238E27FC236}">
                <a16:creationId xmlns:a16="http://schemas.microsoft.com/office/drawing/2014/main" id="{C3092E7A-0A56-4F20-B037-356B7DD408F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33" name="Google Shape;167;p2">
            <a:extLst>
              <a:ext uri="{FF2B5EF4-FFF2-40B4-BE49-F238E27FC236}">
                <a16:creationId xmlns:a16="http://schemas.microsoft.com/office/drawing/2014/main" id="{E46F6289-CEC2-42EB-9CDA-05873CA1C58C}"/>
              </a:ext>
            </a:extLst>
          </p:cNvPr>
          <p:cNvSpPr/>
          <p:nvPr/>
        </p:nvSpPr>
        <p:spPr>
          <a:xfrm>
            <a:off x="123171" y="128500"/>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 name="Rectangle: Rounded Corners 2">
            <a:extLst>
              <a:ext uri="{FF2B5EF4-FFF2-40B4-BE49-F238E27FC236}">
                <a16:creationId xmlns:a16="http://schemas.microsoft.com/office/drawing/2014/main" id="{055ADB36-A5AF-45D5-BCCB-D022FCF4ADCE}"/>
              </a:ext>
            </a:extLst>
          </p:cNvPr>
          <p:cNvSpPr/>
          <p:nvPr/>
        </p:nvSpPr>
        <p:spPr>
          <a:xfrm>
            <a:off x="719329" y="1660760"/>
            <a:ext cx="5205984" cy="1143194"/>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Oval 33">
            <a:hlinkClick r:id="" action="ppaction://noaction">
              <a:snd r:embed="rId9" name="FS6_1.wav"/>
            </a:hlinkClick>
            <a:extLst>
              <a:ext uri="{FF2B5EF4-FFF2-40B4-BE49-F238E27FC236}">
                <a16:creationId xmlns:a16="http://schemas.microsoft.com/office/drawing/2014/main" id="{0FC2701E-24F6-452F-AAA8-6E8EAC7C4487}"/>
              </a:ext>
            </a:extLst>
          </p:cNvPr>
          <p:cNvSpPr/>
          <p:nvPr/>
        </p:nvSpPr>
        <p:spPr>
          <a:xfrm>
            <a:off x="152671" y="1892538"/>
            <a:ext cx="457200" cy="451796"/>
          </a:xfrm>
          <a:prstGeom prst="ellipse">
            <a:avLst/>
          </a:prstGeom>
          <a:solidFill>
            <a:srgbClr val="FF0066"/>
          </a:solidFill>
          <a:ln>
            <a:solidFill>
              <a:srgbClr val="786EB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1</a:t>
            </a:r>
          </a:p>
        </p:txBody>
      </p:sp>
      <p:sp>
        <p:nvSpPr>
          <p:cNvPr id="4" name="Rectangle: Rounded Corners 3">
            <a:extLst>
              <a:ext uri="{FF2B5EF4-FFF2-40B4-BE49-F238E27FC236}">
                <a16:creationId xmlns:a16="http://schemas.microsoft.com/office/drawing/2014/main" id="{444BEF99-0C63-4617-9BFE-2F07ED20FCFC}"/>
              </a:ext>
            </a:extLst>
          </p:cNvPr>
          <p:cNvSpPr/>
          <p:nvPr/>
        </p:nvSpPr>
        <p:spPr>
          <a:xfrm>
            <a:off x="810561" y="1761991"/>
            <a:ext cx="4968447" cy="93878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2" name="Picture 41" descr="Icon&#10;&#10;Description automatically generated">
            <a:extLst>
              <a:ext uri="{FF2B5EF4-FFF2-40B4-BE49-F238E27FC236}">
                <a16:creationId xmlns:a16="http://schemas.microsoft.com/office/drawing/2014/main" id="{63744336-69BF-4512-8717-858DB668A8B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46441" y="1919066"/>
            <a:ext cx="703640" cy="689990"/>
          </a:xfrm>
          <a:prstGeom prst="rect">
            <a:avLst/>
          </a:prstGeom>
        </p:spPr>
      </p:pic>
      <p:pic>
        <p:nvPicPr>
          <p:cNvPr id="49" name="Picture 48" descr="A picture containing text&#10;&#10;Description automatically generated">
            <a:extLst>
              <a:ext uri="{FF2B5EF4-FFF2-40B4-BE49-F238E27FC236}">
                <a16:creationId xmlns:a16="http://schemas.microsoft.com/office/drawing/2014/main" id="{79FBBBEB-F1E2-4A5D-B291-6F6E3DC7386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70797" y="1891524"/>
            <a:ext cx="703640" cy="696426"/>
          </a:xfrm>
          <a:prstGeom prst="rect">
            <a:avLst/>
          </a:prstGeom>
        </p:spPr>
      </p:pic>
      <p:pic>
        <p:nvPicPr>
          <p:cNvPr id="10" name="Picture 9">
            <a:extLst>
              <a:ext uri="{FF2B5EF4-FFF2-40B4-BE49-F238E27FC236}">
                <a16:creationId xmlns:a16="http://schemas.microsoft.com/office/drawing/2014/main" id="{E7C22B4F-C8B9-4B57-BE12-33C923019DB3}"/>
              </a:ext>
            </a:extLst>
          </p:cNvPr>
          <p:cNvPicPr>
            <a:picLocks noChangeAspect="1"/>
          </p:cNvPicPr>
          <p:nvPr/>
        </p:nvPicPr>
        <p:blipFill rotWithShape="1">
          <a:blip r:embed="rId12">
            <a:clrChange>
              <a:clrFrom>
                <a:srgbClr val="FFFFFE"/>
              </a:clrFrom>
              <a:clrTo>
                <a:srgbClr val="FFFFFE">
                  <a:alpha val="0"/>
                </a:srgbClr>
              </a:clrTo>
            </a:clrChange>
            <a:extLst>
              <a:ext uri="{28A0092B-C50C-407E-A947-70E740481C1C}">
                <a14:useLocalDpi xmlns:a14="http://schemas.microsoft.com/office/drawing/2010/main" val="0"/>
              </a:ext>
            </a:extLst>
          </a:blip>
          <a:srcRect l="34302" t="12674" r="27680" b="4554"/>
          <a:stretch/>
        </p:blipFill>
        <p:spPr>
          <a:xfrm>
            <a:off x="828193" y="1806550"/>
            <a:ext cx="536788" cy="824037"/>
          </a:xfrm>
          <a:prstGeom prst="rect">
            <a:avLst/>
          </a:prstGeom>
        </p:spPr>
      </p:pic>
      <p:pic>
        <p:nvPicPr>
          <p:cNvPr id="12" name="Picture 11">
            <a:extLst>
              <a:ext uri="{FF2B5EF4-FFF2-40B4-BE49-F238E27FC236}">
                <a16:creationId xmlns:a16="http://schemas.microsoft.com/office/drawing/2014/main" id="{D2FA287D-97DB-427C-96E3-3F0B728FA53C}"/>
              </a:ext>
            </a:extLst>
          </p:cNvPr>
          <p:cNvPicPr>
            <a:picLocks noChangeAspect="1"/>
          </p:cNvPicPr>
          <p:nvPr/>
        </p:nvPicPr>
        <p:blipFill>
          <a:blip r:embed="rId13">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4627193" y="1847412"/>
            <a:ext cx="1020323" cy="717141"/>
          </a:xfrm>
          <a:prstGeom prst="rect">
            <a:avLst/>
          </a:prstGeom>
        </p:spPr>
      </p:pic>
      <p:grpSp>
        <p:nvGrpSpPr>
          <p:cNvPr id="67" name="Group 66">
            <a:extLst>
              <a:ext uri="{FF2B5EF4-FFF2-40B4-BE49-F238E27FC236}">
                <a16:creationId xmlns:a16="http://schemas.microsoft.com/office/drawing/2014/main" id="{BADCD4EF-1FDA-4DA0-A8DB-0B4E3D17E834}"/>
              </a:ext>
            </a:extLst>
          </p:cNvPr>
          <p:cNvGrpSpPr/>
          <p:nvPr/>
        </p:nvGrpSpPr>
        <p:grpSpPr>
          <a:xfrm>
            <a:off x="2843084" y="1832451"/>
            <a:ext cx="1005853" cy="770361"/>
            <a:chOff x="326460" y="1981616"/>
            <a:chExt cx="1871726" cy="1152930"/>
          </a:xfrm>
        </p:grpSpPr>
        <p:pic>
          <p:nvPicPr>
            <p:cNvPr id="68" name="Graphic 67" descr="Music notation with solid fill">
              <a:extLst>
                <a:ext uri="{FF2B5EF4-FFF2-40B4-BE49-F238E27FC236}">
                  <a16:creationId xmlns:a16="http://schemas.microsoft.com/office/drawing/2014/main" id="{B4FF7DA5-BDF9-49FE-B529-02126212F18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45256" y="1981616"/>
              <a:ext cx="1152930" cy="1152930"/>
            </a:xfrm>
            <a:prstGeom prst="rect">
              <a:avLst/>
            </a:prstGeom>
          </p:spPr>
        </p:pic>
        <p:pic>
          <p:nvPicPr>
            <p:cNvPr id="69" name="Graphic 68" descr="Microphone with solid fill">
              <a:extLst>
                <a:ext uri="{FF2B5EF4-FFF2-40B4-BE49-F238E27FC236}">
                  <a16:creationId xmlns:a16="http://schemas.microsoft.com/office/drawing/2014/main" id="{F67623B5-51CA-4DB9-B09E-245FF14C839B}"/>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26460" y="2135880"/>
              <a:ext cx="914400" cy="914400"/>
            </a:xfrm>
            <a:prstGeom prst="rect">
              <a:avLst/>
            </a:prstGeom>
          </p:spPr>
        </p:pic>
      </p:grpSp>
      <p:pic>
        <p:nvPicPr>
          <p:cNvPr id="70" name="Picture 69" descr="A picture containing logo&#10;&#10;Description automatically generated">
            <a:extLst>
              <a:ext uri="{FF2B5EF4-FFF2-40B4-BE49-F238E27FC236}">
                <a16:creationId xmlns:a16="http://schemas.microsoft.com/office/drawing/2014/main" id="{A8599B19-9DAE-4F52-AE1E-05250ABF965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814768" y="1963196"/>
            <a:ext cx="837611" cy="566696"/>
          </a:xfrm>
          <a:prstGeom prst="rect">
            <a:avLst/>
          </a:prstGeom>
        </p:spPr>
      </p:pic>
      <p:sp>
        <p:nvSpPr>
          <p:cNvPr id="81" name="Rectangle: Rounded Corners 80">
            <a:extLst>
              <a:ext uri="{FF2B5EF4-FFF2-40B4-BE49-F238E27FC236}">
                <a16:creationId xmlns:a16="http://schemas.microsoft.com/office/drawing/2014/main" id="{4993566E-A61D-45BD-9DD3-F2D0D6890EFC}"/>
              </a:ext>
            </a:extLst>
          </p:cNvPr>
          <p:cNvSpPr/>
          <p:nvPr/>
        </p:nvSpPr>
        <p:spPr>
          <a:xfrm>
            <a:off x="6851454" y="1639654"/>
            <a:ext cx="5205984" cy="1143194"/>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Oval 81">
            <a:hlinkClick r:id="" action="ppaction://noaction">
              <a:snd r:embed="rId19" name="FS6_2.wav"/>
            </a:hlinkClick>
            <a:extLst>
              <a:ext uri="{FF2B5EF4-FFF2-40B4-BE49-F238E27FC236}">
                <a16:creationId xmlns:a16="http://schemas.microsoft.com/office/drawing/2014/main" id="{8B7BE421-3134-45E8-9DC5-1D9718E22E17}"/>
              </a:ext>
            </a:extLst>
          </p:cNvPr>
          <p:cNvSpPr/>
          <p:nvPr/>
        </p:nvSpPr>
        <p:spPr>
          <a:xfrm>
            <a:off x="6284796" y="1871432"/>
            <a:ext cx="457200" cy="451796"/>
          </a:xfrm>
          <a:prstGeom prst="ellipse">
            <a:avLst/>
          </a:prstGeom>
          <a:solidFill>
            <a:srgbClr val="FF0066"/>
          </a:solidFill>
          <a:ln>
            <a:solidFill>
              <a:srgbClr val="786EB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2</a:t>
            </a:r>
          </a:p>
        </p:txBody>
      </p:sp>
      <p:sp>
        <p:nvSpPr>
          <p:cNvPr id="83" name="Rectangle: Rounded Corners 82">
            <a:extLst>
              <a:ext uri="{FF2B5EF4-FFF2-40B4-BE49-F238E27FC236}">
                <a16:creationId xmlns:a16="http://schemas.microsoft.com/office/drawing/2014/main" id="{34A7AAB5-CED4-4B52-9300-B4B88DB33240}"/>
              </a:ext>
            </a:extLst>
          </p:cNvPr>
          <p:cNvSpPr/>
          <p:nvPr/>
        </p:nvSpPr>
        <p:spPr>
          <a:xfrm>
            <a:off x="6942686" y="1740885"/>
            <a:ext cx="4968447" cy="93878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4" name="Picture 83" descr="Icon&#10;&#10;Description automatically generated">
            <a:extLst>
              <a:ext uri="{FF2B5EF4-FFF2-40B4-BE49-F238E27FC236}">
                <a16:creationId xmlns:a16="http://schemas.microsoft.com/office/drawing/2014/main" id="{782FED98-649C-4CAD-9FD1-95E632CF53A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99714" y="1845368"/>
            <a:ext cx="703640" cy="689990"/>
          </a:xfrm>
          <a:prstGeom prst="rect">
            <a:avLst/>
          </a:prstGeom>
        </p:spPr>
      </p:pic>
      <p:pic>
        <p:nvPicPr>
          <p:cNvPr id="86" name="Picture 85">
            <a:extLst>
              <a:ext uri="{FF2B5EF4-FFF2-40B4-BE49-F238E27FC236}">
                <a16:creationId xmlns:a16="http://schemas.microsoft.com/office/drawing/2014/main" id="{17CE9F93-AF73-4FDD-82C1-3C01D23D7EB3}"/>
              </a:ext>
            </a:extLst>
          </p:cNvPr>
          <p:cNvPicPr>
            <a:picLocks noChangeAspect="1"/>
          </p:cNvPicPr>
          <p:nvPr/>
        </p:nvPicPr>
        <p:blipFill rotWithShape="1">
          <a:blip r:embed="rId12">
            <a:clrChange>
              <a:clrFrom>
                <a:srgbClr val="FFFFFE"/>
              </a:clrFrom>
              <a:clrTo>
                <a:srgbClr val="FFFFFE">
                  <a:alpha val="0"/>
                </a:srgbClr>
              </a:clrTo>
            </a:clrChange>
            <a:extLst>
              <a:ext uri="{28A0092B-C50C-407E-A947-70E740481C1C}">
                <a14:useLocalDpi xmlns:a14="http://schemas.microsoft.com/office/drawing/2010/main" val="0"/>
              </a:ext>
            </a:extLst>
          </a:blip>
          <a:srcRect l="34302" t="12674" r="27680" b="4554"/>
          <a:stretch/>
        </p:blipFill>
        <p:spPr>
          <a:xfrm>
            <a:off x="6960318" y="1748192"/>
            <a:ext cx="536788" cy="824037"/>
          </a:xfrm>
          <a:prstGeom prst="rect">
            <a:avLst/>
          </a:prstGeom>
        </p:spPr>
      </p:pic>
      <p:sp>
        <p:nvSpPr>
          <p:cNvPr id="91" name="Rectangle: Rounded Corners 90">
            <a:extLst>
              <a:ext uri="{FF2B5EF4-FFF2-40B4-BE49-F238E27FC236}">
                <a16:creationId xmlns:a16="http://schemas.microsoft.com/office/drawing/2014/main" id="{D79E40A3-0026-4BA0-8A36-85B4388652A2}"/>
              </a:ext>
            </a:extLst>
          </p:cNvPr>
          <p:cNvSpPr/>
          <p:nvPr/>
        </p:nvSpPr>
        <p:spPr>
          <a:xfrm>
            <a:off x="719329" y="3185033"/>
            <a:ext cx="5205984" cy="1143194"/>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Oval 91">
            <a:hlinkClick r:id="" action="ppaction://noaction">
              <a:snd r:embed="rId20" name="FS6_3.wav"/>
            </a:hlinkClick>
            <a:extLst>
              <a:ext uri="{FF2B5EF4-FFF2-40B4-BE49-F238E27FC236}">
                <a16:creationId xmlns:a16="http://schemas.microsoft.com/office/drawing/2014/main" id="{B8912B95-A9B7-44F0-BCB0-9F1C6410400E}"/>
              </a:ext>
            </a:extLst>
          </p:cNvPr>
          <p:cNvSpPr/>
          <p:nvPr/>
        </p:nvSpPr>
        <p:spPr>
          <a:xfrm>
            <a:off x="152671" y="3416811"/>
            <a:ext cx="457200" cy="451796"/>
          </a:xfrm>
          <a:prstGeom prst="ellipse">
            <a:avLst/>
          </a:prstGeom>
          <a:solidFill>
            <a:srgbClr val="FF0066"/>
          </a:solidFill>
          <a:ln>
            <a:solidFill>
              <a:srgbClr val="786EB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3</a:t>
            </a:r>
          </a:p>
        </p:txBody>
      </p:sp>
      <p:sp>
        <p:nvSpPr>
          <p:cNvPr id="93" name="Rectangle: Rounded Corners 92">
            <a:extLst>
              <a:ext uri="{FF2B5EF4-FFF2-40B4-BE49-F238E27FC236}">
                <a16:creationId xmlns:a16="http://schemas.microsoft.com/office/drawing/2014/main" id="{5CC5D347-4929-4C2E-8ED1-92CDD18CD476}"/>
              </a:ext>
            </a:extLst>
          </p:cNvPr>
          <p:cNvSpPr/>
          <p:nvPr/>
        </p:nvSpPr>
        <p:spPr>
          <a:xfrm>
            <a:off x="810561" y="3286264"/>
            <a:ext cx="4968447" cy="93878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6" name="Picture 95">
            <a:extLst>
              <a:ext uri="{FF2B5EF4-FFF2-40B4-BE49-F238E27FC236}">
                <a16:creationId xmlns:a16="http://schemas.microsoft.com/office/drawing/2014/main" id="{F6B7333C-F3F2-4C7A-9976-5487B21B46C3}"/>
              </a:ext>
            </a:extLst>
          </p:cNvPr>
          <p:cNvPicPr>
            <a:picLocks noChangeAspect="1"/>
          </p:cNvPicPr>
          <p:nvPr/>
        </p:nvPicPr>
        <p:blipFill rotWithShape="1">
          <a:blip r:embed="rId12">
            <a:clrChange>
              <a:clrFrom>
                <a:srgbClr val="FFFFFE"/>
              </a:clrFrom>
              <a:clrTo>
                <a:srgbClr val="FFFFFE">
                  <a:alpha val="0"/>
                </a:srgbClr>
              </a:clrTo>
            </a:clrChange>
            <a:extLst>
              <a:ext uri="{28A0092B-C50C-407E-A947-70E740481C1C}">
                <a14:useLocalDpi xmlns:a14="http://schemas.microsoft.com/office/drawing/2010/main" val="0"/>
              </a:ext>
            </a:extLst>
          </a:blip>
          <a:srcRect l="34302" t="12674" r="27680" b="4554"/>
          <a:stretch/>
        </p:blipFill>
        <p:spPr>
          <a:xfrm>
            <a:off x="804547" y="3322531"/>
            <a:ext cx="536788" cy="824037"/>
          </a:xfrm>
          <a:prstGeom prst="rect">
            <a:avLst/>
          </a:prstGeom>
        </p:spPr>
      </p:pic>
      <p:sp>
        <p:nvSpPr>
          <p:cNvPr id="101" name="Rectangle: Rounded Corners 100">
            <a:extLst>
              <a:ext uri="{FF2B5EF4-FFF2-40B4-BE49-F238E27FC236}">
                <a16:creationId xmlns:a16="http://schemas.microsoft.com/office/drawing/2014/main" id="{3C246A42-D984-4EEE-84B0-43975DE510CD}"/>
              </a:ext>
            </a:extLst>
          </p:cNvPr>
          <p:cNvSpPr/>
          <p:nvPr/>
        </p:nvSpPr>
        <p:spPr>
          <a:xfrm>
            <a:off x="6851454" y="3163927"/>
            <a:ext cx="5205984" cy="1143194"/>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Oval 101">
            <a:hlinkClick r:id="" action="ppaction://noaction">
              <a:snd r:embed="rId21" name="FS6_4.wav"/>
            </a:hlinkClick>
            <a:extLst>
              <a:ext uri="{FF2B5EF4-FFF2-40B4-BE49-F238E27FC236}">
                <a16:creationId xmlns:a16="http://schemas.microsoft.com/office/drawing/2014/main" id="{A42D480D-C10A-4893-B32F-A49F7CA7D674}"/>
              </a:ext>
            </a:extLst>
          </p:cNvPr>
          <p:cNvSpPr/>
          <p:nvPr/>
        </p:nvSpPr>
        <p:spPr>
          <a:xfrm>
            <a:off x="6284796" y="3395705"/>
            <a:ext cx="457200" cy="451796"/>
          </a:xfrm>
          <a:prstGeom prst="ellipse">
            <a:avLst/>
          </a:prstGeom>
          <a:solidFill>
            <a:srgbClr val="FF0066"/>
          </a:solidFill>
          <a:ln>
            <a:solidFill>
              <a:srgbClr val="786EB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4</a:t>
            </a:r>
          </a:p>
        </p:txBody>
      </p:sp>
      <p:sp>
        <p:nvSpPr>
          <p:cNvPr id="103" name="Rectangle: Rounded Corners 102">
            <a:extLst>
              <a:ext uri="{FF2B5EF4-FFF2-40B4-BE49-F238E27FC236}">
                <a16:creationId xmlns:a16="http://schemas.microsoft.com/office/drawing/2014/main" id="{9EAF8A6C-66AC-4D11-98CF-56DE7203C335}"/>
              </a:ext>
            </a:extLst>
          </p:cNvPr>
          <p:cNvSpPr/>
          <p:nvPr/>
        </p:nvSpPr>
        <p:spPr>
          <a:xfrm>
            <a:off x="6942686" y="3265158"/>
            <a:ext cx="4968447" cy="93878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4" name="Picture 103" descr="Icon&#10;&#10;Description automatically generated">
            <a:extLst>
              <a:ext uri="{FF2B5EF4-FFF2-40B4-BE49-F238E27FC236}">
                <a16:creationId xmlns:a16="http://schemas.microsoft.com/office/drawing/2014/main" id="{A4BD691B-503C-4576-9BB4-C11A4917196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08112" y="3345571"/>
            <a:ext cx="703640" cy="689990"/>
          </a:xfrm>
          <a:prstGeom prst="rect">
            <a:avLst/>
          </a:prstGeom>
        </p:spPr>
      </p:pic>
      <p:pic>
        <p:nvPicPr>
          <p:cNvPr id="106" name="Picture 105">
            <a:extLst>
              <a:ext uri="{FF2B5EF4-FFF2-40B4-BE49-F238E27FC236}">
                <a16:creationId xmlns:a16="http://schemas.microsoft.com/office/drawing/2014/main" id="{E1D7EA65-AE91-43CA-BC18-9CC0AB5A7F6C}"/>
              </a:ext>
            </a:extLst>
          </p:cNvPr>
          <p:cNvPicPr>
            <a:picLocks noChangeAspect="1"/>
          </p:cNvPicPr>
          <p:nvPr/>
        </p:nvPicPr>
        <p:blipFill rotWithShape="1">
          <a:blip r:embed="rId12">
            <a:clrChange>
              <a:clrFrom>
                <a:srgbClr val="FFFFFE"/>
              </a:clrFrom>
              <a:clrTo>
                <a:srgbClr val="FFFFFE">
                  <a:alpha val="0"/>
                </a:srgbClr>
              </a:clrTo>
            </a:clrChange>
            <a:extLst>
              <a:ext uri="{28A0092B-C50C-407E-A947-70E740481C1C}">
                <a14:useLocalDpi xmlns:a14="http://schemas.microsoft.com/office/drawing/2010/main" val="0"/>
              </a:ext>
            </a:extLst>
          </a:blip>
          <a:srcRect l="34302" t="12674" r="27680" b="4554"/>
          <a:stretch/>
        </p:blipFill>
        <p:spPr>
          <a:xfrm>
            <a:off x="6987969" y="3286264"/>
            <a:ext cx="536788" cy="824037"/>
          </a:xfrm>
          <a:prstGeom prst="rect">
            <a:avLst/>
          </a:prstGeom>
        </p:spPr>
      </p:pic>
      <p:sp>
        <p:nvSpPr>
          <p:cNvPr id="111" name="Rectangle: Rounded Corners 110">
            <a:extLst>
              <a:ext uri="{FF2B5EF4-FFF2-40B4-BE49-F238E27FC236}">
                <a16:creationId xmlns:a16="http://schemas.microsoft.com/office/drawing/2014/main" id="{93D6DB1D-B9F7-4041-92B0-2CAAFB6AF9D2}"/>
              </a:ext>
            </a:extLst>
          </p:cNvPr>
          <p:cNvSpPr/>
          <p:nvPr/>
        </p:nvSpPr>
        <p:spPr>
          <a:xfrm>
            <a:off x="719892" y="4758969"/>
            <a:ext cx="5205984" cy="1143194"/>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 name="Oval 111">
            <a:hlinkClick r:id="" action="ppaction://noaction">
              <a:snd r:embed="rId22" name="FS6_5.wav"/>
            </a:hlinkClick>
            <a:extLst>
              <a:ext uri="{FF2B5EF4-FFF2-40B4-BE49-F238E27FC236}">
                <a16:creationId xmlns:a16="http://schemas.microsoft.com/office/drawing/2014/main" id="{5608588C-F142-4779-9A6F-AEB9C238598D}"/>
              </a:ext>
            </a:extLst>
          </p:cNvPr>
          <p:cNvSpPr/>
          <p:nvPr/>
        </p:nvSpPr>
        <p:spPr>
          <a:xfrm>
            <a:off x="153234" y="4990747"/>
            <a:ext cx="457200" cy="451796"/>
          </a:xfrm>
          <a:prstGeom prst="ellipse">
            <a:avLst/>
          </a:prstGeom>
          <a:solidFill>
            <a:srgbClr val="FF0066"/>
          </a:solidFill>
          <a:ln>
            <a:solidFill>
              <a:srgbClr val="786EB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5</a:t>
            </a:r>
          </a:p>
        </p:txBody>
      </p:sp>
      <p:sp>
        <p:nvSpPr>
          <p:cNvPr id="113" name="Rectangle: Rounded Corners 112">
            <a:extLst>
              <a:ext uri="{FF2B5EF4-FFF2-40B4-BE49-F238E27FC236}">
                <a16:creationId xmlns:a16="http://schemas.microsoft.com/office/drawing/2014/main" id="{5A058830-D92C-4793-BB3F-4F1FF5ACEB64}"/>
              </a:ext>
            </a:extLst>
          </p:cNvPr>
          <p:cNvSpPr/>
          <p:nvPr/>
        </p:nvSpPr>
        <p:spPr>
          <a:xfrm>
            <a:off x="811124" y="4860200"/>
            <a:ext cx="4968447" cy="93878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4" name="Picture 113" descr="Icon&#10;&#10;Description automatically generated">
            <a:extLst>
              <a:ext uri="{FF2B5EF4-FFF2-40B4-BE49-F238E27FC236}">
                <a16:creationId xmlns:a16="http://schemas.microsoft.com/office/drawing/2014/main" id="{D5CDFC09-171C-4DC2-A4F1-79F8D7B776B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34684" y="4978915"/>
            <a:ext cx="703640" cy="689990"/>
          </a:xfrm>
          <a:prstGeom prst="rect">
            <a:avLst/>
          </a:prstGeom>
        </p:spPr>
      </p:pic>
      <p:pic>
        <p:nvPicPr>
          <p:cNvPr id="116" name="Picture 115">
            <a:extLst>
              <a:ext uri="{FF2B5EF4-FFF2-40B4-BE49-F238E27FC236}">
                <a16:creationId xmlns:a16="http://schemas.microsoft.com/office/drawing/2014/main" id="{BDEB55EF-4083-4EA3-BEEE-176C3C99FBF4}"/>
              </a:ext>
            </a:extLst>
          </p:cNvPr>
          <p:cNvPicPr>
            <a:picLocks noChangeAspect="1"/>
          </p:cNvPicPr>
          <p:nvPr/>
        </p:nvPicPr>
        <p:blipFill rotWithShape="1">
          <a:blip r:embed="rId12">
            <a:clrChange>
              <a:clrFrom>
                <a:srgbClr val="FFFFFE"/>
              </a:clrFrom>
              <a:clrTo>
                <a:srgbClr val="FFFFFE">
                  <a:alpha val="0"/>
                </a:srgbClr>
              </a:clrTo>
            </a:clrChange>
            <a:extLst>
              <a:ext uri="{28A0092B-C50C-407E-A947-70E740481C1C}">
                <a14:useLocalDpi xmlns:a14="http://schemas.microsoft.com/office/drawing/2010/main" val="0"/>
              </a:ext>
            </a:extLst>
          </a:blip>
          <a:srcRect l="34302" t="12674" r="27680" b="4554"/>
          <a:stretch/>
        </p:blipFill>
        <p:spPr>
          <a:xfrm>
            <a:off x="852779" y="4894072"/>
            <a:ext cx="536788" cy="824037"/>
          </a:xfrm>
          <a:prstGeom prst="rect">
            <a:avLst/>
          </a:prstGeom>
        </p:spPr>
      </p:pic>
      <p:sp>
        <p:nvSpPr>
          <p:cNvPr id="121" name="Rectangle: Rounded Corners 120">
            <a:extLst>
              <a:ext uri="{FF2B5EF4-FFF2-40B4-BE49-F238E27FC236}">
                <a16:creationId xmlns:a16="http://schemas.microsoft.com/office/drawing/2014/main" id="{6E95478B-ACFA-4965-844B-076C339CA2DC}"/>
              </a:ext>
            </a:extLst>
          </p:cNvPr>
          <p:cNvSpPr/>
          <p:nvPr/>
        </p:nvSpPr>
        <p:spPr>
          <a:xfrm>
            <a:off x="6852017" y="4737863"/>
            <a:ext cx="5205984" cy="1143194"/>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2" name="Oval 121">
            <a:hlinkClick r:id="" action="ppaction://noaction">
              <a:snd r:embed="rId23" name="FS6_6.wav"/>
            </a:hlinkClick>
            <a:extLst>
              <a:ext uri="{FF2B5EF4-FFF2-40B4-BE49-F238E27FC236}">
                <a16:creationId xmlns:a16="http://schemas.microsoft.com/office/drawing/2014/main" id="{C9B760F4-317B-47D4-B5E0-E662441961F9}"/>
              </a:ext>
            </a:extLst>
          </p:cNvPr>
          <p:cNvSpPr/>
          <p:nvPr/>
        </p:nvSpPr>
        <p:spPr>
          <a:xfrm>
            <a:off x="6285359" y="4969641"/>
            <a:ext cx="457200" cy="451796"/>
          </a:xfrm>
          <a:prstGeom prst="ellipse">
            <a:avLst/>
          </a:prstGeom>
          <a:solidFill>
            <a:srgbClr val="FF0066"/>
          </a:solidFill>
          <a:ln>
            <a:solidFill>
              <a:srgbClr val="786EB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6</a:t>
            </a:r>
          </a:p>
        </p:txBody>
      </p:sp>
      <p:sp>
        <p:nvSpPr>
          <p:cNvPr id="123" name="Rectangle: Rounded Corners 122">
            <a:extLst>
              <a:ext uri="{FF2B5EF4-FFF2-40B4-BE49-F238E27FC236}">
                <a16:creationId xmlns:a16="http://schemas.microsoft.com/office/drawing/2014/main" id="{4BC3495E-B4A4-401A-A86F-A42A5D552F4C}"/>
              </a:ext>
            </a:extLst>
          </p:cNvPr>
          <p:cNvSpPr/>
          <p:nvPr/>
        </p:nvSpPr>
        <p:spPr>
          <a:xfrm>
            <a:off x="6943249" y="4839094"/>
            <a:ext cx="4968447" cy="93878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6" name="Picture 125">
            <a:extLst>
              <a:ext uri="{FF2B5EF4-FFF2-40B4-BE49-F238E27FC236}">
                <a16:creationId xmlns:a16="http://schemas.microsoft.com/office/drawing/2014/main" id="{E33A7BD6-CD46-4CD5-8CCC-8810D97EAAD4}"/>
              </a:ext>
            </a:extLst>
          </p:cNvPr>
          <p:cNvPicPr>
            <a:picLocks noChangeAspect="1"/>
          </p:cNvPicPr>
          <p:nvPr/>
        </p:nvPicPr>
        <p:blipFill rotWithShape="1">
          <a:blip r:embed="rId12">
            <a:clrChange>
              <a:clrFrom>
                <a:srgbClr val="FFFFFE"/>
              </a:clrFrom>
              <a:clrTo>
                <a:srgbClr val="FFFFFE">
                  <a:alpha val="0"/>
                </a:srgbClr>
              </a:clrTo>
            </a:clrChange>
            <a:extLst>
              <a:ext uri="{28A0092B-C50C-407E-A947-70E740481C1C}">
                <a14:useLocalDpi xmlns:a14="http://schemas.microsoft.com/office/drawing/2010/main" val="0"/>
              </a:ext>
            </a:extLst>
          </a:blip>
          <a:srcRect l="34302" t="12674" r="27680" b="4554"/>
          <a:stretch/>
        </p:blipFill>
        <p:spPr>
          <a:xfrm>
            <a:off x="7155465" y="4932735"/>
            <a:ext cx="536788" cy="824037"/>
          </a:xfrm>
          <a:prstGeom prst="rect">
            <a:avLst/>
          </a:prstGeom>
        </p:spPr>
      </p:pic>
      <p:sp>
        <p:nvSpPr>
          <p:cNvPr id="13" name="TextBox 12">
            <a:extLst>
              <a:ext uri="{FF2B5EF4-FFF2-40B4-BE49-F238E27FC236}">
                <a16:creationId xmlns:a16="http://schemas.microsoft.com/office/drawing/2014/main" id="{5EA612B1-E492-465B-9C23-F0E56CD2F10C}"/>
              </a:ext>
            </a:extLst>
          </p:cNvPr>
          <p:cNvSpPr txBox="1"/>
          <p:nvPr/>
        </p:nvSpPr>
        <p:spPr>
          <a:xfrm>
            <a:off x="4491052" y="1935527"/>
            <a:ext cx="28204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32" name="TextBox 131">
            <a:extLst>
              <a:ext uri="{FF2B5EF4-FFF2-40B4-BE49-F238E27FC236}">
                <a16:creationId xmlns:a16="http://schemas.microsoft.com/office/drawing/2014/main" id="{B747DBB8-3A57-49F3-A32A-DC2629F15CC8}"/>
              </a:ext>
            </a:extLst>
          </p:cNvPr>
          <p:cNvSpPr txBox="1"/>
          <p:nvPr/>
        </p:nvSpPr>
        <p:spPr>
          <a:xfrm>
            <a:off x="5395936" y="1910118"/>
            <a:ext cx="28204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4" name="Speech Bubble: Rectangle with Corners Rounded 13">
            <a:extLst>
              <a:ext uri="{FF2B5EF4-FFF2-40B4-BE49-F238E27FC236}">
                <a16:creationId xmlns:a16="http://schemas.microsoft.com/office/drawing/2014/main" id="{CFCE69A3-A1D0-4E07-8E02-F712F8A1D2B5}"/>
              </a:ext>
            </a:extLst>
          </p:cNvPr>
          <p:cNvSpPr/>
          <p:nvPr/>
        </p:nvSpPr>
        <p:spPr>
          <a:xfrm>
            <a:off x="4004003" y="89361"/>
            <a:ext cx="2847451" cy="1115286"/>
          </a:xfrm>
          <a:prstGeom prst="wedgeRoundRectCallout">
            <a:avLst>
              <a:gd name="adj1" fmla="val -32784"/>
              <a:gd name="adj2" fmla="val 70152"/>
              <a:gd name="adj3" fmla="val 16667"/>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J’aime</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des chansons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en</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français</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Et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toi</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grpSp>
        <p:nvGrpSpPr>
          <p:cNvPr id="18" name="Group 17">
            <a:extLst>
              <a:ext uri="{FF2B5EF4-FFF2-40B4-BE49-F238E27FC236}">
                <a16:creationId xmlns:a16="http://schemas.microsoft.com/office/drawing/2014/main" id="{5B4EED63-0FC6-4749-9A8C-BAE24ACC2C09}"/>
              </a:ext>
            </a:extLst>
          </p:cNvPr>
          <p:cNvGrpSpPr/>
          <p:nvPr/>
        </p:nvGrpSpPr>
        <p:grpSpPr>
          <a:xfrm>
            <a:off x="3272852" y="753739"/>
            <a:ext cx="914400" cy="914400"/>
            <a:chOff x="3272852" y="753739"/>
            <a:chExt cx="914400" cy="914400"/>
          </a:xfrm>
        </p:grpSpPr>
        <p:pic>
          <p:nvPicPr>
            <p:cNvPr id="16" name="Graphic 15" descr="User with solid fill">
              <a:extLst>
                <a:ext uri="{FF2B5EF4-FFF2-40B4-BE49-F238E27FC236}">
                  <a16:creationId xmlns:a16="http://schemas.microsoft.com/office/drawing/2014/main" id="{A495E2F1-F642-4A7A-BEC7-909ED9449DD5}"/>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3272852" y="753739"/>
              <a:ext cx="914400" cy="914400"/>
            </a:xfrm>
            <a:prstGeom prst="rect">
              <a:avLst/>
            </a:prstGeom>
          </p:spPr>
        </p:pic>
        <p:sp>
          <p:nvSpPr>
            <p:cNvPr id="17" name="TextBox 16">
              <a:extLst>
                <a:ext uri="{FF2B5EF4-FFF2-40B4-BE49-F238E27FC236}">
                  <a16:creationId xmlns:a16="http://schemas.microsoft.com/office/drawing/2014/main" id="{9F060C06-0869-4579-8EA5-69B09A324376}"/>
                </a:ext>
              </a:extLst>
            </p:cNvPr>
            <p:cNvSpPr txBox="1"/>
            <p:nvPr/>
          </p:nvSpPr>
          <p:spPr>
            <a:xfrm>
              <a:off x="3539148" y="1155671"/>
              <a:ext cx="2996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rPr>
                <a:t>A</a:t>
              </a:r>
            </a:p>
          </p:txBody>
        </p:sp>
      </p:grpSp>
      <p:grpSp>
        <p:nvGrpSpPr>
          <p:cNvPr id="138" name="Group 137">
            <a:extLst>
              <a:ext uri="{FF2B5EF4-FFF2-40B4-BE49-F238E27FC236}">
                <a16:creationId xmlns:a16="http://schemas.microsoft.com/office/drawing/2014/main" id="{E799F316-4614-40C9-BFC2-8E0AB4EDDC2A}"/>
              </a:ext>
            </a:extLst>
          </p:cNvPr>
          <p:cNvGrpSpPr/>
          <p:nvPr/>
        </p:nvGrpSpPr>
        <p:grpSpPr>
          <a:xfrm>
            <a:off x="9789489" y="740422"/>
            <a:ext cx="914400" cy="914400"/>
            <a:chOff x="3272852" y="753739"/>
            <a:chExt cx="914400" cy="914400"/>
          </a:xfrm>
        </p:grpSpPr>
        <p:pic>
          <p:nvPicPr>
            <p:cNvPr id="139" name="Graphic 138" descr="User with solid fill">
              <a:extLst>
                <a:ext uri="{FF2B5EF4-FFF2-40B4-BE49-F238E27FC236}">
                  <a16:creationId xmlns:a16="http://schemas.microsoft.com/office/drawing/2014/main" id="{03CA5F6B-1E7F-419F-AAEC-B819FEB33C6D}"/>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3272852" y="753739"/>
              <a:ext cx="914400" cy="914400"/>
            </a:xfrm>
            <a:prstGeom prst="rect">
              <a:avLst/>
            </a:prstGeom>
          </p:spPr>
        </p:pic>
        <p:sp>
          <p:nvSpPr>
            <p:cNvPr id="140" name="TextBox 139">
              <a:extLst>
                <a:ext uri="{FF2B5EF4-FFF2-40B4-BE49-F238E27FC236}">
                  <a16:creationId xmlns:a16="http://schemas.microsoft.com/office/drawing/2014/main" id="{23228F3C-755D-4B35-BF40-903FB27F14BF}"/>
                </a:ext>
              </a:extLst>
            </p:cNvPr>
            <p:cNvSpPr txBox="1"/>
            <p:nvPr/>
          </p:nvSpPr>
          <p:spPr>
            <a:xfrm>
              <a:off x="3539148" y="1155671"/>
              <a:ext cx="2996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rPr>
                <a:t>B</a:t>
              </a:r>
            </a:p>
          </p:txBody>
        </p:sp>
      </p:grpSp>
      <p:sp>
        <p:nvSpPr>
          <p:cNvPr id="141" name="Speech Bubble: Rectangle with Corners Rounded 140">
            <a:extLst>
              <a:ext uri="{FF2B5EF4-FFF2-40B4-BE49-F238E27FC236}">
                <a16:creationId xmlns:a16="http://schemas.microsoft.com/office/drawing/2014/main" id="{5086870C-F405-4E0A-9DF1-94F5275E7357}"/>
              </a:ext>
            </a:extLst>
          </p:cNvPr>
          <p:cNvSpPr/>
          <p:nvPr/>
        </p:nvSpPr>
        <p:spPr>
          <a:xfrm>
            <a:off x="6971756" y="102462"/>
            <a:ext cx="3029613" cy="914400"/>
          </a:xfrm>
          <a:prstGeom prst="wedgeRoundRectCallout">
            <a:avLst>
              <a:gd name="adj1" fmla="val 40458"/>
              <a:gd name="adj2" fmla="val 79485"/>
              <a:gd name="adj3" fmla="val 16667"/>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Oui</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moi</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aussi</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b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mais</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je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préfère</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pic>
        <p:nvPicPr>
          <p:cNvPr id="46" name="Picture 45" descr="Icon&#10;&#10;Description automatically generated">
            <a:extLst>
              <a:ext uri="{FF2B5EF4-FFF2-40B4-BE49-F238E27FC236}">
                <a16:creationId xmlns:a16="http://schemas.microsoft.com/office/drawing/2014/main" id="{365C3036-7C59-40C4-9DD7-6EDE4EDB2BF4}"/>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8146815" y="1832451"/>
            <a:ext cx="703976" cy="700797"/>
          </a:xfrm>
          <a:prstGeom prst="rect">
            <a:avLst/>
          </a:prstGeom>
        </p:spPr>
      </p:pic>
      <p:pic>
        <p:nvPicPr>
          <p:cNvPr id="21" name="Picture 20">
            <a:extLst>
              <a:ext uri="{FF2B5EF4-FFF2-40B4-BE49-F238E27FC236}">
                <a16:creationId xmlns:a16="http://schemas.microsoft.com/office/drawing/2014/main" id="{805FD5B1-0C5B-44F0-8807-8B5862F33538}"/>
              </a:ext>
            </a:extLst>
          </p:cNvPr>
          <p:cNvPicPr>
            <a:picLocks noChangeAspect="1"/>
          </p:cNvPicPr>
          <p:nvPr/>
        </p:nvPicPr>
        <p:blipFill>
          <a:blip r:embed="rId27"/>
          <a:stretch>
            <a:fillRect/>
          </a:stretch>
        </p:blipFill>
        <p:spPr>
          <a:xfrm>
            <a:off x="8899751" y="1805742"/>
            <a:ext cx="586094" cy="807030"/>
          </a:xfrm>
          <a:prstGeom prst="rect">
            <a:avLst/>
          </a:prstGeom>
        </p:spPr>
      </p:pic>
      <p:pic>
        <p:nvPicPr>
          <p:cNvPr id="22" name="Picture 21">
            <a:extLst>
              <a:ext uri="{FF2B5EF4-FFF2-40B4-BE49-F238E27FC236}">
                <a16:creationId xmlns:a16="http://schemas.microsoft.com/office/drawing/2014/main" id="{71A01890-93E5-4A0C-AF8C-F261E2A6D888}"/>
              </a:ext>
            </a:extLst>
          </p:cNvPr>
          <p:cNvPicPr>
            <a:picLocks noChangeAspect="1"/>
          </p:cNvPicPr>
          <p:nvPr/>
        </p:nvPicPr>
        <p:blipFill>
          <a:blip r:embed="rId28">
            <a:clrChange>
              <a:clrFrom>
                <a:srgbClr val="FFFFFF"/>
              </a:clrFrom>
              <a:clrTo>
                <a:srgbClr val="FFFFFF">
                  <a:alpha val="0"/>
                </a:srgbClr>
              </a:clrTo>
            </a:clrChange>
          </a:blip>
          <a:stretch>
            <a:fillRect/>
          </a:stretch>
        </p:blipFill>
        <p:spPr>
          <a:xfrm>
            <a:off x="9270280" y="1701724"/>
            <a:ext cx="713083" cy="935652"/>
          </a:xfrm>
          <a:prstGeom prst="rect">
            <a:avLst/>
          </a:prstGeom>
        </p:spPr>
      </p:pic>
      <p:pic>
        <p:nvPicPr>
          <p:cNvPr id="146" name="Picture 145">
            <a:extLst>
              <a:ext uri="{FF2B5EF4-FFF2-40B4-BE49-F238E27FC236}">
                <a16:creationId xmlns:a16="http://schemas.microsoft.com/office/drawing/2014/main" id="{EB9E73D9-DEB4-4226-8F5F-2CD6EC4E4744}"/>
              </a:ext>
            </a:extLst>
          </p:cNvPr>
          <p:cNvPicPr>
            <a:picLocks noChangeAspect="1"/>
          </p:cNvPicPr>
          <p:nvPr/>
        </p:nvPicPr>
        <p:blipFill>
          <a:blip r:embed="rId13">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10767556" y="1829367"/>
            <a:ext cx="1020323" cy="717141"/>
          </a:xfrm>
          <a:prstGeom prst="rect">
            <a:avLst/>
          </a:prstGeom>
        </p:spPr>
      </p:pic>
      <p:sp>
        <p:nvSpPr>
          <p:cNvPr id="147" name="TextBox 146">
            <a:extLst>
              <a:ext uri="{FF2B5EF4-FFF2-40B4-BE49-F238E27FC236}">
                <a16:creationId xmlns:a16="http://schemas.microsoft.com/office/drawing/2014/main" id="{4E7AE1B4-350B-43F0-BAA4-DEB241DD40F9}"/>
              </a:ext>
            </a:extLst>
          </p:cNvPr>
          <p:cNvSpPr txBox="1"/>
          <p:nvPr/>
        </p:nvSpPr>
        <p:spPr>
          <a:xfrm>
            <a:off x="10692837" y="1904167"/>
            <a:ext cx="28204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48" name="TextBox 147">
            <a:extLst>
              <a:ext uri="{FF2B5EF4-FFF2-40B4-BE49-F238E27FC236}">
                <a16:creationId xmlns:a16="http://schemas.microsoft.com/office/drawing/2014/main" id="{6165DFFC-378D-4C6C-B0B1-5F1CA4C08910}"/>
              </a:ext>
            </a:extLst>
          </p:cNvPr>
          <p:cNvSpPr txBox="1"/>
          <p:nvPr/>
        </p:nvSpPr>
        <p:spPr>
          <a:xfrm>
            <a:off x="11549106" y="1876473"/>
            <a:ext cx="28204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149" name="Picture 148" descr="A picture containing logo&#10;&#10;Description automatically generated">
            <a:extLst>
              <a:ext uri="{FF2B5EF4-FFF2-40B4-BE49-F238E27FC236}">
                <a16:creationId xmlns:a16="http://schemas.microsoft.com/office/drawing/2014/main" id="{42C3837D-4AF6-41B3-BBBF-9CBD7881B88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866914" y="1956389"/>
            <a:ext cx="837611" cy="566696"/>
          </a:xfrm>
          <a:prstGeom prst="rect">
            <a:avLst/>
          </a:prstGeom>
        </p:spPr>
      </p:pic>
      <p:pic>
        <p:nvPicPr>
          <p:cNvPr id="43" name="Picture 42" descr="Icon&#10;&#10;Description automatically generated">
            <a:extLst>
              <a:ext uri="{FF2B5EF4-FFF2-40B4-BE49-F238E27FC236}">
                <a16:creationId xmlns:a16="http://schemas.microsoft.com/office/drawing/2014/main" id="{C929111C-B6E2-4231-94AB-43DF62E3D2EB}"/>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305741" y="3421396"/>
            <a:ext cx="630067" cy="617076"/>
          </a:xfrm>
          <a:prstGeom prst="rect">
            <a:avLst/>
          </a:prstGeom>
        </p:spPr>
      </p:pic>
      <p:pic>
        <p:nvPicPr>
          <p:cNvPr id="44" name="Picture 43" descr="Logo, icon&#10;&#10;Description automatically generated">
            <a:extLst>
              <a:ext uri="{FF2B5EF4-FFF2-40B4-BE49-F238E27FC236}">
                <a16:creationId xmlns:a16="http://schemas.microsoft.com/office/drawing/2014/main" id="{4A4A6737-33E1-49BD-8AFF-D0CFEA2C82A3}"/>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2052256" y="3362563"/>
            <a:ext cx="709819" cy="716228"/>
          </a:xfrm>
          <a:prstGeom prst="rect">
            <a:avLst/>
          </a:prstGeom>
        </p:spPr>
      </p:pic>
      <p:pic>
        <p:nvPicPr>
          <p:cNvPr id="24" name="Picture 23" descr="A picture containing text, vector graphics&#10;&#10;Description automatically generated">
            <a:extLst>
              <a:ext uri="{FF2B5EF4-FFF2-40B4-BE49-F238E27FC236}">
                <a16:creationId xmlns:a16="http://schemas.microsoft.com/office/drawing/2014/main" id="{4F0F9DD5-B50A-4159-990E-AEE00028B710}"/>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2984446" y="3345571"/>
            <a:ext cx="840312" cy="634678"/>
          </a:xfrm>
          <a:prstGeom prst="ellipse">
            <a:avLst/>
          </a:prstGeom>
        </p:spPr>
      </p:pic>
      <p:pic>
        <p:nvPicPr>
          <p:cNvPr id="152" name="Picture 151">
            <a:extLst>
              <a:ext uri="{FF2B5EF4-FFF2-40B4-BE49-F238E27FC236}">
                <a16:creationId xmlns:a16="http://schemas.microsoft.com/office/drawing/2014/main" id="{2D7ED133-F05F-4206-A335-E6291732C8D0}"/>
              </a:ext>
            </a:extLst>
          </p:cNvPr>
          <p:cNvPicPr>
            <a:picLocks noChangeAspect="1"/>
          </p:cNvPicPr>
          <p:nvPr/>
        </p:nvPicPr>
        <p:blipFill>
          <a:blip r:embed="rId13">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3897854" y="3352404"/>
            <a:ext cx="1020323" cy="717141"/>
          </a:xfrm>
          <a:prstGeom prst="rect">
            <a:avLst/>
          </a:prstGeom>
        </p:spPr>
      </p:pic>
      <p:sp>
        <p:nvSpPr>
          <p:cNvPr id="153" name="TextBox 152">
            <a:extLst>
              <a:ext uri="{FF2B5EF4-FFF2-40B4-BE49-F238E27FC236}">
                <a16:creationId xmlns:a16="http://schemas.microsoft.com/office/drawing/2014/main" id="{F32D2843-8A67-4FF9-853E-40CB4D55A6F5}"/>
              </a:ext>
            </a:extLst>
          </p:cNvPr>
          <p:cNvSpPr txBox="1"/>
          <p:nvPr/>
        </p:nvSpPr>
        <p:spPr>
          <a:xfrm>
            <a:off x="3761713" y="3440519"/>
            <a:ext cx="28204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54" name="TextBox 153">
            <a:extLst>
              <a:ext uri="{FF2B5EF4-FFF2-40B4-BE49-F238E27FC236}">
                <a16:creationId xmlns:a16="http://schemas.microsoft.com/office/drawing/2014/main" id="{41950EBC-9152-44E1-BDA9-CE4404A14221}"/>
              </a:ext>
            </a:extLst>
          </p:cNvPr>
          <p:cNvSpPr txBox="1"/>
          <p:nvPr/>
        </p:nvSpPr>
        <p:spPr>
          <a:xfrm>
            <a:off x="4704018" y="3412764"/>
            <a:ext cx="28204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5" name="TextBox 24">
            <a:extLst>
              <a:ext uri="{FF2B5EF4-FFF2-40B4-BE49-F238E27FC236}">
                <a16:creationId xmlns:a16="http://schemas.microsoft.com/office/drawing/2014/main" id="{77409760-FD18-430E-8A2E-0616DEE5BFD3}"/>
              </a:ext>
            </a:extLst>
          </p:cNvPr>
          <p:cNvSpPr txBox="1"/>
          <p:nvPr/>
        </p:nvSpPr>
        <p:spPr>
          <a:xfrm>
            <a:off x="2971713" y="3871118"/>
            <a:ext cx="110597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alone</a:t>
            </a:r>
          </a:p>
        </p:txBody>
      </p:sp>
      <p:pic>
        <p:nvPicPr>
          <p:cNvPr id="156" name="Picture 155" descr="Icon&#10;&#10;Description automatically generated">
            <a:extLst>
              <a:ext uri="{FF2B5EF4-FFF2-40B4-BE49-F238E27FC236}">
                <a16:creationId xmlns:a16="http://schemas.microsoft.com/office/drawing/2014/main" id="{0180EC9D-84B4-4ADB-ADBC-E4EE0388E835}"/>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682907" y="4940612"/>
            <a:ext cx="703657" cy="689149"/>
          </a:xfrm>
          <a:prstGeom prst="rect">
            <a:avLst/>
          </a:prstGeom>
        </p:spPr>
      </p:pic>
      <p:pic>
        <p:nvPicPr>
          <p:cNvPr id="48" name="Picture 47" descr="A picture containing text, sign, vector graphics&#10;&#10;Description automatically generated">
            <a:extLst>
              <a:ext uri="{FF2B5EF4-FFF2-40B4-BE49-F238E27FC236}">
                <a16:creationId xmlns:a16="http://schemas.microsoft.com/office/drawing/2014/main" id="{703382DC-0FAA-49B7-B51C-73D412BDF90F}"/>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8498861" y="4917462"/>
            <a:ext cx="787264" cy="735448"/>
          </a:xfrm>
          <a:prstGeom prst="rect">
            <a:avLst/>
          </a:prstGeom>
        </p:spPr>
      </p:pic>
      <p:grpSp>
        <p:nvGrpSpPr>
          <p:cNvPr id="157" name="Group 156">
            <a:extLst>
              <a:ext uri="{FF2B5EF4-FFF2-40B4-BE49-F238E27FC236}">
                <a16:creationId xmlns:a16="http://schemas.microsoft.com/office/drawing/2014/main" id="{F9B8A65C-DF5D-45E8-BE8B-9697DA07050E}"/>
              </a:ext>
            </a:extLst>
          </p:cNvPr>
          <p:cNvGrpSpPr/>
          <p:nvPr/>
        </p:nvGrpSpPr>
        <p:grpSpPr>
          <a:xfrm>
            <a:off x="9302044" y="4859646"/>
            <a:ext cx="1068860" cy="814187"/>
            <a:chOff x="-1960772" y="2871756"/>
            <a:chExt cx="2048141" cy="1778852"/>
          </a:xfrm>
        </p:grpSpPr>
        <p:sp>
          <p:nvSpPr>
            <p:cNvPr id="158" name="Cloud 157">
              <a:extLst>
                <a:ext uri="{FF2B5EF4-FFF2-40B4-BE49-F238E27FC236}">
                  <a16:creationId xmlns:a16="http://schemas.microsoft.com/office/drawing/2014/main" id="{FE0CDB08-6DD2-4551-B64F-8D5FB447E65C}"/>
                </a:ext>
              </a:extLst>
            </p:cNvPr>
            <p:cNvSpPr/>
            <p:nvPr/>
          </p:nvSpPr>
          <p:spPr>
            <a:xfrm>
              <a:off x="-1078507" y="2980148"/>
              <a:ext cx="355699" cy="262235"/>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9" name="Picture 158">
              <a:extLst>
                <a:ext uri="{FF2B5EF4-FFF2-40B4-BE49-F238E27FC236}">
                  <a16:creationId xmlns:a16="http://schemas.microsoft.com/office/drawing/2014/main" id="{B6C18096-AB4A-4FCC-B4F7-3D59B51BE4D6}"/>
                </a:ext>
              </a:extLst>
            </p:cNvPr>
            <p:cNvPicPr>
              <a:picLocks noChangeAspect="1"/>
            </p:cNvPicPr>
            <p:nvPr/>
          </p:nvPicPr>
          <p:blipFill rotWithShape="1">
            <a:blip r:embed="rId33">
              <a:clrChange>
                <a:clrFrom>
                  <a:srgbClr val="FFFFFF"/>
                </a:clrFrom>
                <a:clrTo>
                  <a:srgbClr val="FFFFFF">
                    <a:alpha val="0"/>
                  </a:srgbClr>
                </a:clrTo>
              </a:clrChange>
            </a:blip>
            <a:srcRect r="53354"/>
            <a:stretch/>
          </p:blipFill>
          <p:spPr>
            <a:xfrm>
              <a:off x="-423637" y="3637132"/>
              <a:ext cx="292901" cy="733831"/>
            </a:xfrm>
            <a:prstGeom prst="rect">
              <a:avLst/>
            </a:prstGeom>
          </p:spPr>
        </p:pic>
        <p:pic>
          <p:nvPicPr>
            <p:cNvPr id="160" name="Picture 159">
              <a:extLst>
                <a:ext uri="{FF2B5EF4-FFF2-40B4-BE49-F238E27FC236}">
                  <a16:creationId xmlns:a16="http://schemas.microsoft.com/office/drawing/2014/main" id="{D7E0FC3E-5ACA-4119-9D56-77E96BB6343E}"/>
                </a:ext>
              </a:extLst>
            </p:cNvPr>
            <p:cNvPicPr>
              <a:picLocks noChangeAspect="1"/>
            </p:cNvPicPr>
            <p:nvPr/>
          </p:nvPicPr>
          <p:blipFill rotWithShape="1">
            <a:blip r:embed="rId34">
              <a:clrChange>
                <a:clrFrom>
                  <a:srgbClr val="FFFFFF"/>
                </a:clrFrom>
                <a:clrTo>
                  <a:srgbClr val="FFFFFF">
                    <a:alpha val="0"/>
                  </a:srgbClr>
                </a:clrTo>
              </a:clrChange>
            </a:blip>
            <a:srcRect b="48341"/>
            <a:stretch/>
          </p:blipFill>
          <p:spPr>
            <a:xfrm>
              <a:off x="-1960772" y="2871756"/>
              <a:ext cx="2048141" cy="1573021"/>
            </a:xfrm>
            <a:prstGeom prst="ellipse">
              <a:avLst/>
            </a:prstGeom>
          </p:spPr>
        </p:pic>
        <p:pic>
          <p:nvPicPr>
            <p:cNvPr id="161" name="Picture 160">
              <a:extLst>
                <a:ext uri="{FF2B5EF4-FFF2-40B4-BE49-F238E27FC236}">
                  <a16:creationId xmlns:a16="http://schemas.microsoft.com/office/drawing/2014/main" id="{5F5054F2-36F1-4754-9BAE-C3E9D319C6C0}"/>
                </a:ext>
              </a:extLst>
            </p:cNvPr>
            <p:cNvPicPr>
              <a:picLocks noChangeAspect="1"/>
            </p:cNvPicPr>
            <p:nvPr/>
          </p:nvPicPr>
          <p:blipFill>
            <a:blip r:embed="rId35"/>
            <a:stretch>
              <a:fillRect/>
            </a:stretch>
          </p:blipFill>
          <p:spPr>
            <a:xfrm>
              <a:off x="-1760443" y="4071880"/>
              <a:ext cx="823741" cy="578728"/>
            </a:xfrm>
            <a:prstGeom prst="rect">
              <a:avLst/>
            </a:prstGeom>
          </p:spPr>
        </p:pic>
      </p:grpSp>
      <p:pic>
        <p:nvPicPr>
          <p:cNvPr id="162" name="Picture 161">
            <a:extLst>
              <a:ext uri="{FF2B5EF4-FFF2-40B4-BE49-F238E27FC236}">
                <a16:creationId xmlns:a16="http://schemas.microsoft.com/office/drawing/2014/main" id="{C2EF86A3-222D-44A1-9B5E-C0ACEBA05822}"/>
              </a:ext>
            </a:extLst>
          </p:cNvPr>
          <p:cNvPicPr>
            <a:picLocks noChangeAspect="1"/>
          </p:cNvPicPr>
          <p:nvPr/>
        </p:nvPicPr>
        <p:blipFill>
          <a:blip r:embed="rId13">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10465722" y="4883080"/>
            <a:ext cx="1020323" cy="717141"/>
          </a:xfrm>
          <a:prstGeom prst="rect">
            <a:avLst/>
          </a:prstGeom>
        </p:spPr>
      </p:pic>
      <p:sp>
        <p:nvSpPr>
          <p:cNvPr id="163" name="TextBox 162">
            <a:extLst>
              <a:ext uri="{FF2B5EF4-FFF2-40B4-BE49-F238E27FC236}">
                <a16:creationId xmlns:a16="http://schemas.microsoft.com/office/drawing/2014/main" id="{39632FF8-9361-473F-85C6-BEAB9FC2676C}"/>
              </a:ext>
            </a:extLst>
          </p:cNvPr>
          <p:cNvSpPr txBox="1"/>
          <p:nvPr/>
        </p:nvSpPr>
        <p:spPr>
          <a:xfrm>
            <a:off x="10329581" y="4971195"/>
            <a:ext cx="28204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64" name="TextBox 163">
            <a:extLst>
              <a:ext uri="{FF2B5EF4-FFF2-40B4-BE49-F238E27FC236}">
                <a16:creationId xmlns:a16="http://schemas.microsoft.com/office/drawing/2014/main" id="{7095D677-0938-4150-9C14-CAF7A2E2BC64}"/>
              </a:ext>
            </a:extLst>
          </p:cNvPr>
          <p:cNvSpPr txBox="1"/>
          <p:nvPr/>
        </p:nvSpPr>
        <p:spPr>
          <a:xfrm>
            <a:off x="11295234" y="4918460"/>
            <a:ext cx="28204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45" name="Picture 44" descr="Icon&#10;&#10;Description automatically generated">
            <a:extLst>
              <a:ext uri="{FF2B5EF4-FFF2-40B4-BE49-F238E27FC236}">
                <a16:creationId xmlns:a16="http://schemas.microsoft.com/office/drawing/2014/main" id="{5F7BAC5F-D948-4496-85BE-3E33560ED1B3}"/>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2086051" y="4969270"/>
            <a:ext cx="745579" cy="740530"/>
          </a:xfrm>
          <a:prstGeom prst="rect">
            <a:avLst/>
          </a:prstGeom>
        </p:spPr>
      </p:pic>
      <p:sp>
        <p:nvSpPr>
          <p:cNvPr id="165" name="TextBox 164">
            <a:extLst>
              <a:ext uri="{FF2B5EF4-FFF2-40B4-BE49-F238E27FC236}">
                <a16:creationId xmlns:a16="http://schemas.microsoft.com/office/drawing/2014/main" id="{A588D227-3D71-4E9E-833C-7920038A8A5C}"/>
              </a:ext>
            </a:extLst>
          </p:cNvPr>
          <p:cNvSpPr txBox="1"/>
          <p:nvPr/>
        </p:nvSpPr>
        <p:spPr>
          <a:xfrm>
            <a:off x="2837078" y="4801613"/>
            <a:ext cx="110597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words</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words</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words</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66" name="Picture 165">
            <a:extLst>
              <a:ext uri="{FF2B5EF4-FFF2-40B4-BE49-F238E27FC236}">
                <a16:creationId xmlns:a16="http://schemas.microsoft.com/office/drawing/2014/main" id="{25A01D70-6EF9-451A-ACC4-909C587025E9}"/>
              </a:ext>
            </a:extLst>
          </p:cNvPr>
          <p:cNvPicPr>
            <a:picLocks noChangeAspect="1"/>
          </p:cNvPicPr>
          <p:nvPr/>
        </p:nvPicPr>
        <p:blipFill>
          <a:blip r:embed="rId13">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4522423" y="4951480"/>
            <a:ext cx="1020323" cy="717141"/>
          </a:xfrm>
          <a:prstGeom prst="rect">
            <a:avLst/>
          </a:prstGeom>
        </p:spPr>
      </p:pic>
      <p:sp>
        <p:nvSpPr>
          <p:cNvPr id="167" name="TextBox 166">
            <a:extLst>
              <a:ext uri="{FF2B5EF4-FFF2-40B4-BE49-F238E27FC236}">
                <a16:creationId xmlns:a16="http://schemas.microsoft.com/office/drawing/2014/main" id="{7DA1FB89-A11E-499D-ABA2-03D53EB93FF7}"/>
              </a:ext>
            </a:extLst>
          </p:cNvPr>
          <p:cNvSpPr txBox="1"/>
          <p:nvPr/>
        </p:nvSpPr>
        <p:spPr>
          <a:xfrm>
            <a:off x="4386282" y="5039595"/>
            <a:ext cx="28204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68" name="TextBox 167">
            <a:extLst>
              <a:ext uri="{FF2B5EF4-FFF2-40B4-BE49-F238E27FC236}">
                <a16:creationId xmlns:a16="http://schemas.microsoft.com/office/drawing/2014/main" id="{CF612118-A128-4C4D-8A9B-867812D28E48}"/>
              </a:ext>
            </a:extLst>
          </p:cNvPr>
          <p:cNvSpPr txBox="1"/>
          <p:nvPr/>
        </p:nvSpPr>
        <p:spPr>
          <a:xfrm>
            <a:off x="5351935" y="4986860"/>
            <a:ext cx="28204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26" name="Picture 25">
            <a:extLst>
              <a:ext uri="{FF2B5EF4-FFF2-40B4-BE49-F238E27FC236}">
                <a16:creationId xmlns:a16="http://schemas.microsoft.com/office/drawing/2014/main" id="{627227C2-C479-4BB7-9FBD-AC86060E6BA1}"/>
              </a:ext>
            </a:extLst>
          </p:cNvPr>
          <p:cNvPicPr>
            <a:picLocks noChangeAspect="1"/>
          </p:cNvPicPr>
          <p:nvPr/>
        </p:nvPicPr>
        <p:blipFill>
          <a:blip r:embed="rId37">
            <a:duotone>
              <a:schemeClr val="accent5">
                <a:shade val="45000"/>
                <a:satMod val="135000"/>
              </a:schemeClr>
              <a:prstClr val="white"/>
            </a:duotone>
          </a:blip>
          <a:stretch>
            <a:fillRect/>
          </a:stretch>
        </p:blipFill>
        <p:spPr>
          <a:xfrm>
            <a:off x="3824082" y="4982949"/>
            <a:ext cx="689990" cy="689990"/>
          </a:xfrm>
          <a:prstGeom prst="rect">
            <a:avLst/>
          </a:prstGeom>
        </p:spPr>
      </p:pic>
      <p:sp>
        <p:nvSpPr>
          <p:cNvPr id="170" name="TextBox 169">
            <a:extLst>
              <a:ext uri="{FF2B5EF4-FFF2-40B4-BE49-F238E27FC236}">
                <a16:creationId xmlns:a16="http://schemas.microsoft.com/office/drawing/2014/main" id="{0CCA2DDB-0A3E-4DE6-B5DC-533033C1B20E}"/>
              </a:ext>
            </a:extLst>
          </p:cNvPr>
          <p:cNvSpPr txBox="1"/>
          <p:nvPr/>
        </p:nvSpPr>
        <p:spPr>
          <a:xfrm rot="20346670">
            <a:off x="3697206" y="5123855"/>
            <a:ext cx="110597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online</a:t>
            </a:r>
          </a:p>
        </p:txBody>
      </p:sp>
      <p:pic>
        <p:nvPicPr>
          <p:cNvPr id="171" name="Picture 170" descr="Icon&#10;&#10;Description automatically generated">
            <a:extLst>
              <a:ext uri="{FF2B5EF4-FFF2-40B4-BE49-F238E27FC236}">
                <a16:creationId xmlns:a16="http://schemas.microsoft.com/office/drawing/2014/main" id="{8634214F-4E17-4E73-9C7C-993C04591E8D}"/>
              </a:ext>
            </a:extLst>
          </p:cNvPr>
          <p:cNvPicPr>
            <a:picLocks noChangeAspect="1"/>
          </p:cNvPicPr>
          <p:nvPr/>
        </p:nvPicPr>
        <p:blipFill>
          <a:blip r:embed="rId3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40752" y="3275839"/>
            <a:ext cx="844167" cy="844167"/>
          </a:xfrm>
          <a:prstGeom prst="rect">
            <a:avLst/>
          </a:prstGeom>
        </p:spPr>
      </p:pic>
      <p:pic>
        <p:nvPicPr>
          <p:cNvPr id="172" name="Picture 171">
            <a:extLst>
              <a:ext uri="{FF2B5EF4-FFF2-40B4-BE49-F238E27FC236}">
                <a16:creationId xmlns:a16="http://schemas.microsoft.com/office/drawing/2014/main" id="{9C07F00C-7899-45A4-B2E8-F91A04A3E470}"/>
              </a:ext>
            </a:extLst>
          </p:cNvPr>
          <p:cNvPicPr>
            <a:picLocks noChangeAspect="1"/>
          </p:cNvPicPr>
          <p:nvPr/>
        </p:nvPicPr>
        <p:blipFill>
          <a:blip r:embed="rId13">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10730668" y="3322531"/>
            <a:ext cx="1020323" cy="717141"/>
          </a:xfrm>
          <a:prstGeom prst="rect">
            <a:avLst/>
          </a:prstGeom>
        </p:spPr>
      </p:pic>
      <p:sp>
        <p:nvSpPr>
          <p:cNvPr id="173" name="TextBox 172">
            <a:extLst>
              <a:ext uri="{FF2B5EF4-FFF2-40B4-BE49-F238E27FC236}">
                <a16:creationId xmlns:a16="http://schemas.microsoft.com/office/drawing/2014/main" id="{98565973-8C63-4F6B-A08B-7AAFECEAFDFF}"/>
              </a:ext>
            </a:extLst>
          </p:cNvPr>
          <p:cNvSpPr txBox="1"/>
          <p:nvPr/>
        </p:nvSpPr>
        <p:spPr>
          <a:xfrm>
            <a:off x="10655949" y="3397331"/>
            <a:ext cx="28204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74" name="TextBox 173">
            <a:extLst>
              <a:ext uri="{FF2B5EF4-FFF2-40B4-BE49-F238E27FC236}">
                <a16:creationId xmlns:a16="http://schemas.microsoft.com/office/drawing/2014/main" id="{176953E7-62AA-4A67-9923-B81764459F14}"/>
              </a:ext>
            </a:extLst>
          </p:cNvPr>
          <p:cNvSpPr txBox="1"/>
          <p:nvPr/>
        </p:nvSpPr>
        <p:spPr>
          <a:xfrm>
            <a:off x="11512218" y="3369637"/>
            <a:ext cx="28204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175" name="Picture 174" descr="A picture containing logo&#10;&#10;Description automatically generated">
            <a:extLst>
              <a:ext uri="{FF2B5EF4-FFF2-40B4-BE49-F238E27FC236}">
                <a16:creationId xmlns:a16="http://schemas.microsoft.com/office/drawing/2014/main" id="{E43B4D3E-BF6A-474E-944C-7A3822C81E1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830026" y="3449553"/>
            <a:ext cx="837611" cy="566696"/>
          </a:xfrm>
          <a:prstGeom prst="rect">
            <a:avLst/>
          </a:prstGeom>
        </p:spPr>
      </p:pic>
      <p:pic>
        <p:nvPicPr>
          <p:cNvPr id="28" name="Picture 27" descr="Text&#10;&#10;Description automatically generated">
            <a:extLst>
              <a:ext uri="{FF2B5EF4-FFF2-40B4-BE49-F238E27FC236}">
                <a16:creationId xmlns:a16="http://schemas.microsoft.com/office/drawing/2014/main" id="{240DFBB1-7E79-4DF5-96F3-791345B1F5E3}"/>
              </a:ext>
            </a:extLst>
          </p:cNvPr>
          <p:cNvPicPr>
            <a:picLocks noChangeAspect="1"/>
          </p:cNvPicPr>
          <p:nvPr/>
        </p:nvPicPr>
        <p:blipFill>
          <a:blip r:embed="rId3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055147" y="3460065"/>
            <a:ext cx="818022" cy="541690"/>
          </a:xfrm>
          <a:prstGeom prst="rect">
            <a:avLst/>
          </a:prstGeom>
        </p:spPr>
      </p:pic>
    </p:spTree>
    <p:extLst>
      <p:ext uri="{BB962C8B-B14F-4D97-AF65-F5344CB8AC3E}">
        <p14:creationId xmlns:p14="http://schemas.microsoft.com/office/powerpoint/2010/main" val="2905198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7"/>
                                            </p:cond>
                                          </p:stCondLst>
                                          <p:endCondLst>
                                            <p:cond evt="onStopAudio" delay="0">
                                              <p:tgtEl>
                                                <p:sldTgt/>
                                              </p:tgtEl>
                                            </p:cond>
                                          </p:endCondLst>
                                        </p:cTn>
                                        <p:tgtEl>
                                          <p:sndTgt r:embed="rId3" name="FS6_A.wav"/>
                                        </p:tgtEl>
                                      </p:cMediaNode>
                                    </p:audio>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1"/>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FS6_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1743482470"/>
              </p:ext>
            </p:extLst>
          </p:nvPr>
        </p:nvGraphicFramePr>
        <p:xfrm>
          <a:off x="401618" y="1026110"/>
          <a:ext cx="9810698" cy="5168388"/>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rester</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montrer</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le voyage</a:t>
                      </a:r>
                    </a:p>
                  </a:txBody>
                  <a:tcPr/>
                </a:tc>
                <a:extLst>
                  <a:ext uri="{0D108BD9-81ED-4DB2-BD59-A6C34878D82A}">
                    <a16:rowId xmlns:a16="http://schemas.microsoft.com/office/drawing/2014/main" val="1164559424"/>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à</a:t>
                      </a:r>
                    </a:p>
                  </a:txBody>
                  <a:tcPr/>
                </a:tc>
                <a:tc>
                  <a:txBody>
                    <a:bodyPr/>
                    <a:lstStyle/>
                    <a:p>
                      <a:r>
                        <a:rPr lang="en-GB" sz="2400" b="1" dirty="0" err="1">
                          <a:solidFill>
                            <a:srgbClr val="00B0F0"/>
                          </a:solidFill>
                          <a:latin typeface="Century Gothic" panose="020B0502020202020204" pitchFamily="34" charset="0"/>
                        </a:rPr>
                        <a:t>en</a:t>
                      </a:r>
                      <a:r>
                        <a:rPr lang="en-GB" sz="2400" b="1" dirty="0">
                          <a:solidFill>
                            <a:srgbClr val="00B0F0"/>
                          </a:solidFill>
                          <a:latin typeface="Century Gothic" panose="020B0502020202020204" pitchFamily="34" charset="0"/>
                        </a:rPr>
                        <a:t> </a:t>
                      </a:r>
                      <a:r>
                        <a:rPr lang="en-GB" sz="2400" b="1" dirty="0" err="1">
                          <a:solidFill>
                            <a:srgbClr val="00B0F0"/>
                          </a:solidFill>
                          <a:latin typeface="Century Gothic" panose="020B0502020202020204" pitchFamily="34" charset="0"/>
                        </a:rPr>
                        <a:t>ce</a:t>
                      </a:r>
                      <a:r>
                        <a:rPr lang="en-GB" sz="2400" b="1" dirty="0">
                          <a:solidFill>
                            <a:srgbClr val="00B0F0"/>
                          </a:solidFill>
                          <a:latin typeface="Century Gothic" panose="020B0502020202020204" pitchFamily="34" charset="0"/>
                        </a:rPr>
                        <a:t> moment</a:t>
                      </a:r>
                    </a:p>
                  </a:txBody>
                  <a:tcPr/>
                </a:tc>
                <a:tc>
                  <a:txBody>
                    <a:bodyPr/>
                    <a:lstStyle/>
                    <a:p>
                      <a:r>
                        <a:rPr lang="en-GB" sz="2400" b="1" dirty="0" err="1">
                          <a:solidFill>
                            <a:srgbClr val="00B0F0"/>
                          </a:solidFill>
                          <a:latin typeface="Century Gothic" panose="020B0502020202020204" pitchFamily="34" charset="0"/>
                        </a:rPr>
                        <a:t>souvent</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760878619"/>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sportive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massif</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la chose</a:t>
                      </a:r>
                    </a:p>
                  </a:txBody>
                  <a:tcPr/>
                </a:tc>
                <a:extLst>
                  <a:ext uri="{0D108BD9-81ED-4DB2-BD59-A6C34878D82A}">
                    <a16:rowId xmlns:a16="http://schemas.microsoft.com/office/drawing/2014/main" val="104769296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92D050"/>
                          </a:solidFill>
                          <a:latin typeface="Century Gothic" panose="020B0502020202020204" pitchFamily="34" charset="0"/>
                        </a:rPr>
                        <a:t>préféré</a:t>
                      </a:r>
                      <a:endParaRPr lang="en-GB" sz="2400" b="1" dirty="0">
                        <a:solidFill>
                          <a:srgbClr val="92D050"/>
                        </a:solidFill>
                        <a:latin typeface="Century Gothic" panose="020B0502020202020204" pitchFamily="34" charset="0"/>
                      </a:endParaRPr>
                    </a:p>
                    <a:p>
                      <a:endParaRPr lang="en-GB" sz="2400" b="1" dirty="0">
                        <a:solidFill>
                          <a:srgbClr val="92D05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sale</a:t>
                      </a:r>
                    </a:p>
                    <a:p>
                      <a:endParaRPr lang="en-GB" sz="2400" b="1" dirty="0">
                        <a:solidFill>
                          <a:srgbClr val="92D05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propre</a:t>
                      </a:r>
                    </a:p>
                    <a:p>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2198778360"/>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détester</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écrire</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écouter</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lire</a:t>
                      </a:r>
                    </a:p>
                  </a:txBody>
                  <a:tcPr/>
                </a:tc>
                <a:tc>
                  <a:txBody>
                    <a:bodyPr/>
                    <a:lstStyle/>
                    <a:p>
                      <a:r>
                        <a:rPr lang="en-GB" sz="2400" b="1" dirty="0" err="1">
                          <a:solidFill>
                            <a:srgbClr val="FF3399"/>
                          </a:solidFill>
                          <a:latin typeface="Century Gothic" panose="020B0502020202020204" pitchFamily="34" charset="0"/>
                        </a:rPr>
                        <a:t>parler</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étudier</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ea typeface="+mn-ea"/>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normAutofit fontScale="90000"/>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720303" y="2857345"/>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5777" y="1078021"/>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823452" y="4558286"/>
            <a:ext cx="804850" cy="762489"/>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984081" y="532077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922093" y="387770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993953" y="200240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31" name="TextBox 30">
            <a:extLst>
              <a:ext uri="{FF2B5EF4-FFF2-40B4-BE49-F238E27FC236}">
                <a16:creationId xmlns:a16="http://schemas.microsoft.com/office/drawing/2014/main" id="{B2AFB990-E563-4B97-9D41-28864BDBB375}"/>
              </a:ext>
            </a:extLst>
          </p:cNvPr>
          <p:cNvSpPr txBox="1"/>
          <p:nvPr/>
        </p:nvSpPr>
        <p:spPr>
          <a:xfrm>
            <a:off x="2006554" y="5780519"/>
            <a:ext cx="250126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200" kern="0" dirty="0">
                <a:solidFill>
                  <a:srgbClr val="002060"/>
                </a:solidFill>
                <a:latin typeface="Century Gothic" panose="020B0502020202020204" pitchFamily="34" charset="0"/>
                <a:cs typeface="Arial"/>
                <a:sym typeface="Arial"/>
              </a:rPr>
              <a:t>to read, reading</a:t>
            </a:r>
            <a:endPar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2" name="TextBox 31">
            <a:extLst>
              <a:ext uri="{FF2B5EF4-FFF2-40B4-BE49-F238E27FC236}">
                <a16:creationId xmlns:a16="http://schemas.microsoft.com/office/drawing/2014/main" id="{111B4DC4-0960-4E81-8848-85973A07B7AA}"/>
              </a:ext>
            </a:extLst>
          </p:cNvPr>
          <p:cNvSpPr txBox="1"/>
          <p:nvPr/>
        </p:nvSpPr>
        <p:spPr>
          <a:xfrm>
            <a:off x="4474769" y="5778265"/>
            <a:ext cx="29753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to speak,</a:t>
            </a:r>
            <a:r>
              <a:rPr kumimoji="0" lang="en-GB" sz="2400" b="0" i="0" u="none" strike="noStrike" kern="0" cap="none" spc="0" normalizeH="0" noProof="0" dirty="0">
                <a:ln>
                  <a:noFill/>
                </a:ln>
                <a:solidFill>
                  <a:srgbClr val="002060"/>
                </a:solidFill>
                <a:effectLst/>
                <a:uLnTx/>
                <a:uFillTx/>
                <a:latin typeface="Century Gothic" panose="020B0502020202020204" pitchFamily="34" charset="0"/>
                <a:ea typeface="+mn-ea"/>
                <a:cs typeface="Arial"/>
                <a:sym typeface="Arial"/>
              </a:rPr>
              <a:t> speaking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3" name="TextBox 32">
            <a:extLst>
              <a:ext uri="{FF2B5EF4-FFF2-40B4-BE49-F238E27FC236}">
                <a16:creationId xmlns:a16="http://schemas.microsoft.com/office/drawing/2014/main" id="{88C004C4-D688-4821-B196-9D33A683871C}"/>
              </a:ext>
            </a:extLst>
          </p:cNvPr>
          <p:cNvSpPr txBox="1"/>
          <p:nvPr/>
        </p:nvSpPr>
        <p:spPr>
          <a:xfrm>
            <a:off x="7498362" y="5766276"/>
            <a:ext cx="28184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to study, studying</a:t>
            </a:r>
          </a:p>
        </p:txBody>
      </p:sp>
      <p:sp>
        <p:nvSpPr>
          <p:cNvPr id="37" name="TextBox 36">
            <a:extLst>
              <a:ext uri="{FF2B5EF4-FFF2-40B4-BE49-F238E27FC236}">
                <a16:creationId xmlns:a16="http://schemas.microsoft.com/office/drawing/2014/main" id="{68149A81-5207-44A8-87E6-FF9D619AD053}"/>
              </a:ext>
            </a:extLst>
          </p:cNvPr>
          <p:cNvSpPr txBox="1"/>
          <p:nvPr/>
        </p:nvSpPr>
        <p:spPr>
          <a:xfrm>
            <a:off x="2054200" y="4896483"/>
            <a:ext cx="26379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to hate, hating</a:t>
            </a:r>
          </a:p>
        </p:txBody>
      </p:sp>
      <p:sp>
        <p:nvSpPr>
          <p:cNvPr id="38" name="TextBox 37">
            <a:extLst>
              <a:ext uri="{FF2B5EF4-FFF2-40B4-BE49-F238E27FC236}">
                <a16:creationId xmlns:a16="http://schemas.microsoft.com/office/drawing/2014/main" id="{78436581-4251-4CEA-926F-C5A31C06C093}"/>
              </a:ext>
            </a:extLst>
          </p:cNvPr>
          <p:cNvSpPr txBox="1"/>
          <p:nvPr/>
        </p:nvSpPr>
        <p:spPr>
          <a:xfrm>
            <a:off x="4555718" y="4896482"/>
            <a:ext cx="31842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to write, writing</a:t>
            </a:r>
          </a:p>
        </p:txBody>
      </p:sp>
      <p:sp>
        <p:nvSpPr>
          <p:cNvPr id="40" name="TextBox 39">
            <a:extLst>
              <a:ext uri="{FF2B5EF4-FFF2-40B4-BE49-F238E27FC236}">
                <a16:creationId xmlns:a16="http://schemas.microsoft.com/office/drawing/2014/main" id="{8038C3E0-A69E-4D74-8C18-E2B0C4D22924}"/>
              </a:ext>
            </a:extLst>
          </p:cNvPr>
          <p:cNvSpPr txBox="1"/>
          <p:nvPr/>
        </p:nvSpPr>
        <p:spPr>
          <a:xfrm>
            <a:off x="2116969" y="4058762"/>
            <a:ext cx="22897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favourite (m)</a:t>
            </a:r>
          </a:p>
        </p:txBody>
      </p:sp>
      <p:sp>
        <p:nvSpPr>
          <p:cNvPr id="41" name="TextBox 40">
            <a:extLst>
              <a:ext uri="{FF2B5EF4-FFF2-40B4-BE49-F238E27FC236}">
                <a16:creationId xmlns:a16="http://schemas.microsoft.com/office/drawing/2014/main" id="{ADEE972D-DD7F-42DB-A87B-EEA82AA07AB1}"/>
              </a:ext>
            </a:extLst>
          </p:cNvPr>
          <p:cNvSpPr txBox="1"/>
          <p:nvPr/>
        </p:nvSpPr>
        <p:spPr>
          <a:xfrm>
            <a:off x="4450262" y="4034956"/>
            <a:ext cx="28435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dirty (m/f)</a:t>
            </a:r>
          </a:p>
        </p:txBody>
      </p:sp>
      <p:sp>
        <p:nvSpPr>
          <p:cNvPr id="42" name="TextBox 41">
            <a:extLst>
              <a:ext uri="{FF2B5EF4-FFF2-40B4-BE49-F238E27FC236}">
                <a16:creationId xmlns:a16="http://schemas.microsoft.com/office/drawing/2014/main" id="{10F01E41-FB16-47F4-AC5C-ACB994E84987}"/>
              </a:ext>
            </a:extLst>
          </p:cNvPr>
          <p:cNvSpPr txBox="1"/>
          <p:nvPr/>
        </p:nvSpPr>
        <p:spPr>
          <a:xfrm>
            <a:off x="7499891" y="4054715"/>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clean (m/f)</a:t>
            </a:r>
          </a:p>
        </p:txBody>
      </p:sp>
      <p:sp>
        <p:nvSpPr>
          <p:cNvPr id="43" name="TextBox 42">
            <a:extLst>
              <a:ext uri="{FF2B5EF4-FFF2-40B4-BE49-F238E27FC236}">
                <a16:creationId xmlns:a16="http://schemas.microsoft.com/office/drawing/2014/main" id="{771F49BC-F167-4EFE-8D7E-657E4BEAFA2A}"/>
              </a:ext>
            </a:extLst>
          </p:cNvPr>
          <p:cNvSpPr txBox="1"/>
          <p:nvPr/>
        </p:nvSpPr>
        <p:spPr>
          <a:xfrm>
            <a:off x="2146471" y="3191483"/>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sporty (f)</a:t>
            </a:r>
          </a:p>
        </p:txBody>
      </p:sp>
      <p:sp>
        <p:nvSpPr>
          <p:cNvPr id="44" name="TextBox 43">
            <a:extLst>
              <a:ext uri="{FF2B5EF4-FFF2-40B4-BE49-F238E27FC236}">
                <a16:creationId xmlns:a16="http://schemas.microsoft.com/office/drawing/2014/main" id="{DCCADCBE-5395-45AC-83C9-FD9DDC52F2A1}"/>
              </a:ext>
            </a:extLst>
          </p:cNvPr>
          <p:cNvSpPr txBox="1"/>
          <p:nvPr/>
        </p:nvSpPr>
        <p:spPr>
          <a:xfrm>
            <a:off x="4570101" y="3182082"/>
            <a:ext cx="31270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massive (m)</a:t>
            </a:r>
          </a:p>
        </p:txBody>
      </p:sp>
      <p:sp>
        <p:nvSpPr>
          <p:cNvPr id="46" name="TextBox 45">
            <a:extLst>
              <a:ext uri="{FF2B5EF4-FFF2-40B4-BE49-F238E27FC236}">
                <a16:creationId xmlns:a16="http://schemas.microsoft.com/office/drawing/2014/main" id="{8D3EE59F-71A2-473A-AAAE-F3FA95456A10}"/>
              </a:ext>
            </a:extLst>
          </p:cNvPr>
          <p:cNvSpPr txBox="1"/>
          <p:nvPr/>
        </p:nvSpPr>
        <p:spPr>
          <a:xfrm>
            <a:off x="2116969" y="2349161"/>
            <a:ext cx="24218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to,</a:t>
            </a:r>
            <a:r>
              <a:rPr kumimoji="0" lang="en-GB" sz="2400" b="0" i="0" u="none" strike="noStrike" kern="0" cap="none" spc="0" normalizeH="0" noProof="0" dirty="0">
                <a:ln>
                  <a:noFill/>
                </a:ln>
                <a:solidFill>
                  <a:srgbClr val="002060"/>
                </a:solidFill>
                <a:effectLst/>
                <a:uLnTx/>
                <a:uFillTx/>
                <a:latin typeface="Century Gothic" panose="020B0502020202020204" pitchFamily="34" charset="0"/>
                <a:ea typeface="+mn-ea"/>
                <a:cs typeface="Arial"/>
                <a:sym typeface="Arial"/>
              </a:rPr>
              <a:t> at,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in, on</a:t>
            </a:r>
          </a:p>
        </p:txBody>
      </p:sp>
      <p:sp>
        <p:nvSpPr>
          <p:cNvPr id="47" name="TextBox 46">
            <a:extLst>
              <a:ext uri="{FF2B5EF4-FFF2-40B4-BE49-F238E27FC236}">
                <a16:creationId xmlns:a16="http://schemas.microsoft.com/office/drawing/2014/main" id="{B953F0DC-BC47-4B44-ADC2-B0661B407EFE}"/>
              </a:ext>
            </a:extLst>
          </p:cNvPr>
          <p:cNvSpPr txBox="1"/>
          <p:nvPr/>
        </p:nvSpPr>
        <p:spPr>
          <a:xfrm>
            <a:off x="4466234" y="2319962"/>
            <a:ext cx="2792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the moment</a:t>
            </a:r>
          </a:p>
        </p:txBody>
      </p:sp>
      <p:sp>
        <p:nvSpPr>
          <p:cNvPr id="48" name="TextBox 47">
            <a:extLst>
              <a:ext uri="{FF2B5EF4-FFF2-40B4-BE49-F238E27FC236}">
                <a16:creationId xmlns:a16="http://schemas.microsoft.com/office/drawing/2014/main" id="{732C1FF0-E9D3-4722-9F3D-7CAC0A7AE166}"/>
              </a:ext>
            </a:extLst>
          </p:cNvPr>
          <p:cNvSpPr txBox="1"/>
          <p:nvPr/>
        </p:nvSpPr>
        <p:spPr>
          <a:xfrm>
            <a:off x="7498362" y="2327842"/>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often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5" name="TextBox 34">
            <a:extLst>
              <a:ext uri="{FF2B5EF4-FFF2-40B4-BE49-F238E27FC236}">
                <a16:creationId xmlns:a16="http://schemas.microsoft.com/office/drawing/2014/main" id="{1F73D861-5E46-4238-B551-691EDC255027}"/>
              </a:ext>
            </a:extLst>
          </p:cNvPr>
          <p:cNvSpPr txBox="1"/>
          <p:nvPr/>
        </p:nvSpPr>
        <p:spPr>
          <a:xfrm>
            <a:off x="2116969" y="1467379"/>
            <a:ext cx="24218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to stay, remain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6" name="TextBox 35">
            <a:extLst>
              <a:ext uri="{FF2B5EF4-FFF2-40B4-BE49-F238E27FC236}">
                <a16:creationId xmlns:a16="http://schemas.microsoft.com/office/drawing/2014/main" id="{8A74817A-B64D-4B47-A334-21F5EE7FD71D}"/>
              </a:ext>
            </a:extLst>
          </p:cNvPr>
          <p:cNvSpPr txBox="1"/>
          <p:nvPr/>
        </p:nvSpPr>
        <p:spPr>
          <a:xfrm>
            <a:off x="4346940" y="1453052"/>
            <a:ext cx="32309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to show, showing</a:t>
            </a:r>
          </a:p>
        </p:txBody>
      </p:sp>
      <p:sp>
        <p:nvSpPr>
          <p:cNvPr id="39" name="TextBox 38">
            <a:extLst>
              <a:ext uri="{FF2B5EF4-FFF2-40B4-BE49-F238E27FC236}">
                <a16:creationId xmlns:a16="http://schemas.microsoft.com/office/drawing/2014/main" id="{9D1DC7A4-F325-441C-AB05-600A3C8460E0}"/>
              </a:ext>
            </a:extLst>
          </p:cNvPr>
          <p:cNvSpPr txBox="1"/>
          <p:nvPr/>
        </p:nvSpPr>
        <p:spPr>
          <a:xfrm>
            <a:off x="7436617" y="4948360"/>
            <a:ext cx="31842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to listen,</a:t>
            </a:r>
            <a:r>
              <a:rPr kumimoji="0" lang="en-GB" sz="2400" b="0" i="0" u="none" strike="noStrike" kern="0" cap="none" spc="0" normalizeH="0" noProof="0" dirty="0">
                <a:ln>
                  <a:noFill/>
                </a:ln>
                <a:solidFill>
                  <a:srgbClr val="002060"/>
                </a:solidFill>
                <a:effectLst/>
                <a:uLnTx/>
                <a:uFillTx/>
                <a:latin typeface="Century Gothic" panose="020B0502020202020204" pitchFamily="34" charset="0"/>
                <a:ea typeface="+mn-ea"/>
                <a:cs typeface="Arial"/>
                <a:sym typeface="Arial"/>
              </a:rPr>
              <a:t> listening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5" name="TextBox 44">
            <a:extLst>
              <a:ext uri="{FF2B5EF4-FFF2-40B4-BE49-F238E27FC236}">
                <a16:creationId xmlns:a16="http://schemas.microsoft.com/office/drawing/2014/main" id="{48160414-C858-4B55-87AA-2D0948BEE2B3}"/>
              </a:ext>
            </a:extLst>
          </p:cNvPr>
          <p:cNvSpPr txBox="1"/>
          <p:nvPr/>
        </p:nvSpPr>
        <p:spPr>
          <a:xfrm>
            <a:off x="7493791" y="3189368"/>
            <a:ext cx="31270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thing</a:t>
            </a:r>
          </a:p>
        </p:txBody>
      </p:sp>
      <p:sp>
        <p:nvSpPr>
          <p:cNvPr id="50" name="TextBox 49">
            <a:extLst>
              <a:ext uri="{FF2B5EF4-FFF2-40B4-BE49-F238E27FC236}">
                <a16:creationId xmlns:a16="http://schemas.microsoft.com/office/drawing/2014/main" id="{079254D4-71DE-46B4-B778-0FDDFEC3E136}"/>
              </a:ext>
            </a:extLst>
          </p:cNvPr>
          <p:cNvSpPr txBox="1"/>
          <p:nvPr/>
        </p:nvSpPr>
        <p:spPr>
          <a:xfrm>
            <a:off x="7401353" y="1460338"/>
            <a:ext cx="32309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(the) trip, journey</a:t>
            </a:r>
          </a:p>
        </p:txBody>
      </p:sp>
      <p:sp>
        <p:nvSpPr>
          <p:cNvPr id="51" name="Google Shape;167;p2">
            <a:extLst>
              <a:ext uri="{FF2B5EF4-FFF2-40B4-BE49-F238E27FC236}">
                <a16:creationId xmlns:a16="http://schemas.microsoft.com/office/drawing/2014/main" id="{D41C9FDB-9552-4325-90BC-42435FF41267}"/>
              </a:ext>
            </a:extLst>
          </p:cNvPr>
          <p:cNvSpPr/>
          <p:nvPr/>
        </p:nvSpPr>
        <p:spPr>
          <a:xfrm>
            <a:off x="123171" y="128500"/>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06166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7" grpId="0"/>
      <p:bldP spid="38" grpId="0"/>
      <p:bldP spid="40" grpId="0"/>
      <p:bldP spid="41" grpId="0"/>
      <p:bldP spid="42" grpId="0"/>
      <p:bldP spid="43" grpId="0"/>
      <p:bldP spid="44" grpId="0"/>
      <p:bldP spid="46" grpId="0"/>
      <p:bldP spid="47" grpId="0"/>
      <p:bldP spid="48" grpId="0"/>
      <p:bldP spid="35" grpId="0"/>
      <p:bldP spid="36" grpId="0"/>
      <p:bldP spid="39" grpId="0"/>
      <p:bldP spid="45" grpId="0"/>
      <p:bldP spid="5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11" name="Table 4">
            <a:extLst>
              <a:ext uri="{FF2B5EF4-FFF2-40B4-BE49-F238E27FC236}">
                <a16:creationId xmlns:a16="http://schemas.microsoft.com/office/drawing/2014/main" id="{72FB24E9-A1A3-485C-8426-EA040BB37B43}"/>
              </a:ext>
            </a:extLst>
          </p:cNvPr>
          <p:cNvGraphicFramePr>
            <a:graphicFrameLocks noGrp="1"/>
          </p:cNvGraphicFramePr>
          <p:nvPr>
            <p:extLst>
              <p:ext uri="{D42A27DB-BD31-4B8C-83A1-F6EECF244321}">
                <p14:modId xmlns:p14="http://schemas.microsoft.com/office/powerpoint/2010/main" val="2748580386"/>
              </p:ext>
            </p:extLst>
          </p:nvPr>
        </p:nvGraphicFramePr>
        <p:xfrm>
          <a:off x="464082" y="1010762"/>
          <a:ext cx="9971689" cy="5168388"/>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854413">
                  <a:extLst>
                    <a:ext uri="{9D8B030D-6E8A-4147-A177-3AD203B41FA5}">
                      <a16:colId xmlns:a16="http://schemas.microsoft.com/office/drawing/2014/main" val="2706468897"/>
                    </a:ext>
                  </a:extLst>
                </a:gridCol>
              </a:tblGrid>
              <a:tr h="861398">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often</a:t>
                      </a:r>
                    </a:p>
                  </a:txBody>
                  <a:tcPr/>
                </a:tc>
                <a:tc>
                  <a:txBody>
                    <a:bodyPr/>
                    <a:lstStyle/>
                    <a:p>
                      <a:r>
                        <a:rPr lang="en-GB" sz="2400" b="1" dirty="0">
                          <a:solidFill>
                            <a:srgbClr val="00B0F0"/>
                          </a:solidFill>
                          <a:latin typeface="Century Gothic" panose="020B0502020202020204" pitchFamily="34" charset="0"/>
                        </a:rPr>
                        <a:t>at the moment</a:t>
                      </a:r>
                    </a:p>
                  </a:txBody>
                  <a:tcPr/>
                </a:tc>
                <a:tc>
                  <a:txBody>
                    <a:bodyPr/>
                    <a:lstStyle/>
                    <a:p>
                      <a:r>
                        <a:rPr lang="en-GB" sz="2400" b="1" dirty="0">
                          <a:solidFill>
                            <a:srgbClr val="00B0F0"/>
                          </a:solidFill>
                          <a:latin typeface="Century Gothic" panose="020B0502020202020204" pitchFamily="34" charset="0"/>
                        </a:rPr>
                        <a:t>to arrive, arriving</a:t>
                      </a:r>
                    </a:p>
                  </a:txBody>
                  <a:tcPr/>
                </a:tc>
                <a:extLst>
                  <a:ext uri="{0D108BD9-81ED-4DB2-BD59-A6C34878D82A}">
                    <a16:rowId xmlns:a16="http://schemas.microsoft.com/office/drawing/2014/main" val="1164559424"/>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to remain, stay</a:t>
                      </a:r>
                    </a:p>
                  </a:txBody>
                  <a:tcPr/>
                </a:tc>
                <a:tc>
                  <a:txBody>
                    <a:bodyPr/>
                    <a:lstStyle/>
                    <a:p>
                      <a:r>
                        <a:rPr lang="en-GB" sz="2400" b="1" dirty="0">
                          <a:solidFill>
                            <a:srgbClr val="00B0F0"/>
                          </a:solidFill>
                          <a:latin typeface="Century Gothic" panose="020B0502020202020204" pitchFamily="34" charset="0"/>
                        </a:rPr>
                        <a:t>to show, showing</a:t>
                      </a:r>
                    </a:p>
                  </a:txBody>
                  <a:tcPr/>
                </a:tc>
                <a:tc>
                  <a:txBody>
                    <a:bodyPr/>
                    <a:lstStyle/>
                    <a:p>
                      <a:r>
                        <a:rPr lang="en-GB" sz="2400" b="1" dirty="0">
                          <a:solidFill>
                            <a:srgbClr val="00B0F0"/>
                          </a:solidFill>
                          <a:latin typeface="Century Gothic" panose="020B0502020202020204" pitchFamily="34" charset="0"/>
                        </a:rPr>
                        <a:t>(the) trip, journey</a:t>
                      </a:r>
                    </a:p>
                  </a:txBody>
                  <a:tcPr/>
                </a:tc>
                <a:extLst>
                  <a:ext uri="{0D108BD9-81ED-4DB2-BD59-A6C34878D82A}">
                    <a16:rowId xmlns:a16="http://schemas.microsoft.com/office/drawing/2014/main" val="760878619"/>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favourite (f)</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(the) thing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dirty</a:t>
                      </a:r>
                    </a:p>
                  </a:txBody>
                  <a:tcPr/>
                </a:tc>
                <a:extLst>
                  <a:ext uri="{0D108BD9-81ED-4DB2-BD59-A6C34878D82A}">
                    <a16:rowId xmlns:a16="http://schemas.microsoft.com/office/drawing/2014/main" val="104769296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clean</a:t>
                      </a:r>
                    </a:p>
                    <a:p>
                      <a:endParaRPr lang="en-GB" sz="2400" b="1" dirty="0">
                        <a:solidFill>
                          <a:srgbClr val="92D05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sporty (m)</a:t>
                      </a:r>
                    </a:p>
                    <a:p>
                      <a:endParaRPr lang="en-GB" sz="2400" b="1" dirty="0">
                        <a:solidFill>
                          <a:srgbClr val="92D05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active (f)</a:t>
                      </a:r>
                    </a:p>
                    <a:p>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2198778360"/>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to write, writing</a:t>
                      </a:r>
                    </a:p>
                  </a:txBody>
                  <a:tcPr/>
                </a:tc>
                <a:tc>
                  <a:txBody>
                    <a:bodyPr/>
                    <a:lstStyle/>
                    <a:p>
                      <a:r>
                        <a:rPr lang="en-GB" sz="2300" b="1" dirty="0">
                          <a:solidFill>
                            <a:srgbClr val="FF3399"/>
                          </a:solidFill>
                          <a:latin typeface="Century Gothic" panose="020B0502020202020204" pitchFamily="34" charset="0"/>
                        </a:rPr>
                        <a:t>to speak, speaking</a:t>
                      </a:r>
                    </a:p>
                  </a:txBody>
                  <a:tcPr/>
                </a:tc>
                <a:tc>
                  <a:txBody>
                    <a:bodyPr/>
                    <a:lstStyle/>
                    <a:p>
                      <a:r>
                        <a:rPr lang="en-GB" sz="2400" b="1" dirty="0">
                          <a:solidFill>
                            <a:srgbClr val="FF3399"/>
                          </a:solidFill>
                          <a:latin typeface="Century Gothic" panose="020B0502020202020204" pitchFamily="34" charset="0"/>
                        </a:rPr>
                        <a:t>to read, reading</a:t>
                      </a:r>
                    </a:p>
                  </a:txBody>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to hate, hating</a:t>
                      </a:r>
                    </a:p>
                  </a:txBody>
                  <a:tcPr/>
                </a:tc>
                <a:tc>
                  <a:txBody>
                    <a:bodyPr/>
                    <a:lstStyle/>
                    <a:p>
                      <a:r>
                        <a:rPr lang="en-GB" sz="2400" b="1" dirty="0">
                          <a:solidFill>
                            <a:srgbClr val="FF3399"/>
                          </a:solidFill>
                          <a:latin typeface="Century Gothic" panose="020B0502020202020204" pitchFamily="34" charset="0"/>
                        </a:rPr>
                        <a:t>to study, studying</a:t>
                      </a:r>
                    </a:p>
                  </a:txBody>
                  <a:tcPr/>
                </a:tc>
                <a:tc>
                  <a:txBody>
                    <a:bodyPr/>
                    <a:lstStyle/>
                    <a:p>
                      <a:r>
                        <a:rPr lang="en-GB" sz="2400" b="1" dirty="0">
                          <a:solidFill>
                            <a:srgbClr val="FF3399"/>
                          </a:solidFill>
                          <a:latin typeface="Century Gothic" panose="020B0502020202020204" pitchFamily="34" charset="0"/>
                        </a:rPr>
                        <a:t>to listen, listening</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2800" b="1" dirty="0">
                <a:solidFill>
                  <a:srgbClr val="002060"/>
                </a:solidFill>
                <a:latin typeface="Century Gothic"/>
                <a:ea typeface="Century Gothic"/>
                <a:cs typeface="Century Gothic"/>
                <a:sym typeface="Century Gothic"/>
              </a:rPr>
              <a:t>Follow up 5:</a:t>
            </a:r>
            <a:endParaRPr lang="en-GB" sz="2800" dirty="0"/>
          </a:p>
        </p:txBody>
      </p:sp>
      <p:sp>
        <p:nvSpPr>
          <p:cNvPr id="9" name="TextBox 8">
            <a:extLst>
              <a:ext uri="{FF2B5EF4-FFF2-40B4-BE49-F238E27FC236}">
                <a16:creationId xmlns:a16="http://schemas.microsoft.com/office/drawing/2014/main" id="{26E49D80-89C5-409C-B5AA-4477A7C9E9A1}"/>
              </a:ext>
            </a:extLst>
          </p:cNvPr>
          <p:cNvSpPr txBox="1"/>
          <p:nvPr/>
        </p:nvSpPr>
        <p:spPr>
          <a:xfrm>
            <a:off x="2970791" y="107945"/>
            <a:ext cx="273324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646DB022-9ABC-4362-8D0C-7D69BC8F8FB0}"/>
              </a:ext>
            </a:extLst>
          </p:cNvPr>
          <p:cNvPicPr>
            <a:picLocks noChangeAspect="1"/>
          </p:cNvPicPr>
          <p:nvPr/>
        </p:nvPicPr>
        <p:blipFill>
          <a:blip r:embed="rId3"/>
          <a:stretch>
            <a:fillRect/>
          </a:stretch>
        </p:blipFill>
        <p:spPr>
          <a:xfrm>
            <a:off x="720303" y="2857345"/>
            <a:ext cx="1186070" cy="1080360"/>
          </a:xfrm>
          <a:prstGeom prst="rect">
            <a:avLst/>
          </a:prstGeom>
        </p:spPr>
      </p:pic>
      <p:pic>
        <p:nvPicPr>
          <p:cNvPr id="13" name="Picture 12" descr="Icon&#10;&#10;Description automatically generated">
            <a:extLst>
              <a:ext uri="{FF2B5EF4-FFF2-40B4-BE49-F238E27FC236}">
                <a16:creationId xmlns:a16="http://schemas.microsoft.com/office/drawing/2014/main" id="{AA79AF55-8D9E-4F54-AB9F-7C64F32650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777" y="1078021"/>
            <a:ext cx="1186070" cy="1186070"/>
          </a:xfrm>
          <a:prstGeom prst="rect">
            <a:avLst/>
          </a:prstGeom>
        </p:spPr>
      </p:pic>
      <p:pic>
        <p:nvPicPr>
          <p:cNvPr id="14" name="Picture 13">
            <a:extLst>
              <a:ext uri="{FF2B5EF4-FFF2-40B4-BE49-F238E27FC236}">
                <a16:creationId xmlns:a16="http://schemas.microsoft.com/office/drawing/2014/main" id="{F4EF391F-7185-43DB-888E-93C41614F796}"/>
              </a:ext>
            </a:extLst>
          </p:cNvPr>
          <p:cNvPicPr>
            <a:picLocks noChangeAspect="1"/>
          </p:cNvPicPr>
          <p:nvPr/>
        </p:nvPicPr>
        <p:blipFill>
          <a:blip r:embed="rId5"/>
          <a:stretch>
            <a:fillRect/>
          </a:stretch>
        </p:blipFill>
        <p:spPr>
          <a:xfrm>
            <a:off x="922093" y="4558325"/>
            <a:ext cx="804850" cy="762489"/>
          </a:xfrm>
          <a:prstGeom prst="rect">
            <a:avLst/>
          </a:prstGeom>
        </p:spPr>
      </p:pic>
      <p:sp>
        <p:nvSpPr>
          <p:cNvPr id="15" name="TextBox 14">
            <a:extLst>
              <a:ext uri="{FF2B5EF4-FFF2-40B4-BE49-F238E27FC236}">
                <a16:creationId xmlns:a16="http://schemas.microsoft.com/office/drawing/2014/main" id="{ECBBC338-E178-4E0F-9CAB-A446C38D7E5A}"/>
              </a:ext>
            </a:extLst>
          </p:cNvPr>
          <p:cNvSpPr txBox="1"/>
          <p:nvPr/>
        </p:nvSpPr>
        <p:spPr>
          <a:xfrm>
            <a:off x="984081" y="532077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16" name="TextBox 15">
            <a:extLst>
              <a:ext uri="{FF2B5EF4-FFF2-40B4-BE49-F238E27FC236}">
                <a16:creationId xmlns:a16="http://schemas.microsoft.com/office/drawing/2014/main" id="{39A1D7E5-963A-4B67-B769-F6E321F68BA1}"/>
              </a:ext>
            </a:extLst>
          </p:cNvPr>
          <p:cNvSpPr txBox="1"/>
          <p:nvPr/>
        </p:nvSpPr>
        <p:spPr>
          <a:xfrm>
            <a:off x="922093" y="387770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17" name="TextBox 16">
            <a:extLst>
              <a:ext uri="{FF2B5EF4-FFF2-40B4-BE49-F238E27FC236}">
                <a16:creationId xmlns:a16="http://schemas.microsoft.com/office/drawing/2014/main" id="{6B96F05F-0841-462A-8980-73649075DAD8}"/>
              </a:ext>
            </a:extLst>
          </p:cNvPr>
          <p:cNvSpPr txBox="1"/>
          <p:nvPr/>
        </p:nvSpPr>
        <p:spPr>
          <a:xfrm>
            <a:off x="993953" y="200240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18" name="TextBox 17">
            <a:extLst>
              <a:ext uri="{FF2B5EF4-FFF2-40B4-BE49-F238E27FC236}">
                <a16:creationId xmlns:a16="http://schemas.microsoft.com/office/drawing/2014/main" id="{15CE0EFC-CF0B-451D-8115-2F7400E122CF}"/>
              </a:ext>
            </a:extLst>
          </p:cNvPr>
          <p:cNvSpPr txBox="1"/>
          <p:nvPr/>
        </p:nvSpPr>
        <p:spPr>
          <a:xfrm>
            <a:off x="2184381" y="5767634"/>
            <a:ext cx="2215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détester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19" name="TextBox 18">
            <a:extLst>
              <a:ext uri="{FF2B5EF4-FFF2-40B4-BE49-F238E27FC236}">
                <a16:creationId xmlns:a16="http://schemas.microsoft.com/office/drawing/2014/main" id="{C7F15B3A-B5E1-4517-BF93-AA6FC4542877}"/>
              </a:ext>
            </a:extLst>
          </p:cNvPr>
          <p:cNvSpPr txBox="1"/>
          <p:nvPr/>
        </p:nvSpPr>
        <p:spPr>
          <a:xfrm>
            <a:off x="4584083" y="5741066"/>
            <a:ext cx="29753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étudier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0" name="TextBox 19">
            <a:extLst>
              <a:ext uri="{FF2B5EF4-FFF2-40B4-BE49-F238E27FC236}">
                <a16:creationId xmlns:a16="http://schemas.microsoft.com/office/drawing/2014/main" id="{6B60A5E3-423D-4C51-8C15-C55D8941F9BE}"/>
              </a:ext>
            </a:extLst>
          </p:cNvPr>
          <p:cNvSpPr txBox="1"/>
          <p:nvPr/>
        </p:nvSpPr>
        <p:spPr>
          <a:xfrm>
            <a:off x="7614455" y="5741066"/>
            <a:ext cx="28184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écouter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1" name="TextBox 20">
            <a:extLst>
              <a:ext uri="{FF2B5EF4-FFF2-40B4-BE49-F238E27FC236}">
                <a16:creationId xmlns:a16="http://schemas.microsoft.com/office/drawing/2014/main" id="{66414712-A483-4344-9C57-087954814B21}"/>
              </a:ext>
            </a:extLst>
          </p:cNvPr>
          <p:cNvSpPr txBox="1"/>
          <p:nvPr/>
        </p:nvSpPr>
        <p:spPr>
          <a:xfrm>
            <a:off x="2201658" y="4880718"/>
            <a:ext cx="26379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écrire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2" name="TextBox 21">
            <a:extLst>
              <a:ext uri="{FF2B5EF4-FFF2-40B4-BE49-F238E27FC236}">
                <a16:creationId xmlns:a16="http://schemas.microsoft.com/office/drawing/2014/main" id="{74CB81DA-229C-46EA-88FD-D8546030C841}"/>
              </a:ext>
            </a:extLst>
          </p:cNvPr>
          <p:cNvSpPr txBox="1"/>
          <p:nvPr/>
        </p:nvSpPr>
        <p:spPr>
          <a:xfrm>
            <a:off x="4556463" y="4880718"/>
            <a:ext cx="31842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parler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4" name="TextBox 23">
            <a:extLst>
              <a:ext uri="{FF2B5EF4-FFF2-40B4-BE49-F238E27FC236}">
                <a16:creationId xmlns:a16="http://schemas.microsoft.com/office/drawing/2014/main" id="{6CDFE3BD-128B-45E4-8251-20EE47E201F1}"/>
              </a:ext>
            </a:extLst>
          </p:cNvPr>
          <p:cNvSpPr txBox="1"/>
          <p:nvPr/>
        </p:nvSpPr>
        <p:spPr>
          <a:xfrm>
            <a:off x="2213689" y="400782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propre</a:t>
            </a:r>
          </a:p>
        </p:txBody>
      </p:sp>
      <p:sp>
        <p:nvSpPr>
          <p:cNvPr id="25" name="TextBox 24">
            <a:extLst>
              <a:ext uri="{FF2B5EF4-FFF2-40B4-BE49-F238E27FC236}">
                <a16:creationId xmlns:a16="http://schemas.microsoft.com/office/drawing/2014/main" id="{A5F18B9B-255E-4223-8B21-F62B2F1451A0}"/>
              </a:ext>
            </a:extLst>
          </p:cNvPr>
          <p:cNvSpPr txBox="1"/>
          <p:nvPr/>
        </p:nvSpPr>
        <p:spPr>
          <a:xfrm>
            <a:off x="4615137" y="4000815"/>
            <a:ext cx="28435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sportif</a:t>
            </a:r>
          </a:p>
        </p:txBody>
      </p:sp>
      <p:sp>
        <p:nvSpPr>
          <p:cNvPr id="26" name="TextBox 25">
            <a:extLst>
              <a:ext uri="{FF2B5EF4-FFF2-40B4-BE49-F238E27FC236}">
                <a16:creationId xmlns:a16="http://schemas.microsoft.com/office/drawing/2014/main" id="{94C1EE82-F948-4AB2-9EF8-F58C478320A1}"/>
              </a:ext>
            </a:extLst>
          </p:cNvPr>
          <p:cNvSpPr txBox="1"/>
          <p:nvPr/>
        </p:nvSpPr>
        <p:spPr>
          <a:xfrm>
            <a:off x="7570337" y="4017013"/>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active</a:t>
            </a:r>
          </a:p>
        </p:txBody>
      </p:sp>
      <p:sp>
        <p:nvSpPr>
          <p:cNvPr id="27" name="TextBox 26">
            <a:extLst>
              <a:ext uri="{FF2B5EF4-FFF2-40B4-BE49-F238E27FC236}">
                <a16:creationId xmlns:a16="http://schemas.microsoft.com/office/drawing/2014/main" id="{D9254AB9-13E1-4255-BC9F-D47513E7182D}"/>
              </a:ext>
            </a:extLst>
          </p:cNvPr>
          <p:cNvSpPr txBox="1"/>
          <p:nvPr/>
        </p:nvSpPr>
        <p:spPr>
          <a:xfrm>
            <a:off x="2213689" y="3120912"/>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préférée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8" name="TextBox 27">
            <a:extLst>
              <a:ext uri="{FF2B5EF4-FFF2-40B4-BE49-F238E27FC236}">
                <a16:creationId xmlns:a16="http://schemas.microsoft.com/office/drawing/2014/main" id="{69E142E6-ED99-4540-BDDD-953D3CA8E296}"/>
              </a:ext>
            </a:extLst>
          </p:cNvPr>
          <p:cNvSpPr txBox="1"/>
          <p:nvPr/>
        </p:nvSpPr>
        <p:spPr>
          <a:xfrm>
            <a:off x="4579727" y="3148439"/>
            <a:ext cx="31270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la chose</a:t>
            </a:r>
          </a:p>
        </p:txBody>
      </p:sp>
      <p:sp>
        <p:nvSpPr>
          <p:cNvPr id="30" name="TextBox 29">
            <a:extLst>
              <a:ext uri="{FF2B5EF4-FFF2-40B4-BE49-F238E27FC236}">
                <a16:creationId xmlns:a16="http://schemas.microsoft.com/office/drawing/2014/main" id="{93062BAF-8583-48AE-86DE-F80E6D98CE4B}"/>
              </a:ext>
            </a:extLst>
          </p:cNvPr>
          <p:cNvSpPr txBox="1"/>
          <p:nvPr/>
        </p:nvSpPr>
        <p:spPr>
          <a:xfrm>
            <a:off x="2213689" y="2320332"/>
            <a:ext cx="24218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rester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1" name="TextBox 30">
            <a:extLst>
              <a:ext uri="{FF2B5EF4-FFF2-40B4-BE49-F238E27FC236}">
                <a16:creationId xmlns:a16="http://schemas.microsoft.com/office/drawing/2014/main" id="{499D405B-E097-43B2-BE83-1D1876AC2FAA}"/>
              </a:ext>
            </a:extLst>
          </p:cNvPr>
          <p:cNvSpPr txBox="1"/>
          <p:nvPr/>
        </p:nvSpPr>
        <p:spPr>
          <a:xfrm>
            <a:off x="4556463" y="2294794"/>
            <a:ext cx="2792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montrer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2" name="TextBox 31">
            <a:extLst>
              <a:ext uri="{FF2B5EF4-FFF2-40B4-BE49-F238E27FC236}">
                <a16:creationId xmlns:a16="http://schemas.microsoft.com/office/drawing/2014/main" id="{B10707A9-134A-432D-ADDE-3BDE436DCF47}"/>
              </a:ext>
            </a:extLst>
          </p:cNvPr>
          <p:cNvSpPr txBox="1"/>
          <p:nvPr/>
        </p:nvSpPr>
        <p:spPr>
          <a:xfrm>
            <a:off x="7585125" y="2315091"/>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le voyage</a:t>
            </a:r>
          </a:p>
        </p:txBody>
      </p:sp>
      <p:sp>
        <p:nvSpPr>
          <p:cNvPr id="33" name="TextBox 32">
            <a:extLst>
              <a:ext uri="{FF2B5EF4-FFF2-40B4-BE49-F238E27FC236}">
                <a16:creationId xmlns:a16="http://schemas.microsoft.com/office/drawing/2014/main" id="{621774DD-790F-49C5-8D28-A1CE3701C589}"/>
              </a:ext>
            </a:extLst>
          </p:cNvPr>
          <p:cNvSpPr txBox="1"/>
          <p:nvPr/>
        </p:nvSpPr>
        <p:spPr>
          <a:xfrm>
            <a:off x="2162229" y="1453053"/>
            <a:ext cx="24218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souvent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4" name="TextBox 33">
            <a:extLst>
              <a:ext uri="{FF2B5EF4-FFF2-40B4-BE49-F238E27FC236}">
                <a16:creationId xmlns:a16="http://schemas.microsoft.com/office/drawing/2014/main" id="{991F7AE0-17FA-4B3B-AFB7-48F96042CEBC}"/>
              </a:ext>
            </a:extLst>
          </p:cNvPr>
          <p:cNvSpPr txBox="1"/>
          <p:nvPr/>
        </p:nvSpPr>
        <p:spPr>
          <a:xfrm>
            <a:off x="4480519" y="1440223"/>
            <a:ext cx="32309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ce</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moment</a:t>
            </a:r>
          </a:p>
        </p:txBody>
      </p:sp>
      <p:pic>
        <p:nvPicPr>
          <p:cNvPr id="36" name="Picture 35" descr="Icon&#10;&#10;Description automatically generated">
            <a:extLst>
              <a:ext uri="{FF2B5EF4-FFF2-40B4-BE49-F238E27FC236}">
                <a16:creationId xmlns:a16="http://schemas.microsoft.com/office/drawing/2014/main" id="{337EC94A-0B2D-4D9C-AF67-6B8A074167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37" name="Picture 36" descr="Icon&#10;&#10;Description automatically generated">
            <a:extLst>
              <a:ext uri="{FF2B5EF4-FFF2-40B4-BE49-F238E27FC236}">
                <a16:creationId xmlns:a16="http://schemas.microsoft.com/office/drawing/2014/main" id="{2BE243B4-A0A9-48A6-BACD-99578A7AE4C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38" name="Explosion: 8 Points 37">
            <a:extLst>
              <a:ext uri="{FF2B5EF4-FFF2-40B4-BE49-F238E27FC236}">
                <a16:creationId xmlns:a16="http://schemas.microsoft.com/office/drawing/2014/main" id="{569C178E-4EAD-4296-B369-677629C63484}"/>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39" name="Explosion: 8 Points 38">
            <a:extLst>
              <a:ext uri="{FF2B5EF4-FFF2-40B4-BE49-F238E27FC236}">
                <a16:creationId xmlns:a16="http://schemas.microsoft.com/office/drawing/2014/main" id="{6B350DF9-965D-43CD-B2C7-2DEC2339A2F8}"/>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sym typeface="Arial"/>
            </a:endParaRPr>
          </a:p>
        </p:txBody>
      </p:sp>
      <p:sp>
        <p:nvSpPr>
          <p:cNvPr id="40" name="TextBox 39">
            <a:extLst>
              <a:ext uri="{FF2B5EF4-FFF2-40B4-BE49-F238E27FC236}">
                <a16:creationId xmlns:a16="http://schemas.microsoft.com/office/drawing/2014/main" id="{39D68553-E680-4AE5-B4CA-8137C22A3D4F}"/>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ea typeface="+mn-ea"/>
                <a:cs typeface="Arial"/>
                <a:sym typeface="Arial"/>
              </a:rPr>
              <a:t>mots</a:t>
            </a:r>
          </a:p>
        </p:txBody>
      </p:sp>
      <p:sp>
        <p:nvSpPr>
          <p:cNvPr id="41" name="Title 2">
            <a:extLst>
              <a:ext uri="{FF2B5EF4-FFF2-40B4-BE49-F238E27FC236}">
                <a16:creationId xmlns:a16="http://schemas.microsoft.com/office/drawing/2014/main" id="{F508EB62-4A8B-4F4A-B29C-B1642553F79E}"/>
              </a:ext>
            </a:extLst>
          </p:cNvPr>
          <p:cNvSpPr txBox="1">
            <a:spLocks/>
          </p:cNvSpPr>
          <p:nvPr/>
        </p:nvSpPr>
        <p:spPr>
          <a:xfrm>
            <a:off x="10656562" y="1081382"/>
            <a:ext cx="1557451" cy="374973"/>
          </a:xfrm>
          <a:prstGeom prst="rect">
            <a:avLst/>
          </a:prstGeom>
          <a:solidFill>
            <a:srgbClr val="FF0066"/>
          </a:solidFill>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35" name="Google Shape;167;p2">
            <a:extLst>
              <a:ext uri="{FF2B5EF4-FFF2-40B4-BE49-F238E27FC236}">
                <a16:creationId xmlns:a16="http://schemas.microsoft.com/office/drawing/2014/main" id="{14BDAE56-E1B1-4BD9-A16F-E33FED31501E}"/>
              </a:ext>
            </a:extLst>
          </p:cNvPr>
          <p:cNvSpPr/>
          <p:nvPr/>
        </p:nvSpPr>
        <p:spPr>
          <a:xfrm>
            <a:off x="123171" y="128500"/>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3" name="TextBox 42">
            <a:extLst>
              <a:ext uri="{FF2B5EF4-FFF2-40B4-BE49-F238E27FC236}">
                <a16:creationId xmlns:a16="http://schemas.microsoft.com/office/drawing/2014/main" id="{D72B6A24-A066-49A8-846C-5E7A1DBDC0C5}"/>
              </a:ext>
            </a:extLst>
          </p:cNvPr>
          <p:cNvSpPr txBox="1"/>
          <p:nvPr/>
        </p:nvSpPr>
        <p:spPr>
          <a:xfrm>
            <a:off x="7585125" y="4846673"/>
            <a:ext cx="31842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lire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4" name="TextBox 43">
            <a:extLst>
              <a:ext uri="{FF2B5EF4-FFF2-40B4-BE49-F238E27FC236}">
                <a16:creationId xmlns:a16="http://schemas.microsoft.com/office/drawing/2014/main" id="{09F07A6B-EF96-4344-A7A1-C6ED976D674E}"/>
              </a:ext>
            </a:extLst>
          </p:cNvPr>
          <p:cNvSpPr txBox="1"/>
          <p:nvPr/>
        </p:nvSpPr>
        <p:spPr>
          <a:xfrm>
            <a:off x="7585125" y="3156665"/>
            <a:ext cx="31270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sale</a:t>
            </a:r>
          </a:p>
        </p:txBody>
      </p:sp>
      <p:sp>
        <p:nvSpPr>
          <p:cNvPr id="45" name="TextBox 44">
            <a:extLst>
              <a:ext uri="{FF2B5EF4-FFF2-40B4-BE49-F238E27FC236}">
                <a16:creationId xmlns:a16="http://schemas.microsoft.com/office/drawing/2014/main" id="{BFE1D1AC-BDAA-4267-8202-8AFC72AFE5FB}"/>
              </a:ext>
            </a:extLst>
          </p:cNvPr>
          <p:cNvSpPr txBox="1"/>
          <p:nvPr/>
        </p:nvSpPr>
        <p:spPr>
          <a:xfrm>
            <a:off x="7488589" y="1390006"/>
            <a:ext cx="32309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arriver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Tree>
    <p:extLst>
      <p:ext uri="{BB962C8B-B14F-4D97-AF65-F5344CB8AC3E}">
        <p14:creationId xmlns:p14="http://schemas.microsoft.com/office/powerpoint/2010/main" val="3436074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4" grpId="0"/>
      <p:bldP spid="25" grpId="0"/>
      <p:bldP spid="26" grpId="0"/>
      <p:bldP spid="27" grpId="0"/>
      <p:bldP spid="28" grpId="0"/>
      <p:bldP spid="30" grpId="0"/>
      <p:bldP spid="31" grpId="0"/>
      <p:bldP spid="32" grpId="0"/>
      <p:bldP spid="33" grpId="0"/>
      <p:bldP spid="34" grpId="0"/>
      <p:bldP spid="43" grpId="0"/>
      <p:bldP spid="44" grpId="0"/>
      <p:bldP spid="4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423811" y="18172"/>
            <a:ext cx="89451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23" name="Table 4">
            <a:extLst>
              <a:ext uri="{FF2B5EF4-FFF2-40B4-BE49-F238E27FC236}">
                <a16:creationId xmlns:a16="http://schemas.microsoft.com/office/drawing/2014/main" id="{8D7DFEC8-4631-48B9-9213-CBAFD88CCF17}"/>
              </a:ext>
            </a:extLst>
          </p:cNvPr>
          <p:cNvGraphicFramePr>
            <a:graphicFrameLocks noGrp="1"/>
          </p:cNvGraphicFramePr>
          <p:nvPr>
            <p:extLst>
              <p:ext uri="{D42A27DB-BD31-4B8C-83A1-F6EECF244321}">
                <p14:modId xmlns:p14="http://schemas.microsoft.com/office/powerpoint/2010/main" val="3121236531"/>
              </p:ext>
            </p:extLst>
          </p:nvPr>
        </p:nvGraphicFramePr>
        <p:xfrm>
          <a:off x="401618" y="1026110"/>
          <a:ext cx="9810698" cy="5168388"/>
        </p:xfrm>
        <a:graphic>
          <a:graphicData uri="http://schemas.openxmlformats.org/drawingml/2006/table">
            <a:tbl>
              <a:tblPr firstRow="1" bandRow="1"/>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8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err="1">
                          <a:solidFill>
                            <a:srgbClr val="002060"/>
                          </a:solidFill>
                          <a:latin typeface="Century Gothic" panose="020B0502020202020204" pitchFamily="34" charset="0"/>
                        </a:rPr>
                        <a:t>rester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err="1">
                          <a:solidFill>
                            <a:srgbClr val="002060"/>
                          </a:solidFill>
                          <a:latin typeface="Century Gothic" panose="020B0502020202020204" pitchFamily="34" charset="0"/>
                        </a:rPr>
                        <a:t>montrer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a:solidFill>
                            <a:srgbClr val="002060"/>
                          </a:solidFill>
                          <a:latin typeface="Century Gothic" panose="020B0502020202020204" pitchFamily="34" charset="0"/>
                        </a:rPr>
                        <a:t>le voyage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a:solidFill>
                            <a:srgbClr val="002060"/>
                          </a:solidFill>
                          <a:latin typeface="Century Gothic" panose="020B0502020202020204" pitchFamily="34" charset="0"/>
                        </a:rPr>
                        <a:t>à</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err="1">
                          <a:solidFill>
                            <a:srgbClr val="002060"/>
                          </a:solidFill>
                          <a:latin typeface="Century Gothic" panose="020B0502020202020204" pitchFamily="34" charset="0"/>
                        </a:rPr>
                        <a:t>en</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ce</a:t>
                      </a:r>
                      <a:r>
                        <a:rPr lang="en-GB" sz="2400" b="1" dirty="0">
                          <a:solidFill>
                            <a:srgbClr val="002060"/>
                          </a:solidFill>
                          <a:latin typeface="Century Gothic" panose="020B0502020202020204" pitchFamily="34" charset="0"/>
                        </a:rPr>
                        <a:t> moment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err="1">
                          <a:solidFill>
                            <a:srgbClr val="002060"/>
                          </a:solidFill>
                          <a:latin typeface="Century Gothic" panose="020B0502020202020204" pitchFamily="34" charset="0"/>
                        </a:rPr>
                        <a:t>souvent</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row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sportive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massif</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la chose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préféré</a:t>
                      </a:r>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sale</a:t>
                      </a:r>
                    </a:p>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propre</a:t>
                      </a:r>
                    </a:p>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2198778360"/>
                  </a:ext>
                </a:extLst>
              </a:tr>
              <a:tr h="861398">
                <a:tc row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err="1">
                          <a:solidFill>
                            <a:srgbClr val="002060"/>
                          </a:solidFill>
                          <a:latin typeface="Century Gothic" panose="020B0502020202020204" pitchFamily="34" charset="0"/>
                        </a:rPr>
                        <a:t>détester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err="1">
                          <a:solidFill>
                            <a:srgbClr val="002060"/>
                          </a:solidFill>
                          <a:latin typeface="Century Gothic" panose="020B0502020202020204" pitchFamily="34" charset="0"/>
                        </a:rPr>
                        <a:t>écrire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err="1">
                          <a:solidFill>
                            <a:srgbClr val="002060"/>
                          </a:solidFill>
                          <a:latin typeface="Century Gothic" panose="020B0502020202020204" pitchFamily="34" charset="0"/>
                        </a:rPr>
                        <a:t>écouter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a:solidFill>
                            <a:srgbClr val="002060"/>
                          </a:solidFill>
                          <a:latin typeface="Century Gothic" panose="020B0502020202020204" pitchFamily="34" charset="0"/>
                        </a:rPr>
                        <a:t>lire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err="1">
                          <a:solidFill>
                            <a:srgbClr val="002060"/>
                          </a:solidFill>
                          <a:latin typeface="Century Gothic" panose="020B0502020202020204" pitchFamily="34" charset="0"/>
                        </a:rPr>
                        <a:t>parler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2400" b="1" dirty="0" err="1">
                          <a:solidFill>
                            <a:srgbClr val="002060"/>
                          </a:solidFill>
                          <a:latin typeface="Century Gothic" panose="020B0502020202020204" pitchFamily="34" charset="0"/>
                        </a:rPr>
                        <a:t>étudier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pic>
        <p:nvPicPr>
          <p:cNvPr id="24" name="Picture 23">
            <a:extLst>
              <a:ext uri="{FF2B5EF4-FFF2-40B4-BE49-F238E27FC236}">
                <a16:creationId xmlns:a16="http://schemas.microsoft.com/office/drawing/2014/main" id="{CE3CB868-5C97-4C1B-ABC1-35C29247B749}"/>
              </a:ext>
            </a:extLst>
          </p:cNvPr>
          <p:cNvPicPr>
            <a:picLocks noChangeAspect="1"/>
          </p:cNvPicPr>
          <p:nvPr/>
        </p:nvPicPr>
        <p:blipFill>
          <a:blip r:embed="rId5"/>
          <a:stretch>
            <a:fillRect/>
          </a:stretch>
        </p:blipFill>
        <p:spPr>
          <a:xfrm>
            <a:off x="720303" y="2857345"/>
            <a:ext cx="1186070" cy="1080360"/>
          </a:xfrm>
          <a:prstGeom prst="rect">
            <a:avLst/>
          </a:prstGeom>
        </p:spPr>
      </p:pic>
      <p:pic>
        <p:nvPicPr>
          <p:cNvPr id="25" name="Picture 24" descr="Icon&#10;&#10;Description automatically generated">
            <a:extLst>
              <a:ext uri="{FF2B5EF4-FFF2-40B4-BE49-F238E27FC236}">
                <a16:creationId xmlns:a16="http://schemas.microsoft.com/office/drawing/2014/main" id="{82A7E042-8282-474C-AA94-CA1A33E536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5777" y="1078021"/>
            <a:ext cx="1186070" cy="1186070"/>
          </a:xfrm>
          <a:prstGeom prst="rect">
            <a:avLst/>
          </a:prstGeom>
        </p:spPr>
      </p:pic>
      <p:pic>
        <p:nvPicPr>
          <p:cNvPr id="26" name="Picture 25">
            <a:extLst>
              <a:ext uri="{FF2B5EF4-FFF2-40B4-BE49-F238E27FC236}">
                <a16:creationId xmlns:a16="http://schemas.microsoft.com/office/drawing/2014/main" id="{A21FCE0E-4DD2-40D2-ADEC-6AF5226F6BA0}"/>
              </a:ext>
            </a:extLst>
          </p:cNvPr>
          <p:cNvPicPr>
            <a:picLocks noChangeAspect="1"/>
          </p:cNvPicPr>
          <p:nvPr/>
        </p:nvPicPr>
        <p:blipFill>
          <a:blip r:embed="rId7"/>
          <a:stretch>
            <a:fillRect/>
          </a:stretch>
        </p:blipFill>
        <p:spPr>
          <a:xfrm>
            <a:off x="823452" y="4558286"/>
            <a:ext cx="804850" cy="762489"/>
          </a:xfrm>
          <a:prstGeom prst="rect">
            <a:avLst/>
          </a:prstGeom>
        </p:spPr>
      </p:pic>
      <p:sp>
        <p:nvSpPr>
          <p:cNvPr id="27" name="TextBox 26">
            <a:extLst>
              <a:ext uri="{FF2B5EF4-FFF2-40B4-BE49-F238E27FC236}">
                <a16:creationId xmlns:a16="http://schemas.microsoft.com/office/drawing/2014/main" id="{0E29F768-BE84-4408-A656-DA6D998A58DB}"/>
              </a:ext>
            </a:extLst>
          </p:cNvPr>
          <p:cNvSpPr txBox="1"/>
          <p:nvPr/>
        </p:nvSpPr>
        <p:spPr>
          <a:xfrm>
            <a:off x="984081" y="532077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29" name="TextBox 28">
            <a:extLst>
              <a:ext uri="{FF2B5EF4-FFF2-40B4-BE49-F238E27FC236}">
                <a16:creationId xmlns:a16="http://schemas.microsoft.com/office/drawing/2014/main" id="{E5F50B55-4B1F-4332-A65B-72EEB13F2177}"/>
              </a:ext>
            </a:extLst>
          </p:cNvPr>
          <p:cNvSpPr txBox="1"/>
          <p:nvPr/>
        </p:nvSpPr>
        <p:spPr>
          <a:xfrm>
            <a:off x="922093" y="387770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30" name="TextBox 29">
            <a:extLst>
              <a:ext uri="{FF2B5EF4-FFF2-40B4-BE49-F238E27FC236}">
                <a16:creationId xmlns:a16="http://schemas.microsoft.com/office/drawing/2014/main" id="{5935DBDE-66D6-4D00-8C90-37BA9915E582}"/>
              </a:ext>
            </a:extLst>
          </p:cNvPr>
          <p:cNvSpPr txBox="1"/>
          <p:nvPr/>
        </p:nvSpPr>
        <p:spPr>
          <a:xfrm>
            <a:off x="993953" y="2002406"/>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Tree>
    <p:extLst>
      <p:ext uri="{BB962C8B-B14F-4D97-AF65-F5344CB8AC3E}">
        <p14:creationId xmlns:p14="http://schemas.microsoft.com/office/powerpoint/2010/main" val="1077907459"/>
      </p:ext>
    </p:extLst>
  </p:cSld>
  <p:clrMapOvr>
    <a:masterClrMapping/>
  </p:clrMapOvr>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1873</TotalTime>
  <Words>1993</Words>
  <Application>Microsoft Office PowerPoint</Application>
  <PresentationFormat>Widescreen</PresentationFormat>
  <Paragraphs>324</Paragraphs>
  <Slides>10</Slides>
  <Notes>10</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10</vt:i4>
      </vt:variant>
    </vt:vector>
  </HeadingPairs>
  <TitlesOfParts>
    <vt:vector size="22" baseType="lpstr">
      <vt:lpstr>Arial</vt:lpstr>
      <vt:lpstr>Calibri</vt:lpstr>
      <vt:lpstr>Calibri Light</vt:lpstr>
      <vt:lpstr>Cavolini</vt:lpstr>
      <vt:lpstr>Century Gothic</vt:lpstr>
      <vt:lpstr>Eras Demi ITC</vt:lpstr>
      <vt:lpstr>Modern Love</vt:lpstr>
      <vt:lpstr>Symbol</vt:lpstr>
      <vt:lpstr>Wingdings</vt:lpstr>
      <vt:lpstr>1_Office Theme</vt:lpstr>
      <vt:lpstr>2_Office Theme</vt:lpstr>
      <vt:lpstr>5_Office Theme</vt:lpstr>
      <vt:lpstr>Expressing likes and saying what I and others do </vt:lpstr>
      <vt:lpstr>Follow up 1: C’est [-tion] ou [-ssion] ? </vt:lpstr>
      <vt:lpstr>Follow up 2:</vt:lpstr>
      <vt:lpstr>Follow up 3</vt:lpstr>
      <vt:lpstr>Questions</vt:lpstr>
      <vt:lpstr>Follow up 4 </vt:lpstr>
      <vt:lpstr>vocabulaire</vt:lpstr>
      <vt:lpstr>Follow up 5:</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58</cp:revision>
  <dcterms:created xsi:type="dcterms:W3CDTF">2021-06-12T06:20:35Z</dcterms:created>
  <dcterms:modified xsi:type="dcterms:W3CDTF">2023-06-19T12:59:41Z</dcterms:modified>
</cp:coreProperties>
</file>