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375" r:id="rId3"/>
    <p:sldId id="959" r:id="rId4"/>
    <p:sldId id="960" r:id="rId5"/>
    <p:sldId id="708" r:id="rId6"/>
    <p:sldId id="951" r:id="rId7"/>
    <p:sldId id="956" r:id="rId8"/>
    <p:sldId id="957" r:id="rId9"/>
    <p:sldId id="497" r:id="rId10"/>
    <p:sldId id="50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2994B2"/>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98F6A3-4352-44FA-A388-1633775E226B}" v="71" dt="2023-05-26T22:05:14.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54759" autoAdjust="0"/>
  </p:normalViewPr>
  <p:slideViewPr>
    <p:cSldViewPr snapToGrid="0">
      <p:cViewPr varScale="1">
        <p:scale>
          <a:sx n="59" d="100"/>
          <a:sy n="59" d="100"/>
        </p:scale>
        <p:origin x="1890"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C598F6A3-4352-44FA-A388-1633775E226B}"/>
    <pc:docChg chg="undo custSel addSld delSld modSld">
      <pc:chgData name="Tom Dawes" userId="fe899cd594ff6f3a" providerId="LiveId" clId="{C598F6A3-4352-44FA-A388-1633775E226B}" dt="2023-05-26T22:01:53.290" v="206"/>
      <pc:docMkLst>
        <pc:docMk/>
      </pc:docMkLst>
      <pc:sldChg chg="addSp delSp modSp add del mod">
        <pc:chgData name="Tom Dawes" userId="fe899cd594ff6f3a" providerId="LiveId" clId="{C598F6A3-4352-44FA-A388-1633775E226B}" dt="2023-05-26T21:42:26.982" v="160" actId="47"/>
        <pc:sldMkLst>
          <pc:docMk/>
          <pc:sldMk cId="4138849421" sldId="291"/>
        </pc:sldMkLst>
        <pc:spChg chg="mod">
          <ac:chgData name="Tom Dawes" userId="fe899cd594ff6f3a" providerId="LiveId" clId="{C598F6A3-4352-44FA-A388-1633775E226B}" dt="2023-05-26T21:41:02.855" v="154" actId="20577"/>
          <ac:spMkLst>
            <pc:docMk/>
            <pc:sldMk cId="4138849421" sldId="291"/>
            <ac:spMk id="20" creationId="{CC90349D-98E3-4F93-97CB-55A85595D18A}"/>
          </ac:spMkLst>
        </pc:spChg>
        <pc:spChg chg="mod">
          <ac:chgData name="Tom Dawes" userId="fe899cd594ff6f3a" providerId="LiveId" clId="{C598F6A3-4352-44FA-A388-1633775E226B}" dt="2023-05-26T21:41:01.457" v="150" actId="20577"/>
          <ac:spMkLst>
            <pc:docMk/>
            <pc:sldMk cId="4138849421" sldId="291"/>
            <ac:spMk id="23" creationId="{18F78918-6EB8-496A-B678-8A874DFAD427}"/>
          </ac:spMkLst>
        </pc:spChg>
        <pc:spChg chg="add mod">
          <ac:chgData name="Tom Dawes" userId="fe899cd594ff6f3a" providerId="LiveId" clId="{C598F6A3-4352-44FA-A388-1633775E226B}" dt="2023-05-26T21:36:35.588" v="10" actId="1076"/>
          <ac:spMkLst>
            <pc:docMk/>
            <pc:sldMk cId="4138849421" sldId="291"/>
            <ac:spMk id="24" creationId="{E8AD1F13-682F-5B03-A4DC-A1ED5E7A5D3C}"/>
          </ac:spMkLst>
        </pc:spChg>
        <pc:spChg chg="del">
          <ac:chgData name="Tom Dawes" userId="fe899cd594ff6f3a" providerId="LiveId" clId="{C598F6A3-4352-44FA-A388-1633775E226B}" dt="2023-05-26T21:36:27.512" v="9" actId="478"/>
          <ac:spMkLst>
            <pc:docMk/>
            <pc:sldMk cId="4138849421" sldId="291"/>
            <ac:spMk id="28" creationId="{F360F581-96B4-4948-827E-549681739C25}"/>
          </ac:spMkLst>
        </pc:spChg>
        <pc:graphicFrameChg chg="add del mod">
          <ac:chgData name="Tom Dawes" userId="fe899cd594ff6f3a" providerId="LiveId" clId="{C598F6A3-4352-44FA-A388-1633775E226B}" dt="2023-05-26T21:37:26.602" v="12" actId="478"/>
          <ac:graphicFrameMkLst>
            <pc:docMk/>
            <pc:sldMk cId="4138849421" sldId="291"/>
            <ac:graphicFrameMk id="31" creationId="{25679A92-202A-82E8-14F7-347DCB7DFDB7}"/>
          </ac:graphicFrameMkLst>
        </pc:graphicFrameChg>
      </pc:sldChg>
      <pc:sldChg chg="del">
        <pc:chgData name="Tom Dawes" userId="fe899cd594ff6f3a" providerId="LiveId" clId="{C598F6A3-4352-44FA-A388-1633775E226B}" dt="2023-05-26T21:35:11.100" v="2" actId="47"/>
        <pc:sldMkLst>
          <pc:docMk/>
          <pc:sldMk cId="3873820891" sldId="375"/>
        </pc:sldMkLst>
      </pc:sldChg>
      <pc:sldChg chg="addSp delSp modSp mod modAnim">
        <pc:chgData name="Tom Dawes" userId="fe899cd594ff6f3a" providerId="LiveId" clId="{C598F6A3-4352-44FA-A388-1633775E226B}" dt="2023-05-26T21:49:29.227" v="183"/>
        <pc:sldMkLst>
          <pc:docMk/>
          <pc:sldMk cId="475173880" sldId="708"/>
        </pc:sldMkLst>
        <pc:spChg chg="del">
          <ac:chgData name="Tom Dawes" userId="fe899cd594ff6f3a" providerId="LiveId" clId="{C598F6A3-4352-44FA-A388-1633775E226B}" dt="2023-05-26T21:47:38.967" v="172" actId="478"/>
          <ac:spMkLst>
            <pc:docMk/>
            <pc:sldMk cId="475173880" sldId="708"/>
            <ac:spMk id="2" creationId="{695DE2CF-C479-4832-BEE8-6FF1D832AF36}"/>
          </ac:spMkLst>
        </pc:spChg>
        <pc:spChg chg="add mod">
          <ac:chgData name="Tom Dawes" userId="fe899cd594ff6f3a" providerId="LiveId" clId="{C598F6A3-4352-44FA-A388-1633775E226B}" dt="2023-05-26T21:47:46.750" v="177" actId="1035"/>
          <ac:spMkLst>
            <pc:docMk/>
            <pc:sldMk cId="475173880" sldId="708"/>
            <ac:spMk id="3" creationId="{B51A6BED-1275-8ABB-6005-EEEB964304E9}"/>
          </ac:spMkLst>
        </pc:spChg>
        <pc:spChg chg="add del mod">
          <ac:chgData name="Tom Dawes" userId="fe899cd594ff6f3a" providerId="LiveId" clId="{C598F6A3-4352-44FA-A388-1633775E226B}" dt="2023-05-26T21:47:43.101" v="173" actId="478"/>
          <ac:spMkLst>
            <pc:docMk/>
            <pc:sldMk cId="475173880" sldId="708"/>
            <ac:spMk id="5" creationId="{EC9ACFE4-4031-9FB8-BE50-F8632FEFB946}"/>
          </ac:spMkLst>
        </pc:spChg>
      </pc:sldChg>
      <pc:sldChg chg="del">
        <pc:chgData name="Tom Dawes" userId="fe899cd594ff6f3a" providerId="LiveId" clId="{C598F6A3-4352-44FA-A388-1633775E226B}" dt="2023-05-26T21:35:11.100" v="2" actId="47"/>
        <pc:sldMkLst>
          <pc:docMk/>
          <pc:sldMk cId="1734303967" sldId="923"/>
        </pc:sldMkLst>
      </pc:sldChg>
      <pc:sldChg chg="modAnim">
        <pc:chgData name="Tom Dawes" userId="fe899cd594ff6f3a" providerId="LiveId" clId="{C598F6A3-4352-44FA-A388-1633775E226B}" dt="2023-05-26T21:59:50.977" v="191"/>
        <pc:sldMkLst>
          <pc:docMk/>
          <pc:sldMk cId="1385512758" sldId="956"/>
        </pc:sldMkLst>
      </pc:sldChg>
      <pc:sldChg chg="addSp delSp modSp mod modAnim">
        <pc:chgData name="Tom Dawes" userId="fe899cd594ff6f3a" providerId="LiveId" clId="{C598F6A3-4352-44FA-A388-1633775E226B}" dt="2023-05-26T22:01:53.290" v="206"/>
        <pc:sldMkLst>
          <pc:docMk/>
          <pc:sldMk cId="2889954181" sldId="957"/>
        </pc:sldMkLst>
        <pc:spChg chg="del">
          <ac:chgData name="Tom Dawes" userId="fe899cd594ff6f3a" providerId="LiveId" clId="{C598F6A3-4352-44FA-A388-1633775E226B}" dt="2023-05-26T22:00:03.295" v="193" actId="478"/>
          <ac:spMkLst>
            <pc:docMk/>
            <pc:sldMk cId="2889954181" sldId="957"/>
            <ac:spMk id="2" creationId="{695DE2CF-C479-4832-BEE8-6FF1D832AF36}"/>
          </ac:spMkLst>
        </pc:spChg>
        <pc:spChg chg="add mod">
          <ac:chgData name="Tom Dawes" userId="fe899cd594ff6f3a" providerId="LiveId" clId="{C598F6A3-4352-44FA-A388-1633775E226B}" dt="2023-05-26T22:00:10.819" v="200" actId="1035"/>
          <ac:spMkLst>
            <pc:docMk/>
            <pc:sldMk cId="2889954181" sldId="957"/>
            <ac:spMk id="4" creationId="{81838A25-0899-5B47-B4AD-DA69BD68D6B8}"/>
          </ac:spMkLst>
        </pc:spChg>
        <pc:spChg chg="add del mod">
          <ac:chgData name="Tom Dawes" userId="fe899cd594ff6f3a" providerId="LiveId" clId="{C598F6A3-4352-44FA-A388-1633775E226B}" dt="2023-05-26T22:00:06.308" v="194" actId="478"/>
          <ac:spMkLst>
            <pc:docMk/>
            <pc:sldMk cId="2889954181" sldId="957"/>
            <ac:spMk id="8" creationId="{105425E9-29CF-DBDE-A40E-0DBFF6F0BF54}"/>
          </ac:spMkLst>
        </pc:spChg>
      </pc:sldChg>
      <pc:sldChg chg="add">
        <pc:chgData name="Tom Dawes" userId="fe899cd594ff6f3a" providerId="LiveId" clId="{C598F6A3-4352-44FA-A388-1633775E226B}" dt="2023-05-26T21:34:54.206" v="0"/>
        <pc:sldMkLst>
          <pc:docMk/>
          <pc:sldMk cId="2789281069" sldId="958"/>
        </pc:sldMkLst>
      </pc:sldChg>
      <pc:sldChg chg="addSp modSp add modAnim">
        <pc:chgData name="Tom Dawes" userId="fe899cd594ff6f3a" providerId="LiveId" clId="{C598F6A3-4352-44FA-A388-1633775E226B}" dt="2023-05-26T21:35:07.711" v="1"/>
        <pc:sldMkLst>
          <pc:docMk/>
          <pc:sldMk cId="863452801" sldId="959"/>
        </pc:sldMkLst>
        <pc:spChg chg="add mod">
          <ac:chgData name="Tom Dawes" userId="fe899cd594ff6f3a" providerId="LiveId" clId="{C598F6A3-4352-44FA-A388-1633775E226B}" dt="2023-05-26T21:35:07.711" v="1"/>
          <ac:spMkLst>
            <pc:docMk/>
            <pc:sldMk cId="863452801" sldId="959"/>
            <ac:spMk id="3" creationId="{A4B8FC72-DB78-C67D-196E-F8F9622B4D86}"/>
          </ac:spMkLst>
        </pc:spChg>
      </pc:sldChg>
      <pc:sldChg chg="addSp delSp modSp add mod">
        <pc:chgData name="Tom Dawes" userId="fe899cd594ff6f3a" providerId="LiveId" clId="{C598F6A3-4352-44FA-A388-1633775E226B}" dt="2023-05-26T21:43:40.558" v="170" actId="1036"/>
        <pc:sldMkLst>
          <pc:docMk/>
          <pc:sldMk cId="1868349053" sldId="960"/>
        </pc:sldMkLst>
        <pc:spChg chg="mod">
          <ac:chgData name="Tom Dawes" userId="fe899cd594ff6f3a" providerId="LiveId" clId="{C598F6A3-4352-44FA-A388-1633775E226B}" dt="2023-05-26T21:43:12.239" v="162" actId="14100"/>
          <ac:spMkLst>
            <pc:docMk/>
            <pc:sldMk cId="1868349053" sldId="960"/>
            <ac:spMk id="3" creationId="{692B4745-EA8F-4460-8533-817CCC9056FA}"/>
          </ac:spMkLst>
        </pc:spChg>
        <pc:spChg chg="add mod">
          <ac:chgData name="Tom Dawes" userId="fe899cd594ff6f3a" providerId="LiveId" clId="{C598F6A3-4352-44FA-A388-1633775E226B}" dt="2023-05-26T21:42:22.878" v="159"/>
          <ac:spMkLst>
            <pc:docMk/>
            <pc:sldMk cId="1868349053" sldId="960"/>
            <ac:spMk id="24" creationId="{C000FCD5-683E-0F77-A41B-8D02391E5A39}"/>
          </ac:spMkLst>
        </pc:spChg>
        <pc:spChg chg="del">
          <ac:chgData name="Tom Dawes" userId="fe899cd594ff6f3a" providerId="LiveId" clId="{C598F6A3-4352-44FA-A388-1633775E226B}" dt="2023-05-26T21:42:22.050" v="158" actId="478"/>
          <ac:spMkLst>
            <pc:docMk/>
            <pc:sldMk cId="1868349053" sldId="960"/>
            <ac:spMk id="28" creationId="{F360F581-96B4-4948-827E-549681739C25}"/>
          </ac:spMkLst>
        </pc:spChg>
        <pc:spChg chg="mod">
          <ac:chgData name="Tom Dawes" userId="fe899cd594ff6f3a" providerId="LiveId" clId="{C598F6A3-4352-44FA-A388-1633775E226B}" dt="2023-05-26T21:43:40.558" v="170" actId="1036"/>
          <ac:spMkLst>
            <pc:docMk/>
            <pc:sldMk cId="1868349053" sldId="960"/>
            <ac:spMk id="35" creationId="{DC1C6606-23C1-4F9B-AF64-8ADB3D245742}"/>
          </ac:spMkLst>
        </pc:spChg>
        <pc:spChg chg="mod">
          <ac:chgData name="Tom Dawes" userId="fe899cd594ff6f3a" providerId="LiveId" clId="{C598F6A3-4352-44FA-A388-1633775E226B}" dt="2023-05-26T21:43:33.244" v="168" actId="1035"/>
          <ac:spMkLst>
            <pc:docMk/>
            <pc:sldMk cId="1868349053" sldId="960"/>
            <ac:spMk id="36" creationId="{27631148-502A-48AC-BA15-64B6767BDE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[j] (soft g) jour </a:t>
            </a:r>
            <a:r>
              <a:rPr lang="fr-FR" sz="1200" b="0" dirty="0">
                <a:solidFill>
                  <a:srgbClr val="002060"/>
                </a:solidFill>
                <a:latin typeface="Century Gothic"/>
                <a:ea typeface="Century Gothic"/>
                <a:cs typeface="Century Gothic"/>
                <a:sym typeface="Century Gothic"/>
              </a:rPr>
              <a:t>[78] </a:t>
            </a:r>
            <a:r>
              <a:rPr lang="fr-FR" sz="1200" b="1" dirty="0">
                <a:solidFill>
                  <a:srgbClr val="002060"/>
                </a:solidFill>
                <a:latin typeface="Century Gothic"/>
                <a:ea typeface="Century Gothic"/>
                <a:cs typeface="Century Gothic"/>
                <a:sym typeface="Century Gothic"/>
              </a:rPr>
              <a:t>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 </a:t>
            </a:r>
            <a:r>
              <a:rPr lang="fr-FR" sz="1200" b="0" dirty="0">
                <a:solidFill>
                  <a:srgbClr val="002060"/>
                </a:solidFill>
                <a:latin typeface="Century Gothic"/>
                <a:ea typeface="Century Gothic"/>
                <a:cs typeface="Century Gothic"/>
                <a:sym typeface="Century Gothic"/>
              </a:rPr>
              <a:t>[3872]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 </a:t>
            </a:r>
            <a:r>
              <a:rPr lang="fr-FR" sz="1200" b="0" dirty="0">
                <a:solidFill>
                  <a:srgbClr val="002060"/>
                </a:solidFill>
                <a:latin typeface="Century Gothic"/>
                <a:ea typeface="Century Gothic"/>
                <a:cs typeface="Century Gothic"/>
                <a:sym typeface="Century Gothic"/>
              </a:rPr>
              <a:t>[58]</a:t>
            </a:r>
            <a:endParaRPr lang="en-GB" sz="1200" b="0" strike="noStrike" spc="-1" dirty="0">
              <a:latin typeface="Arial"/>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chaud </a:t>
            </a:r>
            <a:r>
              <a:rPr lang="fr-FR" sz="1200" b="0" strike="noStrike" spc="-1" dirty="0">
                <a:solidFill>
                  <a:srgbClr val="002060"/>
                </a:solidFill>
                <a:latin typeface="Century Gothic"/>
                <a:ea typeface="Century Gothic"/>
              </a:rPr>
              <a:t>[1852</a:t>
            </a:r>
            <a:r>
              <a:rPr lang="fr-FR" sz="1200" b="1" strike="noStrike" spc="-1" dirty="0">
                <a:solidFill>
                  <a:srgbClr val="002060"/>
                </a:solidFill>
                <a:latin typeface="Century Gothic"/>
                <a:ea typeface="Century Gothic"/>
              </a:rPr>
              <a:t>] froid </a:t>
            </a:r>
            <a:r>
              <a:rPr lang="fr-FR" sz="1200" b="0" strike="noStrike" spc="-1" dirty="0">
                <a:solidFill>
                  <a:srgbClr val="002060"/>
                </a:solidFill>
                <a:latin typeface="Century Gothic"/>
                <a:ea typeface="Century Gothic"/>
              </a:rPr>
              <a:t>[1307] </a:t>
            </a:r>
            <a:r>
              <a:rPr lang="fr-FR" sz="1200" b="1" strike="noStrike" spc="-1" dirty="0">
                <a:solidFill>
                  <a:srgbClr val="002060"/>
                </a:solidFill>
                <a:latin typeface="Century Gothic"/>
                <a:ea typeface="Century Gothic"/>
              </a:rPr>
              <a:t>peur </a:t>
            </a:r>
            <a:r>
              <a:rPr lang="fr-FR" sz="1200" b="0" strike="noStrike" spc="-1" dirty="0">
                <a:solidFill>
                  <a:srgbClr val="002060"/>
                </a:solidFill>
                <a:latin typeface="Century Gothic"/>
                <a:ea typeface="Century Gothic"/>
              </a:rPr>
              <a:t>[755] </a:t>
            </a:r>
            <a:r>
              <a:rPr lang="fr-FR" sz="1200" b="1" strike="noStrike" spc="-1" dirty="0">
                <a:solidFill>
                  <a:srgbClr val="002060"/>
                </a:solidFill>
                <a:latin typeface="Century Gothic"/>
                <a:ea typeface="Century Gothic"/>
              </a:rPr>
              <a:t>mal </a:t>
            </a:r>
            <a:r>
              <a:rPr lang="fr-FR" sz="1200" b="0" strike="noStrike" spc="-1" dirty="0">
                <a:solidFill>
                  <a:srgbClr val="002060"/>
                </a:solidFill>
                <a:latin typeface="Century Gothic"/>
                <a:ea typeface="Century Gothic"/>
              </a:rPr>
              <a:t>[277]</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elle</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[38] </a:t>
            </a:r>
            <a:r>
              <a:rPr lang="fr-FR" sz="1200" b="1" i="0" strike="noStrike" spc="-1" dirty="0">
                <a:solidFill>
                  <a:srgbClr val="002060"/>
                </a:solidFill>
                <a:latin typeface="Century Gothic"/>
                <a:ea typeface="Century Gothic"/>
              </a:rPr>
              <a:t>il</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[13] </a:t>
            </a:r>
            <a:r>
              <a:rPr lang="fr-FR" sz="1200" b="1" i="0" strike="noStrike" spc="-1" dirty="0">
                <a:solidFill>
                  <a:srgbClr val="002060"/>
                </a:solidFill>
                <a:latin typeface="Century Gothic"/>
                <a:ea typeface="Century Gothic"/>
              </a:rPr>
              <a:t>chanson</a:t>
            </a:r>
            <a:r>
              <a:rPr lang="fr-FR" sz="1200" b="0" i="0" strike="noStrike" spc="-1" dirty="0">
                <a:solidFill>
                  <a:srgbClr val="002060"/>
                </a:solidFill>
                <a:latin typeface="Century Gothic"/>
                <a:ea typeface="Century Gothic"/>
              </a:rPr>
              <a:t> [2142] </a:t>
            </a:r>
            <a:r>
              <a:rPr lang="fr-FR" sz="1200" b="1" i="0" strike="noStrike" spc="-1" dirty="0">
                <a:solidFill>
                  <a:srgbClr val="002060"/>
                </a:solidFill>
                <a:latin typeface="Century Gothic"/>
                <a:ea typeface="Century Gothic"/>
              </a:rPr>
              <a:t>livre</a:t>
            </a:r>
            <a:r>
              <a:rPr lang="fr-FR" sz="1200" b="0" i="0" strike="noStrike" spc="-1" dirty="0">
                <a:solidFill>
                  <a:srgbClr val="002060"/>
                </a:solidFill>
                <a:latin typeface="Century Gothic"/>
                <a:ea typeface="Century Gothic"/>
              </a:rPr>
              <a:t> [358] </a:t>
            </a:r>
            <a:r>
              <a:rPr lang="fr-FR" sz="1200" b="1" i="0" strike="noStrike" spc="-1" dirty="0">
                <a:solidFill>
                  <a:srgbClr val="002060"/>
                </a:solidFill>
                <a:latin typeface="Century Gothic"/>
                <a:ea typeface="Century Gothic"/>
              </a:rPr>
              <a:t>pratique</a:t>
            </a:r>
            <a:r>
              <a:rPr lang="fr-FR" sz="1200" b="0" i="0" strike="noStrike" spc="-1" dirty="0">
                <a:solidFill>
                  <a:srgbClr val="002060"/>
                </a:solidFill>
                <a:latin typeface="Century Gothic"/>
                <a:ea typeface="Century Gothic"/>
              </a:rPr>
              <a:t> [842] </a:t>
            </a:r>
            <a:r>
              <a:rPr lang="fr-FR" sz="1200" b="1" i="0" strike="noStrike" spc="-1" dirty="0">
                <a:solidFill>
                  <a:srgbClr val="002060"/>
                </a:solidFill>
                <a:latin typeface="Century Gothic"/>
                <a:ea typeface="Century Gothic"/>
              </a:rPr>
              <a:t>unique</a:t>
            </a:r>
            <a:r>
              <a:rPr lang="fr-FR" sz="1200" b="0" i="0" strike="noStrike" spc="-1" dirty="0">
                <a:solidFill>
                  <a:srgbClr val="002060"/>
                </a:solidFill>
                <a:latin typeface="Century Gothic"/>
                <a:ea typeface="Century Gothic"/>
              </a:rPr>
              <a:t> [402] </a:t>
            </a:r>
            <a:r>
              <a:rPr lang="fr-FR" sz="1200" b="1" i="0" strike="noStrike" spc="-1" dirty="0">
                <a:solidFill>
                  <a:srgbClr val="002060"/>
                </a:solidFill>
                <a:latin typeface="Century Gothic"/>
                <a:ea typeface="Century Gothic"/>
              </a:rPr>
              <a:t>utile</a:t>
            </a:r>
            <a:r>
              <a:rPr lang="fr-FR" sz="1200" b="0" i="0" strike="noStrike" spc="-1" dirty="0">
                <a:solidFill>
                  <a:srgbClr val="002060"/>
                </a:solidFill>
                <a:latin typeface="Century Gothic"/>
                <a:ea typeface="Century Gothic"/>
              </a:rPr>
              <a:t> [1003] </a:t>
            </a:r>
            <a:r>
              <a:rPr lang="fr-FR" sz="1200" b="1" i="0" strike="noStrike" spc="-1" dirty="0">
                <a:solidFill>
                  <a:srgbClr val="002060"/>
                </a:solidFill>
                <a:latin typeface="Century Gothic"/>
                <a:ea typeface="Century Gothic"/>
              </a:rPr>
              <a:t>comment</a:t>
            </a:r>
            <a:r>
              <a:rPr lang="fr-FR" sz="1200" b="0" i="0" strike="noStrike" spc="-1" dirty="0">
                <a:solidFill>
                  <a:srgbClr val="002060"/>
                </a:solidFill>
                <a:latin typeface="Century Gothic"/>
                <a:ea typeface="Century Gothic"/>
              </a:rPr>
              <a:t> [234] </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aimer </a:t>
            </a:r>
            <a:r>
              <a:rPr lang="fr-FR" sz="1200" b="0" i="0" strike="noStrike" spc="-1" dirty="0">
                <a:solidFill>
                  <a:srgbClr val="002060"/>
                </a:solidFill>
                <a:latin typeface="Century Gothic"/>
                <a:ea typeface="Century Gothic"/>
              </a:rPr>
              <a:t>[232] </a:t>
            </a:r>
            <a:r>
              <a:rPr lang="fr-FR" sz="1200" b="1" i="0" strike="noStrike" spc="-1" dirty="0">
                <a:solidFill>
                  <a:srgbClr val="002060"/>
                </a:solidFill>
                <a:latin typeface="Century Gothic"/>
                <a:ea typeface="Century Gothic"/>
              </a:rPr>
              <a:t>préférer </a:t>
            </a:r>
            <a:r>
              <a:rPr lang="fr-FR" sz="1200" b="0" i="0" strike="noStrike" spc="-1" dirty="0">
                <a:solidFill>
                  <a:srgbClr val="002060"/>
                </a:solidFill>
                <a:latin typeface="Century Gothic"/>
                <a:ea typeface="Century Gothic"/>
              </a:rPr>
              <a:t>[597] </a:t>
            </a:r>
            <a:r>
              <a:rPr lang="fr-FR" sz="1200" b="1" i="0" strike="noStrike" spc="-1" dirty="0">
                <a:solidFill>
                  <a:srgbClr val="002060"/>
                </a:solidFill>
                <a:latin typeface="Century Gothic"/>
                <a:ea typeface="Century Gothic"/>
              </a:rPr>
              <a:t>sport</a:t>
            </a:r>
            <a:r>
              <a:rPr lang="fr-FR" sz="1200" b="0" i="0" strike="noStrike" spc="-1" dirty="0">
                <a:solidFill>
                  <a:srgbClr val="002060"/>
                </a:solidFill>
                <a:latin typeface="Century Gothic"/>
                <a:ea typeface="Century Gothic"/>
              </a:rPr>
              <a:t> [2011] </a:t>
            </a:r>
            <a:r>
              <a:rPr lang="fr-FR" sz="1200" b="1" i="0" strike="noStrike" spc="-1" dirty="0">
                <a:solidFill>
                  <a:srgbClr val="002060"/>
                </a:solidFill>
                <a:latin typeface="Century Gothic"/>
                <a:ea typeface="Century Gothic"/>
              </a:rPr>
              <a:t>aussi </a:t>
            </a:r>
            <a:r>
              <a:rPr lang="fr-FR" sz="1200" b="0" i="0" strike="noStrike" spc="-1" dirty="0">
                <a:solidFill>
                  <a:srgbClr val="002060"/>
                </a:solidFill>
                <a:latin typeface="Century Gothic"/>
                <a:ea typeface="Century Gothic"/>
              </a:rPr>
              <a:t>[44] </a:t>
            </a:r>
            <a:r>
              <a:rPr lang="fr-FR" sz="1200" b="1" i="0" strike="noStrike" spc="-1" dirty="0">
                <a:solidFill>
                  <a:srgbClr val="002060"/>
                </a:solidFill>
                <a:latin typeface="Century Gothic"/>
                <a:ea typeface="Century Gothic"/>
              </a:rPr>
              <a:t>et</a:t>
            </a:r>
            <a:r>
              <a:rPr lang="fr-FR" sz="1200" b="0" i="0" strike="noStrike" spc="-1" dirty="0">
                <a:solidFill>
                  <a:srgbClr val="002060"/>
                </a:solidFill>
                <a:latin typeface="Century Gothic"/>
                <a:ea typeface="Century Gothic"/>
              </a:rPr>
              <a:t> [6] </a:t>
            </a:r>
            <a:r>
              <a:rPr lang="fr-FR" sz="1200" b="1" i="0" strike="noStrike" spc="-1" dirty="0">
                <a:solidFill>
                  <a:srgbClr val="002060"/>
                </a:solidFill>
                <a:latin typeface="Century Gothic"/>
                <a:ea typeface="Century Gothic"/>
              </a:rPr>
              <a:t>mais </a:t>
            </a:r>
            <a:r>
              <a:rPr lang="fr-FR" sz="1200" b="0" i="0" strike="noStrike" spc="-1" dirty="0">
                <a:solidFill>
                  <a:srgbClr val="002060"/>
                </a:solidFill>
                <a:latin typeface="Century Gothic"/>
                <a:ea typeface="Century Gothic"/>
              </a:rPr>
              <a:t>[30]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[j, soft g] and [g].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Pupils write 1-6 and the two column headers.</a:t>
            </a:r>
          </a:p>
          <a:p>
            <a:pPr marL="228600" indent="-228600">
              <a:lnSpc>
                <a:spcPct val="100000"/>
              </a:lnSpc>
              <a:buAutoNum type="arabicPeriod"/>
            </a:pPr>
            <a:r>
              <a:rPr lang="en-GB" sz="1200" b="0" strike="noStrike" spc="-1" dirty="0">
                <a:solidFill>
                  <a:srgbClr val="000000"/>
                </a:solidFill>
                <a:latin typeface="Calibri"/>
              </a:rPr>
              <a:t>Click to listen to the example.</a:t>
            </a:r>
          </a:p>
          <a:p>
            <a:pPr marL="228600" indent="-228600">
              <a:lnSpc>
                <a:spcPct val="100000"/>
              </a:lnSpc>
              <a:buAutoNum type="arabicPeriod"/>
            </a:pPr>
            <a:r>
              <a:rPr lang="en-GB" sz="1200" b="0" strike="noStrike" spc="-1" dirty="0">
                <a:solidFill>
                  <a:srgbClr val="000000"/>
                </a:solidFill>
                <a:latin typeface="Calibri"/>
              </a:rPr>
              <a:t>Pupils decide which SSC they hear.</a:t>
            </a:r>
          </a:p>
          <a:p>
            <a:pPr marL="228600" indent="-228600">
              <a:lnSpc>
                <a:spcPct val="100000"/>
              </a:lnSpc>
              <a:buAutoNum type="arabicPeriod"/>
            </a:pPr>
            <a:r>
              <a:rPr lang="en-GB" sz="1200" b="0" strike="noStrike" spc="-1" dirty="0">
                <a:solidFill>
                  <a:srgbClr val="000000"/>
                </a:solidFill>
                <a:latin typeface="Calibri"/>
              </a:rPr>
              <a:t>Click to reveal the answer and the name.  Pupils pronoun the name.</a:t>
            </a:r>
          </a:p>
          <a:p>
            <a:pPr marL="228600" indent="-228600">
              <a:lnSpc>
                <a:spcPct val="100000"/>
              </a:lnSpc>
              <a:buAutoNum type="arabicPeriod"/>
            </a:pPr>
            <a:r>
              <a:rPr lang="en-GB" sz="1200" b="0" strike="noStrike" spc="-1" dirty="0">
                <a:solidFill>
                  <a:srgbClr val="000000"/>
                </a:solidFill>
                <a:latin typeface="Calibri"/>
              </a:rPr>
              <a:t>Complete steps 1-4 for items 1-6.</a:t>
            </a:r>
          </a:p>
          <a:p>
            <a:pPr marL="228600" indent="-228600">
              <a:lnSpc>
                <a:spcPct val="100000"/>
              </a:lnSpc>
              <a:buAutoNum type="arabicPeriod"/>
            </a:pPr>
            <a:r>
              <a:rPr lang="en-GB" sz="1200" b="0" strike="noStrike" spc="-1" dirty="0">
                <a:solidFill>
                  <a:srgbClr val="000000"/>
                </a:solidFill>
                <a:latin typeface="Calibri"/>
              </a:rPr>
              <a:t>Pupils then pronounce all the names again, in pairs.</a:t>
            </a:r>
          </a:p>
          <a:p>
            <a:pPr marL="228600" indent="-228600">
              <a:lnSpc>
                <a:spcPct val="100000"/>
              </a:lnSpc>
              <a:buAutoNum type="arabicPeriod"/>
            </a:pPr>
            <a:endParaRPr lang="en-GB" sz="1200" b="0" strike="noStrike" spc="-1" dirty="0">
              <a:solidFill>
                <a:srgbClr val="000000"/>
              </a:solidFill>
              <a:latin typeface="Calibri"/>
            </a:endParaRPr>
          </a:p>
          <a:p>
            <a:r>
              <a:rPr lang="en-GB" b="1" dirty="0"/>
              <a:t>Transcrip</a:t>
            </a:r>
            <a:r>
              <a:rPr lang="en-GB" dirty="0"/>
              <a:t>t:</a:t>
            </a:r>
            <a:br>
              <a:rPr lang="en-GB" dirty="0"/>
            </a:br>
            <a:r>
              <a:rPr lang="en-GB" dirty="0"/>
              <a:t>George</a:t>
            </a:r>
          </a:p>
          <a:p>
            <a:r>
              <a:rPr lang="en-GB" dirty="0"/>
              <a:t>Gérard</a:t>
            </a:r>
            <a:br>
              <a:rPr lang="en-GB" dirty="0"/>
            </a:br>
            <a:r>
              <a:rPr lang="en-GB" dirty="0"/>
              <a:t>Margot</a:t>
            </a:r>
          </a:p>
          <a:p>
            <a:r>
              <a:rPr lang="en-GB" dirty="0" err="1"/>
              <a:t>Angélique</a:t>
            </a:r>
            <a:endParaRPr lang="en-GB" dirty="0"/>
          </a:p>
          <a:p>
            <a:r>
              <a:rPr lang="en-GB" dirty="0"/>
              <a:t>Juliette</a:t>
            </a:r>
          </a:p>
          <a:p>
            <a:r>
              <a:rPr lang="en-GB" dirty="0" err="1"/>
              <a:t>Garice</a:t>
            </a:r>
            <a:endParaRPr lang="en-GB" dirty="0"/>
          </a:p>
          <a:p>
            <a:r>
              <a:rPr lang="en-GB" dirty="0" err="1"/>
              <a:t>Gaelle</a:t>
            </a: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present new uses of </a:t>
            </a:r>
            <a:r>
              <a:rPr lang="en-GB" b="1" i="1" dirty="0" err="1"/>
              <a:t>avoir</a:t>
            </a:r>
            <a:r>
              <a:rPr lang="en-GB" b="1" i="1" dirty="0"/>
              <a:t> </a:t>
            </a:r>
            <a:r>
              <a:rPr lang="en-GB" b="0" dirty="0"/>
              <a:t>expressions meaning ‘be’.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to</a:t>
            </a:r>
            <a:r>
              <a:rPr lang="en-US" b="1" dirty="0"/>
              <a:t> </a:t>
            </a:r>
            <a:r>
              <a:rPr lang="en-US" b="0" dirty="0"/>
              <a:t>consolidate written comprehension of this week’s vocabulary and a range of previously taught vocabulary.</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1. Pupils write 1-6 for each speech bubble they note the missing word.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2. Elicit the answers from pupils (for additional pronunciation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3. Click to reveal the written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4. Click on the speech bubble to hear the full audio, if desired. Alternatively use it as a listen and check stage.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14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err="1"/>
              <a:t>practise</a:t>
            </a:r>
            <a:r>
              <a:rPr lang="en-US" b="0" dirty="0"/>
              <a:t> aural distinction between </a:t>
            </a:r>
            <a:r>
              <a:rPr lang="en-US" b="0" dirty="0" err="1"/>
              <a:t>avoir</a:t>
            </a:r>
            <a:r>
              <a:rPr lang="en-US" b="0" dirty="0"/>
              <a:t> + noun (with article) and </a:t>
            </a:r>
            <a:r>
              <a:rPr lang="en-US" b="0" dirty="0" err="1"/>
              <a:t>avoir</a:t>
            </a:r>
            <a:r>
              <a:rPr lang="en-US" b="0" dirty="0"/>
              <a:t> meaning ‘be’ with no article.</a:t>
            </a:r>
            <a:br>
              <a:rPr lang="en-US" b="0" dirty="0"/>
            </a:b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Pupils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listen to each sentence and decide which word completes it, based on the presence or absence of an article.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then either write or feed back orally the meaning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Click to reveal the correct end to the sentence and the English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noProof="0" dirty="0">
                <a:solidFill>
                  <a:schemeClr val="tx1"/>
                </a:solidFill>
                <a:effectLst/>
                <a:latin typeface="+mn-lt"/>
                <a:ea typeface="+mn-ea"/>
                <a:cs typeface="+mn-cs"/>
              </a:rPr>
              <a:t>Transcript:</a:t>
            </a: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[livre].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chaud</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[idée].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[chanson].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[chat].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froid</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peur</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404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present a further use of </a:t>
            </a:r>
            <a:r>
              <a:rPr lang="en-GB" b="1" i="1" dirty="0" err="1"/>
              <a:t>avoir</a:t>
            </a:r>
            <a:r>
              <a:rPr lang="en-GB" b="1" i="1" dirty="0"/>
              <a:t> mal </a:t>
            </a:r>
            <a:r>
              <a:rPr lang="en-GB" b="0" dirty="0"/>
              <a:t>to say what hurts.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106017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previously taught parts of the body in the new context of saying what hurts.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what hurts in English. </a:t>
            </a:r>
          </a:p>
          <a:p>
            <a:pPr marL="228600" indent="-228600">
              <a:lnSpc>
                <a:spcPct val="100000"/>
              </a:lnSpc>
              <a:buAutoNum type="arabicPeriod"/>
            </a:pPr>
            <a:r>
              <a:rPr lang="en-GB" sz="1200" b="0" strike="noStrike" spc="-1" dirty="0">
                <a:solidFill>
                  <a:srgbClr val="000000"/>
                </a:solidFill>
                <a:latin typeface="Calibri"/>
              </a:rPr>
              <a:t>Click to correct.</a:t>
            </a:r>
          </a:p>
          <a:p>
            <a:pPr marL="228600" indent="-228600">
              <a:lnSpc>
                <a:spcPct val="100000"/>
              </a:lnSpc>
              <a:buAutoNum type="arabicPeriod"/>
            </a:pPr>
            <a:r>
              <a:rPr lang="en-GB" sz="1200" b="0" strike="noStrike" spc="-1" dirty="0">
                <a:solidFill>
                  <a:srgbClr val="000000"/>
                </a:solidFill>
                <a:latin typeface="Calibri"/>
              </a:rPr>
              <a:t>Repeat for items 1-6.</a:t>
            </a:r>
          </a:p>
          <a:p>
            <a:pPr marL="228600" indent="-228600">
              <a:lnSpc>
                <a:spcPct val="100000"/>
              </a:lnSpc>
              <a:buAutoNum type="arabicPeriod"/>
            </a:pPr>
            <a:r>
              <a:rPr lang="en-GB" sz="1200" b="0" strike="noStrike" spc="-1" dirty="0">
                <a:solidFill>
                  <a:srgbClr val="000000"/>
                </a:solidFill>
                <a:latin typeface="Calibri"/>
              </a:rPr>
              <a:t>Elicit and click to check answers.</a:t>
            </a:r>
          </a:p>
          <a:p>
            <a:pPr marL="0" indent="0">
              <a:lnSpc>
                <a:spcPct val="100000"/>
              </a:lnSpc>
              <a:buNone/>
            </a:pPr>
            <a:br>
              <a:rPr lang="en-GB" sz="1200" b="1" strike="noStrike" spc="-1" dirty="0">
                <a:latin typeface="Arial"/>
              </a:rPr>
            </a:br>
            <a:r>
              <a:rPr lang="en-GB" sz="1200" b="1" strike="noStrike" spc="-1" dirty="0">
                <a:latin typeface="Arial"/>
              </a:rPr>
              <a:t>Transcript:</a:t>
            </a:r>
          </a:p>
          <a:p>
            <a:pPr marL="0" indent="0">
              <a:lnSpc>
                <a:spcPct val="100000"/>
              </a:lnSpc>
              <a:buNone/>
            </a:pPr>
            <a:r>
              <a:rPr lang="en-GB" sz="1200" b="0" strike="noStrike" spc="-1" dirty="0" err="1">
                <a:latin typeface="Arial"/>
              </a:rPr>
              <a:t>J’ai</a:t>
            </a:r>
            <a:r>
              <a:rPr lang="en-GB" sz="1200" b="0" strike="noStrike" spc="-1" dirty="0">
                <a:latin typeface="Arial"/>
              </a:rPr>
              <a:t> mal à </a:t>
            </a:r>
            <a:r>
              <a:rPr lang="en-GB" sz="1200" b="0" strike="noStrike" spc="-1" dirty="0" err="1">
                <a:latin typeface="Arial"/>
              </a:rPr>
              <a:t>l’oreille</a:t>
            </a:r>
            <a:r>
              <a:rPr lang="en-GB" sz="1200" b="0" strike="noStrike" spc="-1" dirty="0">
                <a:latin typeface="Arial"/>
              </a:rPr>
              <a:t>.</a:t>
            </a:r>
          </a:p>
          <a:p>
            <a:pPr marL="0" indent="0">
              <a:lnSpc>
                <a:spcPct val="100000"/>
              </a:lnSpc>
              <a:buNone/>
            </a:pPr>
            <a:r>
              <a:rPr lang="en-GB" sz="1200" b="0" strike="noStrike" spc="-1" dirty="0" err="1">
                <a:latin typeface="Arial"/>
              </a:rPr>
              <a:t>J’ai</a:t>
            </a:r>
            <a:r>
              <a:rPr lang="en-GB" sz="1200" b="0" strike="noStrike" spc="-1" dirty="0">
                <a:latin typeface="Arial"/>
              </a:rPr>
              <a:t> mal à la main.</a:t>
            </a:r>
          </a:p>
          <a:p>
            <a:pPr marL="0" indent="0">
              <a:lnSpc>
                <a:spcPct val="100000"/>
              </a:lnSpc>
              <a:buNone/>
            </a:pPr>
            <a:r>
              <a:rPr lang="en-GB" sz="1200" b="0" strike="noStrike" spc="-1" dirty="0" err="1">
                <a:latin typeface="Arial"/>
              </a:rPr>
              <a:t>J’ai</a:t>
            </a:r>
            <a:r>
              <a:rPr lang="en-GB" sz="1200" b="0" strike="noStrike" spc="-1" dirty="0">
                <a:latin typeface="Arial"/>
              </a:rPr>
              <a:t> mal à la tête.</a:t>
            </a:r>
          </a:p>
          <a:p>
            <a:pPr marL="0" indent="0">
              <a:lnSpc>
                <a:spcPct val="100000"/>
              </a:lnSpc>
              <a:buNone/>
            </a:pPr>
            <a:r>
              <a:rPr lang="en-GB" sz="1200" b="0" strike="noStrike" spc="-1" dirty="0" err="1">
                <a:latin typeface="Arial"/>
              </a:rPr>
              <a:t>J’ai</a:t>
            </a:r>
            <a:r>
              <a:rPr lang="en-GB" sz="1200" b="0" strike="noStrike" spc="-1" dirty="0">
                <a:latin typeface="Arial"/>
              </a:rPr>
              <a:t> mal à la bouche.</a:t>
            </a:r>
          </a:p>
          <a:p>
            <a:pPr marL="0" indent="0">
              <a:lnSpc>
                <a:spcPct val="100000"/>
              </a:lnSpc>
              <a:buNone/>
            </a:pPr>
            <a:r>
              <a:rPr lang="en-GB" sz="1200" b="0" strike="noStrike" spc="-1" dirty="0" err="1">
                <a:latin typeface="Arial"/>
              </a:rPr>
              <a:t>J’ai</a:t>
            </a:r>
            <a:r>
              <a:rPr lang="en-GB" sz="1200" b="0" strike="noStrike" spc="-1" dirty="0">
                <a:latin typeface="Arial"/>
              </a:rPr>
              <a:t> mal à </a:t>
            </a:r>
            <a:r>
              <a:rPr lang="en-GB" sz="1200" b="0" strike="noStrike" spc="-1" dirty="0" err="1">
                <a:latin typeface="Arial"/>
              </a:rPr>
              <a:t>l’œil</a:t>
            </a:r>
            <a:r>
              <a:rPr lang="en-GB" sz="1200" b="0" strike="noStrike" spc="-1" dirty="0">
                <a:latin typeface="Arial"/>
              </a:rPr>
              <a:t>.</a:t>
            </a:r>
          </a:p>
          <a:p>
            <a:pPr marL="0" indent="0">
              <a:lnSpc>
                <a:spcPct val="100000"/>
              </a:lnSpc>
              <a:buNone/>
            </a:pPr>
            <a:r>
              <a:rPr lang="en-GB" sz="1200" b="0" strike="noStrike" spc="-1" dirty="0" err="1">
                <a:latin typeface="Arial"/>
              </a:rPr>
              <a:t>J’ai</a:t>
            </a:r>
            <a:r>
              <a:rPr lang="en-GB" sz="1200" b="0" strike="noStrike" spc="-1" dirty="0">
                <a:latin typeface="Arial"/>
              </a:rPr>
              <a:t> mal au pied.</a:t>
            </a:r>
          </a:p>
          <a:p>
            <a:pPr marL="0" indent="0">
              <a:lnSpc>
                <a:spcPct val="100000"/>
              </a:lnSpc>
              <a:buNone/>
            </a:pPr>
            <a:r>
              <a:rPr lang="en-GB" sz="1200" b="0" strike="noStrike" spc="-1" dirty="0" err="1">
                <a:latin typeface="Arial"/>
              </a:rPr>
              <a:t>Aïe</a:t>
            </a:r>
            <a:r>
              <a:rPr lang="en-GB" sz="1200" b="0" strike="noStrike" spc="-1" dirty="0">
                <a:latin typeface="Arial"/>
              </a:rPr>
              <a:t> ! </a:t>
            </a:r>
            <a:r>
              <a:rPr lang="en-GB" sz="1200" b="0" strike="noStrike" spc="-1" dirty="0" err="1">
                <a:latin typeface="Arial"/>
              </a:rPr>
              <a:t>J’ai</a:t>
            </a:r>
            <a:r>
              <a:rPr lang="en-GB" sz="1200" b="0" strike="noStrike" spc="-1" dirty="0">
                <a:latin typeface="Arial"/>
              </a:rPr>
              <a:t> mal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2.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0.jpe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2.mkv"/><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5" Type="http://schemas.openxmlformats.org/officeDocument/2006/relationships/image" Target="../media/image17.png"/><Relationship Id="rId10" Type="http://schemas.openxmlformats.org/officeDocument/2006/relationships/image" Target="../media/image10.jpe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audio" Target="../media/audio15.wav"/><Relationship Id="rId1" Type="http://schemas.openxmlformats.org/officeDocument/2006/relationships/slideLayout" Target="../slideLayouts/slideLayout5.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5" Type="http://schemas.openxmlformats.org/officeDocument/2006/relationships/image" Target="../media/image22.svg"/><Relationship Id="rId10" Type="http://schemas.openxmlformats.org/officeDocument/2006/relationships/audio" Target="../media/audio12.wav"/><Relationship Id="rId19" Type="http://schemas.openxmlformats.org/officeDocument/2006/relationships/audio" Target="../media/audio17.wav"/><Relationship Id="rId4" Type="http://schemas.openxmlformats.org/officeDocument/2006/relationships/image" Target="../media/image19.png"/><Relationship Id="rId9" Type="http://schemas.openxmlformats.org/officeDocument/2006/relationships/audio" Target="../media/audio11.wav"/><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5.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4.png"/><Relationship Id="rId17" Type="http://schemas.openxmlformats.org/officeDocument/2006/relationships/audio" Target="../media/audio24.wav"/><Relationship Id="rId2" Type="http://schemas.openxmlformats.org/officeDocument/2006/relationships/notesSlide" Target="../notesSlides/notesSlide5.xml"/><Relationship Id="rId16"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6.png"/><Relationship Id="rId5" Type="http://schemas.openxmlformats.org/officeDocument/2006/relationships/audio" Target="../media/audio20.wav"/><Relationship Id="rId1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audio" Target="../media/audio19.wav"/><Relationship Id="rId9" Type="http://schemas.openxmlformats.org/officeDocument/2006/relationships/image" Target="../media/image24.pn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26.gif"/><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svg"/><Relationship Id="rId11" Type="http://schemas.openxmlformats.org/officeDocument/2006/relationships/audio" Target="../media/audio29.wav"/><Relationship Id="rId5" Type="http://schemas.openxmlformats.org/officeDocument/2006/relationships/image" Target="../media/image21.png"/><Relationship Id="rId10" Type="http://schemas.openxmlformats.org/officeDocument/2006/relationships/audio" Target="../media/audio28.wav"/><Relationship Id="rId4" Type="http://schemas.openxmlformats.org/officeDocument/2006/relationships/image" Target="../media/image27.png"/><Relationship Id="rId9" Type="http://schemas.openxmlformats.org/officeDocument/2006/relationships/audio" Target="../media/audio27.wav"/></Relationships>
</file>

<file path=ppt/slides/_rels/slide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15.wav"/><Relationship Id="rId18" Type="http://schemas.openxmlformats.org/officeDocument/2006/relationships/audio" Target="../media/audio44.wav"/><Relationship Id="rId3" Type="http://schemas.openxmlformats.org/officeDocument/2006/relationships/audio" Target="../media/audio32.wav"/><Relationship Id="rId21" Type="http://schemas.openxmlformats.org/officeDocument/2006/relationships/image" Target="../media/image18.png"/><Relationship Id="rId7" Type="http://schemas.openxmlformats.org/officeDocument/2006/relationships/audio" Target="../media/audio36.wav"/><Relationship Id="rId12" Type="http://schemas.openxmlformats.org/officeDocument/2006/relationships/image" Target="../media/image22.svg"/><Relationship Id="rId17" Type="http://schemas.openxmlformats.org/officeDocument/2006/relationships/audio" Target="../media/audio43.wav"/><Relationship Id="rId2" Type="http://schemas.openxmlformats.org/officeDocument/2006/relationships/notesSlide" Target="../notesSlides/notesSlide7.xml"/><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image" Target="../media/image21.png"/><Relationship Id="rId24" Type="http://schemas.openxmlformats.org/officeDocument/2006/relationships/image" Target="../media/image26.gif"/><Relationship Id="rId5" Type="http://schemas.openxmlformats.org/officeDocument/2006/relationships/audio" Target="../media/audio34.wav"/><Relationship Id="rId15" Type="http://schemas.openxmlformats.org/officeDocument/2006/relationships/audio" Target="../media/audio41.wav"/><Relationship Id="rId23" Type="http://schemas.openxmlformats.org/officeDocument/2006/relationships/audio" Target="../media/audio48.wav"/><Relationship Id="rId10" Type="http://schemas.openxmlformats.org/officeDocument/2006/relationships/audio" Target="../media/audio39.wav"/><Relationship Id="rId19" Type="http://schemas.openxmlformats.org/officeDocument/2006/relationships/audio" Target="../media/audio45.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0.wav"/><Relationship Id="rId22" Type="http://schemas.openxmlformats.org/officeDocument/2006/relationships/audio" Target="../media/audio47.wav"/></Relationships>
</file>

<file path=ppt/slides/_rels/slide8.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audio" Target="../media/audio49.wav"/><Relationship Id="rId7" Type="http://schemas.openxmlformats.org/officeDocument/2006/relationships/audio" Target="../media/audio53.wav"/><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svg"/><Relationship Id="rId1" Type="http://schemas.openxmlformats.org/officeDocument/2006/relationships/slideLayout" Target="../slideLayouts/slideLayout5.xml"/><Relationship Id="rId6" Type="http://schemas.openxmlformats.org/officeDocument/2006/relationships/audio" Target="../media/audio52.wav"/><Relationship Id="rId11" Type="http://schemas.openxmlformats.org/officeDocument/2006/relationships/image" Target="../media/image28.png"/><Relationship Id="rId5" Type="http://schemas.openxmlformats.org/officeDocument/2006/relationships/audio" Target="../media/audio51.wav"/><Relationship Id="rId15" Type="http://schemas.openxmlformats.org/officeDocument/2006/relationships/image" Target="../media/image32.png"/><Relationship Id="rId10" Type="http://schemas.openxmlformats.org/officeDocument/2006/relationships/image" Target="../media/image25.png"/><Relationship Id="rId19" Type="http://schemas.openxmlformats.org/officeDocument/2006/relationships/audio" Target="../media/audio55.wav"/><Relationship Id="rId4" Type="http://schemas.openxmlformats.org/officeDocument/2006/relationships/audio" Target="../media/audio50.wav"/><Relationship Id="rId9" Type="http://schemas.openxmlformats.org/officeDocument/2006/relationships/image" Target="../media/image24.png"/><Relationship Id="rId1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3" Type="http://schemas.openxmlformats.org/officeDocument/2006/relationships/image" Target="../media/image21.png"/><Relationship Id="rId7" Type="http://schemas.openxmlformats.org/officeDocument/2006/relationships/audio" Target="../media/audio57.wav"/><Relationship Id="rId12" Type="http://schemas.openxmlformats.org/officeDocument/2006/relationships/audio" Target="../media/audio62.wav"/><Relationship Id="rId2" Type="http://schemas.openxmlformats.org/officeDocument/2006/relationships/notesSlide" Target="../notesSlides/notesSlide9.xml"/><Relationship Id="rId16" Type="http://schemas.openxmlformats.org/officeDocument/2006/relationships/image" Target="../media/image26.gif"/><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audio" Target="../media/audio61.wav"/><Relationship Id="rId5" Type="http://schemas.openxmlformats.org/officeDocument/2006/relationships/audio" Target="../media/audio56.wav"/><Relationship Id="rId15" Type="http://schemas.openxmlformats.org/officeDocument/2006/relationships/image" Target="../media/image36.png"/><Relationship Id="rId10" Type="http://schemas.openxmlformats.org/officeDocument/2006/relationships/audio" Target="../media/audio60.wav"/><Relationship Id="rId4" Type="http://schemas.openxmlformats.org/officeDocument/2006/relationships/image" Target="../media/image22.svg"/><Relationship Id="rId9" Type="http://schemas.openxmlformats.org/officeDocument/2006/relationships/audio" Target="../media/audio59.wav"/><Relationship Id="rId14" Type="http://schemas.openxmlformats.org/officeDocument/2006/relationships/audio" Target="../media/audio6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492"/>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984551"/>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 Avoir » </a:t>
            </a:r>
            <a:r>
              <a:rPr lang="fr-FR" sz="2400" b="1" spc="-1" dirty="0">
                <a:solidFill>
                  <a:srgbClr val="E7E6E6">
                    <a:lumMod val="25000"/>
                  </a:srgbClr>
                </a:solidFill>
                <a:latin typeface="Century Gothic" panose="020B0502020202020204" pitchFamily="34" charset="0"/>
                <a:ea typeface="Century Gothic"/>
                <a:sym typeface="Arial"/>
              </a:rPr>
              <a:t>meaning ‘be’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SSC [j/soft g]</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55792"/>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things and people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7" name="Speech Bubble: Rectangle with Corners Rounded 6">
            <a:extLst>
              <a:ext uri="{FF2B5EF4-FFF2-40B4-BE49-F238E27FC236}">
                <a16:creationId xmlns:a16="http://schemas.microsoft.com/office/drawing/2014/main" id="{631F730A-13CE-4DBD-91F5-FE1AF973E367}"/>
              </a:ext>
            </a:extLst>
          </p:cNvPr>
          <p:cNvSpPr/>
          <p:nvPr/>
        </p:nvSpPr>
        <p:spPr>
          <a:xfrm>
            <a:off x="2342814" y="3709270"/>
            <a:ext cx="1788576" cy="661693"/>
          </a:xfrm>
          <a:prstGeom prst="wedgeRoundRectCallout">
            <a:avLst>
              <a:gd name="adj1" fmla="val -68965"/>
              <a:gd name="adj2" fmla="val 5209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peur.</a:t>
            </a:r>
          </a:p>
        </p:txBody>
      </p:sp>
      <p:sp>
        <p:nvSpPr>
          <p:cNvPr id="8" name="Speech Bubble: Rectangle with Corners Rounded 7">
            <a:extLst>
              <a:ext uri="{FF2B5EF4-FFF2-40B4-BE49-F238E27FC236}">
                <a16:creationId xmlns:a16="http://schemas.microsoft.com/office/drawing/2014/main" id="{F8EF4C1E-1508-4730-98E1-B114BC86C9BC}"/>
              </a:ext>
            </a:extLst>
          </p:cNvPr>
          <p:cNvSpPr/>
          <p:nvPr/>
        </p:nvSpPr>
        <p:spPr>
          <a:xfrm>
            <a:off x="2285640" y="1580217"/>
            <a:ext cx="1945014" cy="612169"/>
          </a:xfrm>
          <a:prstGeom prst="wedgeRoundRectCallout">
            <a:avLst>
              <a:gd name="adj1" fmla="val -68965"/>
              <a:gd name="adj2" fmla="val 5209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froid</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9" name="Speech Bubble: Rectangle with Corners Rounded 8">
            <a:extLst>
              <a:ext uri="{FF2B5EF4-FFF2-40B4-BE49-F238E27FC236}">
                <a16:creationId xmlns:a16="http://schemas.microsoft.com/office/drawing/2014/main" id="{5D341FDF-3821-4052-B1E5-98081BF03553}"/>
              </a:ext>
            </a:extLst>
          </p:cNvPr>
          <p:cNvSpPr/>
          <p:nvPr/>
        </p:nvSpPr>
        <p:spPr>
          <a:xfrm>
            <a:off x="340626" y="2618022"/>
            <a:ext cx="2052378" cy="612169"/>
          </a:xfrm>
          <a:prstGeom prst="wedgeRoundRectCallout">
            <a:avLst>
              <a:gd name="adj1" fmla="val 38346"/>
              <a:gd name="adj2" fmla="val 7680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chaud</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11" name="Speech Bubble: Rectangle with Corners Rounded 10">
            <a:extLst>
              <a:ext uri="{FF2B5EF4-FFF2-40B4-BE49-F238E27FC236}">
                <a16:creationId xmlns:a16="http://schemas.microsoft.com/office/drawing/2014/main" id="{3F277B3A-E365-4DB8-9492-A156123BF144}"/>
              </a:ext>
            </a:extLst>
          </p:cNvPr>
          <p:cNvSpPr/>
          <p:nvPr/>
        </p:nvSpPr>
        <p:spPr>
          <a:xfrm>
            <a:off x="201590" y="4733541"/>
            <a:ext cx="2052378" cy="612169"/>
          </a:xfrm>
          <a:prstGeom prst="wedgeRoundRectCallout">
            <a:avLst>
              <a:gd name="adj1" fmla="val 38346"/>
              <a:gd name="adj2" fmla="val 7680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mal !</a:t>
            </a:r>
          </a:p>
        </p:txBody>
      </p:sp>
      <p:sp>
        <p:nvSpPr>
          <p:cNvPr id="29" name="Rectangle: Rounded Corners 28">
            <a:extLst>
              <a:ext uri="{FF2B5EF4-FFF2-40B4-BE49-F238E27FC236}">
                <a16:creationId xmlns:a16="http://schemas.microsoft.com/office/drawing/2014/main" id="{401FB06E-EFEC-4E13-88B9-44B9DB61B0E2}"/>
              </a:ext>
            </a:extLst>
          </p:cNvPr>
          <p:cNvSpPr/>
          <p:nvPr/>
        </p:nvSpPr>
        <p:spPr>
          <a:xfrm>
            <a:off x="708083" y="3428148"/>
            <a:ext cx="1165824"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31EB94F-F572-449C-8D9D-76E3FF14B5EE}"/>
              </a:ext>
            </a:extLst>
          </p:cNvPr>
          <p:cNvPicPr>
            <a:picLocks noChangeAspect="1"/>
          </p:cNvPicPr>
          <p:nvPr/>
        </p:nvPicPr>
        <p:blipFill>
          <a:blip r:embed="rId4"/>
          <a:stretch>
            <a:fillRect/>
          </a:stretch>
        </p:blipFill>
        <p:spPr>
          <a:xfrm flipH="1">
            <a:off x="868915" y="3527693"/>
            <a:ext cx="853328" cy="905339"/>
          </a:xfrm>
          <a:prstGeom prst="rect">
            <a:avLst/>
          </a:prstGeom>
        </p:spPr>
      </p:pic>
      <p:sp>
        <p:nvSpPr>
          <p:cNvPr id="33" name="Rectangle: Rounded Corners 32">
            <a:extLst>
              <a:ext uri="{FF2B5EF4-FFF2-40B4-BE49-F238E27FC236}">
                <a16:creationId xmlns:a16="http://schemas.microsoft.com/office/drawing/2014/main" id="{B6380369-7B97-4859-A9BE-0F50AC43D8FF}"/>
              </a:ext>
            </a:extLst>
          </p:cNvPr>
          <p:cNvSpPr/>
          <p:nvPr/>
        </p:nvSpPr>
        <p:spPr>
          <a:xfrm>
            <a:off x="2482568" y="2408220"/>
            <a:ext cx="1599109"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20A085F-3B26-473D-9EBE-B7FD889D04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02024" y="2450838"/>
            <a:ext cx="1509940" cy="1132455"/>
          </a:xfrm>
          <a:prstGeom prst="rect">
            <a:avLst/>
          </a:prstGeom>
        </p:spPr>
      </p:pic>
      <p:sp>
        <p:nvSpPr>
          <p:cNvPr id="34" name="Rectangle: Rounded Corners 33">
            <a:extLst>
              <a:ext uri="{FF2B5EF4-FFF2-40B4-BE49-F238E27FC236}">
                <a16:creationId xmlns:a16="http://schemas.microsoft.com/office/drawing/2014/main" id="{EBC17002-DE70-473C-B9AB-6ED4BBAABA32}"/>
              </a:ext>
            </a:extLst>
          </p:cNvPr>
          <p:cNvSpPr/>
          <p:nvPr/>
        </p:nvSpPr>
        <p:spPr>
          <a:xfrm>
            <a:off x="293237" y="1325918"/>
            <a:ext cx="1664595"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3E7B4B9-DB27-43EA-8762-85EBE7D4BC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8084" y="1323419"/>
            <a:ext cx="752980" cy="1119474"/>
          </a:xfrm>
          <a:prstGeom prst="rect">
            <a:avLst/>
          </a:prstGeom>
        </p:spPr>
      </p:pic>
      <p:pic>
        <p:nvPicPr>
          <p:cNvPr id="39" name="Picture 38">
            <a:extLst>
              <a:ext uri="{FF2B5EF4-FFF2-40B4-BE49-F238E27FC236}">
                <a16:creationId xmlns:a16="http://schemas.microsoft.com/office/drawing/2014/main" id="{42AB26ED-1911-4C21-94F8-1B87D5113812}"/>
              </a:ext>
            </a:extLst>
          </p:cNvPr>
          <p:cNvPicPr>
            <a:picLocks noChangeAspect="1"/>
          </p:cNvPicPr>
          <p:nvPr/>
        </p:nvPicPr>
        <p:blipFill>
          <a:blip r:embed="rId7"/>
          <a:stretch>
            <a:fillRect/>
          </a:stretch>
        </p:blipFill>
        <p:spPr>
          <a:xfrm>
            <a:off x="33742" y="1162292"/>
            <a:ext cx="823741" cy="578728"/>
          </a:xfrm>
          <a:prstGeom prst="rect">
            <a:avLst/>
          </a:prstGeom>
        </p:spPr>
      </p:pic>
      <p:pic>
        <p:nvPicPr>
          <p:cNvPr id="40" name="Picture 39">
            <a:extLst>
              <a:ext uri="{FF2B5EF4-FFF2-40B4-BE49-F238E27FC236}">
                <a16:creationId xmlns:a16="http://schemas.microsoft.com/office/drawing/2014/main" id="{D7BAF2B7-5E5A-4399-8644-6DB860DFC21D}"/>
              </a:ext>
            </a:extLst>
          </p:cNvPr>
          <p:cNvPicPr>
            <a:picLocks noChangeAspect="1"/>
          </p:cNvPicPr>
          <p:nvPr/>
        </p:nvPicPr>
        <p:blipFill rotWithShape="1">
          <a:blip r:embed="rId8">
            <a:clrChange>
              <a:clrFrom>
                <a:srgbClr val="FFFFFF"/>
              </a:clrFrom>
              <a:clrTo>
                <a:srgbClr val="FFFFFF">
                  <a:alpha val="0"/>
                </a:srgbClr>
              </a:clrTo>
            </a:clrChange>
          </a:blip>
          <a:srcRect r="53354"/>
          <a:stretch/>
        </p:blipFill>
        <p:spPr>
          <a:xfrm>
            <a:off x="1495971" y="1366085"/>
            <a:ext cx="292901" cy="733831"/>
          </a:xfrm>
          <a:prstGeom prst="rect">
            <a:avLst/>
          </a:prstGeom>
        </p:spPr>
      </p:pic>
      <p:sp>
        <p:nvSpPr>
          <p:cNvPr id="51" name="Rectangle: Rounded Corners 50">
            <a:extLst>
              <a:ext uri="{FF2B5EF4-FFF2-40B4-BE49-F238E27FC236}">
                <a16:creationId xmlns:a16="http://schemas.microsoft.com/office/drawing/2014/main" id="{B881387B-90FD-40E4-B394-704E29398FF2}"/>
              </a:ext>
            </a:extLst>
          </p:cNvPr>
          <p:cNvSpPr/>
          <p:nvPr/>
        </p:nvSpPr>
        <p:spPr>
          <a:xfrm>
            <a:off x="2624211" y="4673363"/>
            <a:ext cx="1315822" cy="12057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a:extLst>
              <a:ext uri="{FF2B5EF4-FFF2-40B4-BE49-F238E27FC236}">
                <a16:creationId xmlns:a16="http://schemas.microsoft.com/office/drawing/2014/main" id="{158EC211-2D79-4990-8916-E29B958F6FB9}"/>
              </a:ext>
            </a:extLst>
          </p:cNvPr>
          <p:cNvPicPr>
            <a:picLocks noChangeAspect="1"/>
          </p:cNvPicPr>
          <p:nvPr/>
        </p:nvPicPr>
        <p:blipFill>
          <a:blip r:embed="rId9"/>
          <a:stretch>
            <a:fillRect/>
          </a:stretch>
        </p:blipFill>
        <p:spPr>
          <a:xfrm>
            <a:off x="2732405" y="4702958"/>
            <a:ext cx="1146579" cy="1146579"/>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pic>
        <p:nvPicPr>
          <p:cNvPr id="4" name="j  g (soft) ">
            <a:hlinkClick r:id="" action="ppaction://media"/>
            <a:extLst>
              <a:ext uri="{FF2B5EF4-FFF2-40B4-BE49-F238E27FC236}">
                <a16:creationId xmlns:a16="http://schemas.microsoft.com/office/drawing/2014/main" id="{B9E9E529-A7C7-4673-8553-A1E3E2E39D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5844" r="7448"/>
          <a:stretch/>
        </p:blipFill>
        <p:spPr>
          <a:xfrm>
            <a:off x="440458" y="1458418"/>
            <a:ext cx="2995175" cy="2196346"/>
          </a:xfrm>
          <a:prstGeom prst="rect">
            <a:avLst/>
          </a:prstGeom>
        </p:spPr>
      </p:pic>
      <p:pic>
        <p:nvPicPr>
          <p:cNvPr id="5" name="jour (RT3W6)">
            <a:hlinkClick r:id="" action="ppaction://media"/>
            <a:extLst>
              <a:ext uri="{FF2B5EF4-FFF2-40B4-BE49-F238E27FC236}">
                <a16:creationId xmlns:a16="http://schemas.microsoft.com/office/drawing/2014/main" id="{903DA478-64B8-4C6E-8E8F-3C5744B80F6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6866" r="10282"/>
          <a:stretch/>
        </p:blipFill>
        <p:spPr>
          <a:xfrm>
            <a:off x="8481857" y="3395697"/>
            <a:ext cx="2970323" cy="22934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8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1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1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5"/>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lang="en-GB" sz="4800" dirty="0" err="1">
                <a:solidFill>
                  <a:srgbClr val="002060"/>
                </a:solidFill>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lang="en-GB" sz="4800" dirty="0">
                <a:solidFill>
                  <a:srgbClr val="002060"/>
                </a:solidFill>
                <a:latin typeface="Century Gothic" panose="020B0502020202020204" pitchFamily="34" charset="0"/>
              </a:rPr>
              <a:t>ai</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lang="en-GB" sz="4800" dirty="0" err="1">
                <a:solidFill>
                  <a:srgbClr val="002060"/>
                </a:solidFill>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lang="en-GB" sz="4800" b="1" dirty="0">
                <a:solidFill>
                  <a:srgbClr val="FF0066"/>
                </a:solidFill>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lvl="0" algn="ctr">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lang="en-GB" sz="8000" dirty="0">
                <a:solidFill>
                  <a:srgbClr val="002060"/>
                </a:solidFill>
                <a:latin typeface="Century Gothic" panose="020B0502020202020204" pitchFamily="34" charset="0"/>
              </a:rPr>
              <a:t>our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
        <p:nvSpPr>
          <p:cNvPr id="3" name="Speech Bubble: Rectangle with Corners Rounded 2">
            <a:extLst>
              <a:ext uri="{FF2B5EF4-FFF2-40B4-BE49-F238E27FC236}">
                <a16:creationId xmlns:a16="http://schemas.microsoft.com/office/drawing/2014/main" id="{A4B8FC72-DB78-C67D-196E-F8F9622B4D86}"/>
              </a:ext>
            </a:extLst>
          </p:cNvPr>
          <p:cNvSpPr/>
          <p:nvPr/>
        </p:nvSpPr>
        <p:spPr>
          <a:xfrm>
            <a:off x="4685690" y="108990"/>
            <a:ext cx="4920499" cy="1167369"/>
          </a:xfrm>
          <a:prstGeom prst="wedgeRoundRectCallout">
            <a:avLst>
              <a:gd name="adj1" fmla="val -67674"/>
              <a:gd name="adj2" fmla="val -142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before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u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is a hard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sound. Before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e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and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i</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is soft and sounds the same as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j</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t>
            </a:r>
          </a:p>
        </p:txBody>
      </p:sp>
    </p:spTree>
    <p:extLst>
      <p:ext uri="{BB962C8B-B14F-4D97-AF65-F5344CB8AC3E}">
        <p14:creationId xmlns:p14="http://schemas.microsoft.com/office/powerpoint/2010/main" val="86345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1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_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subTnLst>
                                    <p:audio>
                                      <p:cMediaNode>
                                        <p:cTn display="0" masterRel="sameClick">
                                          <p:stCondLst>
                                            <p:cond evt="begin" delay="0">
                                              <p:tn val="33"/>
                                            </p:cond>
                                          </p:stCondLst>
                                          <p:endCondLst>
                                            <p:cond evt="onStopAudio" delay="0">
                                              <p:tgtEl>
                                                <p:sldTgt/>
                                              </p:tgtEl>
                                            </p:cond>
                                          </p:endCondLst>
                                        </p:cTn>
                                        <p:tgtEl>
                                          <p:sndTgt r:embed="rId6" name="1_4.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1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1_5.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4481434" y="1860165"/>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400" b="1" strike="noStrike" spc="-1" dirty="0">
                          <a:solidFill>
                            <a:srgbClr val="002060"/>
                          </a:solidFill>
                          <a:latin typeface="Century gothic"/>
                          <a:ea typeface="Century Gothic"/>
                        </a:rPr>
                        <a:t>[j, soft [g]]</a:t>
                      </a:r>
                      <a:endParaRPr lang="en-GB" sz="24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ea typeface="Century Gothic"/>
                        </a:rPr>
                        <a:t>[g]</a:t>
                      </a:r>
                      <a:endParaRPr lang="en-GB" sz="24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50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78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410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78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72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8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478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803034" y="1860165"/>
          <a:ext cx="2546280" cy="432000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George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Gérard</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Margot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err="1">
                          <a:solidFill>
                            <a:srgbClr val="002060"/>
                          </a:solidFill>
                          <a:latin typeface="Century gothic"/>
                        </a:rPr>
                        <a:t>Angélique</a:t>
                      </a:r>
                      <a:endParaRPr lang="en-GB" sz="2400" b="1" strike="noStrike" spc="-1" dirty="0">
                        <a:solidFill>
                          <a:srgbClr val="002060"/>
                        </a:solidFill>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Juliette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err="1">
                          <a:solidFill>
                            <a:srgbClr val="002060"/>
                          </a:solidFill>
                          <a:latin typeface="Century gothic"/>
                        </a:rPr>
                        <a:t>Garice</a:t>
                      </a:r>
                      <a:endParaRPr lang="en-GB" sz="2400" b="1" strike="noStrike" spc="-1" dirty="0">
                        <a:solidFill>
                          <a:srgbClr val="002060"/>
                        </a:solidFill>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460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err="1">
                          <a:solidFill>
                            <a:srgbClr val="002060"/>
                          </a:solidFill>
                          <a:latin typeface="Century gothic"/>
                        </a:rPr>
                        <a:t>Gaelle</a:t>
                      </a:r>
                      <a:endParaRPr lang="en-GB" sz="2400" b="1" strike="noStrike" spc="-1" dirty="0">
                        <a:solidFill>
                          <a:srgbClr val="002060"/>
                        </a:solidFill>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pic>
        <p:nvPicPr>
          <p:cNvPr id="7" name="Google Shape;243;p34">
            <a:extLst>
              <a:ext uri="{FF2B5EF4-FFF2-40B4-BE49-F238E27FC236}">
                <a16:creationId xmlns:a16="http://schemas.microsoft.com/office/drawing/2014/main" id="{06171FAC-BABD-4F20-BC21-5DAB14722C98}"/>
              </a:ext>
            </a:extLst>
          </p:cNvPr>
          <p:cNvPicPr/>
          <p:nvPr/>
        </p:nvPicPr>
        <p:blipFill>
          <a:blip r:embed="rId4"/>
          <a:stretch/>
        </p:blipFill>
        <p:spPr>
          <a:xfrm>
            <a:off x="5062654" y="2803005"/>
            <a:ext cx="539280" cy="539280"/>
          </a:xfrm>
          <a:prstGeom prst="rect">
            <a:avLst/>
          </a:prstGeom>
          <a:ln>
            <a:noFill/>
          </a:ln>
        </p:spPr>
      </p:pic>
      <p:pic>
        <p:nvPicPr>
          <p:cNvPr id="8" name="Google Shape;244;p34">
            <a:extLst>
              <a:ext uri="{FF2B5EF4-FFF2-40B4-BE49-F238E27FC236}">
                <a16:creationId xmlns:a16="http://schemas.microsoft.com/office/drawing/2014/main" id="{29DBE51B-B140-4D7D-84EC-F71CC05B2C24}"/>
              </a:ext>
            </a:extLst>
          </p:cNvPr>
          <p:cNvPicPr/>
          <p:nvPr/>
        </p:nvPicPr>
        <p:blipFill>
          <a:blip r:embed="rId4"/>
          <a:stretch/>
        </p:blipFill>
        <p:spPr>
          <a:xfrm>
            <a:off x="5066885" y="3284108"/>
            <a:ext cx="539280" cy="539280"/>
          </a:xfrm>
          <a:prstGeom prst="rect">
            <a:avLst/>
          </a:prstGeom>
          <a:ln>
            <a:noFill/>
          </a:ln>
        </p:spPr>
      </p:pic>
      <p:pic>
        <p:nvPicPr>
          <p:cNvPr id="9" name="Google Shape;245;p34">
            <a:extLst>
              <a:ext uri="{FF2B5EF4-FFF2-40B4-BE49-F238E27FC236}">
                <a16:creationId xmlns:a16="http://schemas.microsoft.com/office/drawing/2014/main" id="{CED39394-DB36-43AF-8530-E8E8FFC9880D}"/>
              </a:ext>
            </a:extLst>
          </p:cNvPr>
          <p:cNvPicPr/>
          <p:nvPr/>
        </p:nvPicPr>
        <p:blipFill>
          <a:blip r:embed="rId4"/>
          <a:stretch/>
        </p:blipFill>
        <p:spPr>
          <a:xfrm>
            <a:off x="6817690" y="3763737"/>
            <a:ext cx="539280" cy="539280"/>
          </a:xfrm>
          <a:prstGeom prst="rect">
            <a:avLst/>
          </a:prstGeom>
          <a:ln>
            <a:noFill/>
          </a:ln>
        </p:spPr>
      </p:pic>
      <p:pic>
        <p:nvPicPr>
          <p:cNvPr id="10" name="Google Shape;246;p34">
            <a:extLst>
              <a:ext uri="{FF2B5EF4-FFF2-40B4-BE49-F238E27FC236}">
                <a16:creationId xmlns:a16="http://schemas.microsoft.com/office/drawing/2014/main" id="{233B7CDF-15AB-47CD-8895-4FDE589C9CDE}"/>
              </a:ext>
            </a:extLst>
          </p:cNvPr>
          <p:cNvPicPr/>
          <p:nvPr/>
        </p:nvPicPr>
        <p:blipFill>
          <a:blip r:embed="rId4"/>
          <a:stretch/>
        </p:blipFill>
        <p:spPr>
          <a:xfrm>
            <a:off x="5006134" y="4242681"/>
            <a:ext cx="539280" cy="539280"/>
          </a:xfrm>
          <a:prstGeom prst="rect">
            <a:avLst/>
          </a:prstGeom>
          <a:ln>
            <a:noFill/>
          </a:ln>
        </p:spPr>
      </p:pic>
      <p:pic>
        <p:nvPicPr>
          <p:cNvPr id="11" name="Google Shape;247;p34">
            <a:extLst>
              <a:ext uri="{FF2B5EF4-FFF2-40B4-BE49-F238E27FC236}">
                <a16:creationId xmlns:a16="http://schemas.microsoft.com/office/drawing/2014/main" id="{EE1CD42A-B8A9-4C58-8535-605C1C7CA882}"/>
              </a:ext>
            </a:extLst>
          </p:cNvPr>
          <p:cNvPicPr/>
          <p:nvPr/>
        </p:nvPicPr>
        <p:blipFill>
          <a:blip r:embed="rId4"/>
          <a:stretch/>
        </p:blipFill>
        <p:spPr>
          <a:xfrm>
            <a:off x="4989767" y="4736276"/>
            <a:ext cx="539280" cy="539280"/>
          </a:xfrm>
          <a:prstGeom prst="rect">
            <a:avLst/>
          </a:prstGeom>
          <a:ln>
            <a:noFill/>
          </a:ln>
        </p:spPr>
      </p:pic>
      <p:pic>
        <p:nvPicPr>
          <p:cNvPr id="12" name="Google Shape;248;p34">
            <a:extLst>
              <a:ext uri="{FF2B5EF4-FFF2-40B4-BE49-F238E27FC236}">
                <a16:creationId xmlns:a16="http://schemas.microsoft.com/office/drawing/2014/main" id="{78CF8016-E31A-4B18-8004-40223D21E473}"/>
              </a:ext>
            </a:extLst>
          </p:cNvPr>
          <p:cNvPicPr/>
          <p:nvPr/>
        </p:nvPicPr>
        <p:blipFill>
          <a:blip r:embed="rId4"/>
          <a:stretch/>
        </p:blipFill>
        <p:spPr>
          <a:xfrm>
            <a:off x="6784228" y="5239701"/>
            <a:ext cx="539280" cy="539280"/>
          </a:xfrm>
          <a:prstGeom prst="rect">
            <a:avLst/>
          </a:prstGeom>
          <a:ln>
            <a:noFill/>
          </a:ln>
        </p:spPr>
      </p:pic>
      <p:pic>
        <p:nvPicPr>
          <p:cNvPr id="14" name="Google Shape;249;p34">
            <a:extLst>
              <a:ext uri="{FF2B5EF4-FFF2-40B4-BE49-F238E27FC236}">
                <a16:creationId xmlns:a16="http://schemas.microsoft.com/office/drawing/2014/main" id="{4332FB4F-DF98-4DBD-A60F-89010202DE95}"/>
              </a:ext>
            </a:extLst>
          </p:cNvPr>
          <p:cNvPicPr/>
          <p:nvPr/>
        </p:nvPicPr>
        <p:blipFill>
          <a:blip r:embed="rId4"/>
          <a:stretch/>
        </p:blipFill>
        <p:spPr>
          <a:xfrm>
            <a:off x="6759582" y="5703976"/>
            <a:ext cx="539280" cy="539280"/>
          </a:xfrm>
          <a:prstGeom prst="rect">
            <a:avLst/>
          </a:prstGeom>
          <a:ln>
            <a:noFill/>
          </a:ln>
        </p:spPr>
      </p:pic>
      <p:sp>
        <p:nvSpPr>
          <p:cNvPr id="15" name="CustomShape 22">
            <a:hlinkClick r:id="" action="ppaction://noaction">
              <a:snd r:embed="rId5" name="T3_W6_4.2.wav"/>
            </a:hlinkClick>
            <a:extLst>
              <a:ext uri="{FF2B5EF4-FFF2-40B4-BE49-F238E27FC236}">
                <a16:creationId xmlns:a16="http://schemas.microsoft.com/office/drawing/2014/main" id="{4247252A-FC32-4F16-8616-A5FE2859FCB7}"/>
              </a:ext>
            </a:extLst>
          </p:cNvPr>
          <p:cNvSpPr/>
          <p:nvPr/>
        </p:nvSpPr>
        <p:spPr>
          <a:xfrm>
            <a:off x="1919314" y="283972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T3_W6_4.3.wav"/>
            </a:hlinkClick>
            <a:extLst>
              <a:ext uri="{FF2B5EF4-FFF2-40B4-BE49-F238E27FC236}">
                <a16:creationId xmlns:a16="http://schemas.microsoft.com/office/drawing/2014/main" id="{3AD5864B-E328-4811-82EC-A3D77BDC6BF2}"/>
              </a:ext>
            </a:extLst>
          </p:cNvPr>
          <p:cNvSpPr/>
          <p:nvPr/>
        </p:nvSpPr>
        <p:spPr>
          <a:xfrm>
            <a:off x="1919314" y="334228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T3_W6_4.4.wav"/>
            </a:hlinkClick>
            <a:extLst>
              <a:ext uri="{FF2B5EF4-FFF2-40B4-BE49-F238E27FC236}">
                <a16:creationId xmlns:a16="http://schemas.microsoft.com/office/drawing/2014/main" id="{F2DAD2AC-ADD2-4480-845B-008BBA9A5F70}"/>
              </a:ext>
            </a:extLst>
          </p:cNvPr>
          <p:cNvSpPr/>
          <p:nvPr/>
        </p:nvSpPr>
        <p:spPr>
          <a:xfrm>
            <a:off x="1919314" y="38214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T3_W6_4.5.wav"/>
            </a:hlinkClick>
            <a:extLst>
              <a:ext uri="{FF2B5EF4-FFF2-40B4-BE49-F238E27FC236}">
                <a16:creationId xmlns:a16="http://schemas.microsoft.com/office/drawing/2014/main" id="{E47FAB46-1A11-4EF4-B700-EF919D0338F8}"/>
              </a:ext>
            </a:extLst>
          </p:cNvPr>
          <p:cNvSpPr/>
          <p:nvPr/>
        </p:nvSpPr>
        <p:spPr>
          <a:xfrm>
            <a:off x="1919314" y="428800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T3_W6_4.6.wav"/>
            </a:hlinkClick>
            <a:extLst>
              <a:ext uri="{FF2B5EF4-FFF2-40B4-BE49-F238E27FC236}">
                <a16:creationId xmlns:a16="http://schemas.microsoft.com/office/drawing/2014/main" id="{1ECA2C39-8E1B-46F9-B4CE-5D69DA706F12}"/>
              </a:ext>
            </a:extLst>
          </p:cNvPr>
          <p:cNvSpPr/>
          <p:nvPr/>
        </p:nvSpPr>
        <p:spPr>
          <a:xfrm>
            <a:off x="1919314" y="47934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T3_W6_4.7.wav"/>
            </a:hlinkClick>
            <a:extLst>
              <a:ext uri="{FF2B5EF4-FFF2-40B4-BE49-F238E27FC236}">
                <a16:creationId xmlns:a16="http://schemas.microsoft.com/office/drawing/2014/main" id="{B06E6BFD-FB69-40F9-9653-301D379E5A17}"/>
              </a:ext>
            </a:extLst>
          </p:cNvPr>
          <p:cNvSpPr/>
          <p:nvPr/>
        </p:nvSpPr>
        <p:spPr>
          <a:xfrm>
            <a:off x="1923634" y="52855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1" name="T3_W6_4.8.wav"/>
            </a:hlinkClick>
            <a:extLst>
              <a:ext uri="{FF2B5EF4-FFF2-40B4-BE49-F238E27FC236}">
                <a16:creationId xmlns:a16="http://schemas.microsoft.com/office/drawing/2014/main" id="{34261C61-C209-49EF-A2E1-6B62F7BA1FCB}"/>
              </a:ext>
            </a:extLst>
          </p:cNvPr>
          <p:cNvSpPr/>
          <p:nvPr/>
        </p:nvSpPr>
        <p:spPr>
          <a:xfrm>
            <a:off x="1919314" y="572872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2" name="T3_W6_4.1.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Madame Vidal </a:t>
            </a:r>
            <a:r>
              <a:rPr lang="en-GB" sz="2800" b="1" spc="-1" dirty="0">
                <a:solidFill>
                  <a:srgbClr val="002060"/>
                </a:solidFill>
                <a:latin typeface="Century Gothic" panose="020B0502020202020204" pitchFamily="34" charset="0"/>
                <a:ea typeface="Century Gothic"/>
              </a:rPr>
              <a:t>fait </a:t>
            </a:r>
            <a:r>
              <a:rPr lang="en-GB" sz="2800" b="1" spc="-1" dirty="0" err="1">
                <a:solidFill>
                  <a:srgbClr val="002060"/>
                </a:solidFill>
                <a:latin typeface="Century Gothic" panose="020B0502020202020204" pitchFamily="34" charset="0"/>
                <a:ea typeface="Century Gothic"/>
              </a:rPr>
              <a:t>l’appel</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5" name="Google Shape;232;p10">
            <a:extLst>
              <a:ext uri="{FF2B5EF4-FFF2-40B4-BE49-F238E27FC236}">
                <a16:creationId xmlns:a16="http://schemas.microsoft.com/office/drawing/2014/main" id="{761CD7D1-F6B7-4DF4-844E-C1DB9FDA356B}"/>
              </a:ext>
            </a:extLst>
          </p:cNvPr>
          <p:cNvPicPr preferRelativeResize="0"/>
          <p:nvPr/>
        </p:nvPicPr>
        <p:blipFill rotWithShape="1">
          <a:blip r:embed="rId13">
            <a:alphaModFix/>
          </a:blip>
          <a:srcRect/>
          <a:stretch/>
        </p:blipFill>
        <p:spPr>
          <a:xfrm>
            <a:off x="225799" y="1475501"/>
            <a:ext cx="1479707" cy="1479707"/>
          </a:xfrm>
          <a:prstGeom prst="rect">
            <a:avLst/>
          </a:prstGeom>
          <a:noFill/>
          <a:ln>
            <a:noFill/>
          </a:ln>
        </p:spPr>
      </p:pic>
      <p:pic>
        <p:nvPicPr>
          <p:cNvPr id="26" name="Graphic 25" descr="Teacher">
            <a:extLst>
              <a:ext uri="{FF2B5EF4-FFF2-40B4-BE49-F238E27FC236}">
                <a16:creationId xmlns:a16="http://schemas.microsoft.com/office/drawing/2014/main" id="{1AFEB558-D693-4005-AC24-C60B69C183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1913" y="461175"/>
            <a:ext cx="914400" cy="914400"/>
          </a:xfrm>
          <a:prstGeom prst="rect">
            <a:avLst/>
          </a:prstGeom>
        </p:spPr>
      </p:pic>
      <p:sp>
        <p:nvSpPr>
          <p:cNvPr id="27" name="Speech Bubble: Rectangle with Corners Rounded 26">
            <a:hlinkClick r:id="" action="ppaction://noaction">
              <a:snd r:embed="rId16" name="8_1.wav"/>
            </a:hlinkClick>
            <a:extLst>
              <a:ext uri="{FF2B5EF4-FFF2-40B4-BE49-F238E27FC236}">
                <a16:creationId xmlns:a16="http://schemas.microsoft.com/office/drawing/2014/main" id="{E8F778B2-BC41-4B50-B85E-75E18FC2BC46}"/>
              </a:ext>
            </a:extLst>
          </p:cNvPr>
          <p:cNvSpPr/>
          <p:nvPr/>
        </p:nvSpPr>
        <p:spPr>
          <a:xfrm>
            <a:off x="1046313" y="662606"/>
            <a:ext cx="6870961" cy="508626"/>
          </a:xfrm>
          <a:prstGeom prst="wedgeRoundRectCallout">
            <a:avLst>
              <a:gd name="adj1" fmla="val -52280"/>
              <a:gd name="adj2" fmla="val -155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Speech Bubble: Rectangle with Corners Rounded 28">
            <a:hlinkClick r:id="" action="ppaction://noaction">
              <a:snd r:embed="rId17" name="4_1.wav"/>
            </a:hlinkClick>
            <a:extLst>
              <a:ext uri="{FF2B5EF4-FFF2-40B4-BE49-F238E27FC236}">
                <a16:creationId xmlns:a16="http://schemas.microsoft.com/office/drawing/2014/main" id="{84761793-645E-4D94-972F-876460B90C18}"/>
              </a:ext>
            </a:extLst>
          </p:cNvPr>
          <p:cNvSpPr/>
          <p:nvPr/>
        </p:nvSpPr>
        <p:spPr>
          <a:xfrm>
            <a:off x="8815930" y="2074570"/>
            <a:ext cx="3231926" cy="547644"/>
          </a:xfrm>
          <a:prstGeom prst="wedgeRoundRectCallout">
            <a:avLst>
              <a:gd name="adj1" fmla="val -34275"/>
              <a:gd name="adj2" fmla="val -1199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35A6FBA6-FBE7-4373-AEB5-E118EAF4D483}"/>
              </a:ext>
            </a:extLst>
          </p:cNvPr>
          <p:cNvSpPr/>
          <p:nvPr/>
        </p:nvSpPr>
        <p:spPr>
          <a:xfrm>
            <a:off x="8875829" y="2120721"/>
            <a:ext cx="331617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a:ea typeface="Century Gothic"/>
              </a:rPr>
              <a:t>Prononce</a:t>
            </a:r>
            <a:r>
              <a:rPr kumimoji="0" lang="en-GB" sz="2400" b="1" i="0" u="none" strike="noStrike" kern="1200" cap="none" spc="-1" normalizeH="0" baseline="0" noProof="0" dirty="0">
                <a:ln>
                  <a:noFill/>
                </a:ln>
                <a:solidFill>
                  <a:schemeClr val="bg1"/>
                </a:solidFill>
                <a:effectLst/>
                <a:uLnTx/>
                <a:uFillTx/>
                <a:latin typeface="Century Gothic"/>
                <a:ea typeface="Century Gothic"/>
              </a:rPr>
              <a:t> les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noms</a:t>
            </a:r>
            <a:r>
              <a:rPr kumimoji="0" lang="en-GB" sz="2400" b="1" i="0" u="none" strike="noStrike" kern="1200" cap="none" spc="-1" normalizeH="0" baseline="0" noProof="0" dirty="0">
                <a:ln>
                  <a:noFill/>
                </a:ln>
                <a:solidFill>
                  <a:schemeClr val="bg1"/>
                </a:solidFill>
                <a:effectLst/>
                <a:uLnTx/>
                <a:uFillTx/>
                <a:latin typeface="Century Gothic"/>
                <a:ea typeface="Century Gothic"/>
              </a:rPr>
              <a:t>.</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33" name="Graphic 32" descr="Teacher">
            <a:extLst>
              <a:ext uri="{FF2B5EF4-FFF2-40B4-BE49-F238E27FC236}">
                <a16:creationId xmlns:a16="http://schemas.microsoft.com/office/drawing/2014/main" id="{0E1553C9-D253-4951-9385-323C0EBD6D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66587" y="1281436"/>
            <a:ext cx="914400" cy="914400"/>
          </a:xfrm>
          <a:prstGeom prst="rect">
            <a:avLst/>
          </a:prstGeom>
        </p:spPr>
      </p:pic>
      <p:sp>
        <p:nvSpPr>
          <p:cNvPr id="3" name="Rectangle: Rounded Corners 2">
            <a:extLst>
              <a:ext uri="{FF2B5EF4-FFF2-40B4-BE49-F238E27FC236}">
                <a16:creationId xmlns:a16="http://schemas.microsoft.com/office/drawing/2014/main" id="{692B4745-EA8F-4460-8533-817CCC9056FA}"/>
              </a:ext>
            </a:extLst>
          </p:cNvPr>
          <p:cNvSpPr/>
          <p:nvPr/>
        </p:nvSpPr>
        <p:spPr>
          <a:xfrm>
            <a:off x="2743200" y="2886717"/>
            <a:ext cx="1441342" cy="3663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3355B3A8-6BA7-4642-A5EE-2674BC089C0C}"/>
              </a:ext>
            </a:extLst>
          </p:cNvPr>
          <p:cNvSpPr/>
          <p:nvPr/>
        </p:nvSpPr>
        <p:spPr>
          <a:xfrm>
            <a:off x="2743200" y="3413309"/>
            <a:ext cx="1441342" cy="280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DC1C6606-23C1-4F9B-AF64-8ADB3D245742}"/>
              </a:ext>
            </a:extLst>
          </p:cNvPr>
          <p:cNvSpPr/>
          <p:nvPr/>
        </p:nvSpPr>
        <p:spPr>
          <a:xfrm>
            <a:off x="2862107" y="3919333"/>
            <a:ext cx="1441342" cy="2894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27631148-502A-48AC-BA15-64B6767BDEC7}"/>
              </a:ext>
            </a:extLst>
          </p:cNvPr>
          <p:cNvSpPr/>
          <p:nvPr/>
        </p:nvSpPr>
        <p:spPr>
          <a:xfrm>
            <a:off x="2645663" y="4343566"/>
            <a:ext cx="1657786" cy="3663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62FB6959-BD23-4C46-AE82-68D8802B230E}"/>
              </a:ext>
            </a:extLst>
          </p:cNvPr>
          <p:cNvSpPr/>
          <p:nvPr/>
        </p:nvSpPr>
        <p:spPr>
          <a:xfrm>
            <a:off x="2814892" y="4875064"/>
            <a:ext cx="1441342" cy="280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620B87FF-8445-4A83-8990-D15120BE8CD2}"/>
              </a:ext>
            </a:extLst>
          </p:cNvPr>
          <p:cNvSpPr/>
          <p:nvPr/>
        </p:nvSpPr>
        <p:spPr>
          <a:xfrm>
            <a:off x="2753885" y="5341557"/>
            <a:ext cx="1441342" cy="280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C57DA551-A41E-4068-9663-4824262FF145}"/>
              </a:ext>
            </a:extLst>
          </p:cNvPr>
          <p:cNvSpPr/>
          <p:nvPr/>
        </p:nvSpPr>
        <p:spPr>
          <a:xfrm>
            <a:off x="2758085" y="5833177"/>
            <a:ext cx="1441342" cy="280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peech Bubble: Rectangle with Corners Rounded 39">
            <a:extLst>
              <a:ext uri="{FF2B5EF4-FFF2-40B4-BE49-F238E27FC236}">
                <a16:creationId xmlns:a16="http://schemas.microsoft.com/office/drawing/2014/main" id="{37E6096D-8B29-4A12-AB2F-60D4D474D1F5}"/>
              </a:ext>
            </a:extLst>
          </p:cNvPr>
          <p:cNvSpPr/>
          <p:nvPr/>
        </p:nvSpPr>
        <p:spPr>
          <a:xfrm>
            <a:off x="8465808" y="2791173"/>
            <a:ext cx="3582048" cy="1695012"/>
          </a:xfrm>
          <a:prstGeom prst="wedgeRoundRectCallout">
            <a:avLst>
              <a:gd name="adj1" fmla="val -58588"/>
              <a:gd name="adj2" fmla="val -160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before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u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is a hard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sound. Before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e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and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i</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is soft and sounds the same as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j</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t>
            </a:r>
          </a:p>
        </p:txBody>
      </p:sp>
      <p:pic>
        <p:nvPicPr>
          <p:cNvPr id="4" name="Picture 3">
            <a:extLst>
              <a:ext uri="{FF2B5EF4-FFF2-40B4-BE49-F238E27FC236}">
                <a16:creationId xmlns:a16="http://schemas.microsoft.com/office/drawing/2014/main" id="{CD429E56-77A2-4B88-B99F-B95B5818221F}"/>
              </a:ext>
            </a:extLst>
          </p:cNvPr>
          <p:cNvPicPr>
            <a:picLocks noChangeAspect="1"/>
          </p:cNvPicPr>
          <p:nvPr/>
        </p:nvPicPr>
        <p:blipFill>
          <a:blip r:embed="rId18"/>
          <a:stretch>
            <a:fillRect/>
          </a:stretch>
        </p:blipFill>
        <p:spPr>
          <a:xfrm>
            <a:off x="6930788" y="662606"/>
            <a:ext cx="1479707" cy="1485487"/>
          </a:xfrm>
          <a:prstGeom prst="rect">
            <a:avLst/>
          </a:prstGeom>
        </p:spPr>
      </p:pic>
      <p:sp>
        <p:nvSpPr>
          <p:cNvPr id="20" name="TextBox 19">
            <a:extLst>
              <a:ext uri="{FF2B5EF4-FFF2-40B4-BE49-F238E27FC236}">
                <a16:creationId xmlns:a16="http://schemas.microsoft.com/office/drawing/2014/main" id="{CC90349D-98E3-4F93-97CB-55A85595D18A}"/>
              </a:ext>
            </a:extLst>
          </p:cNvPr>
          <p:cNvSpPr txBox="1"/>
          <p:nvPr/>
        </p:nvSpPr>
        <p:spPr>
          <a:xfrm>
            <a:off x="7755619" y="106559"/>
            <a:ext cx="3194957" cy="369332"/>
          </a:xfrm>
          <a:prstGeom prst="rect">
            <a:avLst/>
          </a:prstGeom>
          <a:solidFill>
            <a:srgbClr val="92D050"/>
          </a:solidFill>
        </p:spPr>
        <p:txBody>
          <a:bodyPr wrap="square" rtlCol="0">
            <a:spAutoFit/>
          </a:bodyPr>
          <a:lstStyle/>
          <a:p>
            <a:pPr algn="ctr"/>
            <a:r>
              <a:rPr lang="en-GB" dirty="0"/>
              <a:t>fait </a:t>
            </a:r>
            <a:r>
              <a:rPr lang="en-GB" dirty="0" err="1"/>
              <a:t>l’appel</a:t>
            </a:r>
            <a:r>
              <a:rPr lang="en-GB" dirty="0"/>
              <a:t> – calls the register</a:t>
            </a:r>
          </a:p>
        </p:txBody>
      </p:sp>
      <p:sp>
        <p:nvSpPr>
          <p:cNvPr id="24" name="CustomShape 7">
            <a:hlinkClick r:id="" action="ppaction://noaction">
              <a:snd r:embed="rId19" name="4_1.wav"/>
            </a:hlinkClick>
            <a:extLst>
              <a:ext uri="{FF2B5EF4-FFF2-40B4-BE49-F238E27FC236}">
                <a16:creationId xmlns:a16="http://schemas.microsoft.com/office/drawing/2014/main" id="{C000FCD5-683E-0F77-A41B-8D02391E5A39}"/>
              </a:ext>
            </a:extLst>
          </p:cNvPr>
          <p:cNvSpPr/>
          <p:nvPr/>
        </p:nvSpPr>
        <p:spPr>
          <a:xfrm>
            <a:off x="1125642" y="705498"/>
            <a:ext cx="6711583"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2400" b="1" i="0" u="none" strike="noStrike" kern="1200" cap="none" spc="-1" normalizeH="0" baseline="0" noProof="0" dirty="0">
                <a:ln>
                  <a:noFill/>
                </a:ln>
                <a:solidFill>
                  <a:schemeClr val="bg1"/>
                </a:solidFill>
                <a:effectLst/>
                <a:uLnTx/>
                <a:uFillTx/>
                <a:latin typeface="Century Gothic"/>
                <a:ea typeface="Century Gothic"/>
              </a:rPr>
              <a:t> [j]/soft [g]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ou</a:t>
            </a:r>
            <a:r>
              <a:rPr kumimoji="0" lang="en-GB" sz="2400" b="1" i="0" u="none" strike="noStrike" kern="1200" cap="none" spc="-1" normalizeH="0" baseline="0" noProof="0" dirty="0">
                <a:ln>
                  <a:noFill/>
                </a:ln>
                <a:solidFill>
                  <a:schemeClr val="bg1"/>
                </a:solidFill>
                <a:effectLst/>
                <a:uLnTx/>
                <a:uFillTx/>
                <a:latin typeface="Century Gothic"/>
                <a:ea typeface="Century Gothic"/>
              </a:rPr>
              <a:t> hard [g] ?</a:t>
            </a:r>
            <a:endParaRPr kumimoji="0" lang="en-GB" sz="2400" b="1" i="0" u="none" strike="noStrike" kern="1200" cap="none" spc="-1" normalizeH="0" baseline="0" noProof="0" dirty="0">
              <a:ln>
                <a:noFill/>
              </a:ln>
              <a:solidFill>
                <a:schemeClr val="bg1"/>
              </a:solidFill>
              <a:effectLst/>
              <a:uLnTx/>
              <a:uFillTx/>
              <a:latin typeface="Arial"/>
            </a:endParaRPr>
          </a:p>
        </p:txBody>
      </p:sp>
    </p:spTree>
    <p:extLst>
      <p:ext uri="{BB962C8B-B14F-4D97-AF65-F5344CB8AC3E}">
        <p14:creationId xmlns:p14="http://schemas.microsoft.com/office/powerpoint/2010/main" val="186834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5" grpId="0" animBg="1"/>
      <p:bldP spid="36" grpId="0" animBg="1"/>
      <p:bldP spid="37"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820833" y="88055"/>
            <a:ext cx="1305509" cy="1195507"/>
          </a:xfrm>
          <a:prstGeom prst="rect">
            <a:avLst/>
          </a:prstGeom>
          <a:ln>
            <a:noFill/>
          </a:ln>
        </p:spPr>
      </p:pic>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You know that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means ‘to have, having’:</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0">
            <a:alphaModFix/>
          </a:blip>
          <a:srcRect/>
          <a:stretch/>
        </p:blipFill>
        <p:spPr>
          <a:xfrm>
            <a:off x="3105803" y="1326372"/>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44993" y="1326372"/>
            <a:ext cx="21077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un livre.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3252807" y="1310384"/>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have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 book.</a:t>
            </a:r>
          </a:p>
        </p:txBody>
      </p:sp>
      <p:sp>
        <p:nvSpPr>
          <p:cNvPr id="38" name="TextBox 37">
            <a:extLst>
              <a:ext uri="{FF2B5EF4-FFF2-40B4-BE49-F238E27FC236}">
                <a16:creationId xmlns:a16="http://schemas.microsoft.com/office/drawing/2014/main" id="{C91DC100-C0B5-404F-A64E-38081828970A}"/>
              </a:ext>
            </a:extLst>
          </p:cNvPr>
          <p:cNvSpPr txBox="1"/>
          <p:nvPr/>
        </p:nvSpPr>
        <p:spPr>
          <a:xfrm>
            <a:off x="6083178" y="1326372"/>
            <a:ext cx="3349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chanson.</a:t>
            </a:r>
          </a:p>
        </p:txBody>
      </p:sp>
      <p:pic>
        <p:nvPicPr>
          <p:cNvPr id="39" name="Google Shape;183;p8">
            <a:extLst>
              <a:ext uri="{FF2B5EF4-FFF2-40B4-BE49-F238E27FC236}">
                <a16:creationId xmlns:a16="http://schemas.microsoft.com/office/drawing/2014/main" id="{36653AA8-6322-4F58-8153-8FCFBFF1C545}"/>
              </a:ext>
            </a:extLst>
          </p:cNvPr>
          <p:cNvPicPr preferRelativeResize="0"/>
          <p:nvPr/>
        </p:nvPicPr>
        <p:blipFill rotWithShape="1">
          <a:blip r:embed="rId10">
            <a:alphaModFix/>
          </a:blip>
          <a:srcRect/>
          <a:stretch/>
        </p:blipFill>
        <p:spPr>
          <a:xfrm>
            <a:off x="8717162" y="1323239"/>
            <a:ext cx="369037" cy="416098"/>
          </a:xfrm>
          <a:prstGeom prst="rect">
            <a:avLst/>
          </a:prstGeom>
          <a:noFill/>
          <a:ln>
            <a:noFill/>
          </a:ln>
        </p:spPr>
      </p:pic>
      <p:sp>
        <p:nvSpPr>
          <p:cNvPr id="46" name="TextBox 45">
            <a:extLst>
              <a:ext uri="{FF2B5EF4-FFF2-40B4-BE49-F238E27FC236}">
                <a16:creationId xmlns:a16="http://schemas.microsoft.com/office/drawing/2014/main" id="{CCA04A74-6BDD-4749-9D60-E97117F9F923}"/>
              </a:ext>
            </a:extLst>
          </p:cNvPr>
          <p:cNvSpPr txBox="1"/>
          <p:nvPr/>
        </p:nvSpPr>
        <p:spPr>
          <a:xfrm>
            <a:off x="8864166" y="1307251"/>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has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 song.</a:t>
            </a:r>
          </a:p>
        </p:txBody>
      </p:sp>
      <p:sp>
        <p:nvSpPr>
          <p:cNvPr id="53" name="Rectangle 52">
            <a:extLst>
              <a:ext uri="{FF2B5EF4-FFF2-40B4-BE49-F238E27FC236}">
                <a16:creationId xmlns:a16="http://schemas.microsoft.com/office/drawing/2014/main" id="{7530E692-F1E3-4C91-A765-B0D69A70010B}"/>
              </a:ext>
            </a:extLst>
          </p:cNvPr>
          <p:cNvSpPr/>
          <p:nvPr/>
        </p:nvSpPr>
        <p:spPr>
          <a:xfrm>
            <a:off x="202479" y="2082053"/>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In French, we sometimes also use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to mean ‘to be, being’:</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4" name="Google Shape;183;p8">
            <a:extLst>
              <a:ext uri="{FF2B5EF4-FFF2-40B4-BE49-F238E27FC236}">
                <a16:creationId xmlns:a16="http://schemas.microsoft.com/office/drawing/2014/main" id="{41956191-2B59-4D96-B1A6-11A1C09DE3BD}"/>
              </a:ext>
            </a:extLst>
          </p:cNvPr>
          <p:cNvPicPr preferRelativeResize="0"/>
          <p:nvPr/>
        </p:nvPicPr>
        <p:blipFill rotWithShape="1">
          <a:blip r:embed="rId10">
            <a:alphaModFix/>
          </a:blip>
          <a:srcRect/>
          <a:stretch/>
        </p:blipFill>
        <p:spPr>
          <a:xfrm>
            <a:off x="4121117" y="2741280"/>
            <a:ext cx="369037" cy="416098"/>
          </a:xfrm>
          <a:prstGeom prst="rect">
            <a:avLst/>
          </a:prstGeom>
          <a:noFill/>
          <a:ln>
            <a:noFill/>
          </a:ln>
        </p:spPr>
      </p:pic>
      <p:sp>
        <p:nvSpPr>
          <p:cNvPr id="56" name="TextBox 55">
            <a:extLst>
              <a:ext uri="{FF2B5EF4-FFF2-40B4-BE49-F238E27FC236}">
                <a16:creationId xmlns:a16="http://schemas.microsoft.com/office/drawing/2014/main" id="{E49723E5-2FE5-4154-9F07-7F14C3D28827}"/>
              </a:ext>
            </a:extLst>
          </p:cNvPr>
          <p:cNvSpPr txBox="1"/>
          <p:nvPr/>
        </p:nvSpPr>
        <p:spPr>
          <a:xfrm>
            <a:off x="444993" y="2740563"/>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0" name="TextBox 59">
            <a:extLst>
              <a:ext uri="{FF2B5EF4-FFF2-40B4-BE49-F238E27FC236}">
                <a16:creationId xmlns:a16="http://schemas.microsoft.com/office/drawing/2014/main" id="{4CEB996A-E5E7-460F-8BF6-45ED28D3B1EA}"/>
              </a:ext>
            </a:extLst>
          </p:cNvPr>
          <p:cNvSpPr txBox="1"/>
          <p:nvPr/>
        </p:nvSpPr>
        <p:spPr>
          <a:xfrm>
            <a:off x="4429845" y="2740563"/>
            <a:ext cx="19946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400" dirty="0">
                <a:solidFill>
                  <a:srgbClr val="002060"/>
                </a:solidFill>
                <a:latin typeface="Century Gothic" panose="020B0502020202020204" pitchFamily="34" charset="0"/>
              </a:rPr>
              <a:t>cold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61" name="Google Shape;183;p8">
            <a:extLst>
              <a:ext uri="{FF2B5EF4-FFF2-40B4-BE49-F238E27FC236}">
                <a16:creationId xmlns:a16="http://schemas.microsoft.com/office/drawing/2014/main" id="{6373516D-D08B-4969-95F7-B6EB592949DF}"/>
              </a:ext>
            </a:extLst>
          </p:cNvPr>
          <p:cNvPicPr preferRelativeResize="0"/>
          <p:nvPr/>
        </p:nvPicPr>
        <p:blipFill rotWithShape="1">
          <a:blip r:embed="rId10">
            <a:alphaModFix/>
          </a:blip>
          <a:srcRect/>
          <a:stretch/>
        </p:blipFill>
        <p:spPr>
          <a:xfrm>
            <a:off x="4121117" y="3838191"/>
            <a:ext cx="369037" cy="416098"/>
          </a:xfrm>
          <a:prstGeom prst="rect">
            <a:avLst/>
          </a:prstGeom>
          <a:noFill/>
          <a:ln>
            <a:noFill/>
          </a:ln>
        </p:spPr>
      </p:pic>
      <p:sp>
        <p:nvSpPr>
          <p:cNvPr id="62" name="TextBox 61">
            <a:extLst>
              <a:ext uri="{FF2B5EF4-FFF2-40B4-BE49-F238E27FC236}">
                <a16:creationId xmlns:a16="http://schemas.microsoft.com/office/drawing/2014/main" id="{CF8948D7-9D0C-45EC-863D-7C612A283C7E}"/>
              </a:ext>
            </a:extLst>
          </p:cNvPr>
          <p:cNvSpPr txBox="1"/>
          <p:nvPr/>
        </p:nvSpPr>
        <p:spPr>
          <a:xfrm>
            <a:off x="444993" y="3837474"/>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chaud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4" name="TextBox 63">
            <a:extLst>
              <a:ext uri="{FF2B5EF4-FFF2-40B4-BE49-F238E27FC236}">
                <a16:creationId xmlns:a16="http://schemas.microsoft.com/office/drawing/2014/main" id="{73701178-DA47-4BFE-9409-CF55E10219B4}"/>
              </a:ext>
            </a:extLst>
          </p:cNvPr>
          <p:cNvSpPr txBox="1"/>
          <p:nvPr/>
        </p:nvSpPr>
        <p:spPr>
          <a:xfrm>
            <a:off x="4268121" y="3822203"/>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hot.</a:t>
            </a:r>
          </a:p>
        </p:txBody>
      </p:sp>
      <p:pic>
        <p:nvPicPr>
          <p:cNvPr id="65" name="Google Shape;183;p8">
            <a:extLst>
              <a:ext uri="{FF2B5EF4-FFF2-40B4-BE49-F238E27FC236}">
                <a16:creationId xmlns:a16="http://schemas.microsoft.com/office/drawing/2014/main" id="{29F74B19-8D68-42D5-9C02-4028C3CC9BBD}"/>
              </a:ext>
            </a:extLst>
          </p:cNvPr>
          <p:cNvPicPr preferRelativeResize="0"/>
          <p:nvPr/>
        </p:nvPicPr>
        <p:blipFill rotWithShape="1">
          <a:blip r:embed="rId10">
            <a:alphaModFix/>
          </a:blip>
          <a:srcRect/>
          <a:stretch/>
        </p:blipFill>
        <p:spPr>
          <a:xfrm>
            <a:off x="4121117" y="4929248"/>
            <a:ext cx="369037" cy="416098"/>
          </a:xfrm>
          <a:prstGeom prst="rect">
            <a:avLst/>
          </a:prstGeom>
          <a:noFill/>
          <a:ln>
            <a:noFill/>
          </a:ln>
        </p:spPr>
      </p:pic>
      <p:sp>
        <p:nvSpPr>
          <p:cNvPr id="66" name="TextBox 65">
            <a:extLst>
              <a:ext uri="{FF2B5EF4-FFF2-40B4-BE49-F238E27FC236}">
                <a16:creationId xmlns:a16="http://schemas.microsoft.com/office/drawing/2014/main" id="{4AFBF5BE-92E5-4246-A8FB-078FAEB5610D}"/>
              </a:ext>
            </a:extLst>
          </p:cNvPr>
          <p:cNvSpPr txBox="1"/>
          <p:nvPr/>
        </p:nvSpPr>
        <p:spPr>
          <a:xfrm>
            <a:off x="444993" y="4928531"/>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peur.</a:t>
            </a:r>
          </a:p>
        </p:txBody>
      </p:sp>
      <p:sp>
        <p:nvSpPr>
          <p:cNvPr id="70" name="TextBox 69">
            <a:extLst>
              <a:ext uri="{FF2B5EF4-FFF2-40B4-BE49-F238E27FC236}">
                <a16:creationId xmlns:a16="http://schemas.microsoft.com/office/drawing/2014/main" id="{63E5151D-3235-42D8-A583-6F01D4A2C333}"/>
              </a:ext>
            </a:extLst>
          </p:cNvPr>
          <p:cNvSpPr txBox="1"/>
          <p:nvPr/>
        </p:nvSpPr>
        <p:spPr>
          <a:xfrm>
            <a:off x="4306275" y="4928531"/>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scared.</a:t>
            </a:r>
          </a:p>
        </p:txBody>
      </p:sp>
      <p:pic>
        <p:nvPicPr>
          <p:cNvPr id="71" name="Google Shape;183;p8">
            <a:extLst>
              <a:ext uri="{FF2B5EF4-FFF2-40B4-BE49-F238E27FC236}">
                <a16:creationId xmlns:a16="http://schemas.microsoft.com/office/drawing/2014/main" id="{B65C5AD6-7EB0-4B96-BA5B-FA3E1D0ED47B}"/>
              </a:ext>
            </a:extLst>
          </p:cNvPr>
          <p:cNvPicPr preferRelativeResize="0"/>
          <p:nvPr/>
        </p:nvPicPr>
        <p:blipFill rotWithShape="1">
          <a:blip r:embed="rId10">
            <a:alphaModFix/>
          </a:blip>
          <a:srcRect/>
          <a:stretch/>
        </p:blipFill>
        <p:spPr>
          <a:xfrm>
            <a:off x="4121117" y="5963146"/>
            <a:ext cx="369037" cy="416098"/>
          </a:xfrm>
          <a:prstGeom prst="rect">
            <a:avLst/>
          </a:prstGeom>
          <a:noFill/>
          <a:ln>
            <a:noFill/>
          </a:ln>
        </p:spPr>
      </p:pic>
      <p:sp>
        <p:nvSpPr>
          <p:cNvPr id="72" name="TextBox 71">
            <a:extLst>
              <a:ext uri="{FF2B5EF4-FFF2-40B4-BE49-F238E27FC236}">
                <a16:creationId xmlns:a16="http://schemas.microsoft.com/office/drawing/2014/main" id="{C48B35DD-367F-4FDA-A8AE-762789BCC71E}"/>
              </a:ext>
            </a:extLst>
          </p:cNvPr>
          <p:cNvSpPr txBox="1"/>
          <p:nvPr/>
        </p:nvSpPr>
        <p:spPr>
          <a:xfrm>
            <a:off x="444993" y="5962429"/>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a:t>
            </a:r>
          </a:p>
        </p:txBody>
      </p:sp>
      <p:sp>
        <p:nvSpPr>
          <p:cNvPr id="73" name="TextBox 72">
            <a:extLst>
              <a:ext uri="{FF2B5EF4-FFF2-40B4-BE49-F238E27FC236}">
                <a16:creationId xmlns:a16="http://schemas.microsoft.com/office/drawing/2014/main" id="{A38D2A88-5BF4-41BB-A306-6DB251559227}"/>
              </a:ext>
            </a:extLst>
          </p:cNvPr>
          <p:cNvSpPr txBox="1"/>
          <p:nvPr/>
        </p:nvSpPr>
        <p:spPr>
          <a:xfrm>
            <a:off x="4306275" y="594036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in pain.</a:t>
            </a:r>
          </a:p>
        </p:txBody>
      </p:sp>
      <p:sp>
        <p:nvSpPr>
          <p:cNvPr id="83" name="Speech Bubble: Rectangle with Corners Rounded 82">
            <a:extLst>
              <a:ext uri="{FF2B5EF4-FFF2-40B4-BE49-F238E27FC236}">
                <a16:creationId xmlns:a16="http://schemas.microsoft.com/office/drawing/2014/main" id="{1F4FA489-4A3E-4FDA-9ED2-56BF13A6B419}"/>
              </a:ext>
            </a:extLst>
          </p:cNvPr>
          <p:cNvSpPr/>
          <p:nvPr/>
        </p:nvSpPr>
        <p:spPr>
          <a:xfrm>
            <a:off x="7776272" y="2997862"/>
            <a:ext cx="4157423" cy="2168140"/>
          </a:xfrm>
          <a:prstGeom prst="wedgeRoundRectCallout">
            <a:avLst>
              <a:gd name="adj1" fmla="val -68922"/>
              <a:gd name="adj2" fmla="val -351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These literally mean: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have cold.</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have hot.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has fear.</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has pain/ache/hurt.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35" name="Group 34">
            <a:extLst>
              <a:ext uri="{FF2B5EF4-FFF2-40B4-BE49-F238E27FC236}">
                <a16:creationId xmlns:a16="http://schemas.microsoft.com/office/drawing/2014/main" id="{02CF0CC8-EB82-4F2A-B39E-54242F72B51D}"/>
              </a:ext>
            </a:extLst>
          </p:cNvPr>
          <p:cNvGrpSpPr/>
          <p:nvPr/>
        </p:nvGrpSpPr>
        <p:grpSpPr>
          <a:xfrm>
            <a:off x="2622858" y="2543718"/>
            <a:ext cx="965889" cy="838894"/>
            <a:chOff x="-1960772" y="2871756"/>
            <a:chExt cx="2048141" cy="1778852"/>
          </a:xfrm>
        </p:grpSpPr>
        <p:sp>
          <p:nvSpPr>
            <p:cNvPr id="36" name="Cloud 35">
              <a:extLst>
                <a:ext uri="{FF2B5EF4-FFF2-40B4-BE49-F238E27FC236}">
                  <a16:creationId xmlns:a16="http://schemas.microsoft.com/office/drawing/2014/main" id="{5577C6F3-8EBB-4569-B1FB-347F54DC733D}"/>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7" name="Picture 36">
              <a:extLst>
                <a:ext uri="{FF2B5EF4-FFF2-40B4-BE49-F238E27FC236}">
                  <a16:creationId xmlns:a16="http://schemas.microsoft.com/office/drawing/2014/main" id="{93BD5BB5-EF43-4D4E-AF5A-922427828F0E}"/>
                </a:ext>
              </a:extLst>
            </p:cNvPr>
            <p:cNvPicPr>
              <a:picLocks noChangeAspect="1"/>
            </p:cNvPicPr>
            <p:nvPr/>
          </p:nvPicPr>
          <p:blipFill rotWithShape="1">
            <a:blip r:embed="rId11">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40" name="Picture 39">
              <a:extLst>
                <a:ext uri="{FF2B5EF4-FFF2-40B4-BE49-F238E27FC236}">
                  <a16:creationId xmlns:a16="http://schemas.microsoft.com/office/drawing/2014/main" id="{EBFB69BD-A122-4D6F-95B7-E03A5485EB6B}"/>
                </a:ext>
              </a:extLst>
            </p:cNvPr>
            <p:cNvPicPr>
              <a:picLocks noChangeAspect="1"/>
            </p:cNvPicPr>
            <p:nvPr/>
          </p:nvPicPr>
          <p:blipFill rotWithShape="1">
            <a:blip r:embed="rId12">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41" name="Picture 40">
              <a:extLst>
                <a:ext uri="{FF2B5EF4-FFF2-40B4-BE49-F238E27FC236}">
                  <a16:creationId xmlns:a16="http://schemas.microsoft.com/office/drawing/2014/main" id="{3D900261-65E5-42A5-ACE3-C5F434FBFBD8}"/>
                </a:ext>
              </a:extLst>
            </p:cNvPr>
            <p:cNvPicPr>
              <a:picLocks noChangeAspect="1"/>
            </p:cNvPicPr>
            <p:nvPr/>
          </p:nvPicPr>
          <p:blipFill>
            <a:blip r:embed="rId13"/>
            <a:stretch>
              <a:fillRect/>
            </a:stretch>
          </p:blipFill>
          <p:spPr>
            <a:xfrm>
              <a:off x="-1760443" y="4071880"/>
              <a:ext cx="823741" cy="578728"/>
            </a:xfrm>
            <a:prstGeom prst="rect">
              <a:avLst/>
            </a:prstGeom>
          </p:spPr>
        </p:pic>
      </p:grpSp>
      <p:pic>
        <p:nvPicPr>
          <p:cNvPr id="42" name="Picture 41">
            <a:extLst>
              <a:ext uri="{FF2B5EF4-FFF2-40B4-BE49-F238E27FC236}">
                <a16:creationId xmlns:a16="http://schemas.microsoft.com/office/drawing/2014/main" id="{888A3FB4-32E6-41AD-AC4D-98BB80011B36}"/>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758220" y="3574256"/>
            <a:ext cx="1072626" cy="804470"/>
          </a:xfrm>
          <a:prstGeom prst="rect">
            <a:avLst/>
          </a:prstGeom>
        </p:spPr>
      </p:pic>
      <p:pic>
        <p:nvPicPr>
          <p:cNvPr id="44" name="Picture 43">
            <a:extLst>
              <a:ext uri="{FF2B5EF4-FFF2-40B4-BE49-F238E27FC236}">
                <a16:creationId xmlns:a16="http://schemas.microsoft.com/office/drawing/2014/main" id="{3406DF3E-000C-4EDF-9CFA-87716605758A}"/>
              </a:ext>
            </a:extLst>
          </p:cNvPr>
          <p:cNvPicPr>
            <a:picLocks noChangeAspect="1"/>
          </p:cNvPicPr>
          <p:nvPr/>
        </p:nvPicPr>
        <p:blipFill>
          <a:blip r:embed="rId15"/>
          <a:stretch>
            <a:fillRect/>
          </a:stretch>
        </p:blipFill>
        <p:spPr>
          <a:xfrm flipH="1">
            <a:off x="2833695" y="4649571"/>
            <a:ext cx="741237" cy="786416"/>
          </a:xfrm>
          <a:prstGeom prst="rect">
            <a:avLst/>
          </a:prstGeom>
        </p:spPr>
      </p:pic>
      <p:pic>
        <p:nvPicPr>
          <p:cNvPr id="45" name="Picture 44">
            <a:extLst>
              <a:ext uri="{FF2B5EF4-FFF2-40B4-BE49-F238E27FC236}">
                <a16:creationId xmlns:a16="http://schemas.microsoft.com/office/drawing/2014/main" id="{0D020CDE-4D46-4D27-9EC8-381235F03D01}"/>
              </a:ext>
            </a:extLst>
          </p:cNvPr>
          <p:cNvPicPr>
            <a:picLocks noChangeAspect="1"/>
          </p:cNvPicPr>
          <p:nvPr/>
        </p:nvPicPr>
        <p:blipFill>
          <a:blip r:embed="rId16"/>
          <a:stretch>
            <a:fillRect/>
          </a:stretch>
        </p:blipFill>
        <p:spPr>
          <a:xfrm>
            <a:off x="2833695" y="5728271"/>
            <a:ext cx="797326" cy="797326"/>
          </a:xfrm>
          <a:prstGeom prst="rect">
            <a:avLst/>
          </a:prstGeom>
        </p:spPr>
      </p:pic>
      <p:sp>
        <p:nvSpPr>
          <p:cNvPr id="3" name="Title 1">
            <a:hlinkClick r:id="" action="ppaction://noaction">
              <a:snd r:embed="rId17" name="T3_W6_5.1.wav"/>
            </a:hlinkClick>
            <a:extLst>
              <a:ext uri="{FF2B5EF4-FFF2-40B4-BE49-F238E27FC236}">
                <a16:creationId xmlns:a16="http://schemas.microsoft.com/office/drawing/2014/main" id="{B51A6BED-1275-8ABB-6005-EEEB964304E9}"/>
              </a:ext>
            </a:extLst>
          </p:cNvPr>
          <p:cNvSpPr txBox="1">
            <a:spLocks/>
          </p:cNvSpPr>
          <p:nvPr/>
        </p:nvSpPr>
        <p:spPr>
          <a:xfrm>
            <a:off x="284832" y="171170"/>
            <a:ext cx="10449362" cy="523220"/>
          </a:xfrm>
          <a:prstGeom prst="rect">
            <a:avLst/>
          </a:prstGeom>
        </p:spPr>
        <p:txBody>
          <a:bodyPr lIns="0" tIns="0" rIns="0" bIns="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pc="-1">
                <a:solidFill>
                  <a:srgbClr val="1E4E79"/>
                </a:solidFill>
                <a:latin typeface="Century Gothic" panose="020B0502020202020204" pitchFamily="34" charset="0"/>
              </a:rPr>
              <a:t>Avoir not être </a:t>
            </a:r>
            <a:endParaRPr lang="en-GB" sz="3600" dirty="0"/>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6_5.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6_5.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6_5.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T3_W6_5.5.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3_W6_5.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T3_W6_5.7.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38" grpId="0"/>
      <p:bldP spid="46" grpId="0"/>
      <p:bldP spid="53" grpId="0"/>
      <p:bldP spid="56" grpId="0"/>
      <p:bldP spid="60" grpId="0"/>
      <p:bldP spid="62" grpId="0"/>
      <p:bldP spid="64" grpId="0"/>
      <p:bldP spid="66" grpId="0"/>
      <p:bldP spid="70" grpId="0"/>
      <p:bldP spid="72" grpId="0"/>
      <p:bldP spid="73" grpId="0"/>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close-up of a doll&#10;&#10;Description automatically generated with medium confidence">
            <a:extLst>
              <a:ext uri="{FF2B5EF4-FFF2-40B4-BE49-F238E27FC236}">
                <a16:creationId xmlns:a16="http://schemas.microsoft.com/office/drawing/2014/main" id="{4490CA6C-F50B-4907-9429-E7AA419294B1}"/>
              </a:ext>
            </a:extLst>
          </p:cNvPr>
          <p:cNvPicPr>
            <a:picLocks noChangeAspect="1"/>
          </p:cNvPicPr>
          <p:nvPr/>
        </p:nvPicPr>
        <p:blipFill rotWithShape="1">
          <a:blip r:embed="rId3">
            <a:extLst>
              <a:ext uri="{28A0092B-C50C-407E-A947-70E740481C1C}">
                <a14:useLocalDpi xmlns:a14="http://schemas.microsoft.com/office/drawing/2010/main" val="0"/>
              </a:ext>
            </a:extLst>
          </a:blip>
          <a:srcRect b="45152"/>
          <a:stretch/>
        </p:blipFill>
        <p:spPr>
          <a:xfrm flipH="1">
            <a:off x="372422" y="2867339"/>
            <a:ext cx="1298435" cy="1175762"/>
          </a:xfrm>
          <a:prstGeom prst="rect">
            <a:avLst/>
          </a:prstGeom>
        </p:spPr>
      </p:pic>
      <p:pic>
        <p:nvPicPr>
          <p:cNvPr id="46" name="Picture 45" descr="A close-up of a doll&#10;&#10;Description automatically generated with medium confidence">
            <a:extLst>
              <a:ext uri="{FF2B5EF4-FFF2-40B4-BE49-F238E27FC236}">
                <a16:creationId xmlns:a16="http://schemas.microsoft.com/office/drawing/2014/main" id="{5C3FB276-374F-4263-902C-9B817EB89EFE}"/>
              </a:ext>
            </a:extLst>
          </p:cNvPr>
          <p:cNvPicPr>
            <a:picLocks noChangeAspect="1"/>
          </p:cNvPicPr>
          <p:nvPr/>
        </p:nvPicPr>
        <p:blipFill rotWithShape="1">
          <a:blip r:embed="rId3">
            <a:extLst>
              <a:ext uri="{28A0092B-C50C-407E-A947-70E740481C1C}">
                <a14:useLocalDpi xmlns:a14="http://schemas.microsoft.com/office/drawing/2010/main" val="0"/>
              </a:ext>
            </a:extLst>
          </a:blip>
          <a:srcRect b="45152"/>
          <a:stretch/>
        </p:blipFill>
        <p:spPr>
          <a:xfrm flipH="1">
            <a:off x="348212" y="4814883"/>
            <a:ext cx="1298435" cy="1175762"/>
          </a:xfrm>
          <a:prstGeom prst="rect">
            <a:avLst/>
          </a:prstGeom>
        </p:spPr>
      </p:pic>
      <p:pic>
        <p:nvPicPr>
          <p:cNvPr id="47" name="Picture 46" descr="A close-up of a doll&#10;&#10;Description automatically generated with medium confidence">
            <a:extLst>
              <a:ext uri="{FF2B5EF4-FFF2-40B4-BE49-F238E27FC236}">
                <a16:creationId xmlns:a16="http://schemas.microsoft.com/office/drawing/2014/main" id="{B7580EDF-FEA6-46BE-A0E6-AE6C9F47802E}"/>
              </a:ext>
            </a:extLst>
          </p:cNvPr>
          <p:cNvPicPr>
            <a:picLocks noChangeAspect="1"/>
          </p:cNvPicPr>
          <p:nvPr/>
        </p:nvPicPr>
        <p:blipFill rotWithShape="1">
          <a:blip r:embed="rId3">
            <a:extLst>
              <a:ext uri="{28A0092B-C50C-407E-A947-70E740481C1C}">
                <a14:useLocalDpi xmlns:a14="http://schemas.microsoft.com/office/drawing/2010/main" val="0"/>
              </a:ext>
            </a:extLst>
          </a:blip>
          <a:srcRect b="45152"/>
          <a:stretch/>
        </p:blipFill>
        <p:spPr>
          <a:xfrm flipH="1">
            <a:off x="6431596" y="1148869"/>
            <a:ext cx="1298435" cy="1175762"/>
          </a:xfrm>
          <a:prstGeom prst="rect">
            <a:avLst/>
          </a:prstGeom>
        </p:spPr>
      </p:pic>
      <p:pic>
        <p:nvPicPr>
          <p:cNvPr id="52" name="Picture 51" descr="A close-up of a doll&#10;&#10;Description automatically generated with medium confidence">
            <a:extLst>
              <a:ext uri="{FF2B5EF4-FFF2-40B4-BE49-F238E27FC236}">
                <a16:creationId xmlns:a16="http://schemas.microsoft.com/office/drawing/2014/main" id="{0CB39C87-492D-41E7-B770-F28B7ACBD6C3}"/>
              </a:ext>
            </a:extLst>
          </p:cNvPr>
          <p:cNvPicPr>
            <a:picLocks noChangeAspect="1"/>
          </p:cNvPicPr>
          <p:nvPr/>
        </p:nvPicPr>
        <p:blipFill rotWithShape="1">
          <a:blip r:embed="rId3">
            <a:extLst>
              <a:ext uri="{28A0092B-C50C-407E-A947-70E740481C1C}">
                <a14:useLocalDpi xmlns:a14="http://schemas.microsoft.com/office/drawing/2010/main" val="0"/>
              </a:ext>
            </a:extLst>
          </a:blip>
          <a:srcRect b="45152"/>
          <a:stretch/>
        </p:blipFill>
        <p:spPr>
          <a:xfrm flipH="1">
            <a:off x="6444348" y="2685813"/>
            <a:ext cx="1298435" cy="1175762"/>
          </a:xfrm>
          <a:prstGeom prst="rect">
            <a:avLst/>
          </a:prstGeom>
        </p:spPr>
      </p:pic>
      <p:pic>
        <p:nvPicPr>
          <p:cNvPr id="53" name="Picture 52" descr="A close-up of a doll&#10;&#10;Description automatically generated with medium confidence">
            <a:extLst>
              <a:ext uri="{FF2B5EF4-FFF2-40B4-BE49-F238E27FC236}">
                <a16:creationId xmlns:a16="http://schemas.microsoft.com/office/drawing/2014/main" id="{FF3B984E-FA36-4E9F-947A-1722F1FF0771}"/>
              </a:ext>
            </a:extLst>
          </p:cNvPr>
          <p:cNvPicPr>
            <a:picLocks noChangeAspect="1"/>
          </p:cNvPicPr>
          <p:nvPr/>
        </p:nvPicPr>
        <p:blipFill rotWithShape="1">
          <a:blip r:embed="rId3">
            <a:extLst>
              <a:ext uri="{28A0092B-C50C-407E-A947-70E740481C1C}">
                <a14:useLocalDpi xmlns:a14="http://schemas.microsoft.com/office/drawing/2010/main" val="0"/>
              </a:ext>
            </a:extLst>
          </a:blip>
          <a:srcRect b="45152"/>
          <a:stretch/>
        </p:blipFill>
        <p:spPr>
          <a:xfrm flipH="1">
            <a:off x="6478150" y="4877343"/>
            <a:ext cx="1298435" cy="1175762"/>
          </a:xfrm>
          <a:prstGeom prst="rect">
            <a:avLst/>
          </a:prstGeom>
        </p:spPr>
      </p:pic>
      <p:pic>
        <p:nvPicPr>
          <p:cNvPr id="5" name="Picture 4" descr="A close-up of a doll&#10;&#10;Description automatically generated with medium confidence">
            <a:extLst>
              <a:ext uri="{FF2B5EF4-FFF2-40B4-BE49-F238E27FC236}">
                <a16:creationId xmlns:a16="http://schemas.microsoft.com/office/drawing/2014/main" id="{D8250BA5-15F2-47AB-A38A-12DEB70D909C}"/>
              </a:ext>
            </a:extLst>
          </p:cNvPr>
          <p:cNvPicPr>
            <a:picLocks noChangeAspect="1"/>
          </p:cNvPicPr>
          <p:nvPr/>
        </p:nvPicPr>
        <p:blipFill rotWithShape="1">
          <a:blip r:embed="rId3">
            <a:extLst>
              <a:ext uri="{28A0092B-C50C-407E-A947-70E740481C1C}">
                <a14:useLocalDpi xmlns:a14="http://schemas.microsoft.com/office/drawing/2010/main" val="0"/>
              </a:ext>
            </a:extLst>
          </a:blip>
          <a:srcRect b="45152"/>
          <a:stretch/>
        </p:blipFill>
        <p:spPr>
          <a:xfrm flipH="1">
            <a:off x="331750" y="1027862"/>
            <a:ext cx="1298435" cy="1175762"/>
          </a:xfrm>
          <a:prstGeom prst="rect">
            <a:avLst/>
          </a:prstGeom>
        </p:spPr>
      </p:pic>
      <p:sp>
        <p:nvSpPr>
          <p:cNvPr id="35" name="Speech Bubble: Rectangle with Corners Rounded 34">
            <a:extLst>
              <a:ext uri="{FF2B5EF4-FFF2-40B4-BE49-F238E27FC236}">
                <a16:creationId xmlns:a16="http://schemas.microsoft.com/office/drawing/2014/main" id="{A2083CAA-9C94-4A6E-B031-A150F51375EA}"/>
              </a:ext>
            </a:extLst>
          </p:cNvPr>
          <p:cNvSpPr/>
          <p:nvPr/>
        </p:nvSpPr>
        <p:spPr>
          <a:xfrm>
            <a:off x="8058195" y="1169625"/>
            <a:ext cx="3972595" cy="1086430"/>
          </a:xfrm>
          <a:prstGeom prst="wedgeRoundRectCallout">
            <a:avLst>
              <a:gd name="adj1" fmla="val -61679"/>
              <a:gd name="adj2" fmla="val -626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décembre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et </a:t>
            </a:r>
            <a:r>
              <a:rPr lang="en-GB" sz="2800" dirty="0">
                <a:solidFill>
                  <a:srgbClr val="002060"/>
                </a:solidFill>
                <a:latin typeface="Century Gothic" panose="020B0502020202020204" pitchFamily="34" charset="0"/>
              </a:rPr>
              <a:t>j</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anvier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75610" y="182385"/>
            <a:ext cx="10014848"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7" name="T3_W6_6.1.wav"/>
            </a:hlinkClick>
            <a:extLst>
              <a:ext uri="{FF2B5EF4-FFF2-40B4-BE49-F238E27FC236}">
                <a16:creationId xmlns:a16="http://schemas.microsoft.com/office/drawing/2014/main" id="{D74C7BB7-F8B7-4B43-96F0-E457B05A48D8}"/>
              </a:ext>
            </a:extLst>
          </p:cNvPr>
          <p:cNvSpPr/>
          <p:nvPr/>
        </p:nvSpPr>
        <p:spPr>
          <a:xfrm>
            <a:off x="1075610" y="206858"/>
            <a:ext cx="1001484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Lis les phrases. Le mot correct,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Speech Bubble: Rectangle with Corners Rounded 7">
            <a:extLst>
              <a:ext uri="{FF2B5EF4-FFF2-40B4-BE49-F238E27FC236}">
                <a16:creationId xmlns:a16="http://schemas.microsoft.com/office/drawing/2014/main" id="{ABE5BF85-ED38-4FB2-8A87-A6A166CDE5AD}"/>
              </a:ext>
            </a:extLst>
          </p:cNvPr>
          <p:cNvSpPr/>
          <p:nvPr/>
        </p:nvSpPr>
        <p:spPr>
          <a:xfrm>
            <a:off x="1996412" y="1005366"/>
            <a:ext cx="4380271" cy="1086430"/>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Aujourd’hui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reste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au lit.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mal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Oval 9">
            <a:hlinkClick r:id="" action="ppaction://noaction">
              <a:snd r:embed="rId8" name="T3_W6_6.2.wav"/>
            </a:hlinkClick>
            <a:extLst>
              <a:ext uri="{FF2B5EF4-FFF2-40B4-BE49-F238E27FC236}">
                <a16:creationId xmlns:a16="http://schemas.microsoft.com/office/drawing/2014/main" id="{566F8548-DE48-49D3-B028-B84F2DB438D0}"/>
              </a:ext>
            </a:extLst>
          </p:cNvPr>
          <p:cNvSpPr/>
          <p:nvPr/>
        </p:nvSpPr>
        <p:spPr>
          <a:xfrm>
            <a:off x="161210" y="967650"/>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37" name="Rectangle: Rounded Corners 36">
            <a:extLst>
              <a:ext uri="{FF2B5EF4-FFF2-40B4-BE49-F238E27FC236}">
                <a16:creationId xmlns:a16="http://schemas.microsoft.com/office/drawing/2014/main" id="{D1158FBC-E6F8-43C0-B896-02A0E041F649}"/>
              </a:ext>
            </a:extLst>
          </p:cNvPr>
          <p:cNvSpPr/>
          <p:nvPr/>
        </p:nvSpPr>
        <p:spPr>
          <a:xfrm>
            <a:off x="10044492" y="1740565"/>
            <a:ext cx="946781"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a:t>
            </a:r>
          </a:p>
        </p:txBody>
      </p:sp>
      <p:sp>
        <p:nvSpPr>
          <p:cNvPr id="38" name="Oval 37">
            <a:hlinkClick r:id="" action="ppaction://noaction">
              <a:snd r:embed="rId9" name="T3_W6_6.3.wav"/>
            </a:hlinkClick>
            <a:extLst>
              <a:ext uri="{FF2B5EF4-FFF2-40B4-BE49-F238E27FC236}">
                <a16:creationId xmlns:a16="http://schemas.microsoft.com/office/drawing/2014/main" id="{E2750046-65F3-467D-B7C7-5C8DB3BAB140}"/>
              </a:ext>
            </a:extLst>
          </p:cNvPr>
          <p:cNvSpPr/>
          <p:nvPr/>
        </p:nvSpPr>
        <p:spPr>
          <a:xfrm>
            <a:off x="7495937" y="943727"/>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39" name="Oval 38">
            <a:hlinkClick r:id="" action="ppaction://noaction">
              <a:snd r:embed="rId10" name="T3_W6_6.4.wav"/>
            </a:hlinkClick>
            <a:extLst>
              <a:ext uri="{FF2B5EF4-FFF2-40B4-BE49-F238E27FC236}">
                <a16:creationId xmlns:a16="http://schemas.microsoft.com/office/drawing/2014/main" id="{28446C20-FDE6-4A4F-B53F-3E6C773605B8}"/>
              </a:ext>
            </a:extLst>
          </p:cNvPr>
          <p:cNvSpPr/>
          <p:nvPr/>
        </p:nvSpPr>
        <p:spPr>
          <a:xfrm>
            <a:off x="161210" y="2932059"/>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40" name="Oval 39">
            <a:hlinkClick r:id="" action="ppaction://noaction">
              <a:snd r:embed="rId11" name="T3_W6_6.5.wav"/>
            </a:hlinkClick>
            <a:extLst>
              <a:ext uri="{FF2B5EF4-FFF2-40B4-BE49-F238E27FC236}">
                <a16:creationId xmlns:a16="http://schemas.microsoft.com/office/drawing/2014/main" id="{3CD763E6-C420-4697-90E0-40E470C6672F}"/>
              </a:ext>
            </a:extLst>
          </p:cNvPr>
          <p:cNvSpPr/>
          <p:nvPr/>
        </p:nvSpPr>
        <p:spPr>
          <a:xfrm>
            <a:off x="7600995" y="2839050"/>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41" name="Oval 40">
            <a:hlinkClick r:id="" action="ppaction://noaction">
              <a:snd r:embed="rId12" name="T3_W6_6.6.wav"/>
            </a:hlinkClick>
            <a:extLst>
              <a:ext uri="{FF2B5EF4-FFF2-40B4-BE49-F238E27FC236}">
                <a16:creationId xmlns:a16="http://schemas.microsoft.com/office/drawing/2014/main" id="{E9933C6C-5F5B-4F3D-9EB6-A9666F513710}"/>
              </a:ext>
            </a:extLst>
          </p:cNvPr>
          <p:cNvSpPr/>
          <p:nvPr/>
        </p:nvSpPr>
        <p:spPr>
          <a:xfrm>
            <a:off x="209212" y="464399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42" name="Oval 41">
            <a:hlinkClick r:id="" action="ppaction://noaction">
              <a:snd r:embed="rId13" name="T3_W6_6.7.wav"/>
            </a:hlinkClick>
            <a:extLst>
              <a:ext uri="{FF2B5EF4-FFF2-40B4-BE49-F238E27FC236}">
                <a16:creationId xmlns:a16="http://schemas.microsoft.com/office/drawing/2014/main" id="{4C715FFA-1FC7-4406-A6B2-003B935CFCF9}"/>
              </a:ext>
            </a:extLst>
          </p:cNvPr>
          <p:cNvSpPr/>
          <p:nvPr/>
        </p:nvSpPr>
        <p:spPr>
          <a:xfrm>
            <a:off x="7543939" y="4620069"/>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44" name="Speech Bubble: Rectangle with Corners Rounded 43">
            <a:extLst>
              <a:ext uri="{FF2B5EF4-FFF2-40B4-BE49-F238E27FC236}">
                <a16:creationId xmlns:a16="http://schemas.microsoft.com/office/drawing/2014/main" id="{769ECDD7-EF73-4297-A72C-45A17C8AB2AB}"/>
              </a:ext>
            </a:extLst>
          </p:cNvPr>
          <p:cNvSpPr/>
          <p:nvPr/>
        </p:nvSpPr>
        <p:spPr>
          <a:xfrm>
            <a:off x="2063219" y="2699207"/>
            <a:ext cx="4380271" cy="1263773"/>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octobre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 Halloween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peur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8" name="Rectangle: Rounded Corners 47">
            <a:extLst>
              <a:ext uri="{FF2B5EF4-FFF2-40B4-BE49-F238E27FC236}">
                <a16:creationId xmlns:a16="http://schemas.microsoft.com/office/drawing/2014/main" id="{4090D704-8675-4679-A8D8-4067B64E0C56}"/>
              </a:ext>
            </a:extLst>
          </p:cNvPr>
          <p:cNvSpPr/>
          <p:nvPr/>
        </p:nvSpPr>
        <p:spPr>
          <a:xfrm>
            <a:off x="5283200" y="3341512"/>
            <a:ext cx="965447"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a:t>
            </a:r>
          </a:p>
        </p:txBody>
      </p:sp>
      <p:sp>
        <p:nvSpPr>
          <p:cNvPr id="49" name="Speech Bubble: Rectangle with Corners Rounded 48">
            <a:extLst>
              <a:ext uri="{FF2B5EF4-FFF2-40B4-BE49-F238E27FC236}">
                <a16:creationId xmlns:a16="http://schemas.microsoft.com/office/drawing/2014/main" id="{F619190C-663C-456E-AA81-548EE441A197}"/>
              </a:ext>
            </a:extLst>
          </p:cNvPr>
          <p:cNvSpPr/>
          <p:nvPr/>
        </p:nvSpPr>
        <p:spPr>
          <a:xfrm>
            <a:off x="8371410" y="2699206"/>
            <a:ext cx="3759270" cy="1291413"/>
          </a:xfrm>
          <a:prstGeom prst="wedgeRoundRectCallout">
            <a:avLst>
              <a:gd name="adj1" fmla="val -58280"/>
              <a:gd name="adj2" fmla="val 460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Mon amie Juliette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absente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Elle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mal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à la tête.</a:t>
            </a:r>
          </a:p>
        </p:txBody>
      </p:sp>
      <p:sp>
        <p:nvSpPr>
          <p:cNvPr id="50" name="Rectangle: Rounded Corners 49">
            <a:extLst>
              <a:ext uri="{FF2B5EF4-FFF2-40B4-BE49-F238E27FC236}">
                <a16:creationId xmlns:a16="http://schemas.microsoft.com/office/drawing/2014/main" id="{B58E208C-18E2-4946-B2E0-2A850B408FD3}"/>
              </a:ext>
            </a:extLst>
          </p:cNvPr>
          <p:cNvSpPr/>
          <p:nvPr/>
        </p:nvSpPr>
        <p:spPr>
          <a:xfrm>
            <a:off x="8942851" y="3537295"/>
            <a:ext cx="796413"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a:t>
            </a:r>
          </a:p>
        </p:txBody>
      </p:sp>
      <p:sp>
        <p:nvSpPr>
          <p:cNvPr id="61" name="Speech Bubble: Rectangle with Corners Rounded 60">
            <a:extLst>
              <a:ext uri="{FF2B5EF4-FFF2-40B4-BE49-F238E27FC236}">
                <a16:creationId xmlns:a16="http://schemas.microsoft.com/office/drawing/2014/main" id="{C8791349-2A2C-4153-9511-6AFCE089F555}"/>
              </a:ext>
            </a:extLst>
          </p:cNvPr>
          <p:cNvSpPr/>
          <p:nvPr/>
        </p:nvSpPr>
        <p:spPr>
          <a:xfrm>
            <a:off x="2063219" y="4612479"/>
            <a:ext cx="4380271" cy="1263773"/>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aout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je suis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France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chaud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2" name="Rectangle: Rounded Corners 61">
            <a:extLst>
              <a:ext uri="{FF2B5EF4-FFF2-40B4-BE49-F238E27FC236}">
                <a16:creationId xmlns:a16="http://schemas.microsoft.com/office/drawing/2014/main" id="{64507366-84EF-4C91-81C3-12732D9D8D00}"/>
              </a:ext>
            </a:extLst>
          </p:cNvPr>
          <p:cNvSpPr/>
          <p:nvPr/>
        </p:nvSpPr>
        <p:spPr>
          <a:xfrm>
            <a:off x="4833816" y="5259443"/>
            <a:ext cx="1262184"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a:t>
            </a:r>
          </a:p>
        </p:txBody>
      </p:sp>
      <p:sp>
        <p:nvSpPr>
          <p:cNvPr id="63" name="Speech Bubble: Rectangle with Corners Rounded 62">
            <a:extLst>
              <a:ext uri="{FF2B5EF4-FFF2-40B4-BE49-F238E27FC236}">
                <a16:creationId xmlns:a16="http://schemas.microsoft.com/office/drawing/2014/main" id="{8DB58F22-DE64-4B1C-9902-87D69CAAB80C}"/>
              </a:ext>
            </a:extLst>
          </p:cNvPr>
          <p:cNvSpPr/>
          <p:nvPr/>
        </p:nvSpPr>
        <p:spPr>
          <a:xfrm>
            <a:off x="8371411" y="4420519"/>
            <a:ext cx="3630412" cy="1367061"/>
          </a:xfrm>
          <a:prstGeom prst="wedgeRoundRectCallout">
            <a:avLst>
              <a:gd name="adj1" fmla="val -69920"/>
              <a:gd name="adj2" fmla="val 2449"/>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Gérard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courageux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peur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9" name="Rectangle: Rounded Corners 8">
            <a:extLst>
              <a:ext uri="{FF2B5EF4-FFF2-40B4-BE49-F238E27FC236}">
                <a16:creationId xmlns:a16="http://schemas.microsoft.com/office/drawing/2014/main" id="{6914CA06-5228-48EF-AEA9-AFFA26F43EF3}"/>
              </a:ext>
            </a:extLst>
          </p:cNvPr>
          <p:cNvSpPr/>
          <p:nvPr/>
        </p:nvSpPr>
        <p:spPr>
          <a:xfrm>
            <a:off x="10876786" y="5313757"/>
            <a:ext cx="967002"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a:t>
            </a:r>
          </a:p>
        </p:txBody>
      </p:sp>
      <p:sp>
        <p:nvSpPr>
          <p:cNvPr id="65" name="Rectangle: Rounded Corners 64">
            <a:extLst>
              <a:ext uri="{FF2B5EF4-FFF2-40B4-BE49-F238E27FC236}">
                <a16:creationId xmlns:a16="http://schemas.microsoft.com/office/drawing/2014/main" id="{6908974F-048B-4084-9D26-988D377E97B6}"/>
              </a:ext>
            </a:extLst>
          </p:cNvPr>
          <p:cNvSpPr/>
          <p:nvPr/>
        </p:nvSpPr>
        <p:spPr>
          <a:xfrm>
            <a:off x="4345060" y="1565536"/>
            <a:ext cx="938140"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____ !</a:t>
            </a:r>
          </a:p>
        </p:txBody>
      </p:sp>
      <p:graphicFrame>
        <p:nvGraphicFramePr>
          <p:cNvPr id="11" name="Table 11">
            <a:extLst>
              <a:ext uri="{FF2B5EF4-FFF2-40B4-BE49-F238E27FC236}">
                <a16:creationId xmlns:a16="http://schemas.microsoft.com/office/drawing/2014/main" id="{AE46EE73-CB6A-4126-B972-38247C2037C3}"/>
              </a:ext>
            </a:extLst>
          </p:cNvPr>
          <p:cNvGraphicFramePr>
            <a:graphicFrameLocks noGrp="1"/>
          </p:cNvGraphicFramePr>
          <p:nvPr>
            <p:extLst>
              <p:ext uri="{D42A27DB-BD31-4B8C-83A1-F6EECF244321}">
                <p14:modId xmlns:p14="http://schemas.microsoft.com/office/powerpoint/2010/main" val="2473540159"/>
              </p:ext>
            </p:extLst>
          </p:nvPr>
        </p:nvGraphicFramePr>
        <p:xfrm>
          <a:off x="1549982" y="6217479"/>
          <a:ext cx="8868072" cy="518160"/>
        </p:xfrm>
        <a:graphic>
          <a:graphicData uri="http://schemas.openxmlformats.org/drawingml/2006/table">
            <a:tbl>
              <a:tblPr firstRow="1" bandRow="1">
                <a:tableStyleId>{5940675A-B579-460E-94D1-54222C63F5DA}</a:tableStyleId>
              </a:tblPr>
              <a:tblGrid>
                <a:gridCol w="1655036">
                  <a:extLst>
                    <a:ext uri="{9D8B030D-6E8A-4147-A177-3AD203B41FA5}">
                      <a16:colId xmlns:a16="http://schemas.microsoft.com/office/drawing/2014/main" val="379370326"/>
                    </a:ext>
                  </a:extLst>
                </a:gridCol>
                <a:gridCol w="1300988">
                  <a:extLst>
                    <a:ext uri="{9D8B030D-6E8A-4147-A177-3AD203B41FA5}">
                      <a16:colId xmlns:a16="http://schemas.microsoft.com/office/drawing/2014/main" val="1008407485"/>
                    </a:ext>
                  </a:extLst>
                </a:gridCol>
                <a:gridCol w="1478012">
                  <a:extLst>
                    <a:ext uri="{9D8B030D-6E8A-4147-A177-3AD203B41FA5}">
                      <a16:colId xmlns:a16="http://schemas.microsoft.com/office/drawing/2014/main" val="3215176698"/>
                    </a:ext>
                  </a:extLst>
                </a:gridCol>
                <a:gridCol w="1478012">
                  <a:extLst>
                    <a:ext uri="{9D8B030D-6E8A-4147-A177-3AD203B41FA5}">
                      <a16:colId xmlns:a16="http://schemas.microsoft.com/office/drawing/2014/main" val="3783323863"/>
                    </a:ext>
                  </a:extLst>
                </a:gridCol>
                <a:gridCol w="1478012">
                  <a:extLst>
                    <a:ext uri="{9D8B030D-6E8A-4147-A177-3AD203B41FA5}">
                      <a16:colId xmlns:a16="http://schemas.microsoft.com/office/drawing/2014/main" val="723490843"/>
                    </a:ext>
                  </a:extLst>
                </a:gridCol>
                <a:gridCol w="1478012">
                  <a:extLst>
                    <a:ext uri="{9D8B030D-6E8A-4147-A177-3AD203B41FA5}">
                      <a16:colId xmlns:a16="http://schemas.microsoft.com/office/drawing/2014/main" val="3601317474"/>
                    </a:ext>
                  </a:extLst>
                </a:gridCol>
              </a:tblGrid>
              <a:tr h="451796">
                <a:tc>
                  <a:txBody>
                    <a:bodyPr/>
                    <a:lstStyle/>
                    <a:p>
                      <a:pPr algn="ctr"/>
                      <a:r>
                        <a:rPr lang="en-GB" sz="2800" b="1" dirty="0">
                          <a:solidFill>
                            <a:srgbClr val="002060"/>
                          </a:solidFill>
                          <a:latin typeface="Century Gothic" panose="020B0502020202020204" pitchFamily="34" charset="0"/>
                        </a:rPr>
                        <a:t>peur</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mal</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chaud</a:t>
                      </a: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peur</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froid</a:t>
                      </a: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mal</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55819705"/>
                  </a:ext>
                </a:extLst>
              </a:tr>
            </a:tbl>
          </a:graphicData>
        </a:graphic>
      </p:graphicFrame>
    </p:spTree>
    <p:extLst>
      <p:ext uri="{BB962C8B-B14F-4D97-AF65-F5344CB8AC3E}">
        <p14:creationId xmlns:p14="http://schemas.microsoft.com/office/powerpoint/2010/main" val="34247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 grpId="0" animBg="1"/>
      <p:bldP spid="50" grpId="0" animBg="1"/>
      <p:bldP spid="62" grpId="0" animBg="1"/>
      <p:bldP spid="9"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13" name="8_1.wav"/>
            </a:hlinkClick>
            <a:extLst>
              <a:ext uri="{FF2B5EF4-FFF2-40B4-BE49-F238E27FC236}">
                <a16:creationId xmlns:a16="http://schemas.microsoft.com/office/drawing/2014/main" id="{C503B75F-EEA8-474E-BD01-2DFDCD149CF0}"/>
              </a:ext>
            </a:extLst>
          </p:cNvPr>
          <p:cNvSpPr/>
          <p:nvPr/>
        </p:nvSpPr>
        <p:spPr>
          <a:xfrm>
            <a:off x="1075610" y="182385"/>
            <a:ext cx="6870961" cy="508626"/>
          </a:xfrm>
          <a:prstGeom prst="wedgeRoundRectCallout">
            <a:avLst>
              <a:gd name="adj1" fmla="val -52280"/>
              <a:gd name="adj2" fmla="val -155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14" name="T3_W6_7.1.wav"/>
            </a:hlinkClick>
            <a:extLst>
              <a:ext uri="{FF2B5EF4-FFF2-40B4-BE49-F238E27FC236}">
                <a16:creationId xmlns:a16="http://schemas.microsoft.com/office/drawing/2014/main" id="{D74C7BB7-F8B7-4B43-96F0-E457B05A48D8}"/>
              </a:ext>
            </a:extLst>
          </p:cNvPr>
          <p:cNvSpPr/>
          <p:nvPr/>
        </p:nvSpPr>
        <p:spPr>
          <a:xfrm>
            <a:off x="994950" y="211685"/>
            <a:ext cx="6870961"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L’option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correcte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quoi ?</a:t>
            </a:r>
            <a:endParaRPr kumimoji="0" lang="en-GB" sz="2400" b="1" i="0" u="none" strike="noStrike" kern="1200" cap="none" spc="-1" normalizeH="0" baseline="0" noProof="0" dirty="0">
              <a:ln>
                <a:noFill/>
              </a:ln>
              <a:solidFill>
                <a:schemeClr val="bg1"/>
              </a:solidFill>
              <a:effectLst/>
              <a:uLnTx/>
              <a:uFillTx/>
              <a:latin typeface="Arial"/>
            </a:endParaRPr>
          </a:p>
        </p:txBody>
      </p:sp>
      <p:sp>
        <p:nvSpPr>
          <p:cNvPr id="25" name="CustomShape 23">
            <a:hlinkClick r:id="" action="ppaction://noaction">
              <a:snd r:embed="rId15" name="T3_W6_7.2B.wav"/>
            </a:hlinkClick>
            <a:extLst>
              <a:ext uri="{FF2B5EF4-FFF2-40B4-BE49-F238E27FC236}">
                <a16:creationId xmlns:a16="http://schemas.microsoft.com/office/drawing/2014/main" id="{A34C96AA-58E7-4AEF-BC87-5E0F4521E646}"/>
              </a:ext>
            </a:extLst>
          </p:cNvPr>
          <p:cNvSpPr/>
          <p:nvPr/>
        </p:nvSpPr>
        <p:spPr>
          <a:xfrm>
            <a:off x="422334" y="17082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16" name="T3_W6_7.3B.wav"/>
            </a:hlinkClick>
            <a:extLst>
              <a:ext uri="{FF2B5EF4-FFF2-40B4-BE49-F238E27FC236}">
                <a16:creationId xmlns:a16="http://schemas.microsoft.com/office/drawing/2014/main" id="{C1F572EF-AA22-4157-B454-73A145F17222}"/>
              </a:ext>
            </a:extLst>
          </p:cNvPr>
          <p:cNvSpPr/>
          <p:nvPr/>
        </p:nvSpPr>
        <p:spPr>
          <a:xfrm>
            <a:off x="422334" y="240841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17" name="T3_W6_7.4B.wav"/>
            </a:hlinkClick>
            <a:extLst>
              <a:ext uri="{FF2B5EF4-FFF2-40B4-BE49-F238E27FC236}">
                <a16:creationId xmlns:a16="http://schemas.microsoft.com/office/drawing/2014/main" id="{8E81381B-F368-46F4-9E00-5B9978FFE19B}"/>
              </a:ext>
            </a:extLst>
          </p:cNvPr>
          <p:cNvSpPr/>
          <p:nvPr/>
        </p:nvSpPr>
        <p:spPr>
          <a:xfrm>
            <a:off x="408874" y="305144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8" name="CustomShape 26">
            <a:hlinkClick r:id="" action="ppaction://noaction">
              <a:snd r:embed="rId18" name="T3_W6_7.5B.wav"/>
            </a:hlinkClick>
            <a:extLst>
              <a:ext uri="{FF2B5EF4-FFF2-40B4-BE49-F238E27FC236}">
                <a16:creationId xmlns:a16="http://schemas.microsoft.com/office/drawing/2014/main" id="{A6DB006A-15FB-4D2D-80ED-470AE6D65FAD}"/>
              </a:ext>
            </a:extLst>
          </p:cNvPr>
          <p:cNvSpPr/>
          <p:nvPr/>
        </p:nvSpPr>
        <p:spPr>
          <a:xfrm>
            <a:off x="422334" y="36944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9" name="T3_W6_7.6B.wav"/>
            </a:hlinkClick>
            <a:extLst>
              <a:ext uri="{FF2B5EF4-FFF2-40B4-BE49-F238E27FC236}">
                <a16:creationId xmlns:a16="http://schemas.microsoft.com/office/drawing/2014/main" id="{949C4EE4-A4C2-45DB-A242-4C2D7697434A}"/>
              </a:ext>
            </a:extLst>
          </p:cNvPr>
          <p:cNvSpPr/>
          <p:nvPr/>
        </p:nvSpPr>
        <p:spPr>
          <a:xfrm>
            <a:off x="414870" y="42922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20" name="T3_W6_7.7B.wav"/>
            </a:hlinkClick>
            <a:extLst>
              <a:ext uri="{FF2B5EF4-FFF2-40B4-BE49-F238E27FC236}">
                <a16:creationId xmlns:a16="http://schemas.microsoft.com/office/drawing/2014/main" id="{8C710314-353F-436E-8EA1-46B9EBA3D181}"/>
              </a:ext>
            </a:extLst>
          </p:cNvPr>
          <p:cNvSpPr/>
          <p:nvPr/>
        </p:nvSpPr>
        <p:spPr>
          <a:xfrm>
            <a:off x="431495" y="48907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graphicFrame>
        <p:nvGraphicFramePr>
          <p:cNvPr id="2" name="Table 3">
            <a:extLst>
              <a:ext uri="{FF2B5EF4-FFF2-40B4-BE49-F238E27FC236}">
                <a16:creationId xmlns:a16="http://schemas.microsoft.com/office/drawing/2014/main" id="{665AF240-A8D1-4A22-9A4D-D9B5939294BA}"/>
              </a:ext>
            </a:extLst>
          </p:cNvPr>
          <p:cNvGraphicFramePr>
            <a:graphicFrameLocks noGrp="1"/>
          </p:cNvGraphicFramePr>
          <p:nvPr>
            <p:extLst>
              <p:ext uri="{D42A27DB-BD31-4B8C-83A1-F6EECF244321}">
                <p14:modId xmlns:p14="http://schemas.microsoft.com/office/powerpoint/2010/main" val="4200030758"/>
              </p:ext>
            </p:extLst>
          </p:nvPr>
        </p:nvGraphicFramePr>
        <p:xfrm>
          <a:off x="1135559" y="1625549"/>
          <a:ext cx="10647567" cy="5050064"/>
        </p:xfrm>
        <a:graphic>
          <a:graphicData uri="http://schemas.openxmlformats.org/drawingml/2006/table">
            <a:tbl>
              <a:tblPr firstRow="1" bandRow="1">
                <a:tableStyleId>{5940675A-B579-460E-94D1-54222C63F5DA}</a:tableStyleId>
              </a:tblPr>
              <a:tblGrid>
                <a:gridCol w="3685824">
                  <a:extLst>
                    <a:ext uri="{9D8B030D-6E8A-4147-A177-3AD203B41FA5}">
                      <a16:colId xmlns:a16="http://schemas.microsoft.com/office/drawing/2014/main" val="1625690531"/>
                    </a:ext>
                  </a:extLst>
                </a:gridCol>
                <a:gridCol w="6961743">
                  <a:extLst>
                    <a:ext uri="{9D8B030D-6E8A-4147-A177-3AD203B41FA5}">
                      <a16:colId xmlns:a16="http://schemas.microsoft.com/office/drawing/2014/main" val="2951002914"/>
                    </a:ext>
                  </a:extLst>
                </a:gridCol>
              </a:tblGrid>
              <a:tr h="631258">
                <a:tc>
                  <a:txBody>
                    <a:bodyPr/>
                    <a:lstStyle/>
                    <a:p>
                      <a:pPr algn="ctr"/>
                      <a:r>
                        <a:rPr lang="en-GB" sz="2400" dirty="0">
                          <a:solidFill>
                            <a:srgbClr val="002060"/>
                          </a:solidFill>
                          <a:latin typeface="Century Gothic" panose="020B0502020202020204" pitchFamily="34" charset="0"/>
                        </a:rPr>
                        <a:t>mal | livre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book.</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0829854"/>
                  </a:ext>
                </a:extLst>
              </a:tr>
              <a:tr h="631258">
                <a:tc>
                  <a:txBody>
                    <a:bodyPr/>
                    <a:lstStyle/>
                    <a:p>
                      <a:pPr algn="ctr"/>
                      <a:r>
                        <a:rPr lang="en-GB" sz="2400" dirty="0" err="1">
                          <a:solidFill>
                            <a:srgbClr val="002060"/>
                          </a:solidFill>
                          <a:latin typeface="Century Gothic" panose="020B0502020202020204" pitchFamily="34" charset="0"/>
                        </a:rPr>
                        <a:t>chaud</a:t>
                      </a:r>
                      <a:r>
                        <a:rPr lang="en-GB" sz="2400" dirty="0">
                          <a:solidFill>
                            <a:srgbClr val="002060"/>
                          </a:solidFill>
                          <a:latin typeface="Century Gothic" panose="020B0502020202020204" pitchFamily="34" charset="0"/>
                        </a:rPr>
                        <a:t> | chaise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hot.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87378468"/>
                  </a:ext>
                </a:extLst>
              </a:tr>
              <a:tr h="631258">
                <a:tc>
                  <a:txBody>
                    <a:bodyPr/>
                    <a:lstStyle/>
                    <a:p>
                      <a:pPr algn="ctr"/>
                      <a:r>
                        <a:rPr lang="en-GB" sz="2400" dirty="0" err="1">
                          <a:solidFill>
                            <a:srgbClr val="002060"/>
                          </a:solidFill>
                          <a:latin typeface="Century Gothic" panose="020B0502020202020204" pitchFamily="34" charset="0"/>
                        </a:rPr>
                        <a:t>froid</a:t>
                      </a:r>
                      <a:r>
                        <a:rPr lang="en-GB" sz="2400" dirty="0">
                          <a:solidFill>
                            <a:srgbClr val="002060"/>
                          </a:solidFill>
                          <a:latin typeface="Century Gothic" panose="020B0502020202020204" pitchFamily="34" charset="0"/>
                        </a:rPr>
                        <a:t> | idée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an idea.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39737868"/>
                  </a:ext>
                </a:extLst>
              </a:tr>
              <a:tr h="631258">
                <a:tc>
                  <a:txBody>
                    <a:bodyPr/>
                    <a:lstStyle/>
                    <a:p>
                      <a:pPr algn="ctr"/>
                      <a:r>
                        <a:rPr lang="en-GB" sz="2400" dirty="0">
                          <a:solidFill>
                            <a:srgbClr val="002060"/>
                          </a:solidFill>
                          <a:latin typeface="Century Gothic" panose="020B0502020202020204" pitchFamily="34" charset="0"/>
                        </a:rPr>
                        <a:t>main | mal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in pain/feeling bad.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1229782"/>
                  </a:ext>
                </a:extLst>
              </a:tr>
              <a:tr h="631258">
                <a:tc>
                  <a:txBody>
                    <a:bodyPr/>
                    <a:lstStyle/>
                    <a:p>
                      <a:pPr algn="ctr"/>
                      <a:r>
                        <a:rPr lang="en-GB" sz="2400" dirty="0">
                          <a:solidFill>
                            <a:srgbClr val="002060"/>
                          </a:solidFill>
                          <a:latin typeface="Century Gothic" panose="020B0502020202020204" pitchFamily="34" charset="0"/>
                        </a:rPr>
                        <a:t>peur | chanson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song.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2228271"/>
                  </a:ext>
                </a:extLst>
              </a:tr>
              <a:tr h="631258">
                <a:tc>
                  <a:txBody>
                    <a:bodyPr/>
                    <a:lstStyle/>
                    <a:p>
                      <a:pPr algn="ctr"/>
                      <a:r>
                        <a:rPr lang="en-GB" sz="2400" dirty="0">
                          <a:solidFill>
                            <a:srgbClr val="002060"/>
                          </a:solidFill>
                          <a:latin typeface="Century Gothic" panose="020B0502020202020204" pitchFamily="34" charset="0"/>
                        </a:rPr>
                        <a:t>chat  | </a:t>
                      </a:r>
                      <a:r>
                        <a:rPr lang="en-GB" sz="2400" dirty="0" err="1">
                          <a:solidFill>
                            <a:srgbClr val="002060"/>
                          </a:solidFill>
                          <a:latin typeface="Century Gothic" panose="020B0502020202020204" pitchFamily="34" charset="0"/>
                        </a:rPr>
                        <a:t>chaud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cat.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6999532"/>
                  </a:ext>
                </a:extLst>
              </a:tr>
              <a:tr h="631258">
                <a:tc>
                  <a:txBody>
                    <a:bodyPr/>
                    <a:lstStyle/>
                    <a:p>
                      <a:pPr algn="ctr"/>
                      <a:r>
                        <a:rPr lang="en-GB" sz="2400" dirty="0">
                          <a:solidFill>
                            <a:srgbClr val="002060"/>
                          </a:solidFill>
                          <a:latin typeface="Century Gothic" panose="020B0502020202020204" pitchFamily="34" charset="0"/>
                        </a:rPr>
                        <a:t>crayon | </a:t>
                      </a:r>
                      <a:r>
                        <a:rPr lang="en-GB" sz="2400" dirty="0" err="1">
                          <a:solidFill>
                            <a:srgbClr val="002060"/>
                          </a:solidFill>
                          <a:latin typeface="Century Gothic" panose="020B0502020202020204" pitchFamily="34" charset="0"/>
                        </a:rPr>
                        <a:t>froid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cold.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7075284"/>
                  </a:ext>
                </a:extLst>
              </a:tr>
              <a:tr h="631258">
                <a:tc>
                  <a:txBody>
                    <a:bodyPr/>
                    <a:lstStyle/>
                    <a:p>
                      <a:pPr algn="ctr"/>
                      <a:r>
                        <a:rPr lang="en-GB" sz="2400" dirty="0">
                          <a:solidFill>
                            <a:srgbClr val="002060"/>
                          </a:solidFill>
                          <a:latin typeface="Century Gothic" panose="020B0502020202020204" pitchFamily="34" charset="0"/>
                        </a:rPr>
                        <a:t>peur | </a:t>
                      </a:r>
                      <a:r>
                        <a:rPr lang="en-GB" sz="2400" dirty="0" err="1">
                          <a:solidFill>
                            <a:srgbClr val="002060"/>
                          </a:solidFill>
                          <a:latin typeface="Century Gothic" panose="020B0502020202020204" pitchFamily="34" charset="0"/>
                        </a:rPr>
                        <a:t>porte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scared.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0768564"/>
                  </a:ext>
                </a:extLst>
              </a:tr>
            </a:tbl>
          </a:graphicData>
        </a:graphic>
      </p:graphicFrame>
      <p:sp>
        <p:nvSpPr>
          <p:cNvPr id="50" name="Rectangle: Rounded Corners 49">
            <a:extLst>
              <a:ext uri="{FF2B5EF4-FFF2-40B4-BE49-F238E27FC236}">
                <a16:creationId xmlns:a16="http://schemas.microsoft.com/office/drawing/2014/main" id="{A4BF75C7-CDB0-4E08-8B63-FF3BBE8AB6AE}"/>
              </a:ext>
            </a:extLst>
          </p:cNvPr>
          <p:cNvSpPr/>
          <p:nvPr/>
        </p:nvSpPr>
        <p:spPr>
          <a:xfrm>
            <a:off x="4880395" y="1722331"/>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pic>
        <p:nvPicPr>
          <p:cNvPr id="29" name="Picture 28" descr="Icon&#10;&#10;Description automatically generated">
            <a:extLst>
              <a:ext uri="{FF2B5EF4-FFF2-40B4-BE49-F238E27FC236}">
                <a16:creationId xmlns:a16="http://schemas.microsoft.com/office/drawing/2014/main" id="{FDCDEC01-2849-4021-8BBA-ECABB15E9C1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7552" y="8262"/>
            <a:ext cx="1059840" cy="1059840"/>
          </a:xfrm>
          <a:prstGeom prst="rect">
            <a:avLst/>
          </a:prstGeom>
        </p:spPr>
      </p:pic>
      <p:sp>
        <p:nvSpPr>
          <p:cNvPr id="30" name="Title 1">
            <a:extLst>
              <a:ext uri="{FF2B5EF4-FFF2-40B4-BE49-F238E27FC236}">
                <a16:creationId xmlns:a16="http://schemas.microsoft.com/office/drawing/2014/main" id="{FC8D6422-29E1-44B6-BD72-A35DD244C414}"/>
              </a:ext>
            </a:extLst>
          </p:cNvPr>
          <p:cNvSpPr txBox="1">
            <a:spLocks/>
          </p:cNvSpPr>
          <p:nvPr/>
        </p:nvSpPr>
        <p:spPr>
          <a:xfrm>
            <a:off x="10957709" y="95651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3B350D1A-7D42-4829-982A-B58DB8274ED9}"/>
              </a:ext>
            </a:extLst>
          </p:cNvPr>
          <p:cNvSpPr>
            <a:spLocks noGrp="1"/>
          </p:cNvSpPr>
          <p:nvPr>
            <p:ph type="title"/>
          </p:nvPr>
        </p:nvSpPr>
        <p:spPr>
          <a:xfrm>
            <a:off x="11057552" y="983497"/>
            <a:ext cx="1241424" cy="424815"/>
          </a:xfrm>
        </p:spPr>
        <p: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7DAD6957-E773-458D-A920-AAD3207B2FE6}"/>
              </a:ext>
            </a:extLst>
          </p:cNvPr>
          <p:cNvSpPr/>
          <p:nvPr/>
        </p:nvSpPr>
        <p:spPr>
          <a:xfrm>
            <a:off x="3073940" y="1736485"/>
            <a:ext cx="955619" cy="419578"/>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Rectangle: Rounded Corners 44">
            <a:extLst>
              <a:ext uri="{FF2B5EF4-FFF2-40B4-BE49-F238E27FC236}">
                <a16:creationId xmlns:a16="http://schemas.microsoft.com/office/drawing/2014/main" id="{3BA7DD39-125C-47FA-9346-859B8A9AB9CA}"/>
              </a:ext>
            </a:extLst>
          </p:cNvPr>
          <p:cNvSpPr/>
          <p:nvPr/>
        </p:nvSpPr>
        <p:spPr>
          <a:xfrm>
            <a:off x="1749544" y="2414492"/>
            <a:ext cx="1186875" cy="328708"/>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Rectangle: Rounded Corners 46">
            <a:extLst>
              <a:ext uri="{FF2B5EF4-FFF2-40B4-BE49-F238E27FC236}">
                <a16:creationId xmlns:a16="http://schemas.microsoft.com/office/drawing/2014/main" id="{76E4E708-F53C-49AC-9971-0AF3E0361BBB}"/>
              </a:ext>
            </a:extLst>
          </p:cNvPr>
          <p:cNvSpPr/>
          <p:nvPr/>
        </p:nvSpPr>
        <p:spPr>
          <a:xfrm>
            <a:off x="3073940" y="2974705"/>
            <a:ext cx="1526109" cy="419578"/>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Rectangle: Rounded Corners 52">
            <a:extLst>
              <a:ext uri="{FF2B5EF4-FFF2-40B4-BE49-F238E27FC236}">
                <a16:creationId xmlns:a16="http://schemas.microsoft.com/office/drawing/2014/main" id="{ED3B8D38-E424-440D-996C-9F06C98F3FF1}"/>
              </a:ext>
            </a:extLst>
          </p:cNvPr>
          <p:cNvSpPr/>
          <p:nvPr/>
        </p:nvSpPr>
        <p:spPr>
          <a:xfrm>
            <a:off x="3173321" y="3692029"/>
            <a:ext cx="822475" cy="342922"/>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Rounded Corners 54">
            <a:extLst>
              <a:ext uri="{FF2B5EF4-FFF2-40B4-BE49-F238E27FC236}">
                <a16:creationId xmlns:a16="http://schemas.microsoft.com/office/drawing/2014/main" id="{166D24E7-DE8D-45FB-98A5-E7DF6CBCE085}"/>
              </a:ext>
            </a:extLst>
          </p:cNvPr>
          <p:cNvSpPr/>
          <p:nvPr/>
        </p:nvSpPr>
        <p:spPr>
          <a:xfrm>
            <a:off x="2821503" y="4220687"/>
            <a:ext cx="1526110"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Rounded Corners 60">
            <a:extLst>
              <a:ext uri="{FF2B5EF4-FFF2-40B4-BE49-F238E27FC236}">
                <a16:creationId xmlns:a16="http://schemas.microsoft.com/office/drawing/2014/main" id="{1539C3A2-58FA-4AF6-9DF9-BE83B74D1796}"/>
              </a:ext>
            </a:extLst>
          </p:cNvPr>
          <p:cNvSpPr/>
          <p:nvPr/>
        </p:nvSpPr>
        <p:spPr>
          <a:xfrm>
            <a:off x="1634628" y="4850832"/>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Rounded Corners 62">
            <a:extLst>
              <a:ext uri="{FF2B5EF4-FFF2-40B4-BE49-F238E27FC236}">
                <a16:creationId xmlns:a16="http://schemas.microsoft.com/office/drawing/2014/main" id="{34985B75-5E1D-405D-83DC-5D384505E4DB}"/>
              </a:ext>
            </a:extLst>
          </p:cNvPr>
          <p:cNvSpPr/>
          <p:nvPr/>
        </p:nvSpPr>
        <p:spPr>
          <a:xfrm>
            <a:off x="3243556" y="5477364"/>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Rectangle: Rounded Corners 64">
            <a:extLst>
              <a:ext uri="{FF2B5EF4-FFF2-40B4-BE49-F238E27FC236}">
                <a16:creationId xmlns:a16="http://schemas.microsoft.com/office/drawing/2014/main" id="{50CE88B9-A743-4719-9D46-3FFB8E292870}"/>
              </a:ext>
            </a:extLst>
          </p:cNvPr>
          <p:cNvSpPr/>
          <p:nvPr/>
        </p:nvSpPr>
        <p:spPr>
          <a:xfrm>
            <a:off x="1711192" y="6114333"/>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CustomShape 28">
            <a:hlinkClick r:id="" action="ppaction://noaction">
              <a:snd r:embed="rId22" name="T3_W6_7.8B.wav"/>
            </a:hlinkClick>
            <a:extLst>
              <a:ext uri="{FF2B5EF4-FFF2-40B4-BE49-F238E27FC236}">
                <a16:creationId xmlns:a16="http://schemas.microsoft.com/office/drawing/2014/main" id="{9D257CE0-5FBA-461F-8F5E-A63F76EC9D26}"/>
              </a:ext>
            </a:extLst>
          </p:cNvPr>
          <p:cNvSpPr/>
          <p:nvPr/>
        </p:nvSpPr>
        <p:spPr>
          <a:xfrm>
            <a:off x="414870" y="55337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8" name="CustomShape 28">
            <a:hlinkClick r:id="" action="ppaction://noaction">
              <a:snd r:embed="rId23" name="T3_W6_7.9B.wav"/>
            </a:hlinkClick>
            <a:extLst>
              <a:ext uri="{FF2B5EF4-FFF2-40B4-BE49-F238E27FC236}">
                <a16:creationId xmlns:a16="http://schemas.microsoft.com/office/drawing/2014/main" id="{305F21F2-4706-4127-938B-26281C2FFE78}"/>
              </a:ext>
            </a:extLst>
          </p:cNvPr>
          <p:cNvSpPr/>
          <p:nvPr/>
        </p:nvSpPr>
        <p:spPr>
          <a:xfrm>
            <a:off x="414100" y="617680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Picture 40" descr="A close-up of a doll&#10;&#10;Description automatically generated with medium confidence">
            <a:extLst>
              <a:ext uri="{FF2B5EF4-FFF2-40B4-BE49-F238E27FC236}">
                <a16:creationId xmlns:a16="http://schemas.microsoft.com/office/drawing/2014/main" id="{F499BA44-ACA7-410B-A65B-E22067594926}"/>
              </a:ext>
            </a:extLst>
          </p:cNvPr>
          <p:cNvPicPr>
            <a:picLocks noChangeAspect="1"/>
          </p:cNvPicPr>
          <p:nvPr/>
        </p:nvPicPr>
        <p:blipFill rotWithShape="1">
          <a:blip r:embed="rId24">
            <a:extLst>
              <a:ext uri="{28A0092B-C50C-407E-A947-70E740481C1C}">
                <a14:useLocalDpi xmlns:a14="http://schemas.microsoft.com/office/drawing/2010/main" val="0"/>
              </a:ext>
            </a:extLst>
          </a:blip>
          <a:srcRect b="45152"/>
          <a:stretch/>
        </p:blipFill>
        <p:spPr>
          <a:xfrm>
            <a:off x="9662603" y="424461"/>
            <a:ext cx="1300027" cy="1175762"/>
          </a:xfrm>
          <a:prstGeom prst="rect">
            <a:avLst/>
          </a:prstGeom>
        </p:spPr>
      </p:pic>
      <p:sp>
        <p:nvSpPr>
          <p:cNvPr id="42" name="Rectangle: Rounded Corners 41">
            <a:extLst>
              <a:ext uri="{FF2B5EF4-FFF2-40B4-BE49-F238E27FC236}">
                <a16:creationId xmlns:a16="http://schemas.microsoft.com/office/drawing/2014/main" id="{15DAF3F3-A829-4826-96FD-D7EA011C3E93}"/>
              </a:ext>
            </a:extLst>
          </p:cNvPr>
          <p:cNvSpPr/>
          <p:nvPr/>
        </p:nvSpPr>
        <p:spPr>
          <a:xfrm>
            <a:off x="4880395" y="2323369"/>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3" name="Rectangle: Rounded Corners 42">
            <a:extLst>
              <a:ext uri="{FF2B5EF4-FFF2-40B4-BE49-F238E27FC236}">
                <a16:creationId xmlns:a16="http://schemas.microsoft.com/office/drawing/2014/main" id="{58E66E19-4F72-4A2C-BD3C-EA25F4FA0EF2}"/>
              </a:ext>
            </a:extLst>
          </p:cNvPr>
          <p:cNvSpPr/>
          <p:nvPr/>
        </p:nvSpPr>
        <p:spPr>
          <a:xfrm>
            <a:off x="4882545" y="2936699"/>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4" name="Rectangle: Rounded Corners 43">
            <a:extLst>
              <a:ext uri="{FF2B5EF4-FFF2-40B4-BE49-F238E27FC236}">
                <a16:creationId xmlns:a16="http://schemas.microsoft.com/office/drawing/2014/main" id="{192FE2C5-2FDE-448F-B6A5-8CE28CEF45FB}"/>
              </a:ext>
            </a:extLst>
          </p:cNvPr>
          <p:cNvSpPr/>
          <p:nvPr/>
        </p:nvSpPr>
        <p:spPr>
          <a:xfrm>
            <a:off x="4880395" y="3575894"/>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8" name="Rectangle: Rounded Corners 47">
            <a:extLst>
              <a:ext uri="{FF2B5EF4-FFF2-40B4-BE49-F238E27FC236}">
                <a16:creationId xmlns:a16="http://schemas.microsoft.com/office/drawing/2014/main" id="{B3EDF0CD-BD5B-4F40-B472-F05F579DC5E3}"/>
              </a:ext>
            </a:extLst>
          </p:cNvPr>
          <p:cNvSpPr/>
          <p:nvPr/>
        </p:nvSpPr>
        <p:spPr>
          <a:xfrm>
            <a:off x="4880395" y="4196688"/>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9" name="Rectangle: Rounded Corners 48">
            <a:extLst>
              <a:ext uri="{FF2B5EF4-FFF2-40B4-BE49-F238E27FC236}">
                <a16:creationId xmlns:a16="http://schemas.microsoft.com/office/drawing/2014/main" id="{37E6B636-681C-4891-8CC9-EF7034633671}"/>
              </a:ext>
            </a:extLst>
          </p:cNvPr>
          <p:cNvSpPr/>
          <p:nvPr/>
        </p:nvSpPr>
        <p:spPr>
          <a:xfrm>
            <a:off x="4880395" y="4879494"/>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1" name="Rectangle: Rounded Corners 50">
            <a:extLst>
              <a:ext uri="{FF2B5EF4-FFF2-40B4-BE49-F238E27FC236}">
                <a16:creationId xmlns:a16="http://schemas.microsoft.com/office/drawing/2014/main" id="{5FFE744D-2D4E-483C-A2C9-D74353A5DD72}"/>
              </a:ext>
            </a:extLst>
          </p:cNvPr>
          <p:cNvSpPr/>
          <p:nvPr/>
        </p:nvSpPr>
        <p:spPr>
          <a:xfrm>
            <a:off x="4880395" y="5477364"/>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7" name="Rectangle: Rounded Corners 56">
            <a:extLst>
              <a:ext uri="{FF2B5EF4-FFF2-40B4-BE49-F238E27FC236}">
                <a16:creationId xmlns:a16="http://schemas.microsoft.com/office/drawing/2014/main" id="{63EC4B32-3560-439A-9471-E6A352197D92}"/>
              </a:ext>
            </a:extLst>
          </p:cNvPr>
          <p:cNvSpPr/>
          <p:nvPr/>
        </p:nvSpPr>
        <p:spPr>
          <a:xfrm>
            <a:off x="4905640" y="6096936"/>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Tree>
    <p:extLst>
      <p:ext uri="{BB962C8B-B14F-4D97-AF65-F5344CB8AC3E}">
        <p14:creationId xmlns:p14="http://schemas.microsoft.com/office/powerpoint/2010/main" val="138551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_7.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3_W6_7.3.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2"/>
                                        </p:tgtEl>
                                      </p:cBhvr>
                                    </p:animEffect>
                                    <p:set>
                                      <p:cBhvr>
                                        <p:cTn id="20" dur="1" fill="hold">
                                          <p:stCondLst>
                                            <p:cond delay="499"/>
                                          </p:stCondLst>
                                        </p:cTn>
                                        <p:tgtEl>
                                          <p:spTgt spid="4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6_7.4.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43"/>
                                        </p:tgtEl>
                                      </p:cBhvr>
                                    </p:animEffect>
                                    <p:set>
                                      <p:cBhvr>
                                        <p:cTn id="29" dur="1" fill="hold">
                                          <p:stCondLst>
                                            <p:cond delay="499"/>
                                          </p:stCondLst>
                                        </p:cTn>
                                        <p:tgtEl>
                                          <p:spTgt spid="4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T3_W6_7.5.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44"/>
                                        </p:tgtEl>
                                      </p:cBhvr>
                                    </p:animEffect>
                                    <p:set>
                                      <p:cBhvr>
                                        <p:cTn id="38" dur="1" fill="hold">
                                          <p:stCondLst>
                                            <p:cond delay="499"/>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6_7.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8" name="T3_W6_7.7.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T3_W6_7.8.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0" name="T3_W6_7.9.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57"/>
                                        </p:tgtEl>
                                      </p:cBhvr>
                                    </p:animEffect>
                                    <p:set>
                                      <p:cBhvr>
                                        <p:cTn id="74"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animBg="1"/>
      <p:bldP spid="45" grpId="0" animBg="1"/>
      <p:bldP spid="47" grpId="0" animBg="1"/>
      <p:bldP spid="53" grpId="0" animBg="1"/>
      <p:bldP spid="55" grpId="0" animBg="1"/>
      <p:bldP spid="61" grpId="0" animBg="1"/>
      <p:bldP spid="63" grpId="0" animBg="1"/>
      <p:bldP spid="65" grpId="0" animBg="1"/>
      <p:bldP spid="42" grpId="0" animBg="1"/>
      <p:bldP spid="43" grpId="0" animBg="1"/>
      <p:bldP spid="44" grpId="0" animBg="1"/>
      <p:bldP spid="48" grpId="0" animBg="1"/>
      <p:bldP spid="49" grpId="0" animBg="1"/>
      <p:bldP spid="51"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820833" y="88055"/>
            <a:ext cx="1305509" cy="1195507"/>
          </a:xfrm>
          <a:prstGeom prst="rect">
            <a:avLst/>
          </a:prstGeom>
          <a:ln>
            <a:noFill/>
          </a:ln>
        </p:spPr>
      </p:pic>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You know that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mal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means ‘to be in pain’:</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0">
            <a:alphaModFix/>
          </a:blip>
          <a:srcRect/>
          <a:stretch/>
        </p:blipFill>
        <p:spPr>
          <a:xfrm>
            <a:off x="3105803" y="1326372"/>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44993" y="1326372"/>
            <a:ext cx="2107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mal.</a:t>
            </a:r>
          </a:p>
        </p:txBody>
      </p:sp>
      <p:sp>
        <p:nvSpPr>
          <p:cNvPr id="94" name="TextBox 93">
            <a:extLst>
              <a:ext uri="{FF2B5EF4-FFF2-40B4-BE49-F238E27FC236}">
                <a16:creationId xmlns:a16="http://schemas.microsoft.com/office/drawing/2014/main" id="{1BE15A16-69F6-41F8-A7F8-25419188FB80}"/>
              </a:ext>
            </a:extLst>
          </p:cNvPr>
          <p:cNvSpPr txBox="1"/>
          <p:nvPr/>
        </p:nvSpPr>
        <p:spPr>
          <a:xfrm>
            <a:off x="3252807" y="1310384"/>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in pain.</a:t>
            </a:r>
          </a:p>
        </p:txBody>
      </p:sp>
      <p:sp>
        <p:nvSpPr>
          <p:cNvPr id="38" name="TextBox 37">
            <a:extLst>
              <a:ext uri="{FF2B5EF4-FFF2-40B4-BE49-F238E27FC236}">
                <a16:creationId xmlns:a16="http://schemas.microsoft.com/office/drawing/2014/main" id="{C91DC100-C0B5-404F-A64E-38081828970A}"/>
              </a:ext>
            </a:extLst>
          </p:cNvPr>
          <p:cNvSpPr txBox="1"/>
          <p:nvPr/>
        </p:nvSpPr>
        <p:spPr>
          <a:xfrm>
            <a:off x="6135145" y="1279129"/>
            <a:ext cx="33497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mal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39" name="Google Shape;183;p8">
            <a:extLst>
              <a:ext uri="{FF2B5EF4-FFF2-40B4-BE49-F238E27FC236}">
                <a16:creationId xmlns:a16="http://schemas.microsoft.com/office/drawing/2014/main" id="{36653AA8-6322-4F58-8153-8FCFBFF1C545}"/>
              </a:ext>
            </a:extLst>
          </p:cNvPr>
          <p:cNvPicPr preferRelativeResize="0"/>
          <p:nvPr/>
        </p:nvPicPr>
        <p:blipFill rotWithShape="1">
          <a:blip r:embed="rId10">
            <a:alphaModFix/>
          </a:blip>
          <a:srcRect/>
          <a:stretch/>
        </p:blipFill>
        <p:spPr>
          <a:xfrm>
            <a:off x="8717162" y="1323239"/>
            <a:ext cx="369037" cy="416098"/>
          </a:xfrm>
          <a:prstGeom prst="rect">
            <a:avLst/>
          </a:prstGeom>
          <a:noFill/>
          <a:ln>
            <a:noFill/>
          </a:ln>
        </p:spPr>
      </p:pic>
      <p:sp>
        <p:nvSpPr>
          <p:cNvPr id="46" name="TextBox 45">
            <a:extLst>
              <a:ext uri="{FF2B5EF4-FFF2-40B4-BE49-F238E27FC236}">
                <a16:creationId xmlns:a16="http://schemas.microsoft.com/office/drawing/2014/main" id="{CCA04A74-6BDD-4749-9D60-E97117F9F923}"/>
              </a:ext>
            </a:extLst>
          </p:cNvPr>
          <p:cNvSpPr txBox="1"/>
          <p:nvPr/>
        </p:nvSpPr>
        <p:spPr>
          <a:xfrm>
            <a:off x="8864166" y="1307251"/>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in pain.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52">
            <a:extLst>
              <a:ext uri="{FF2B5EF4-FFF2-40B4-BE49-F238E27FC236}">
                <a16:creationId xmlns:a16="http://schemas.microsoft.com/office/drawing/2014/main" id="{7530E692-F1E3-4C91-A765-B0D69A70010B}"/>
              </a:ext>
            </a:extLst>
          </p:cNvPr>
          <p:cNvSpPr/>
          <p:nvPr/>
        </p:nvSpPr>
        <p:spPr>
          <a:xfrm>
            <a:off x="202479" y="2082053"/>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can add a</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noun to say </a:t>
            </a:r>
            <a:r>
              <a:rPr kumimoji="0" lang="en-GB" sz="2400" b="0" i="1" u="sng" strike="noStrike" kern="1200" cap="none" spc="-1" normalizeH="0" noProof="0" dirty="0">
                <a:ln>
                  <a:noFill/>
                </a:ln>
                <a:solidFill>
                  <a:srgbClr val="002060"/>
                </a:solidFill>
                <a:effectLst/>
                <a:uLnTx/>
                <a:uFillTx/>
                <a:latin typeface="Century Gothic" panose="020B0502020202020204" pitchFamily="34" charset="0"/>
              </a:rPr>
              <a:t>what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hurts.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4" name="Google Shape;183;p8">
            <a:extLst>
              <a:ext uri="{FF2B5EF4-FFF2-40B4-BE49-F238E27FC236}">
                <a16:creationId xmlns:a16="http://schemas.microsoft.com/office/drawing/2014/main" id="{41956191-2B59-4D96-B1A6-11A1C09DE3BD}"/>
              </a:ext>
            </a:extLst>
          </p:cNvPr>
          <p:cNvPicPr preferRelativeResize="0"/>
          <p:nvPr/>
        </p:nvPicPr>
        <p:blipFill rotWithShape="1">
          <a:blip r:embed="rId10">
            <a:alphaModFix/>
          </a:blip>
          <a:srcRect/>
          <a:stretch/>
        </p:blipFill>
        <p:spPr>
          <a:xfrm>
            <a:off x="4121117" y="2741280"/>
            <a:ext cx="369037" cy="416098"/>
          </a:xfrm>
          <a:prstGeom prst="rect">
            <a:avLst/>
          </a:prstGeom>
          <a:noFill/>
          <a:ln>
            <a:noFill/>
          </a:ln>
        </p:spPr>
      </p:pic>
      <p:sp>
        <p:nvSpPr>
          <p:cNvPr id="56" name="TextBox 55">
            <a:extLst>
              <a:ext uri="{FF2B5EF4-FFF2-40B4-BE49-F238E27FC236}">
                <a16:creationId xmlns:a16="http://schemas.microsoft.com/office/drawing/2014/main" id="{E49723E5-2FE5-4154-9F07-7F14C3D28827}"/>
              </a:ext>
            </a:extLst>
          </p:cNvPr>
          <p:cNvSpPr txBox="1"/>
          <p:nvPr/>
        </p:nvSpPr>
        <p:spPr>
          <a:xfrm>
            <a:off x="444992" y="2740563"/>
            <a:ext cx="3029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à la tête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60" name="TextBox 59">
            <a:extLst>
              <a:ext uri="{FF2B5EF4-FFF2-40B4-BE49-F238E27FC236}">
                <a16:creationId xmlns:a16="http://schemas.microsoft.com/office/drawing/2014/main" id="{4CEB996A-E5E7-460F-8BF6-45ED28D3B1EA}"/>
              </a:ext>
            </a:extLst>
          </p:cNvPr>
          <p:cNvSpPr txBox="1"/>
          <p:nvPr/>
        </p:nvSpPr>
        <p:spPr>
          <a:xfrm>
            <a:off x="4295240" y="2740563"/>
            <a:ext cx="35362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have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head</a:t>
            </a:r>
            <a:r>
              <a:rPr lang="en-GB" sz="2400" dirty="0">
                <a:solidFill>
                  <a:srgbClr val="002060"/>
                </a:solidFill>
                <a:latin typeface="Century Gothic" panose="020B0502020202020204" pitchFamily="34" charset="0"/>
              </a:rPr>
              <a:t>ache.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1" name="Google Shape;183;p8">
            <a:extLst>
              <a:ext uri="{FF2B5EF4-FFF2-40B4-BE49-F238E27FC236}">
                <a16:creationId xmlns:a16="http://schemas.microsoft.com/office/drawing/2014/main" id="{6373516D-D08B-4969-95F7-B6EB592949DF}"/>
              </a:ext>
            </a:extLst>
          </p:cNvPr>
          <p:cNvPicPr preferRelativeResize="0"/>
          <p:nvPr/>
        </p:nvPicPr>
        <p:blipFill rotWithShape="1">
          <a:blip r:embed="rId10">
            <a:alphaModFix/>
          </a:blip>
          <a:srcRect/>
          <a:stretch/>
        </p:blipFill>
        <p:spPr>
          <a:xfrm>
            <a:off x="4132256" y="3615386"/>
            <a:ext cx="369037" cy="416098"/>
          </a:xfrm>
          <a:prstGeom prst="rect">
            <a:avLst/>
          </a:prstGeom>
          <a:noFill/>
          <a:ln>
            <a:noFill/>
          </a:ln>
        </p:spPr>
      </p:pic>
      <p:sp>
        <p:nvSpPr>
          <p:cNvPr id="62" name="TextBox 61">
            <a:extLst>
              <a:ext uri="{FF2B5EF4-FFF2-40B4-BE49-F238E27FC236}">
                <a16:creationId xmlns:a16="http://schemas.microsoft.com/office/drawing/2014/main" id="{CF8948D7-9D0C-45EC-863D-7C612A283C7E}"/>
              </a:ext>
            </a:extLst>
          </p:cNvPr>
          <p:cNvSpPr txBox="1"/>
          <p:nvPr/>
        </p:nvSpPr>
        <p:spPr>
          <a:xfrm>
            <a:off x="425394" y="3630616"/>
            <a:ext cx="3821994"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 </a:t>
            </a:r>
            <a:r>
              <a:rPr lang="en-GB" sz="2400" b="1" dirty="0">
                <a:solidFill>
                  <a:srgbClr val="002060"/>
                </a:solidFill>
                <a:latin typeface="Century Gothic" panose="020B0502020202020204" pitchFamily="34" charset="0"/>
              </a:rPr>
              <a:t>à la bouche</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73701178-DA47-4BFE-9409-CF55E10219B4}"/>
              </a:ext>
            </a:extLst>
          </p:cNvPr>
          <p:cNvSpPr txBox="1"/>
          <p:nvPr/>
        </p:nvSpPr>
        <p:spPr>
          <a:xfrm>
            <a:off x="4279260" y="3599398"/>
            <a:ext cx="3821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have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mouth</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ache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5" name="Google Shape;183;p8">
            <a:extLst>
              <a:ext uri="{FF2B5EF4-FFF2-40B4-BE49-F238E27FC236}">
                <a16:creationId xmlns:a16="http://schemas.microsoft.com/office/drawing/2014/main" id="{29F74B19-8D68-42D5-9C02-4028C3CC9BBD}"/>
              </a:ext>
            </a:extLst>
          </p:cNvPr>
          <p:cNvPicPr preferRelativeResize="0"/>
          <p:nvPr/>
        </p:nvPicPr>
        <p:blipFill rotWithShape="1">
          <a:blip r:embed="rId10">
            <a:alphaModFix/>
          </a:blip>
          <a:srcRect/>
          <a:stretch/>
        </p:blipFill>
        <p:spPr>
          <a:xfrm>
            <a:off x="4121116" y="4552649"/>
            <a:ext cx="369037" cy="416098"/>
          </a:xfrm>
          <a:prstGeom prst="rect">
            <a:avLst/>
          </a:prstGeom>
          <a:noFill/>
          <a:ln>
            <a:noFill/>
          </a:ln>
        </p:spPr>
      </p:pic>
      <p:sp>
        <p:nvSpPr>
          <p:cNvPr id="66" name="TextBox 65">
            <a:extLst>
              <a:ext uri="{FF2B5EF4-FFF2-40B4-BE49-F238E27FC236}">
                <a16:creationId xmlns:a16="http://schemas.microsoft.com/office/drawing/2014/main" id="{4AFBF5BE-92E5-4246-A8FB-078FAEB5610D}"/>
              </a:ext>
            </a:extLst>
          </p:cNvPr>
          <p:cNvSpPr txBox="1"/>
          <p:nvPr/>
        </p:nvSpPr>
        <p:spPr>
          <a:xfrm>
            <a:off x="444992" y="4551932"/>
            <a:ext cx="3029846"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 </a:t>
            </a:r>
            <a:r>
              <a:rPr lang="en-GB" sz="2400" b="1" dirty="0">
                <a:solidFill>
                  <a:srgbClr val="002060"/>
                </a:solidFill>
                <a:latin typeface="Century Gothic" panose="020B0502020202020204" pitchFamily="34" charset="0"/>
              </a:rPr>
              <a:t>à </a:t>
            </a:r>
            <a:r>
              <a:rPr lang="en-GB" sz="2400" b="1" dirty="0" err="1">
                <a:solidFill>
                  <a:srgbClr val="002060"/>
                </a:solidFill>
                <a:latin typeface="Century Gothic" panose="020B0502020202020204" pitchFamily="34" charset="0"/>
              </a:rPr>
              <a:t>l’oreille</a:t>
            </a:r>
            <a:r>
              <a:rPr lang="en-GB" sz="2400" b="1"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63E5151D-3235-42D8-A583-6F01D4A2C333}"/>
              </a:ext>
            </a:extLst>
          </p:cNvPr>
          <p:cNvSpPr txBox="1"/>
          <p:nvPr/>
        </p:nvSpPr>
        <p:spPr>
          <a:xfrm>
            <a:off x="4306274" y="4551932"/>
            <a:ext cx="33955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has 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ear</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ache.</a:t>
            </a:r>
          </a:p>
        </p:txBody>
      </p:sp>
      <p:pic>
        <p:nvPicPr>
          <p:cNvPr id="71" name="Google Shape;183;p8">
            <a:extLst>
              <a:ext uri="{FF2B5EF4-FFF2-40B4-BE49-F238E27FC236}">
                <a16:creationId xmlns:a16="http://schemas.microsoft.com/office/drawing/2014/main" id="{B65C5AD6-7EB0-4B96-BA5B-FA3E1D0ED47B}"/>
              </a:ext>
            </a:extLst>
          </p:cNvPr>
          <p:cNvPicPr preferRelativeResize="0"/>
          <p:nvPr/>
        </p:nvPicPr>
        <p:blipFill rotWithShape="1">
          <a:blip r:embed="rId10">
            <a:alphaModFix/>
          </a:blip>
          <a:srcRect/>
          <a:stretch/>
        </p:blipFill>
        <p:spPr>
          <a:xfrm>
            <a:off x="4121116" y="5586547"/>
            <a:ext cx="369037" cy="416098"/>
          </a:xfrm>
          <a:prstGeom prst="rect">
            <a:avLst/>
          </a:prstGeom>
          <a:noFill/>
          <a:ln>
            <a:noFill/>
          </a:ln>
        </p:spPr>
      </p:pic>
      <p:sp>
        <p:nvSpPr>
          <p:cNvPr id="72" name="TextBox 71">
            <a:extLst>
              <a:ext uri="{FF2B5EF4-FFF2-40B4-BE49-F238E27FC236}">
                <a16:creationId xmlns:a16="http://schemas.microsoft.com/office/drawing/2014/main" id="{C48B35DD-367F-4FDA-A8AE-762789BCC71E}"/>
              </a:ext>
            </a:extLst>
          </p:cNvPr>
          <p:cNvSpPr txBox="1"/>
          <p:nvPr/>
        </p:nvSpPr>
        <p:spPr>
          <a:xfrm>
            <a:off x="444992" y="5585830"/>
            <a:ext cx="3029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pied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3" name="TextBox 72">
            <a:extLst>
              <a:ext uri="{FF2B5EF4-FFF2-40B4-BE49-F238E27FC236}">
                <a16:creationId xmlns:a16="http://schemas.microsoft.com/office/drawing/2014/main" id="{A38D2A88-5BF4-41BB-A306-6DB251559227}"/>
              </a:ext>
            </a:extLst>
          </p:cNvPr>
          <p:cNvSpPr txBox="1"/>
          <p:nvPr/>
        </p:nvSpPr>
        <p:spPr>
          <a:xfrm>
            <a:off x="4306274" y="5563763"/>
            <a:ext cx="42293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has a pain in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foot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3" name="Speech Bubble: Rectangle with Corners Rounded 82">
            <a:extLst>
              <a:ext uri="{FF2B5EF4-FFF2-40B4-BE49-F238E27FC236}">
                <a16:creationId xmlns:a16="http://schemas.microsoft.com/office/drawing/2014/main" id="{1F4FA489-4A3E-4FDA-9ED2-56BF13A6B419}"/>
              </a:ext>
            </a:extLst>
          </p:cNvPr>
          <p:cNvSpPr/>
          <p:nvPr/>
        </p:nvSpPr>
        <p:spPr>
          <a:xfrm>
            <a:off x="8777783" y="3786898"/>
            <a:ext cx="3414217" cy="1701721"/>
          </a:xfrm>
          <a:prstGeom prst="wedgeRoundRectCallout">
            <a:avLst>
              <a:gd name="adj1" fmla="val -56862"/>
              <a:gd name="adj2" fmla="val -16432"/>
              <a:gd name="adj3" fmla="val 16667"/>
            </a:avLst>
          </a:prstGeom>
          <a:solidFill>
            <a:srgbClr val="2BC0C7"/>
          </a:solidFill>
          <a:ln>
            <a:solidFill>
              <a:srgbClr val="2BC0C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These literally mean: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have ache in the head.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I have pain in the mouth.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have ache in the ear.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I have pain in the foot.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3" name="Speech Bubble: Rectangle with Corners Rounded 32">
            <a:extLst>
              <a:ext uri="{FF2B5EF4-FFF2-40B4-BE49-F238E27FC236}">
                <a16:creationId xmlns:a16="http://schemas.microsoft.com/office/drawing/2014/main" id="{8A0572C3-DCAD-4C89-A26F-1072F7125AD6}"/>
              </a:ext>
            </a:extLst>
          </p:cNvPr>
          <p:cNvSpPr/>
          <p:nvPr/>
        </p:nvSpPr>
        <p:spPr>
          <a:xfrm>
            <a:off x="841218" y="6201289"/>
            <a:ext cx="2633620" cy="568656"/>
          </a:xfrm>
          <a:prstGeom prst="wedgeRoundRectCallout">
            <a:avLst>
              <a:gd name="adj1" fmla="val 5216"/>
              <a:gd name="adj2" fmla="val -9362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au</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pic>
        <p:nvPicPr>
          <p:cNvPr id="3" name="Picture 2">
            <a:extLst>
              <a:ext uri="{FF2B5EF4-FFF2-40B4-BE49-F238E27FC236}">
                <a16:creationId xmlns:a16="http://schemas.microsoft.com/office/drawing/2014/main" id="{9AAB8795-FC4B-4905-B581-7CDEB84EFC0C}"/>
              </a:ext>
            </a:extLst>
          </p:cNvPr>
          <p:cNvPicPr>
            <a:picLocks noChangeAspect="1"/>
          </p:cNvPicPr>
          <p:nvPr/>
        </p:nvPicPr>
        <p:blipFill>
          <a:blip r:embed="rId11">
            <a:duotone>
              <a:schemeClr val="accent4">
                <a:shade val="45000"/>
                <a:satMod val="135000"/>
              </a:schemeClr>
              <a:prstClr val="white"/>
            </a:duotone>
          </a:blip>
          <a:stretch>
            <a:fillRect/>
          </a:stretch>
        </p:blipFill>
        <p:spPr>
          <a:xfrm>
            <a:off x="7557444" y="2290034"/>
            <a:ext cx="894536" cy="894536"/>
          </a:xfrm>
          <a:prstGeom prst="rect">
            <a:avLst/>
          </a:prstGeom>
        </p:spPr>
      </p:pic>
      <p:pic>
        <p:nvPicPr>
          <p:cNvPr id="5" name="Picture 4">
            <a:extLst>
              <a:ext uri="{FF2B5EF4-FFF2-40B4-BE49-F238E27FC236}">
                <a16:creationId xmlns:a16="http://schemas.microsoft.com/office/drawing/2014/main" id="{57B4F8DC-88C1-4647-8924-280C6F0F2856}"/>
              </a:ext>
            </a:extLst>
          </p:cNvPr>
          <p:cNvPicPr>
            <a:picLocks noChangeAspect="1"/>
          </p:cNvPicPr>
          <p:nvPr/>
        </p:nvPicPr>
        <p:blipFill>
          <a:blip r:embed="rId12">
            <a:duotone>
              <a:schemeClr val="accent4">
                <a:shade val="45000"/>
                <a:satMod val="135000"/>
              </a:schemeClr>
              <a:prstClr val="white"/>
            </a:duotone>
          </a:blip>
          <a:stretch>
            <a:fillRect/>
          </a:stretch>
        </p:blipFill>
        <p:spPr>
          <a:xfrm>
            <a:off x="7766342" y="4214192"/>
            <a:ext cx="768058" cy="768058"/>
          </a:xfrm>
          <a:prstGeom prst="rect">
            <a:avLst/>
          </a:prstGeom>
        </p:spPr>
      </p:pic>
      <p:grpSp>
        <p:nvGrpSpPr>
          <p:cNvPr id="12" name="Group 11">
            <a:extLst>
              <a:ext uri="{FF2B5EF4-FFF2-40B4-BE49-F238E27FC236}">
                <a16:creationId xmlns:a16="http://schemas.microsoft.com/office/drawing/2014/main" id="{BC2A195C-95B1-4CD3-8A11-8B4D63C1FF90}"/>
              </a:ext>
            </a:extLst>
          </p:cNvPr>
          <p:cNvGrpSpPr/>
          <p:nvPr/>
        </p:nvGrpSpPr>
        <p:grpSpPr>
          <a:xfrm>
            <a:off x="7809242" y="3326890"/>
            <a:ext cx="1041540" cy="933295"/>
            <a:chOff x="9355332" y="4144152"/>
            <a:chExt cx="1166652" cy="1045404"/>
          </a:xfrm>
        </p:grpSpPr>
        <p:pic>
          <p:nvPicPr>
            <p:cNvPr id="7" name="Graphic 6" descr="Lips with solid fill">
              <a:extLst>
                <a:ext uri="{FF2B5EF4-FFF2-40B4-BE49-F238E27FC236}">
                  <a16:creationId xmlns:a16="http://schemas.microsoft.com/office/drawing/2014/main" id="{7E920A3E-3B86-4157-A6F2-7DCCEFD7F4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55332" y="4275156"/>
              <a:ext cx="914400" cy="914400"/>
            </a:xfrm>
            <a:prstGeom prst="rect">
              <a:avLst/>
            </a:prstGeom>
          </p:spPr>
        </p:pic>
        <p:pic>
          <p:nvPicPr>
            <p:cNvPr id="11" name="Graphic 10" descr="Lightning bolt with solid fill">
              <a:extLst>
                <a:ext uri="{FF2B5EF4-FFF2-40B4-BE49-F238E27FC236}">
                  <a16:creationId xmlns:a16="http://schemas.microsoft.com/office/drawing/2014/main" id="{64D84047-88AE-40B2-A83B-6EDF9681F37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843799">
              <a:off x="9935693" y="4259413"/>
              <a:ext cx="407780" cy="407780"/>
            </a:xfrm>
            <a:prstGeom prst="rect">
              <a:avLst/>
            </a:prstGeom>
          </p:spPr>
        </p:pic>
        <p:pic>
          <p:nvPicPr>
            <p:cNvPr id="47" name="Graphic 46" descr="Lightning bolt with solid fill">
              <a:extLst>
                <a:ext uri="{FF2B5EF4-FFF2-40B4-BE49-F238E27FC236}">
                  <a16:creationId xmlns:a16="http://schemas.microsoft.com/office/drawing/2014/main" id="{FEC2A3D5-8920-418A-8B90-B0C5EC8EC1F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967048">
              <a:off x="10114204" y="4379379"/>
              <a:ext cx="407780" cy="407780"/>
            </a:xfrm>
            <a:prstGeom prst="rect">
              <a:avLst/>
            </a:prstGeom>
          </p:spPr>
        </p:pic>
        <p:pic>
          <p:nvPicPr>
            <p:cNvPr id="48" name="Graphic 47" descr="Lightning bolt with solid fill">
              <a:extLst>
                <a:ext uri="{FF2B5EF4-FFF2-40B4-BE49-F238E27FC236}">
                  <a16:creationId xmlns:a16="http://schemas.microsoft.com/office/drawing/2014/main" id="{30D4A526-4666-411B-9D44-A8225DD5274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51480" y="4144152"/>
              <a:ext cx="407780" cy="407780"/>
            </a:xfrm>
            <a:prstGeom prst="rect">
              <a:avLst/>
            </a:prstGeom>
          </p:spPr>
        </p:pic>
      </p:grpSp>
      <p:grpSp>
        <p:nvGrpSpPr>
          <p:cNvPr id="13" name="Group 12">
            <a:extLst>
              <a:ext uri="{FF2B5EF4-FFF2-40B4-BE49-F238E27FC236}">
                <a16:creationId xmlns:a16="http://schemas.microsoft.com/office/drawing/2014/main" id="{7B8844B8-DB9E-40DF-AAE0-2B0CAC1BCD58}"/>
              </a:ext>
            </a:extLst>
          </p:cNvPr>
          <p:cNvGrpSpPr/>
          <p:nvPr/>
        </p:nvGrpSpPr>
        <p:grpSpPr>
          <a:xfrm>
            <a:off x="8069364" y="5275121"/>
            <a:ext cx="1189968" cy="1154134"/>
            <a:chOff x="8069364" y="5275121"/>
            <a:chExt cx="1189968" cy="1154134"/>
          </a:xfrm>
        </p:grpSpPr>
        <p:pic>
          <p:nvPicPr>
            <p:cNvPr id="9" name="Graphic 8" descr="Foot with solid fill">
              <a:extLst>
                <a:ext uri="{FF2B5EF4-FFF2-40B4-BE49-F238E27FC236}">
                  <a16:creationId xmlns:a16="http://schemas.microsoft.com/office/drawing/2014/main" id="{0126A359-E1A1-440A-BF3D-5D4E942A264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344932" y="5275121"/>
              <a:ext cx="914400" cy="914400"/>
            </a:xfrm>
            <a:prstGeom prst="rect">
              <a:avLst/>
            </a:prstGeom>
          </p:spPr>
        </p:pic>
        <p:pic>
          <p:nvPicPr>
            <p:cNvPr id="49" name="Graphic 48" descr="Lightning bolt with solid fill">
              <a:extLst>
                <a:ext uri="{FF2B5EF4-FFF2-40B4-BE49-F238E27FC236}">
                  <a16:creationId xmlns:a16="http://schemas.microsoft.com/office/drawing/2014/main" id="{CA71A6E7-DA57-426E-871C-729879AB717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1011156">
              <a:off x="8230085" y="6036259"/>
              <a:ext cx="364050" cy="364050"/>
            </a:xfrm>
            <a:prstGeom prst="rect">
              <a:avLst/>
            </a:prstGeom>
          </p:spPr>
        </p:pic>
        <p:pic>
          <p:nvPicPr>
            <p:cNvPr id="50" name="Graphic 49" descr="Lightning bolt with solid fill">
              <a:extLst>
                <a:ext uri="{FF2B5EF4-FFF2-40B4-BE49-F238E27FC236}">
                  <a16:creationId xmlns:a16="http://schemas.microsoft.com/office/drawing/2014/main" id="{0379D60A-BEFE-4FEE-BE24-26B6158F184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3400238">
              <a:off x="8069364" y="5928913"/>
              <a:ext cx="364050" cy="364050"/>
            </a:xfrm>
            <a:prstGeom prst="rect">
              <a:avLst/>
            </a:prstGeom>
          </p:spPr>
        </p:pic>
        <p:pic>
          <p:nvPicPr>
            <p:cNvPr id="51" name="Graphic 50" descr="Lightning bolt with solid fill">
              <a:extLst>
                <a:ext uri="{FF2B5EF4-FFF2-40B4-BE49-F238E27FC236}">
                  <a16:creationId xmlns:a16="http://schemas.microsoft.com/office/drawing/2014/main" id="{7CDCA720-45EE-4E47-99DA-89847E83C4F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8860899">
              <a:off x="8427252" y="6065205"/>
              <a:ext cx="364050" cy="364050"/>
            </a:xfrm>
            <a:prstGeom prst="rect">
              <a:avLst/>
            </a:prstGeom>
          </p:spPr>
        </p:pic>
      </p:grpSp>
      <p:sp>
        <p:nvSpPr>
          <p:cNvPr id="4" name="Title 1">
            <a:hlinkClick r:id="" action="ppaction://noaction">
              <a:snd r:embed="rId19" name="T3_W6_8.1.wav"/>
            </a:hlinkClick>
            <a:extLst>
              <a:ext uri="{FF2B5EF4-FFF2-40B4-BE49-F238E27FC236}">
                <a16:creationId xmlns:a16="http://schemas.microsoft.com/office/drawing/2014/main" id="{81838A25-0899-5B47-B4AD-DA69BD68D6B8}"/>
              </a:ext>
            </a:extLst>
          </p:cNvPr>
          <p:cNvSpPr txBox="1">
            <a:spLocks/>
          </p:cNvSpPr>
          <p:nvPr/>
        </p:nvSpPr>
        <p:spPr>
          <a:xfrm>
            <a:off x="267899" y="154237"/>
            <a:ext cx="10449362" cy="523220"/>
          </a:xfrm>
          <a:prstGeom prst="rect">
            <a:avLst/>
          </a:prstGeom>
        </p:spPr>
        <p:txBody>
          <a:bodyPr lIns="0" tIns="0" rIns="0" bIns="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pc="-1">
                <a:solidFill>
                  <a:srgbClr val="1E4E79"/>
                </a:solidFill>
                <a:latin typeface="Century Gothic" panose="020B0502020202020204" pitchFamily="34" charset="0"/>
              </a:rPr>
              <a:t>Avoir mal</a:t>
            </a:r>
            <a:endParaRPr lang="en-GB" sz="3600" dirty="0"/>
          </a:p>
        </p:txBody>
      </p:sp>
    </p:spTree>
    <p:extLst>
      <p:ext uri="{BB962C8B-B14F-4D97-AF65-F5344CB8AC3E}">
        <p14:creationId xmlns:p14="http://schemas.microsoft.com/office/powerpoint/2010/main" val="28899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6_8.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6_8.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6_8.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T3_W6_8.5.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3_W6_8.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par>
                                <p:cTn id="75" presetID="10"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8" name="T3_W6_8.7.wav"/>
                                        </p:tgtEl>
                                      </p:cMediaNode>
                                    </p:audio>
                                  </p:sub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7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childTnLst>
                                </p:cTn>
                              </p:par>
                              <p:par>
                                <p:cTn id="90" presetID="10" presetClass="entr" presetSubtype="0"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38" grpId="0"/>
      <p:bldP spid="46" grpId="0"/>
      <p:bldP spid="53" grpId="0"/>
      <p:bldP spid="56" grpId="0"/>
      <p:bldP spid="60" grpId="0"/>
      <p:bldP spid="62" grpId="0"/>
      <p:bldP spid="64" grpId="0"/>
      <p:bldP spid="66" grpId="0"/>
      <p:bldP spid="70" grpId="0"/>
      <p:bldP spid="72" grpId="0"/>
      <p:bldP spid="73" grpId="0"/>
      <p:bldP spid="83"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E8E2ABEF-1859-4569-A3D4-BA7ABD1069CF}"/>
              </a:ext>
            </a:extLst>
          </p:cNvPr>
          <p:cNvSpPr/>
          <p:nvPr/>
        </p:nvSpPr>
        <p:spPr>
          <a:xfrm>
            <a:off x="2315868" y="1411064"/>
            <a:ext cx="6797135" cy="4746761"/>
          </a:xfrm>
          <a:prstGeom prst="wedgeRoundRectCallout">
            <a:avLst>
              <a:gd name="adj1" fmla="val -54807"/>
              <a:gd name="adj2" fmla="val 8954"/>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Teacher">
            <a:extLst>
              <a:ext uri="{FF2B5EF4-FFF2-40B4-BE49-F238E27FC236}">
                <a16:creationId xmlns:a16="http://schemas.microsoft.com/office/drawing/2014/main" id="{3C8B8602-BCCE-49CF-84DB-C9885A3A26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269" y="516797"/>
            <a:ext cx="914400" cy="914400"/>
          </a:xfrm>
          <a:prstGeom prst="rect">
            <a:avLst/>
          </a:prstGeom>
        </p:spPr>
      </p:pic>
      <p:sp>
        <p:nvSpPr>
          <p:cNvPr id="40" name="Speech Bubble: Rectangle with Corners Rounded 39">
            <a:hlinkClick r:id="" action="ppaction://noaction">
              <a:snd r:embed="rId5" name="T3_W6_9.2.wav"/>
            </a:hlinkClick>
            <a:extLst>
              <a:ext uri="{FF2B5EF4-FFF2-40B4-BE49-F238E27FC236}">
                <a16:creationId xmlns:a16="http://schemas.microsoft.com/office/drawing/2014/main" id="{D16283C8-FD50-4079-A099-775BC4E2DEF6}"/>
              </a:ext>
            </a:extLst>
          </p:cNvPr>
          <p:cNvSpPr/>
          <p:nvPr/>
        </p:nvSpPr>
        <p:spPr>
          <a:xfrm>
            <a:off x="1074669" y="700175"/>
            <a:ext cx="7404252" cy="547644"/>
          </a:xfrm>
          <a:prstGeom prst="wedgeRoundRectCallout">
            <a:avLst>
              <a:gd name="adj1" fmla="val -53720"/>
              <a:gd name="adj2" fmla="val -113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066031779"/>
              </p:ext>
            </p:extLst>
          </p:nvPr>
        </p:nvGraphicFramePr>
        <p:xfrm>
          <a:off x="2646348" y="1484655"/>
          <a:ext cx="6141189" cy="4395240"/>
        </p:xfrm>
        <a:graphic>
          <a:graphicData uri="http://schemas.openxmlformats.org/drawingml/2006/table">
            <a:tbl>
              <a:tblPr/>
              <a:tblGrid>
                <a:gridCol w="1298218">
                  <a:extLst>
                    <a:ext uri="{9D8B030D-6E8A-4147-A177-3AD203B41FA5}">
                      <a16:colId xmlns:a16="http://schemas.microsoft.com/office/drawing/2014/main" val="20000"/>
                    </a:ext>
                  </a:extLst>
                </a:gridCol>
                <a:gridCol w="4842971">
                  <a:extLst>
                    <a:ext uri="{9D8B030D-6E8A-4147-A177-3AD203B41FA5}">
                      <a16:colId xmlns:a16="http://schemas.microsoft.com/office/drawing/2014/main" val="2888884074"/>
                    </a:ext>
                  </a:extLst>
                </a:gridCol>
              </a:tblGrid>
              <a:tr h="95292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r>
                        <a:rPr lang="en-US" sz="2400" b="1" dirty="0" err="1">
                          <a:solidFill>
                            <a:srgbClr val="002060"/>
                          </a:solidFill>
                          <a:latin typeface="Century Gothic" panose="020B0502020202020204" pitchFamily="34" charset="0"/>
                        </a:rPr>
                        <a:t>anglais</a:t>
                      </a:r>
                      <a:endParaRPr lang="en-US" sz="2400" b="1" dirty="0">
                        <a:solidFill>
                          <a:srgbClr val="002060"/>
                        </a:solidFill>
                        <a:latin typeface="Century Gothic" panose="020B0502020202020204" pitchFamily="34" charset="0"/>
                      </a:endParaRPr>
                    </a:p>
                  </a:txBody>
                  <a:tcPr anchor="ctr">
                    <a:lnL w="12240" cap="flat" cmpd="sng" algn="ctr">
                      <a:noFill/>
                      <a:prstDash val="solid"/>
                      <a:round/>
                      <a:headEnd type="none" w="med" len="med"/>
                      <a:tailEnd type="none" w="med" len="med"/>
                    </a:lnL>
                    <a:lnR w="12240">
                      <a:noFill/>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184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348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576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3480">
                <a:tc>
                  <a:txBody>
                    <a:bodyPr/>
                    <a:lstStyle/>
                    <a:p>
                      <a:endParaRPr lang="en-US"/>
                    </a:p>
                  </a:txBody>
                  <a:tcPr>
                    <a:lnL w="12240">
                      <a:noFill/>
                    </a:lnL>
                    <a:lnR w="12240">
                      <a:noFill/>
                    </a:lnR>
                    <a:lnT w="12240">
                      <a:noFill/>
                    </a:lnT>
                    <a:lnB w="12240">
                      <a:noFill/>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05440">
                <a:tc>
                  <a:txBody>
                    <a:bodyPr/>
                    <a:lstStyle/>
                    <a:p>
                      <a:endParaRPr lang="en-US"/>
                    </a:p>
                  </a:txBody>
                  <a:tcPr>
                    <a:lnL w="12240">
                      <a:noFill/>
                    </a:lnL>
                    <a:lnR w="12240">
                      <a:noFill/>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05440">
                <a:tc>
                  <a:txBody>
                    <a:bodyPr/>
                    <a:lstStyle/>
                    <a:p>
                      <a:endParaRPr lang="en-US"/>
                    </a:p>
                  </a:txBody>
                  <a:tcPr>
                    <a:lnL w="12240">
                      <a:noFill/>
                    </a:lnL>
                    <a:lnR w="12240" cap="flat" cmpd="sng" algn="ctr">
                      <a:noFill/>
                      <a:prstDash val="solid"/>
                      <a:round/>
                      <a:headEnd type="none" w="med" len="med"/>
                      <a:tailEnd type="none" w="med" len="med"/>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6969313"/>
                  </a:ext>
                </a:extLst>
              </a:tr>
              <a:tr h="505440">
                <a:tc>
                  <a:txBody>
                    <a:bodyPr/>
                    <a:lstStyle/>
                    <a:p>
                      <a:endParaRPr lang="en-US"/>
                    </a:p>
                  </a:txBody>
                  <a:tcPr>
                    <a:lnL w="12240">
                      <a:noFill/>
                    </a:lnL>
                    <a:lnR w="12240" cap="flat" cmpd="sng" algn="ctr">
                      <a:noFill/>
                      <a:prstDash val="solid"/>
                      <a:round/>
                      <a:headEnd type="none" w="med" len="med"/>
                      <a:tailEnd type="none" w="med" len="med"/>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GB" sz="2400" b="0" strike="noStrike" spc="-1" dirty="0">
                        <a:solidFill>
                          <a:srgbClr val="002060"/>
                        </a:solidFill>
                        <a:latin typeface="Century gothic"/>
                      </a:endParaRPr>
                    </a:p>
                  </a:txBody>
                  <a:tcPr anchor="ctr">
                    <a:lnL w="12240" cap="flat" cmpd="sng" algn="ctr">
                      <a:noFill/>
                      <a:prstDash val="solid"/>
                      <a:round/>
                      <a:headEnd type="none" w="med" len="med"/>
                      <a:tailEnd type="none" w="med" len="med"/>
                    </a:lnL>
                    <a:lnR w="12240">
                      <a:noFill/>
                    </a:lnR>
                    <a:lnT w="12240" cap="flat" cmpd="sng" algn="ctr">
                      <a:noFill/>
                      <a:prstDash val="solid"/>
                      <a:round/>
                      <a:headEnd type="none" w="med" len="med"/>
                      <a:tailEnd type="none" w="med" len="med"/>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5405608"/>
                  </a:ext>
                </a:extLst>
              </a:tr>
            </a:tbl>
          </a:graphicData>
        </a:graphic>
      </p:graphicFrame>
      <p:sp>
        <p:nvSpPr>
          <p:cNvPr id="16" name="CustomShape 23">
            <a:hlinkClick r:id="" action="ppaction://noaction">
              <a:snd r:embed="rId7" name="T3_W6_9.3.wav"/>
            </a:hlinkClick>
            <a:extLst>
              <a:ext uri="{FF2B5EF4-FFF2-40B4-BE49-F238E27FC236}">
                <a16:creationId xmlns:a16="http://schemas.microsoft.com/office/drawing/2014/main" id="{3AD5864B-E328-4811-82EC-A3D77BDC6BF2}"/>
              </a:ext>
            </a:extLst>
          </p:cNvPr>
          <p:cNvSpPr/>
          <p:nvPr/>
        </p:nvSpPr>
        <p:spPr>
          <a:xfrm>
            <a:off x="3057099" y="24846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8" name="T3_W6_9.4.wav"/>
            </a:hlinkClick>
            <a:extLst>
              <a:ext uri="{FF2B5EF4-FFF2-40B4-BE49-F238E27FC236}">
                <a16:creationId xmlns:a16="http://schemas.microsoft.com/office/drawing/2014/main" id="{F2DAD2AC-ADD2-4480-845B-008BBA9A5F70}"/>
              </a:ext>
            </a:extLst>
          </p:cNvPr>
          <p:cNvSpPr/>
          <p:nvPr/>
        </p:nvSpPr>
        <p:spPr>
          <a:xfrm>
            <a:off x="3057099" y="298290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9" name="T3_W6_9.5.wav"/>
            </a:hlinkClick>
            <a:extLst>
              <a:ext uri="{FF2B5EF4-FFF2-40B4-BE49-F238E27FC236}">
                <a16:creationId xmlns:a16="http://schemas.microsoft.com/office/drawing/2014/main" id="{E47FAB46-1A11-4EF4-B700-EF919D0338F8}"/>
              </a:ext>
            </a:extLst>
          </p:cNvPr>
          <p:cNvSpPr/>
          <p:nvPr/>
        </p:nvSpPr>
        <p:spPr>
          <a:xfrm>
            <a:off x="3057099" y="346602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10" name="T3_W6_9.6.wav"/>
            </a:hlinkClick>
            <a:extLst>
              <a:ext uri="{FF2B5EF4-FFF2-40B4-BE49-F238E27FC236}">
                <a16:creationId xmlns:a16="http://schemas.microsoft.com/office/drawing/2014/main" id="{1ECA2C39-8E1B-46F9-B4CE-5D69DA706F12}"/>
              </a:ext>
            </a:extLst>
          </p:cNvPr>
          <p:cNvSpPr/>
          <p:nvPr/>
        </p:nvSpPr>
        <p:spPr>
          <a:xfrm>
            <a:off x="3057099" y="39355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11" name="T3_W6_9.7.wav"/>
            </a:hlinkClick>
            <a:extLst>
              <a:ext uri="{FF2B5EF4-FFF2-40B4-BE49-F238E27FC236}">
                <a16:creationId xmlns:a16="http://schemas.microsoft.com/office/drawing/2014/main" id="{B06E6BFD-FB69-40F9-9653-301D379E5A17}"/>
              </a:ext>
            </a:extLst>
          </p:cNvPr>
          <p:cNvSpPr/>
          <p:nvPr/>
        </p:nvSpPr>
        <p:spPr>
          <a:xfrm>
            <a:off x="3057099" y="442500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12" name="T3_W6_9.8.wav"/>
            </a:hlinkClick>
            <a:extLst>
              <a:ext uri="{FF2B5EF4-FFF2-40B4-BE49-F238E27FC236}">
                <a16:creationId xmlns:a16="http://schemas.microsoft.com/office/drawing/2014/main" id="{757AD432-994C-4145-896A-72706F3636E2}"/>
              </a:ext>
            </a:extLst>
          </p:cNvPr>
          <p:cNvSpPr/>
          <p:nvPr/>
        </p:nvSpPr>
        <p:spPr>
          <a:xfrm>
            <a:off x="3057099" y="490466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7" name="CustomShape 14">
            <a:hlinkClick r:id="" action="ppaction://noaction">
              <a:snd r:embed="rId5" name="T3_W6_9.2.wav"/>
            </a:hlinkClick>
            <a:extLst>
              <a:ext uri="{FF2B5EF4-FFF2-40B4-BE49-F238E27FC236}">
                <a16:creationId xmlns:a16="http://schemas.microsoft.com/office/drawing/2014/main" id="{ABB87B27-0474-43D4-A868-EC684F2884CE}"/>
              </a:ext>
            </a:extLst>
          </p:cNvPr>
          <p:cNvSpPr/>
          <p:nvPr/>
        </p:nvSpPr>
        <p:spPr>
          <a:xfrm>
            <a:off x="1157934" y="726978"/>
            <a:ext cx="7073970" cy="439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2400" b="1" i="0" u="none" strike="noStrike" kern="1200" cap="none" spc="-1" normalizeH="0" baseline="0" noProof="0" dirty="0">
                <a:ln>
                  <a:noFill/>
                </a:ln>
                <a:solidFill>
                  <a:schemeClr val="bg1"/>
                </a:solidFill>
                <a:effectLst/>
                <a:uLnTx/>
                <a:uFillTx/>
                <a:latin typeface="Century Gothic"/>
                <a:ea typeface="Century Gothic"/>
                <a:sym typeface="Arial"/>
              </a:rPr>
              <a:t>Écoute.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1-6 le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problème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en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anglais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
        <p:nvSpPr>
          <p:cNvPr id="53" name="CustomShape 27">
            <a:hlinkClick r:id="" action="ppaction://noaction">
              <a:snd r:embed="rId13" name="T3_W6_9.9.wav"/>
            </a:hlinkClick>
            <a:extLst>
              <a:ext uri="{FF2B5EF4-FFF2-40B4-BE49-F238E27FC236}">
                <a16:creationId xmlns:a16="http://schemas.microsoft.com/office/drawing/2014/main" id="{430E1732-DA2F-427C-BFA2-C625F7920D59}"/>
              </a:ext>
            </a:extLst>
          </p:cNvPr>
          <p:cNvSpPr/>
          <p:nvPr/>
        </p:nvSpPr>
        <p:spPr>
          <a:xfrm>
            <a:off x="3063397" y="54215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 name="TextBox 2">
            <a:extLst>
              <a:ext uri="{FF2B5EF4-FFF2-40B4-BE49-F238E27FC236}">
                <a16:creationId xmlns:a16="http://schemas.microsoft.com/office/drawing/2014/main" id="{33EEFA4F-A207-4948-95A9-A93BC74FC6BD}"/>
              </a:ext>
            </a:extLst>
          </p:cNvPr>
          <p:cNvSpPr txBox="1"/>
          <p:nvPr/>
        </p:nvSpPr>
        <p:spPr>
          <a:xfrm>
            <a:off x="4137402" y="2451982"/>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earache</a:t>
            </a:r>
          </a:p>
        </p:txBody>
      </p:sp>
      <p:sp>
        <p:nvSpPr>
          <p:cNvPr id="55" name="TextBox 54">
            <a:hlinkClick r:id="" action="ppaction://noaction">
              <a:snd r:embed="rId14" name="T3_W6_9.1.wav"/>
            </a:hlinkClick>
            <a:extLst>
              <a:ext uri="{FF2B5EF4-FFF2-40B4-BE49-F238E27FC236}">
                <a16:creationId xmlns:a16="http://schemas.microsoft.com/office/drawing/2014/main" id="{3E82908C-FC06-4A3D-97FE-20C348182BD0}"/>
              </a:ext>
            </a:extLst>
          </p:cNvPr>
          <p:cNvSpPr txBox="1"/>
          <p:nvPr/>
        </p:nvSpPr>
        <p:spPr>
          <a:xfrm>
            <a:off x="160269" y="75265"/>
            <a:ext cx="1019259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Aujourd’hui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Eugénie</a:t>
            </a:r>
            <a:r>
              <a:rPr lang="en-GB" sz="2400" b="1" dirty="0">
                <a:solidFill>
                  <a:srgbClr val="002060"/>
                </a:solidFill>
                <a:latin typeface="Century Gothic" panose="020B0502020202020204" pitchFamily="34" charset="0"/>
              </a:rPr>
              <a:t> a mal.</a:t>
            </a:r>
          </a:p>
        </p:txBody>
      </p:sp>
      <p:sp>
        <p:nvSpPr>
          <p:cNvPr id="56" name="TextBox 55">
            <a:extLst>
              <a:ext uri="{FF2B5EF4-FFF2-40B4-BE49-F238E27FC236}">
                <a16:creationId xmlns:a16="http://schemas.microsoft.com/office/drawing/2014/main" id="{2D4F7C6E-6241-4890-8720-C656DD7FE2C1}"/>
              </a:ext>
            </a:extLst>
          </p:cNvPr>
          <p:cNvSpPr txBox="1"/>
          <p:nvPr/>
        </p:nvSpPr>
        <p:spPr>
          <a:xfrm>
            <a:off x="4137402" y="2962471"/>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sore hand</a:t>
            </a:r>
          </a:p>
        </p:txBody>
      </p:sp>
      <p:sp>
        <p:nvSpPr>
          <p:cNvPr id="57" name="TextBox 56">
            <a:extLst>
              <a:ext uri="{FF2B5EF4-FFF2-40B4-BE49-F238E27FC236}">
                <a16:creationId xmlns:a16="http://schemas.microsoft.com/office/drawing/2014/main" id="{2C001C57-53C4-462E-830E-19C14AF7523C}"/>
              </a:ext>
            </a:extLst>
          </p:cNvPr>
          <p:cNvSpPr txBox="1"/>
          <p:nvPr/>
        </p:nvSpPr>
        <p:spPr>
          <a:xfrm>
            <a:off x="4137402" y="3419309"/>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headache</a:t>
            </a:r>
          </a:p>
        </p:txBody>
      </p:sp>
      <p:sp>
        <p:nvSpPr>
          <p:cNvPr id="58" name="TextBox 57">
            <a:extLst>
              <a:ext uri="{FF2B5EF4-FFF2-40B4-BE49-F238E27FC236}">
                <a16:creationId xmlns:a16="http://schemas.microsoft.com/office/drawing/2014/main" id="{80C3BBCB-24BE-41BC-A423-301252825E28}"/>
              </a:ext>
            </a:extLst>
          </p:cNvPr>
          <p:cNvSpPr txBox="1"/>
          <p:nvPr/>
        </p:nvSpPr>
        <p:spPr>
          <a:xfrm>
            <a:off x="4195663" y="3892883"/>
            <a:ext cx="4413025"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mouthache</a:t>
            </a:r>
            <a:r>
              <a:rPr lang="en-GB" sz="2400" dirty="0">
                <a:solidFill>
                  <a:srgbClr val="002060"/>
                </a:solidFill>
                <a:latin typeface="Century Gothic" panose="020B0502020202020204" pitchFamily="34" charset="0"/>
              </a:rPr>
              <a:t> / sore mouth</a:t>
            </a:r>
          </a:p>
        </p:txBody>
      </p:sp>
      <p:sp>
        <p:nvSpPr>
          <p:cNvPr id="59" name="TextBox 58">
            <a:extLst>
              <a:ext uri="{FF2B5EF4-FFF2-40B4-BE49-F238E27FC236}">
                <a16:creationId xmlns:a16="http://schemas.microsoft.com/office/drawing/2014/main" id="{12A95DBF-0295-44AC-93AB-E7DE86FD09F9}"/>
              </a:ext>
            </a:extLst>
          </p:cNvPr>
          <p:cNvSpPr txBox="1"/>
          <p:nvPr/>
        </p:nvSpPr>
        <p:spPr>
          <a:xfrm>
            <a:off x="4100927" y="4430780"/>
            <a:ext cx="4413025"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eyeache</a:t>
            </a:r>
            <a:r>
              <a:rPr lang="en-GB" sz="2400" dirty="0">
                <a:solidFill>
                  <a:srgbClr val="002060"/>
                </a:solidFill>
                <a:latin typeface="Century Gothic" panose="020B0502020202020204" pitchFamily="34" charset="0"/>
              </a:rPr>
              <a:t> / sore eye</a:t>
            </a:r>
          </a:p>
        </p:txBody>
      </p:sp>
      <p:sp>
        <p:nvSpPr>
          <p:cNvPr id="60" name="TextBox 59">
            <a:extLst>
              <a:ext uri="{FF2B5EF4-FFF2-40B4-BE49-F238E27FC236}">
                <a16:creationId xmlns:a16="http://schemas.microsoft.com/office/drawing/2014/main" id="{40E97DDA-18BF-4B87-A12D-4846488486D7}"/>
              </a:ext>
            </a:extLst>
          </p:cNvPr>
          <p:cNvSpPr txBox="1"/>
          <p:nvPr/>
        </p:nvSpPr>
        <p:spPr>
          <a:xfrm>
            <a:off x="4100927" y="4880440"/>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pain in the foot / sore foot</a:t>
            </a:r>
          </a:p>
        </p:txBody>
      </p:sp>
      <p:sp>
        <p:nvSpPr>
          <p:cNvPr id="61" name="TextBox 60">
            <a:extLst>
              <a:ext uri="{FF2B5EF4-FFF2-40B4-BE49-F238E27FC236}">
                <a16:creationId xmlns:a16="http://schemas.microsoft.com/office/drawing/2014/main" id="{7755BC20-FEBE-4B87-9859-B66F824F5955}"/>
              </a:ext>
            </a:extLst>
          </p:cNvPr>
          <p:cNvSpPr txBox="1"/>
          <p:nvPr/>
        </p:nvSpPr>
        <p:spPr>
          <a:xfrm>
            <a:off x="4195663" y="5398107"/>
            <a:ext cx="441302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in pain</a:t>
            </a:r>
          </a:p>
        </p:txBody>
      </p:sp>
      <p:pic>
        <p:nvPicPr>
          <p:cNvPr id="4" name="Picture 3">
            <a:extLst>
              <a:ext uri="{FF2B5EF4-FFF2-40B4-BE49-F238E27FC236}">
                <a16:creationId xmlns:a16="http://schemas.microsoft.com/office/drawing/2014/main" id="{911F2EB3-61D1-44DA-AA2C-EF48D5E0BBC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166690" y="2284246"/>
            <a:ext cx="3197053" cy="3644098"/>
          </a:xfrm>
          <a:prstGeom prst="rect">
            <a:avLst/>
          </a:prstGeom>
        </p:spPr>
      </p:pic>
      <p:pic>
        <p:nvPicPr>
          <p:cNvPr id="8" name="Picture 7" descr="A close-up of a doll&#10;&#10;Description automatically generated with medium confidence">
            <a:extLst>
              <a:ext uri="{FF2B5EF4-FFF2-40B4-BE49-F238E27FC236}">
                <a16:creationId xmlns:a16="http://schemas.microsoft.com/office/drawing/2014/main" id="{79D70E34-FB46-4115-966F-7ACF56D687C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0" y="2982904"/>
            <a:ext cx="2315868" cy="3876275"/>
          </a:xfrm>
          <a:prstGeom prst="rect">
            <a:avLst/>
          </a:prstGeom>
        </p:spPr>
      </p:pic>
    </p:spTree>
    <p:extLst>
      <p:ext uri="{BB962C8B-B14F-4D97-AF65-F5344CB8AC3E}">
        <p14:creationId xmlns:p14="http://schemas.microsoft.com/office/powerpoint/2010/main" val="1196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6" grpId="0"/>
      <p:bldP spid="57" grpId="0"/>
      <p:bldP spid="58" grpId="0"/>
      <p:bldP spid="59" grpId="0"/>
      <p:bldP spid="60" grpId="0"/>
      <p:bldP spid="6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2271</TotalTime>
  <Words>1897</Words>
  <Application>Microsoft Office PowerPoint</Application>
  <PresentationFormat>Widescreen</PresentationFormat>
  <Paragraphs>281</Paragraphs>
  <Slides>10</Slides>
  <Notes>10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Century Gothic</vt:lpstr>
      <vt:lpstr>Century Gothic</vt:lpstr>
      <vt:lpstr>Modern Love</vt:lpstr>
      <vt:lpstr>Symbol</vt:lpstr>
      <vt:lpstr>Times New Roman</vt:lpstr>
      <vt:lpstr>Wingdings</vt:lpstr>
      <vt:lpstr>1_Office Theme</vt:lpstr>
      <vt:lpstr>Describing things and people</vt:lpstr>
      <vt:lpstr> [j/soft g]</vt:lpstr>
      <vt:lpstr> [j/soft g]</vt:lpstr>
      <vt:lpstr>écouter</vt:lpstr>
      <vt:lpstr>PowerPoint Presentation</vt:lpstr>
      <vt:lpstr>lire</vt:lpstr>
      <vt:lpstr>écouter</vt:lpstr>
      <vt:lpstr>PowerPoint Presentation</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48</cp:revision>
  <dcterms:created xsi:type="dcterms:W3CDTF">2021-07-02T19:27:01Z</dcterms:created>
  <dcterms:modified xsi:type="dcterms:W3CDTF">2023-06-05T04:31:10Z</dcterms:modified>
</cp:coreProperties>
</file>