
<file path=[Content_Types].xml><?xml version="1.0" encoding="utf-8"?>
<Types xmlns="http://schemas.openxmlformats.org/package/2006/content-types">
  <Default Extension="gif" ContentType="image/gif"/>
  <Default Extension="jfif" ContentType="image/jpeg"/>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36" r:id="rId4"/>
  </p:sldMasterIdLst>
  <p:notesMasterIdLst>
    <p:notesMasterId r:id="rId20"/>
  </p:notesMasterIdLst>
  <p:sldIdLst>
    <p:sldId id="257" r:id="rId5"/>
    <p:sldId id="987" r:id="rId6"/>
    <p:sldId id="959" r:id="rId7"/>
    <p:sldId id="360" r:id="rId8"/>
    <p:sldId id="984" r:id="rId9"/>
    <p:sldId id="986" r:id="rId10"/>
    <p:sldId id="951" r:id="rId11"/>
    <p:sldId id="983" r:id="rId12"/>
    <p:sldId id="957" r:id="rId13"/>
    <p:sldId id="298" r:id="rId14"/>
    <p:sldId id="833" r:id="rId15"/>
    <p:sldId id="837" r:id="rId16"/>
    <p:sldId id="985" r:id="rId17"/>
    <p:sldId id="981" r:id="rId18"/>
    <p:sldId id="9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46C1D-32B9-4CCE-BB64-0E7873300534}" v="94" dt="2023-05-26T23:00:02.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7858" autoAdjust="0"/>
  </p:normalViewPr>
  <p:slideViewPr>
    <p:cSldViewPr snapToGrid="0">
      <p:cViewPr varScale="1">
        <p:scale>
          <a:sx n="51" d="100"/>
          <a:sy n="51" d="100"/>
        </p:scale>
        <p:origin x="2082"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3F446C1D-32B9-4CCE-BB64-0E7873300534}"/>
    <pc:docChg chg="undo custSel addSld delSld modSld delMainMaster">
      <pc:chgData name="Tom Dawes" userId="fe899cd594ff6f3a" providerId="LiveId" clId="{3F446C1D-32B9-4CCE-BB64-0E7873300534}" dt="2023-05-26T23:00:02.151" v="748"/>
      <pc:docMkLst>
        <pc:docMk/>
      </pc:docMkLst>
      <pc:sldChg chg="modAnim">
        <pc:chgData name="Tom Dawes" userId="fe899cd594ff6f3a" providerId="LiveId" clId="{3F446C1D-32B9-4CCE-BB64-0E7873300534}" dt="2023-05-26T22:13:35.081" v="2"/>
        <pc:sldMkLst>
          <pc:docMk/>
          <pc:sldMk cId="0" sldId="360"/>
        </pc:sldMkLst>
      </pc:sldChg>
      <pc:sldChg chg="del">
        <pc:chgData name="Tom Dawes" userId="fe899cd594ff6f3a" providerId="LiveId" clId="{3F446C1D-32B9-4CCE-BB64-0E7873300534}" dt="2023-05-26T22:08:47.311" v="1" actId="47"/>
        <pc:sldMkLst>
          <pc:docMk/>
          <pc:sldMk cId="3873820891" sldId="375"/>
        </pc:sldMkLst>
      </pc:sldChg>
      <pc:sldChg chg="modAnim">
        <pc:chgData name="Tom Dawes" userId="fe899cd594ff6f3a" providerId="LiveId" clId="{3F446C1D-32B9-4CCE-BB64-0E7873300534}" dt="2023-05-26T23:00:02.151" v="748"/>
        <pc:sldMkLst>
          <pc:docMk/>
          <pc:sldMk cId="3436074736" sldId="837"/>
        </pc:sldMkLst>
      </pc:sldChg>
      <pc:sldChg chg="del">
        <pc:chgData name="Tom Dawes" userId="fe899cd594ff6f3a" providerId="LiveId" clId="{3F446C1D-32B9-4CCE-BB64-0E7873300534}" dt="2023-05-26T22:08:47.311" v="1" actId="47"/>
        <pc:sldMkLst>
          <pc:docMk/>
          <pc:sldMk cId="1734303967" sldId="923"/>
        </pc:sldMkLst>
      </pc:sldChg>
      <pc:sldChg chg="modAnim">
        <pc:chgData name="Tom Dawes" userId="fe899cd594ff6f3a" providerId="LiveId" clId="{3F446C1D-32B9-4CCE-BB64-0E7873300534}" dt="2023-05-26T22:51:51.206" v="730"/>
        <pc:sldMkLst>
          <pc:docMk/>
          <pc:sldMk cId="3897375355" sldId="957"/>
        </pc:sldMkLst>
      </pc:sldChg>
      <pc:sldChg chg="add">
        <pc:chgData name="Tom Dawes" userId="fe899cd594ff6f3a" providerId="LiveId" clId="{3F446C1D-32B9-4CCE-BB64-0E7873300534}" dt="2023-05-26T22:08:44.647" v="0"/>
        <pc:sldMkLst>
          <pc:docMk/>
          <pc:sldMk cId="2789281069" sldId="958"/>
        </pc:sldMkLst>
      </pc:sldChg>
      <pc:sldChg chg="add">
        <pc:chgData name="Tom Dawes" userId="fe899cd594ff6f3a" providerId="LiveId" clId="{3F446C1D-32B9-4CCE-BB64-0E7873300534}" dt="2023-05-26T22:08:44.647" v="0"/>
        <pc:sldMkLst>
          <pc:docMk/>
          <pc:sldMk cId="863452801" sldId="959"/>
        </pc:sldMkLst>
      </pc:sldChg>
      <pc:sldChg chg="addSp delSp modSp mod">
        <pc:chgData name="Tom Dawes" userId="fe899cd594ff6f3a" providerId="LiveId" clId="{3F446C1D-32B9-4CCE-BB64-0E7873300534}" dt="2023-05-26T22:35:02.427" v="722"/>
        <pc:sldMkLst>
          <pc:docMk/>
          <pc:sldMk cId="4194113058" sldId="983"/>
        </pc:sldMkLst>
        <pc:spChg chg="add mod">
          <ac:chgData name="Tom Dawes" userId="fe899cd594ff6f3a" providerId="LiveId" clId="{3F446C1D-32B9-4CCE-BB64-0E7873300534}" dt="2023-05-26T22:35:02.427" v="722"/>
          <ac:spMkLst>
            <pc:docMk/>
            <pc:sldMk cId="4194113058" sldId="983"/>
            <ac:spMk id="3" creationId="{2C29BD43-E3ED-520B-E459-0E00A5CE2442}"/>
          </ac:spMkLst>
        </pc:spChg>
        <pc:spChg chg="del">
          <ac:chgData name="Tom Dawes" userId="fe899cd594ff6f3a" providerId="LiveId" clId="{3F446C1D-32B9-4CCE-BB64-0E7873300534}" dt="2023-05-26T22:35:01.527" v="721" actId="478"/>
          <ac:spMkLst>
            <pc:docMk/>
            <pc:sldMk cId="4194113058" sldId="983"/>
            <ac:spMk id="41" creationId="{B0FE4790-F6FB-478A-A331-AD7ABDB37B25}"/>
          </ac:spMkLst>
        </pc:spChg>
      </pc:sldChg>
      <pc:sldChg chg="addSp delSp modSp mod modAnim">
        <pc:chgData name="Tom Dawes" userId="fe899cd594ff6f3a" providerId="LiveId" clId="{3F446C1D-32B9-4CCE-BB64-0E7873300534}" dt="2023-05-26T22:15:14.806" v="11"/>
        <pc:sldMkLst>
          <pc:docMk/>
          <pc:sldMk cId="108534310" sldId="984"/>
        </pc:sldMkLst>
        <pc:spChg chg="add del mod">
          <ac:chgData name="Tom Dawes" userId="fe899cd594ff6f3a" providerId="LiveId" clId="{3F446C1D-32B9-4CCE-BB64-0E7873300534}" dt="2023-05-26T22:14:39.865" v="6"/>
          <ac:spMkLst>
            <pc:docMk/>
            <pc:sldMk cId="108534310" sldId="984"/>
            <ac:spMk id="3" creationId="{91A2D12C-675E-5727-2B9A-2E2CFCAA85AE}"/>
          </ac:spMkLst>
        </pc:spChg>
        <pc:spChg chg="add mod">
          <ac:chgData name="Tom Dawes" userId="fe899cd594ff6f3a" providerId="LiveId" clId="{3F446C1D-32B9-4CCE-BB64-0E7873300534}" dt="2023-05-26T22:14:44.584" v="10"/>
          <ac:spMkLst>
            <pc:docMk/>
            <pc:sldMk cId="108534310" sldId="984"/>
            <ac:spMk id="4" creationId="{45CBA74E-7B8E-0153-6634-0A28ABAF3C71}"/>
          </ac:spMkLst>
        </pc:spChg>
        <pc:spChg chg="add del">
          <ac:chgData name="Tom Dawes" userId="fe899cd594ff6f3a" providerId="LiveId" clId="{3F446C1D-32B9-4CCE-BB64-0E7873300534}" dt="2023-05-26T22:14:41.008" v="8" actId="478"/>
          <ac:spMkLst>
            <pc:docMk/>
            <pc:sldMk cId="108534310" sldId="984"/>
            <ac:spMk id="97" creationId="{7248C6A1-9398-447A-B3BF-380BDD9CF442}"/>
          </ac:spMkLst>
        </pc:spChg>
        <pc:spChg chg="add del">
          <ac:chgData name="Tom Dawes" userId="fe899cd594ff6f3a" providerId="LiveId" clId="{3F446C1D-32B9-4CCE-BB64-0E7873300534}" dt="2023-05-26T22:14:43.778" v="9" actId="478"/>
          <ac:spMkLst>
            <pc:docMk/>
            <pc:sldMk cId="108534310" sldId="984"/>
            <ac:spMk id="98" creationId="{4BC7926B-4FC9-4941-8451-28CFCCF9B30D}"/>
          </ac:spMkLst>
        </pc:spChg>
      </pc:sldChg>
      <pc:sldChg chg="addSp delSp modSp mod">
        <pc:chgData name="Tom Dawes" userId="fe899cd594ff6f3a" providerId="LiveId" clId="{3F446C1D-32B9-4CCE-BB64-0E7873300534}" dt="2023-05-26T22:20:29.321" v="720" actId="1036"/>
        <pc:sldMkLst>
          <pc:docMk/>
          <pc:sldMk cId="2859446301" sldId="986"/>
        </pc:sldMkLst>
        <pc:spChg chg="add del">
          <ac:chgData name="Tom Dawes" userId="fe899cd594ff6f3a" providerId="LiveId" clId="{3F446C1D-32B9-4CCE-BB64-0E7873300534}" dt="2023-05-26T22:17:29.316" v="13" actId="11529"/>
          <ac:spMkLst>
            <pc:docMk/>
            <pc:sldMk cId="2859446301" sldId="986"/>
            <ac:spMk id="4" creationId="{09CD37A3-2C78-2FAE-2FBA-66B83C3AA65A}"/>
          </ac:spMkLst>
        </pc:spChg>
        <pc:spChg chg="add">
          <ac:chgData name="Tom Dawes" userId="fe899cd594ff6f3a" providerId="LiveId" clId="{3F446C1D-32B9-4CCE-BB64-0E7873300534}" dt="2023-05-26T22:17:40.314" v="14" actId="11529"/>
          <ac:spMkLst>
            <pc:docMk/>
            <pc:sldMk cId="2859446301" sldId="986"/>
            <ac:spMk id="7" creationId="{165DE775-5EA9-D295-7EC6-333BBDB980B7}"/>
          </ac:spMkLst>
        </pc:spChg>
        <pc:spChg chg="add mod">
          <ac:chgData name="Tom Dawes" userId="fe899cd594ff6f3a" providerId="LiveId" clId="{3F446C1D-32B9-4CCE-BB64-0E7873300534}" dt="2023-05-26T22:18:17.246" v="129" actId="1037"/>
          <ac:spMkLst>
            <pc:docMk/>
            <pc:sldMk cId="2859446301" sldId="986"/>
            <ac:spMk id="8" creationId="{34A79C78-C54A-F979-D5E3-845E999A61D9}"/>
          </ac:spMkLst>
        </pc:spChg>
        <pc:spChg chg="add mod">
          <ac:chgData name="Tom Dawes" userId="fe899cd594ff6f3a" providerId="LiveId" clId="{3F446C1D-32B9-4CCE-BB64-0E7873300534}" dt="2023-05-26T22:18:24.595" v="165" actId="1038"/>
          <ac:spMkLst>
            <pc:docMk/>
            <pc:sldMk cId="2859446301" sldId="986"/>
            <ac:spMk id="10" creationId="{A9271AEA-3DD1-A98A-1329-FB0A8699602C}"/>
          </ac:spMkLst>
        </pc:spChg>
        <pc:spChg chg="add mod">
          <ac:chgData name="Tom Dawes" userId="fe899cd594ff6f3a" providerId="LiveId" clId="{3F446C1D-32B9-4CCE-BB64-0E7873300534}" dt="2023-05-26T22:18:31.079" v="195" actId="1037"/>
          <ac:spMkLst>
            <pc:docMk/>
            <pc:sldMk cId="2859446301" sldId="986"/>
            <ac:spMk id="11" creationId="{A6E36F6F-1EE8-A6B7-56F7-DE271E693FCA}"/>
          </ac:spMkLst>
        </pc:spChg>
        <pc:spChg chg="add mod">
          <ac:chgData name="Tom Dawes" userId="fe899cd594ff6f3a" providerId="LiveId" clId="{3F446C1D-32B9-4CCE-BB64-0E7873300534}" dt="2023-05-26T22:18:39.429" v="236" actId="1037"/>
          <ac:spMkLst>
            <pc:docMk/>
            <pc:sldMk cId="2859446301" sldId="986"/>
            <ac:spMk id="12" creationId="{93B7B48D-3369-BB95-B345-8B92F2D9D080}"/>
          </ac:spMkLst>
        </pc:spChg>
        <pc:spChg chg="add mod">
          <ac:chgData name="Tom Dawes" userId="fe899cd594ff6f3a" providerId="LiveId" clId="{3F446C1D-32B9-4CCE-BB64-0E7873300534}" dt="2023-05-26T22:18:51.729" v="302" actId="1037"/>
          <ac:spMkLst>
            <pc:docMk/>
            <pc:sldMk cId="2859446301" sldId="986"/>
            <ac:spMk id="13" creationId="{06749954-E0E4-330C-B103-9CD1F4196C0B}"/>
          </ac:spMkLst>
        </pc:spChg>
        <pc:spChg chg="add mod">
          <ac:chgData name="Tom Dawes" userId="fe899cd594ff6f3a" providerId="LiveId" clId="{3F446C1D-32B9-4CCE-BB64-0E7873300534}" dt="2023-05-26T22:19:03.172" v="387" actId="1038"/>
          <ac:spMkLst>
            <pc:docMk/>
            <pc:sldMk cId="2859446301" sldId="986"/>
            <ac:spMk id="14" creationId="{8FC02128-E16B-01DC-F798-4A5C4267FDAD}"/>
          </ac:spMkLst>
        </pc:spChg>
        <pc:spChg chg="add mod">
          <ac:chgData name="Tom Dawes" userId="fe899cd594ff6f3a" providerId="LiveId" clId="{3F446C1D-32B9-4CCE-BB64-0E7873300534}" dt="2023-05-26T22:19:14.160" v="461" actId="1038"/>
          <ac:spMkLst>
            <pc:docMk/>
            <pc:sldMk cId="2859446301" sldId="986"/>
            <ac:spMk id="15" creationId="{A998B9C3-3BB3-52BF-28AE-DDF26AE82FF8}"/>
          </ac:spMkLst>
        </pc:spChg>
        <pc:spChg chg="add mod">
          <ac:chgData name="Tom Dawes" userId="fe899cd594ff6f3a" providerId="LiveId" clId="{3F446C1D-32B9-4CCE-BB64-0E7873300534}" dt="2023-05-26T22:19:26.053" v="543" actId="1037"/>
          <ac:spMkLst>
            <pc:docMk/>
            <pc:sldMk cId="2859446301" sldId="986"/>
            <ac:spMk id="16" creationId="{F7F79141-A31B-E618-4184-73A9386E091E}"/>
          </ac:spMkLst>
        </pc:spChg>
        <pc:spChg chg="add del mod">
          <ac:chgData name="Tom Dawes" userId="fe899cd594ff6f3a" providerId="LiveId" clId="{3F446C1D-32B9-4CCE-BB64-0E7873300534}" dt="2023-05-26T22:20:04.455" v="677" actId="478"/>
          <ac:spMkLst>
            <pc:docMk/>
            <pc:sldMk cId="2859446301" sldId="986"/>
            <ac:spMk id="17" creationId="{A1024F09-B272-FB77-64A9-2CE66323110F}"/>
          </ac:spMkLst>
        </pc:spChg>
        <pc:spChg chg="add del mod">
          <ac:chgData name="Tom Dawes" userId="fe899cd594ff6f3a" providerId="LiveId" clId="{3F446C1D-32B9-4CCE-BB64-0E7873300534}" dt="2023-05-26T22:19:47.699" v="621" actId="478"/>
          <ac:spMkLst>
            <pc:docMk/>
            <pc:sldMk cId="2859446301" sldId="986"/>
            <ac:spMk id="18" creationId="{43CE670F-5265-ADBA-8E4F-23EF6F7271A1}"/>
          </ac:spMkLst>
        </pc:spChg>
        <pc:spChg chg="add del mod">
          <ac:chgData name="Tom Dawes" userId="fe899cd594ff6f3a" providerId="LiveId" clId="{3F446C1D-32B9-4CCE-BB64-0E7873300534}" dt="2023-05-26T22:19:47.699" v="621" actId="478"/>
          <ac:spMkLst>
            <pc:docMk/>
            <pc:sldMk cId="2859446301" sldId="986"/>
            <ac:spMk id="19" creationId="{D42FC8EB-0CD6-800B-0B98-0F2EFF43C8A7}"/>
          </ac:spMkLst>
        </pc:spChg>
        <pc:spChg chg="add del mod">
          <ac:chgData name="Tom Dawes" userId="fe899cd594ff6f3a" providerId="LiveId" clId="{3F446C1D-32B9-4CCE-BB64-0E7873300534}" dt="2023-05-26T22:19:47.699" v="621" actId="478"/>
          <ac:spMkLst>
            <pc:docMk/>
            <pc:sldMk cId="2859446301" sldId="986"/>
            <ac:spMk id="20" creationId="{7A14192A-55C7-1EBB-F127-C32824F839BD}"/>
          </ac:spMkLst>
        </pc:spChg>
        <pc:spChg chg="add del mod">
          <ac:chgData name="Tom Dawes" userId="fe899cd594ff6f3a" providerId="LiveId" clId="{3F446C1D-32B9-4CCE-BB64-0E7873300534}" dt="2023-05-26T22:19:47.699" v="621" actId="478"/>
          <ac:spMkLst>
            <pc:docMk/>
            <pc:sldMk cId="2859446301" sldId="986"/>
            <ac:spMk id="21" creationId="{22544960-A827-5D8C-242F-B0772FD47776}"/>
          </ac:spMkLst>
        </pc:spChg>
        <pc:spChg chg="add del mod">
          <ac:chgData name="Tom Dawes" userId="fe899cd594ff6f3a" providerId="LiveId" clId="{3F446C1D-32B9-4CCE-BB64-0E7873300534}" dt="2023-05-26T22:19:47.699" v="621" actId="478"/>
          <ac:spMkLst>
            <pc:docMk/>
            <pc:sldMk cId="2859446301" sldId="986"/>
            <ac:spMk id="22" creationId="{F8ED9598-71F8-DD40-A9DB-D20800878E3C}"/>
          </ac:spMkLst>
        </pc:spChg>
        <pc:spChg chg="add del mod">
          <ac:chgData name="Tom Dawes" userId="fe899cd594ff6f3a" providerId="LiveId" clId="{3F446C1D-32B9-4CCE-BB64-0E7873300534}" dt="2023-05-26T22:19:47.699" v="621" actId="478"/>
          <ac:spMkLst>
            <pc:docMk/>
            <pc:sldMk cId="2859446301" sldId="986"/>
            <ac:spMk id="24" creationId="{FDBF1212-F903-59ED-A816-59AFFC488066}"/>
          </ac:spMkLst>
        </pc:spChg>
        <pc:spChg chg="add del mod">
          <ac:chgData name="Tom Dawes" userId="fe899cd594ff6f3a" providerId="LiveId" clId="{3F446C1D-32B9-4CCE-BB64-0E7873300534}" dt="2023-05-26T22:19:47.699" v="621" actId="478"/>
          <ac:spMkLst>
            <pc:docMk/>
            <pc:sldMk cId="2859446301" sldId="986"/>
            <ac:spMk id="25" creationId="{EA5AE5D7-6654-56C8-1242-DD7E486FF082}"/>
          </ac:spMkLst>
        </pc:spChg>
        <pc:spChg chg="add del mod">
          <ac:chgData name="Tom Dawes" userId="fe899cd594ff6f3a" providerId="LiveId" clId="{3F446C1D-32B9-4CCE-BB64-0E7873300534}" dt="2023-05-26T22:19:47.699" v="621" actId="478"/>
          <ac:spMkLst>
            <pc:docMk/>
            <pc:sldMk cId="2859446301" sldId="986"/>
            <ac:spMk id="26" creationId="{5CC2B799-CC3F-F043-639F-173F2F2E9A61}"/>
          </ac:spMkLst>
        </pc:spChg>
        <pc:spChg chg="add mod">
          <ac:chgData name="Tom Dawes" userId="fe899cd594ff6f3a" providerId="LiveId" clId="{3F446C1D-32B9-4CCE-BB64-0E7873300534}" dt="2023-05-26T22:20:29.321" v="720" actId="1036"/>
          <ac:spMkLst>
            <pc:docMk/>
            <pc:sldMk cId="2859446301" sldId="986"/>
            <ac:spMk id="27" creationId="{85964ED4-B668-9730-6FEF-E06A6C138744}"/>
          </ac:spMkLst>
        </pc:spChg>
        <pc:spChg chg="add mod">
          <ac:chgData name="Tom Dawes" userId="fe899cd594ff6f3a" providerId="LiveId" clId="{3F446C1D-32B9-4CCE-BB64-0E7873300534}" dt="2023-05-26T22:20:29.321" v="720" actId="1036"/>
          <ac:spMkLst>
            <pc:docMk/>
            <pc:sldMk cId="2859446301" sldId="986"/>
            <ac:spMk id="28" creationId="{62844888-86CC-A38C-0A1B-1F1370F941D1}"/>
          </ac:spMkLst>
        </pc:spChg>
        <pc:spChg chg="add mod">
          <ac:chgData name="Tom Dawes" userId="fe899cd594ff6f3a" providerId="LiveId" clId="{3F446C1D-32B9-4CCE-BB64-0E7873300534}" dt="2023-05-26T22:20:29.321" v="720" actId="1036"/>
          <ac:spMkLst>
            <pc:docMk/>
            <pc:sldMk cId="2859446301" sldId="986"/>
            <ac:spMk id="30" creationId="{AAC51624-C35C-8143-DFDB-074206C94014}"/>
          </ac:spMkLst>
        </pc:spChg>
        <pc:spChg chg="add mod">
          <ac:chgData name="Tom Dawes" userId="fe899cd594ff6f3a" providerId="LiveId" clId="{3F446C1D-32B9-4CCE-BB64-0E7873300534}" dt="2023-05-26T22:20:29.321" v="720" actId="1036"/>
          <ac:spMkLst>
            <pc:docMk/>
            <pc:sldMk cId="2859446301" sldId="986"/>
            <ac:spMk id="32" creationId="{DD2FE2FF-1FF0-D55D-8091-553FFA7C9C15}"/>
          </ac:spMkLst>
        </pc:spChg>
        <pc:spChg chg="add mod">
          <ac:chgData name="Tom Dawes" userId="fe899cd594ff6f3a" providerId="LiveId" clId="{3F446C1D-32B9-4CCE-BB64-0E7873300534}" dt="2023-05-26T22:20:29.321" v="720" actId="1036"/>
          <ac:spMkLst>
            <pc:docMk/>
            <pc:sldMk cId="2859446301" sldId="986"/>
            <ac:spMk id="33" creationId="{DFE83C39-2E9B-3D30-AF7E-73D38E8E5A4D}"/>
          </ac:spMkLst>
        </pc:spChg>
        <pc:spChg chg="add mod">
          <ac:chgData name="Tom Dawes" userId="fe899cd594ff6f3a" providerId="LiveId" clId="{3F446C1D-32B9-4CCE-BB64-0E7873300534}" dt="2023-05-26T22:20:29.321" v="720" actId="1036"/>
          <ac:spMkLst>
            <pc:docMk/>
            <pc:sldMk cId="2859446301" sldId="986"/>
            <ac:spMk id="34" creationId="{45565089-9914-6CDA-17F6-6E08F71E818B}"/>
          </ac:spMkLst>
        </pc:spChg>
        <pc:spChg chg="add mod">
          <ac:chgData name="Tom Dawes" userId="fe899cd594ff6f3a" providerId="LiveId" clId="{3F446C1D-32B9-4CCE-BB64-0E7873300534}" dt="2023-05-26T22:20:29.321" v="720" actId="1036"/>
          <ac:spMkLst>
            <pc:docMk/>
            <pc:sldMk cId="2859446301" sldId="986"/>
            <ac:spMk id="35" creationId="{44C55E18-2F89-AD37-2680-0711211638A3}"/>
          </ac:spMkLst>
        </pc:spChg>
        <pc:spChg chg="add mod">
          <ac:chgData name="Tom Dawes" userId="fe899cd594ff6f3a" providerId="LiveId" clId="{3F446C1D-32B9-4CCE-BB64-0E7873300534}" dt="2023-05-26T22:20:29.321" v="720" actId="1036"/>
          <ac:spMkLst>
            <pc:docMk/>
            <pc:sldMk cId="2859446301" sldId="986"/>
            <ac:spMk id="36" creationId="{11634798-0EBE-DC16-3F24-3969223C3E7D}"/>
          </ac:spMkLst>
        </pc:spChg>
        <pc:spChg chg="add mod">
          <ac:chgData name="Tom Dawes" userId="fe899cd594ff6f3a" providerId="LiveId" clId="{3F446C1D-32B9-4CCE-BB64-0E7873300534}" dt="2023-05-26T22:20:29.321" v="720" actId="1036"/>
          <ac:spMkLst>
            <pc:docMk/>
            <pc:sldMk cId="2859446301" sldId="986"/>
            <ac:spMk id="37" creationId="{3691988C-31A3-AAD5-75F7-E7D79D40C02D}"/>
          </ac:spMkLst>
        </pc:spChg>
      </pc:sldChg>
      <pc:sldMasterChg chg="del delSldLayout">
        <pc:chgData name="Tom Dawes" userId="fe899cd594ff6f3a" providerId="LiveId" clId="{3F446C1D-32B9-4CCE-BB64-0E7873300534}" dt="2023-05-26T22:08:47.311" v="1" actId="47"/>
        <pc:sldMasterMkLst>
          <pc:docMk/>
          <pc:sldMasterMk cId="2756261640" sldId="2147483722"/>
        </pc:sldMasterMkLst>
        <pc:sldLayoutChg chg="del">
          <pc:chgData name="Tom Dawes" userId="fe899cd594ff6f3a" providerId="LiveId" clId="{3F446C1D-32B9-4CCE-BB64-0E7873300534}" dt="2023-05-26T22:08:47.311" v="1" actId="47"/>
          <pc:sldLayoutMkLst>
            <pc:docMk/>
            <pc:sldMasterMk cId="2756261640" sldId="2147483722"/>
            <pc:sldLayoutMk cId="1050061900" sldId="2147483723"/>
          </pc:sldLayoutMkLst>
        </pc:sldLayoutChg>
        <pc:sldLayoutChg chg="del">
          <pc:chgData name="Tom Dawes" userId="fe899cd594ff6f3a" providerId="LiveId" clId="{3F446C1D-32B9-4CCE-BB64-0E7873300534}" dt="2023-05-26T22:08:47.311" v="1" actId="47"/>
          <pc:sldLayoutMkLst>
            <pc:docMk/>
            <pc:sldMasterMk cId="2756261640" sldId="2147483722"/>
            <pc:sldLayoutMk cId="755909635" sldId="2147483724"/>
          </pc:sldLayoutMkLst>
        </pc:sldLayoutChg>
        <pc:sldLayoutChg chg="del">
          <pc:chgData name="Tom Dawes" userId="fe899cd594ff6f3a" providerId="LiveId" clId="{3F446C1D-32B9-4CCE-BB64-0E7873300534}" dt="2023-05-26T22:08:47.311" v="1" actId="47"/>
          <pc:sldLayoutMkLst>
            <pc:docMk/>
            <pc:sldMasterMk cId="2756261640" sldId="2147483722"/>
            <pc:sldLayoutMk cId="1721687918" sldId="2147483725"/>
          </pc:sldLayoutMkLst>
        </pc:sldLayoutChg>
        <pc:sldLayoutChg chg="del">
          <pc:chgData name="Tom Dawes" userId="fe899cd594ff6f3a" providerId="LiveId" clId="{3F446C1D-32B9-4CCE-BB64-0E7873300534}" dt="2023-05-26T22:08:47.311" v="1" actId="47"/>
          <pc:sldLayoutMkLst>
            <pc:docMk/>
            <pc:sldMasterMk cId="2756261640" sldId="2147483722"/>
            <pc:sldLayoutMk cId="3185587978" sldId="2147483726"/>
          </pc:sldLayoutMkLst>
        </pc:sldLayoutChg>
        <pc:sldLayoutChg chg="del">
          <pc:chgData name="Tom Dawes" userId="fe899cd594ff6f3a" providerId="LiveId" clId="{3F446C1D-32B9-4CCE-BB64-0E7873300534}" dt="2023-05-26T22:08:47.311" v="1" actId="47"/>
          <pc:sldLayoutMkLst>
            <pc:docMk/>
            <pc:sldMasterMk cId="2756261640" sldId="2147483722"/>
            <pc:sldLayoutMk cId="1103092135" sldId="2147483727"/>
          </pc:sldLayoutMkLst>
        </pc:sldLayoutChg>
        <pc:sldLayoutChg chg="del">
          <pc:chgData name="Tom Dawes" userId="fe899cd594ff6f3a" providerId="LiveId" clId="{3F446C1D-32B9-4CCE-BB64-0E7873300534}" dt="2023-05-26T22:08:47.311" v="1" actId="47"/>
          <pc:sldLayoutMkLst>
            <pc:docMk/>
            <pc:sldMasterMk cId="2756261640" sldId="2147483722"/>
            <pc:sldLayoutMk cId="2862180224" sldId="2147483728"/>
          </pc:sldLayoutMkLst>
        </pc:sldLayoutChg>
        <pc:sldLayoutChg chg="del">
          <pc:chgData name="Tom Dawes" userId="fe899cd594ff6f3a" providerId="LiveId" clId="{3F446C1D-32B9-4CCE-BB64-0E7873300534}" dt="2023-05-26T22:08:47.311" v="1" actId="47"/>
          <pc:sldLayoutMkLst>
            <pc:docMk/>
            <pc:sldMasterMk cId="2756261640" sldId="2147483722"/>
            <pc:sldLayoutMk cId="1892800915" sldId="2147483729"/>
          </pc:sldLayoutMkLst>
        </pc:sldLayoutChg>
        <pc:sldLayoutChg chg="del">
          <pc:chgData name="Tom Dawes" userId="fe899cd594ff6f3a" providerId="LiveId" clId="{3F446C1D-32B9-4CCE-BB64-0E7873300534}" dt="2023-05-26T22:08:47.311" v="1" actId="47"/>
          <pc:sldLayoutMkLst>
            <pc:docMk/>
            <pc:sldMasterMk cId="2756261640" sldId="2147483722"/>
            <pc:sldLayoutMk cId="73512952" sldId="2147483730"/>
          </pc:sldLayoutMkLst>
        </pc:sldLayoutChg>
        <pc:sldLayoutChg chg="del">
          <pc:chgData name="Tom Dawes" userId="fe899cd594ff6f3a" providerId="LiveId" clId="{3F446C1D-32B9-4CCE-BB64-0E7873300534}" dt="2023-05-26T22:08:47.311" v="1" actId="47"/>
          <pc:sldLayoutMkLst>
            <pc:docMk/>
            <pc:sldMasterMk cId="2756261640" sldId="2147483722"/>
            <pc:sldLayoutMk cId="1006558096" sldId="2147483731"/>
          </pc:sldLayoutMkLst>
        </pc:sldLayoutChg>
        <pc:sldLayoutChg chg="del">
          <pc:chgData name="Tom Dawes" userId="fe899cd594ff6f3a" providerId="LiveId" clId="{3F446C1D-32B9-4CCE-BB64-0E7873300534}" dt="2023-05-26T22:08:47.311" v="1" actId="47"/>
          <pc:sldLayoutMkLst>
            <pc:docMk/>
            <pc:sldMasterMk cId="2756261640" sldId="2147483722"/>
            <pc:sldLayoutMk cId="2217788873" sldId="2147483732"/>
          </pc:sldLayoutMkLst>
        </pc:sldLayoutChg>
        <pc:sldLayoutChg chg="del">
          <pc:chgData name="Tom Dawes" userId="fe899cd594ff6f3a" providerId="LiveId" clId="{3F446C1D-32B9-4CCE-BB64-0E7873300534}" dt="2023-05-26T22:08:47.311" v="1" actId="47"/>
          <pc:sldLayoutMkLst>
            <pc:docMk/>
            <pc:sldMasterMk cId="2756261640" sldId="2147483722"/>
            <pc:sldLayoutMk cId="3859261499" sldId="2147483733"/>
          </pc:sldLayoutMkLst>
        </pc:sldLayoutChg>
        <pc:sldLayoutChg chg="del">
          <pc:chgData name="Tom Dawes" userId="fe899cd594ff6f3a" providerId="LiveId" clId="{3F446C1D-32B9-4CCE-BB64-0E7873300534}" dt="2023-05-26T22:08:47.311" v="1" actId="47"/>
          <pc:sldLayoutMkLst>
            <pc:docMk/>
            <pc:sldMasterMk cId="2756261640" sldId="2147483722"/>
            <pc:sldLayoutMk cId="1629052774" sldId="214748373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[j] (soft g) jour </a:t>
            </a:r>
            <a:r>
              <a:rPr lang="fr-FR" sz="1800" b="0" dirty="0">
                <a:solidFill>
                  <a:srgbClr val="002060"/>
                </a:solidFill>
                <a:latin typeface="Century Gothic"/>
                <a:ea typeface="Century Gothic"/>
                <a:cs typeface="Century Gothic"/>
                <a:sym typeface="Century Gothic"/>
              </a:rPr>
              <a:t>[78] </a:t>
            </a:r>
            <a:r>
              <a:rPr lang="fr-FR" sz="1800" b="1" dirty="0">
                <a:solidFill>
                  <a:srgbClr val="002060"/>
                </a:solidFill>
                <a:latin typeface="Century Gothic"/>
                <a:ea typeface="Century Gothic"/>
                <a:cs typeface="Century Gothic"/>
                <a:sym typeface="Century Gothic"/>
              </a:rPr>
              <a:t>j’ai </a:t>
            </a:r>
            <a:r>
              <a:rPr lang="fr-FR" sz="1800" b="0" dirty="0">
                <a:solidFill>
                  <a:srgbClr val="002060"/>
                </a:solidFill>
                <a:latin typeface="Century Gothic"/>
                <a:ea typeface="Century Gothic"/>
                <a:cs typeface="Century Gothic"/>
                <a:sym typeface="Century Gothic"/>
              </a:rPr>
              <a:t>[8 - avoir] </a:t>
            </a:r>
            <a:r>
              <a:rPr lang="fr-FR" sz="1800" b="1" dirty="0">
                <a:solidFill>
                  <a:srgbClr val="002060"/>
                </a:solidFill>
                <a:latin typeface="Century Gothic"/>
                <a:ea typeface="Century Gothic"/>
                <a:cs typeface="Century Gothic"/>
                <a:sym typeface="Century Gothic"/>
              </a:rPr>
              <a:t>génial </a:t>
            </a:r>
            <a:r>
              <a:rPr lang="fr-FR" sz="1800" b="0" dirty="0">
                <a:solidFill>
                  <a:srgbClr val="002060"/>
                </a:solidFill>
                <a:latin typeface="Century Gothic"/>
                <a:ea typeface="Century Gothic"/>
                <a:cs typeface="Century Gothic"/>
                <a:sym typeface="Century Gothic"/>
              </a:rPr>
              <a:t>[3872] </a:t>
            </a:r>
            <a:r>
              <a:rPr lang="fr-FR" sz="1800" b="1" dirty="0">
                <a:solidFill>
                  <a:srgbClr val="002060"/>
                </a:solidFill>
                <a:latin typeface="Century Gothic"/>
                <a:ea typeface="Century Gothic"/>
                <a:cs typeface="Century Gothic"/>
                <a:sym typeface="Century Gothic"/>
              </a:rPr>
              <a:t>gymnastique </a:t>
            </a:r>
            <a:r>
              <a:rPr lang="fr-FR" sz="1800" b="0" dirty="0">
                <a:solidFill>
                  <a:srgbClr val="002060"/>
                </a:solidFill>
                <a:latin typeface="Century Gothic"/>
                <a:ea typeface="Century Gothic"/>
                <a:cs typeface="Century Gothic"/>
                <a:sym typeface="Century Gothic"/>
              </a:rPr>
              <a:t>[&gt;5000] </a:t>
            </a:r>
            <a:r>
              <a:rPr lang="fr-FR" sz="1800" b="1" dirty="0">
                <a:solidFill>
                  <a:srgbClr val="002060"/>
                </a:solidFill>
                <a:latin typeface="Century Gothic"/>
                <a:ea typeface="Century Gothic"/>
                <a:cs typeface="Century Gothic"/>
                <a:sym typeface="Century Gothic"/>
              </a:rPr>
              <a:t>déjà </a:t>
            </a:r>
            <a:r>
              <a:rPr lang="fr-FR" sz="1800" b="0" dirty="0">
                <a:solidFill>
                  <a:srgbClr val="002060"/>
                </a:solidFill>
                <a:latin typeface="Century Gothic"/>
                <a:ea typeface="Century Gothic"/>
                <a:cs typeface="Century Gothic"/>
                <a:sym typeface="Century Gothic"/>
              </a:rPr>
              <a:t>[58]</a:t>
            </a:r>
            <a:endParaRPr lang="en-GB" sz="1800" b="0" strike="noStrike" spc="-1" dirty="0">
              <a:latin typeface="Arial"/>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chaud </a:t>
            </a:r>
            <a:r>
              <a:rPr lang="fr-FR" sz="1800" b="0" strike="noStrike" spc="-1" dirty="0">
                <a:solidFill>
                  <a:srgbClr val="002060"/>
                </a:solidFill>
                <a:latin typeface="Century Gothic"/>
                <a:ea typeface="Century Gothic"/>
              </a:rPr>
              <a:t>[1852</a:t>
            </a:r>
            <a:r>
              <a:rPr lang="fr-FR" sz="1800" b="1" strike="noStrike" spc="-1" dirty="0">
                <a:solidFill>
                  <a:srgbClr val="002060"/>
                </a:solidFill>
                <a:latin typeface="Century Gothic"/>
                <a:ea typeface="Century Gothic"/>
              </a:rPr>
              <a:t>] froid </a:t>
            </a:r>
            <a:r>
              <a:rPr lang="fr-FR" sz="1800" b="0" strike="noStrike" spc="-1" dirty="0">
                <a:solidFill>
                  <a:srgbClr val="002060"/>
                </a:solidFill>
                <a:latin typeface="Century Gothic"/>
                <a:ea typeface="Century Gothic"/>
              </a:rPr>
              <a:t>[1307] </a:t>
            </a:r>
            <a:r>
              <a:rPr lang="fr-FR" sz="1800" b="1" strike="noStrike" spc="-1" dirty="0">
                <a:solidFill>
                  <a:srgbClr val="002060"/>
                </a:solidFill>
                <a:latin typeface="Century Gothic"/>
                <a:ea typeface="Century Gothic"/>
              </a:rPr>
              <a:t>peur </a:t>
            </a:r>
            <a:r>
              <a:rPr lang="fr-FR" sz="1800" b="0" strike="noStrike" spc="-1" dirty="0">
                <a:solidFill>
                  <a:srgbClr val="002060"/>
                </a:solidFill>
                <a:latin typeface="Century Gothic"/>
                <a:ea typeface="Century Gothic"/>
              </a:rPr>
              <a:t>[755] </a:t>
            </a:r>
            <a:r>
              <a:rPr lang="fr-FR" sz="1800" b="1" strike="noStrike" spc="-1" dirty="0">
                <a:solidFill>
                  <a:srgbClr val="002060"/>
                </a:solidFill>
                <a:latin typeface="Century Gothic"/>
                <a:ea typeface="Century Gothic"/>
              </a:rPr>
              <a:t>mal </a:t>
            </a:r>
            <a:r>
              <a:rPr lang="fr-FR" sz="1800" b="0" strike="noStrike" spc="-1" dirty="0">
                <a:solidFill>
                  <a:srgbClr val="002060"/>
                </a:solidFill>
                <a:latin typeface="Century Gothic"/>
                <a:ea typeface="Century Gothic"/>
              </a:rPr>
              <a:t>[277]</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elle</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[38] </a:t>
            </a:r>
            <a:r>
              <a:rPr lang="fr-FR" sz="1800" b="1" i="0" strike="noStrike" spc="-1" dirty="0">
                <a:solidFill>
                  <a:srgbClr val="002060"/>
                </a:solidFill>
                <a:latin typeface="Century Gothic"/>
                <a:ea typeface="Century Gothic"/>
              </a:rPr>
              <a:t>il</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[13] </a:t>
            </a:r>
            <a:r>
              <a:rPr lang="fr-FR" sz="1800" b="1" i="0" strike="noStrike" spc="-1" dirty="0">
                <a:solidFill>
                  <a:srgbClr val="002060"/>
                </a:solidFill>
                <a:latin typeface="Century Gothic"/>
                <a:ea typeface="Century Gothic"/>
              </a:rPr>
              <a:t>chanson</a:t>
            </a:r>
            <a:r>
              <a:rPr lang="fr-FR" sz="1800" b="0" i="0" strike="noStrike" spc="-1" dirty="0">
                <a:solidFill>
                  <a:srgbClr val="002060"/>
                </a:solidFill>
                <a:latin typeface="Century Gothic"/>
                <a:ea typeface="Century Gothic"/>
              </a:rPr>
              <a:t> [2142] </a:t>
            </a:r>
            <a:r>
              <a:rPr lang="fr-FR" sz="1800" b="1" i="0" strike="noStrike" spc="-1" dirty="0">
                <a:solidFill>
                  <a:srgbClr val="002060"/>
                </a:solidFill>
                <a:latin typeface="Century Gothic"/>
                <a:ea typeface="Century Gothic"/>
              </a:rPr>
              <a:t>livre</a:t>
            </a:r>
            <a:r>
              <a:rPr lang="fr-FR" sz="1800" b="0" i="0" strike="noStrike" spc="-1" dirty="0">
                <a:solidFill>
                  <a:srgbClr val="002060"/>
                </a:solidFill>
                <a:latin typeface="Century Gothic"/>
                <a:ea typeface="Century Gothic"/>
              </a:rPr>
              <a:t> [358] </a:t>
            </a:r>
            <a:r>
              <a:rPr lang="fr-FR" sz="1800" b="1" i="0" strike="noStrike" spc="-1" dirty="0">
                <a:solidFill>
                  <a:srgbClr val="002060"/>
                </a:solidFill>
                <a:latin typeface="Century Gothic"/>
                <a:ea typeface="Century Gothic"/>
              </a:rPr>
              <a:t>pratique</a:t>
            </a:r>
            <a:r>
              <a:rPr lang="fr-FR" sz="1800" b="0" i="0" strike="noStrike" spc="-1" dirty="0">
                <a:solidFill>
                  <a:srgbClr val="002060"/>
                </a:solidFill>
                <a:latin typeface="Century Gothic"/>
                <a:ea typeface="Century Gothic"/>
              </a:rPr>
              <a:t> [842] </a:t>
            </a:r>
            <a:r>
              <a:rPr lang="fr-FR" sz="1800" b="1" i="0" strike="noStrike" spc="-1" dirty="0">
                <a:solidFill>
                  <a:srgbClr val="002060"/>
                </a:solidFill>
                <a:latin typeface="Century Gothic"/>
                <a:ea typeface="Century Gothic"/>
              </a:rPr>
              <a:t>unique</a:t>
            </a:r>
            <a:r>
              <a:rPr lang="fr-FR" sz="1800" b="0" i="0" strike="noStrike" spc="-1" dirty="0">
                <a:solidFill>
                  <a:srgbClr val="002060"/>
                </a:solidFill>
                <a:latin typeface="Century Gothic"/>
                <a:ea typeface="Century Gothic"/>
              </a:rPr>
              <a:t> [402] </a:t>
            </a:r>
            <a:r>
              <a:rPr lang="fr-FR" sz="1800" b="1" i="0" strike="noStrike" spc="-1" dirty="0">
                <a:solidFill>
                  <a:srgbClr val="002060"/>
                </a:solidFill>
                <a:latin typeface="Century Gothic"/>
                <a:ea typeface="Century Gothic"/>
              </a:rPr>
              <a:t>utile</a:t>
            </a:r>
            <a:r>
              <a:rPr lang="fr-FR" sz="1800" b="0" i="0" strike="noStrike" spc="-1" dirty="0">
                <a:solidFill>
                  <a:srgbClr val="002060"/>
                </a:solidFill>
                <a:latin typeface="Century Gothic"/>
                <a:ea typeface="Century Gothic"/>
              </a:rPr>
              <a:t> [1003] </a:t>
            </a:r>
            <a:r>
              <a:rPr lang="fr-FR" sz="1800" b="1" i="0" strike="noStrike" spc="-1" dirty="0">
                <a:solidFill>
                  <a:srgbClr val="002060"/>
                </a:solidFill>
                <a:latin typeface="Century Gothic"/>
                <a:ea typeface="Century Gothic"/>
              </a:rPr>
              <a:t>comment</a:t>
            </a:r>
            <a:r>
              <a:rPr lang="fr-FR" sz="1800" b="0" i="0" strike="noStrike" spc="-1" dirty="0">
                <a:solidFill>
                  <a:srgbClr val="002060"/>
                </a:solidFill>
                <a:latin typeface="Century Gothic"/>
                <a:ea typeface="Century Gothic"/>
              </a:rPr>
              <a:t> [234] </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aimer </a:t>
            </a:r>
            <a:r>
              <a:rPr lang="fr-FR" sz="1800" b="0" i="0" strike="noStrike" spc="-1" dirty="0">
                <a:solidFill>
                  <a:srgbClr val="002060"/>
                </a:solidFill>
                <a:latin typeface="Century Gothic"/>
                <a:ea typeface="Century Gothic"/>
              </a:rPr>
              <a:t>[232] </a:t>
            </a:r>
            <a:r>
              <a:rPr lang="fr-FR" sz="1800" b="1" i="0" strike="noStrike" spc="-1" dirty="0">
                <a:solidFill>
                  <a:srgbClr val="002060"/>
                </a:solidFill>
                <a:latin typeface="Century Gothic"/>
                <a:ea typeface="Century Gothic"/>
              </a:rPr>
              <a:t>préférer </a:t>
            </a:r>
            <a:r>
              <a:rPr lang="fr-FR" sz="1800" b="0" i="0" strike="noStrike" spc="-1" dirty="0">
                <a:solidFill>
                  <a:srgbClr val="002060"/>
                </a:solidFill>
                <a:latin typeface="Century Gothic"/>
                <a:ea typeface="Century Gothic"/>
              </a:rPr>
              <a:t>[597] </a:t>
            </a:r>
            <a:r>
              <a:rPr lang="fr-FR" sz="1800" b="1" i="0" strike="noStrike" spc="-1" dirty="0">
                <a:solidFill>
                  <a:srgbClr val="002060"/>
                </a:solidFill>
                <a:latin typeface="Century Gothic"/>
                <a:ea typeface="Century Gothic"/>
              </a:rPr>
              <a:t>sport</a:t>
            </a:r>
            <a:r>
              <a:rPr lang="fr-FR" sz="1800" b="0" i="0" strike="noStrike" spc="-1" dirty="0">
                <a:solidFill>
                  <a:srgbClr val="002060"/>
                </a:solidFill>
                <a:latin typeface="Century Gothic"/>
                <a:ea typeface="Century Gothic"/>
              </a:rPr>
              <a:t> [2011] </a:t>
            </a:r>
            <a:r>
              <a:rPr lang="fr-FR" sz="1800" b="1" i="0" strike="noStrike" spc="-1" dirty="0">
                <a:solidFill>
                  <a:srgbClr val="002060"/>
                </a:solidFill>
                <a:latin typeface="Century Gothic"/>
                <a:ea typeface="Century Gothic"/>
              </a:rPr>
              <a:t>aussi </a:t>
            </a:r>
            <a:r>
              <a:rPr lang="fr-FR" sz="1800" b="0" i="0" strike="noStrike" spc="-1" dirty="0">
                <a:solidFill>
                  <a:srgbClr val="002060"/>
                </a:solidFill>
                <a:latin typeface="Century Gothic"/>
                <a:ea typeface="Century Gothic"/>
              </a:rPr>
              <a:t>[44] </a:t>
            </a:r>
            <a:r>
              <a:rPr lang="fr-FR" sz="1800" b="1" i="0" strike="noStrike" spc="-1" dirty="0">
                <a:solidFill>
                  <a:srgbClr val="002060"/>
                </a:solidFill>
                <a:latin typeface="Century Gothic"/>
                <a:ea typeface="Century Gothic"/>
              </a:rPr>
              <a:t>et</a:t>
            </a:r>
            <a:r>
              <a:rPr lang="fr-FR" sz="1800" b="0" i="0" strike="noStrike" spc="-1" dirty="0">
                <a:solidFill>
                  <a:srgbClr val="002060"/>
                </a:solidFill>
                <a:latin typeface="Century Gothic"/>
                <a:ea typeface="Century Gothic"/>
              </a:rPr>
              <a:t> [6] </a:t>
            </a:r>
            <a:r>
              <a:rPr lang="fr-FR" sz="1800" b="1" i="0" strike="noStrike" spc="-1" dirty="0">
                <a:solidFill>
                  <a:srgbClr val="002060"/>
                </a:solidFill>
                <a:latin typeface="Century Gothic"/>
                <a:ea typeface="Century Gothic"/>
              </a:rPr>
              <a:t>mais </a:t>
            </a:r>
            <a:r>
              <a:rPr lang="fr-FR" sz="1800" b="0" i="0" strike="noStrike" spc="-1" dirty="0">
                <a:solidFill>
                  <a:srgbClr val="002060"/>
                </a:solidFill>
                <a:latin typeface="Century Gothic"/>
                <a:ea typeface="Century Gothic"/>
              </a:rPr>
              <a:t>[30] </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all of the </a:t>
            </a:r>
            <a:r>
              <a:rPr lang="en-GB" b="0" dirty="0" err="1"/>
              <a:t>avoir</a:t>
            </a:r>
            <a:r>
              <a:rPr lang="en-GB" b="0" dirty="0"/>
              <a:t> expressions from this week, together with previously taught parts of the body.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on </a:t>
            </a:r>
            <a:r>
              <a:rPr lang="en-GB" b="0" dirty="0" err="1"/>
              <a:t>Eugénie</a:t>
            </a:r>
            <a:r>
              <a:rPr lang="en-GB" b="0" dirty="0"/>
              <a:t> to hear her describe how she is feeling and the picture prompts to support the audio meaning.</a:t>
            </a:r>
          </a:p>
          <a:p>
            <a:pPr marL="0" marR="0" lvl="0" indent="0" algn="l" rtl="0">
              <a:lnSpc>
                <a:spcPct val="100000"/>
              </a:lnSpc>
              <a:spcBef>
                <a:spcPts val="0"/>
              </a:spcBef>
              <a:spcAft>
                <a:spcPts val="0"/>
              </a:spcAft>
              <a:buClr>
                <a:schemeClr val="dk1"/>
              </a:buClr>
              <a:buSzPts val="1200"/>
              <a:buFont typeface="Calibri"/>
              <a:buNone/>
            </a:pPr>
            <a:r>
              <a:rPr lang="en-GB" b="0" dirty="0"/>
              <a:t>2. Pupils then take it in turns to say each of the phrases, trying to say all 9 phrases within the 60 seconds.</a:t>
            </a:r>
            <a:br>
              <a:rPr lang="en-GB" b="0" dirty="0"/>
            </a:br>
            <a:r>
              <a:rPr lang="en-GB" b="0" dirty="0"/>
              <a:t>3. If time allows pupils should repeat the task, with the other pupil starting first so that they both practise productive recall of all the language.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indent="0">
              <a:lnSpc>
                <a:spcPct val="100000"/>
              </a:lnSpc>
              <a:buNone/>
            </a:pPr>
            <a:r>
              <a:rPr lang="en-GB" sz="1200" b="1" strike="noStrike" spc="-1" dirty="0">
                <a:latin typeface="Aria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Aïe</a:t>
            </a:r>
            <a:r>
              <a:rPr lang="en-GB" sz="1200" b="0" strike="noStrike" spc="-1" dirty="0">
                <a:latin typeface="Arial"/>
              </a:rPr>
              <a:t> ! </a:t>
            </a:r>
            <a:r>
              <a:rPr lang="en-GB" sz="1200" b="0" strike="noStrike" spc="-1" dirty="0" err="1">
                <a:latin typeface="Arial"/>
              </a:rPr>
              <a:t>Aujourd’hui</a:t>
            </a:r>
            <a:r>
              <a:rPr lang="en-GB" sz="1200" b="0" strike="noStrike" spc="-1" dirty="0">
                <a:latin typeface="Arial"/>
              </a:rPr>
              <a:t>, </a:t>
            </a:r>
            <a:r>
              <a:rPr lang="en-GB" sz="1200" b="0" strike="noStrike" spc="-1" dirty="0" err="1">
                <a:latin typeface="Arial"/>
              </a:rPr>
              <a:t>j’ai</a:t>
            </a:r>
            <a:r>
              <a:rPr lang="en-GB" sz="1200" b="0" strike="noStrike" spc="-1" dirty="0">
                <a:latin typeface="Arial"/>
              </a:rPr>
              <a:t> mal ! </a:t>
            </a:r>
            <a:r>
              <a:rPr lang="en-GB" sz="1200" b="0" strike="noStrike" spc="-1" dirty="0" err="1">
                <a:latin typeface="Arial"/>
              </a:rPr>
              <a:t>J’ai</a:t>
            </a:r>
            <a:r>
              <a:rPr lang="en-GB" sz="1200" b="0" strike="noStrike" spc="-1" dirty="0">
                <a:latin typeface="Arial"/>
              </a:rPr>
              <a:t> </a:t>
            </a:r>
            <a:r>
              <a:rPr lang="en-GB" sz="1200" b="0" strike="noStrike" spc="-1" dirty="0" err="1">
                <a:latin typeface="Arial"/>
              </a:rPr>
              <a:t>chaud</a:t>
            </a:r>
            <a:r>
              <a:rPr lang="en-GB" sz="1200" b="0" strike="noStrike" spc="-1" dirty="0">
                <a:latin typeface="Arial"/>
              </a:rPr>
              <a:t>.  </a:t>
            </a:r>
            <a:r>
              <a:rPr lang="en-GB" sz="1200" b="0" strike="noStrike" spc="-1" dirty="0" err="1">
                <a:latin typeface="Arial"/>
              </a:rPr>
              <a:t>J’ai</a:t>
            </a:r>
            <a:r>
              <a:rPr lang="en-GB" sz="1200" b="0" strike="noStrike" spc="-1" dirty="0">
                <a:latin typeface="Arial"/>
              </a:rPr>
              <a:t> </a:t>
            </a:r>
            <a:r>
              <a:rPr lang="en-GB" sz="1200" b="0" strike="noStrike" spc="-1" dirty="0" err="1">
                <a:latin typeface="Arial"/>
              </a:rPr>
              <a:t>froid</a:t>
            </a:r>
            <a:r>
              <a:rPr lang="en-GB" sz="1200" b="0" strike="noStrike" spc="-1" dirty="0">
                <a:latin typeface="Arial"/>
              </a:rPr>
              <a:t>.  </a:t>
            </a:r>
            <a:r>
              <a:rPr lang="en-GB" sz="1200" b="0" strike="noStrike" spc="-1" dirty="0" err="1">
                <a:latin typeface="Arial"/>
              </a:rPr>
              <a:t>J’ai</a:t>
            </a:r>
            <a:r>
              <a:rPr lang="en-GB" sz="1200" b="0" strike="noStrike" spc="-1" dirty="0">
                <a:latin typeface="Arial"/>
              </a:rPr>
              <a:t> mal à la tête. </a:t>
            </a:r>
            <a:r>
              <a:rPr lang="en-GB" sz="1200" b="0" strike="noStrike" spc="-1" dirty="0" err="1">
                <a:latin typeface="Arial"/>
              </a:rPr>
              <a:t>J’ai</a:t>
            </a:r>
            <a:r>
              <a:rPr lang="en-GB" sz="1200" b="0" strike="noStrike" spc="-1" dirty="0">
                <a:latin typeface="Arial"/>
              </a:rPr>
              <a:t> mal à </a:t>
            </a:r>
            <a:r>
              <a:rPr lang="en-GB" sz="1200" b="0" strike="noStrike" spc="-1" dirty="0" err="1">
                <a:latin typeface="Arial"/>
              </a:rPr>
              <a:t>l’œil</a:t>
            </a:r>
            <a:r>
              <a:rPr lang="en-GB" sz="1200" b="0" strike="noStrike" spc="-1" dirty="0">
                <a:latin typeface="Arial"/>
              </a:rPr>
              <a:t>. </a:t>
            </a:r>
            <a:r>
              <a:rPr lang="en-GB" sz="1200" b="0" strike="noStrike" spc="-1" dirty="0" err="1">
                <a:latin typeface="Arial"/>
              </a:rPr>
              <a:t>J’ai</a:t>
            </a:r>
            <a:r>
              <a:rPr lang="en-GB" sz="1200" b="0" strike="noStrike" spc="-1" dirty="0">
                <a:latin typeface="Arial"/>
              </a:rPr>
              <a:t> mal à la bouche. </a:t>
            </a:r>
            <a:r>
              <a:rPr lang="en-GB" sz="1200" b="0" strike="noStrike" spc="-1" dirty="0" err="1">
                <a:latin typeface="Arial"/>
              </a:rPr>
              <a:t>J’ai</a:t>
            </a:r>
            <a:r>
              <a:rPr lang="en-GB" sz="1200" b="0" strike="noStrike" spc="-1" dirty="0">
                <a:latin typeface="Arial"/>
              </a:rPr>
              <a:t> mal à la main. </a:t>
            </a:r>
            <a:r>
              <a:rPr lang="en-GB" sz="1200" b="0" strike="noStrike" spc="-1" dirty="0" err="1">
                <a:latin typeface="Arial"/>
              </a:rPr>
              <a:t>J’ai</a:t>
            </a:r>
            <a:r>
              <a:rPr lang="en-GB" sz="1200" b="0" strike="noStrike" spc="-1" dirty="0">
                <a:latin typeface="Arial"/>
              </a:rPr>
              <a:t> mal au pied. </a:t>
            </a:r>
            <a:r>
              <a:rPr lang="en-GB" sz="1200" b="0" strike="noStrike" spc="-1" dirty="0" err="1">
                <a:latin typeface="Arial"/>
              </a:rPr>
              <a:t>En</a:t>
            </a:r>
            <a:r>
              <a:rPr lang="en-GB" sz="1200" b="0" strike="noStrike" spc="-1" dirty="0">
                <a:latin typeface="Arial"/>
              </a:rPr>
              <a:t> </a:t>
            </a:r>
            <a:r>
              <a:rPr lang="en-GB" sz="1200" b="0" strike="noStrike" spc="-1" dirty="0" err="1">
                <a:latin typeface="Arial"/>
              </a:rPr>
              <a:t>ce</a:t>
            </a:r>
            <a:r>
              <a:rPr lang="en-GB" sz="1200" b="0" strike="noStrike" spc="-1" dirty="0">
                <a:latin typeface="Arial"/>
              </a:rPr>
              <a:t> moment, je </a:t>
            </a:r>
            <a:r>
              <a:rPr lang="en-GB" sz="1200" b="0" strike="noStrike" spc="-1" dirty="0" err="1">
                <a:latin typeface="Arial"/>
              </a:rPr>
              <a:t>regarde</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araignée</a:t>
            </a:r>
            <a:r>
              <a:rPr lang="en-GB" sz="1200" b="0" strike="noStrike" spc="-1" dirty="0">
                <a:latin typeface="Arial"/>
              </a:rPr>
              <a:t> et </a:t>
            </a:r>
            <a:r>
              <a:rPr lang="en-GB" sz="1200" b="0" strike="noStrike" spc="-1" dirty="0" err="1">
                <a:latin typeface="Arial"/>
              </a:rPr>
              <a:t>j’ai</a:t>
            </a:r>
            <a:r>
              <a:rPr lang="en-GB" sz="1200" b="0" strike="noStrike" spc="-1" dirty="0">
                <a:latin typeface="Arial"/>
              </a:rPr>
              <a:t> peur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strike="noStrike" spc="-1" dirty="0">
                <a:latin typeface="Arial"/>
              </a:rPr>
              <a:t>Note: </a:t>
            </a:r>
            <a:r>
              <a:rPr lang="en-GB" sz="1200" b="1" strike="noStrike" spc="-1" dirty="0">
                <a:latin typeface="Arial"/>
              </a:rPr>
              <a:t>bleu</a:t>
            </a:r>
            <a:r>
              <a:rPr lang="en-GB" sz="1200" b="0" strike="noStrike" spc="-1" dirty="0">
                <a:latin typeface="Arial"/>
              </a:rPr>
              <a:t> and </a:t>
            </a:r>
            <a:r>
              <a:rPr lang="en-GB" sz="1200" b="1" strike="noStrike" spc="-1" dirty="0">
                <a:latin typeface="Arial"/>
              </a:rPr>
              <a:t>rouge</a:t>
            </a:r>
            <a:r>
              <a:rPr lang="en-GB" sz="1200" b="0" strike="noStrike" spc="-1" dirty="0">
                <a:latin typeface="Arial"/>
              </a:rPr>
              <a:t> are officially new words this week.  They have not been explicitly practised yet, but pupils have seen rouge every week on the lesson title slide, and bleu is similar to blue, so it is anticipated that pupils may be fine with these, following this practice in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HANDOUT</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4858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strike="noStrike" spc="-1" dirty="0">
                <a:latin typeface="Arial"/>
              </a:rPr>
              <a:t>HANDOUT</a:t>
            </a:r>
            <a:endParaRPr lang="en-GB" b="1"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9565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8278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previously taught words with the SSC [j, soft g].</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will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the instruction in French. Pupil A reads the words aloud and pupil B checks their pronunciation. There are 9 words in total. </a:t>
            </a: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There is a handout at the end of the presentation or pupils can simply write 1-9 in their books and tick or cross.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a:t>
            </a:r>
            <a:r>
              <a:rPr lang="en-GB" b="1" dirty="0">
                <a:latin typeface="Calibri" panose="020F0502020204030204" pitchFamily="34" charset="0"/>
                <a:cs typeface="Calibri" panose="020F0502020204030204" pitchFamily="34" charset="0"/>
              </a:rPr>
              <a:t>once </a:t>
            </a:r>
            <a:r>
              <a:rPr lang="en-GB" b="0" dirty="0">
                <a:latin typeface="Calibri" panose="020F0502020204030204" pitchFamily="34" charset="0"/>
                <a:cs typeface="Calibri" panose="020F0502020204030204" pitchFamily="34" charset="0"/>
              </a:rPr>
              <a:t>to make the fish appear (</a:t>
            </a:r>
            <a:r>
              <a:rPr lang="en-GB" b="1" dirty="0">
                <a:latin typeface="Calibri" panose="020F0502020204030204" pitchFamily="34" charset="0"/>
                <a:cs typeface="Calibri" panose="020F0502020204030204" pitchFamily="34" charset="0"/>
              </a:rPr>
              <a:t>This animation is timed - don’t click again until all words have appeared</a:t>
            </a:r>
            <a:r>
              <a:rPr lang="en-GB" b="0" dirty="0">
                <a:latin typeface="Calibri" panose="020F0502020204030204" pitchFamily="34" charset="0"/>
                <a:cs typeface="Calibri" panose="020F0502020204030204" pitchFamily="34" charset="0"/>
              </a:rPr>
              <a:t>). Pupil A pronounces ONLY the words that have [j, soft g].  They should leave 3 x words unpronounced.</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a:t>
            </a:r>
            <a:r>
              <a:rPr lang="en-GB" b="0" dirty="0" err="1">
                <a:latin typeface="Calibri" panose="020F0502020204030204" pitchFamily="34" charset="0"/>
                <a:cs typeface="Calibri" panose="020F0502020204030204" pitchFamily="34" charset="0"/>
              </a:rPr>
              <a:t>Personne</a:t>
            </a:r>
            <a:r>
              <a:rPr lang="en-GB" b="0" dirty="0">
                <a:latin typeface="Calibri" panose="020F0502020204030204" pitchFamily="34" charset="0"/>
                <a:cs typeface="Calibri" panose="020F0502020204030204" pitchFamily="34" charset="0"/>
              </a:rPr>
              <a:t> B’s turn. </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[2/2]</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9354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HANDOUT to use for the answers, too.</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18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baseline="0" dirty="0" err="1"/>
              <a:t>avoir</a:t>
            </a:r>
            <a:r>
              <a:rPr lang="en-US" b="0" i="0" baseline="0" dirty="0"/>
              <a:t>’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learners, there are three pictures too many, and some of the activities appear twice but with different parts of </a:t>
            </a:r>
            <a:r>
              <a:rPr lang="en-US" b="0" dirty="0" err="1"/>
              <a:t>avoir</a:t>
            </a:r>
            <a:r>
              <a:rPr lang="en-US" b="0" dirty="0"/>
              <a:t>).</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J’ai mal.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a mal au pied.</a:t>
            </a: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peur.</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J’ai mal à l’oreille.</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a mal </a:t>
            </a:r>
            <a:r>
              <a:rPr lang="es-ES_tradnl" sz="12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à la main.</a:t>
            </a:r>
          </a:p>
          <a:p>
            <a:endParaRPr lang="en-GB" b="0" dirty="0"/>
          </a:p>
          <a:p>
            <a:pPr marL="0" lvl="0" indent="0" algn="l" rtl="0">
              <a:spcBef>
                <a:spcPts val="0"/>
              </a:spcBef>
              <a:spcAft>
                <a:spcPts val="0"/>
              </a:spcAft>
              <a:buNone/>
            </a:pPr>
            <a:r>
              <a:rPr lang="en-GB" b="1" dirty="0"/>
              <a:t>Note</a:t>
            </a:r>
            <a:r>
              <a:rPr lang="en-GB" dirty="0"/>
              <a:t>: If it is too challenging for pupils to listen out for the person AND the </a:t>
            </a:r>
            <a:r>
              <a:rPr lang="en-GB" dirty="0" err="1"/>
              <a:t>avoir</a:t>
            </a:r>
            <a:r>
              <a:rPr lang="en-GB" dirty="0"/>
              <a:t> expression, then use the version of the activity on the next slide.</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baseline="0" dirty="0" err="1"/>
              <a:t>avoir</a:t>
            </a:r>
            <a:r>
              <a:rPr lang="en-US" b="0" i="0" baseline="0" dirty="0"/>
              <a:t>’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learners, there are three pictures too many, and some of the activities appear twice but with different parts of </a:t>
            </a:r>
            <a:r>
              <a:rPr lang="en-US" b="0" dirty="0" err="1"/>
              <a:t>avoir</a:t>
            </a:r>
            <a:r>
              <a:rPr lang="en-US" b="0" dirty="0"/>
              <a:t>).</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mal à l’œil.</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J’ai mal.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a mal au pied.</a:t>
            </a: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peur.</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J’ai mal à l’oreille.</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mal à la main.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a mal </a:t>
            </a:r>
            <a:r>
              <a:rPr lang="es-ES_tradnl" sz="12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à la tête.</a:t>
            </a:r>
          </a:p>
          <a:p>
            <a:endParaRPr lang="en-GB" b="0" dirty="0"/>
          </a:p>
          <a:p>
            <a:pPr marL="0" lvl="0" indent="0" algn="l" rtl="0">
              <a:spcBef>
                <a:spcPts val="0"/>
              </a:spcBef>
              <a:spcAft>
                <a:spcPts val="0"/>
              </a:spcAft>
              <a:buNone/>
            </a:pPr>
            <a:r>
              <a:rPr lang="en-GB" b="1" dirty="0"/>
              <a:t>Note</a:t>
            </a:r>
            <a:r>
              <a:rPr lang="en-GB" dirty="0"/>
              <a:t>: If it is too challenging for pupils to listen out for the person AND the </a:t>
            </a:r>
            <a:r>
              <a:rPr lang="en-GB" dirty="0" err="1"/>
              <a:t>avoir</a:t>
            </a:r>
            <a:r>
              <a:rPr lang="en-GB" dirty="0"/>
              <a:t> expression, then use the version of the activity on the next slide.</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70604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written production singular persons of </a:t>
            </a:r>
            <a:r>
              <a:rPr lang="en-GB" b="0" dirty="0" err="1"/>
              <a:t>avoir</a:t>
            </a:r>
            <a:r>
              <a:rPr lang="en-GB" b="0" dirty="0"/>
              <a:t> and </a:t>
            </a:r>
            <a:r>
              <a:rPr lang="en-GB" b="0" dirty="0" err="1"/>
              <a:t>être</a:t>
            </a:r>
            <a:r>
              <a:rPr lang="en-GB" b="0" dirty="0"/>
              <a:t>, selecting the right verb each time, according to the surrounding words.</a:t>
            </a:r>
          </a:p>
          <a:p>
            <a:endParaRPr lang="en-GB" b="1" baseline="0" dirty="0"/>
          </a:p>
          <a:p>
            <a:r>
              <a:rPr lang="en-GB" b="1" baseline="0" dirty="0"/>
              <a:t>Procedure:</a:t>
            </a:r>
            <a:endParaRPr lang="en-GB" b="1" dirty="0"/>
          </a:p>
          <a:p>
            <a:pPr marL="228600" indent="-228600">
              <a:buAutoNum type="arabicPeriod"/>
            </a:pPr>
            <a:r>
              <a:rPr lang="en-GB" baseline="0" dirty="0"/>
              <a:t>Teachers read the instruction and clarify the meaning.</a:t>
            </a:r>
          </a:p>
          <a:p>
            <a:pPr marL="228600" indent="-228600">
              <a:buAutoNum type="arabicPeriod"/>
            </a:pPr>
            <a:r>
              <a:rPr lang="en-GB" baseline="0" dirty="0"/>
              <a:t>Pupils number 1 – 8 and write the correct verb each time.</a:t>
            </a:r>
          </a:p>
          <a:p>
            <a:pPr marL="228600" indent="-228600">
              <a:buAutoNum type="arabicPeriod"/>
            </a:pPr>
            <a:r>
              <a:rPr lang="en-GB" baseline="0" dirty="0"/>
              <a:t>Click to elicit from pupils and correct.</a:t>
            </a:r>
          </a:p>
          <a:p>
            <a:pPr marL="228600" indent="-228600">
              <a:buAutoNum type="arabicPeriod"/>
            </a:pPr>
            <a:r>
              <a:rPr lang="en-GB" baseline="0" dirty="0"/>
              <a:t>Elicit the meanings of the full sentences from pupils.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831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54067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37121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421484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319598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59904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45041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60981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774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88203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16848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453158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668222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742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5393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0930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87473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264744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22476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53835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33226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8485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288445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91301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76959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2434193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1507679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2.png"/><Relationship Id="rId18" Type="http://schemas.openxmlformats.org/officeDocument/2006/relationships/image" Target="../media/image45.png"/><Relationship Id="rId26" Type="http://schemas.openxmlformats.org/officeDocument/2006/relationships/image" Target="../media/image37.png"/><Relationship Id="rId3" Type="http://schemas.openxmlformats.org/officeDocument/2006/relationships/image" Target="../media/image42.png"/><Relationship Id="rId21" Type="http://schemas.openxmlformats.org/officeDocument/2006/relationships/image" Target="../media/image29.svg"/><Relationship Id="rId7" Type="http://schemas.openxmlformats.org/officeDocument/2006/relationships/audio" Target="../media/audio57.wav"/><Relationship Id="rId12" Type="http://schemas.openxmlformats.org/officeDocument/2006/relationships/image" Target="../media/image3.png"/><Relationship Id="rId17" Type="http://schemas.openxmlformats.org/officeDocument/2006/relationships/image" Target="../media/image25.png"/><Relationship Id="rId25" Type="http://schemas.openxmlformats.org/officeDocument/2006/relationships/image" Target="../media/image27.svg"/><Relationship Id="rId2" Type="http://schemas.openxmlformats.org/officeDocument/2006/relationships/notesSlide" Target="../notesSlides/notesSlide10.xml"/><Relationship Id="rId16" Type="http://schemas.openxmlformats.org/officeDocument/2006/relationships/image" Target="../media/image44.svg"/><Relationship Id="rId20" Type="http://schemas.openxmlformats.org/officeDocument/2006/relationships/image" Target="../media/image28.png"/><Relationship Id="rId29" Type="http://schemas.openxmlformats.org/officeDocument/2006/relationships/image" Target="../media/image48.svg"/><Relationship Id="rId1" Type="http://schemas.openxmlformats.org/officeDocument/2006/relationships/slideLayout" Target="../slideLayouts/slideLayout6.xml"/><Relationship Id="rId6" Type="http://schemas.openxmlformats.org/officeDocument/2006/relationships/audio" Target="../media/audio56.wav"/><Relationship Id="rId11" Type="http://schemas.openxmlformats.org/officeDocument/2006/relationships/image" Target="../media/image5.png"/><Relationship Id="rId24" Type="http://schemas.openxmlformats.org/officeDocument/2006/relationships/image" Target="../media/image26.png"/><Relationship Id="rId5" Type="http://schemas.openxmlformats.org/officeDocument/2006/relationships/image" Target="../media/image24.svg"/><Relationship Id="rId15" Type="http://schemas.openxmlformats.org/officeDocument/2006/relationships/image" Target="../media/image43.png"/><Relationship Id="rId23" Type="http://schemas.openxmlformats.org/officeDocument/2006/relationships/image" Target="../media/image34.svg"/><Relationship Id="rId28" Type="http://schemas.openxmlformats.org/officeDocument/2006/relationships/image" Target="../media/image47.png"/><Relationship Id="rId10" Type="http://schemas.openxmlformats.org/officeDocument/2006/relationships/image" Target="../media/image4.png"/><Relationship Id="rId19" Type="http://schemas.openxmlformats.org/officeDocument/2006/relationships/image" Target="../media/image46.svg"/><Relationship Id="rId4" Type="http://schemas.openxmlformats.org/officeDocument/2006/relationships/image" Target="../media/image23.png"/><Relationship Id="rId9" Type="http://schemas.openxmlformats.org/officeDocument/2006/relationships/image" Target="../media/image6.png"/><Relationship Id="rId14" Type="http://schemas.openxmlformats.org/officeDocument/2006/relationships/image" Target="../media/image7.png"/><Relationship Id="rId22" Type="http://schemas.openxmlformats.org/officeDocument/2006/relationships/image" Target="../media/image33.png"/><Relationship Id="rId27"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image" Target="../media/image42.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13" Type="http://schemas.openxmlformats.org/officeDocument/2006/relationships/audio" Target="../media/audio69.wav"/><Relationship Id="rId18" Type="http://schemas.openxmlformats.org/officeDocument/2006/relationships/audio" Target="../media/audio74.wav"/><Relationship Id="rId26" Type="http://schemas.openxmlformats.org/officeDocument/2006/relationships/audio" Target="../media/audio79.wav"/><Relationship Id="rId39" Type="http://schemas.openxmlformats.org/officeDocument/2006/relationships/audio" Target="../media/audio92.wav"/><Relationship Id="rId21" Type="http://schemas.openxmlformats.org/officeDocument/2006/relationships/audio" Target="../media/audio77.wav"/><Relationship Id="rId34" Type="http://schemas.openxmlformats.org/officeDocument/2006/relationships/audio" Target="../media/audio87.wav"/><Relationship Id="rId7" Type="http://schemas.openxmlformats.org/officeDocument/2006/relationships/audio" Target="../media/audio63.wav"/><Relationship Id="rId2" Type="http://schemas.openxmlformats.org/officeDocument/2006/relationships/notesSlide" Target="../notesSlides/notesSlide12.xml"/><Relationship Id="rId16" Type="http://schemas.openxmlformats.org/officeDocument/2006/relationships/audio" Target="../media/audio72.wav"/><Relationship Id="rId20" Type="http://schemas.openxmlformats.org/officeDocument/2006/relationships/audio" Target="../media/audio76.wav"/><Relationship Id="rId29" Type="http://schemas.openxmlformats.org/officeDocument/2006/relationships/audio" Target="../media/audio82.wav"/><Relationship Id="rId41" Type="http://schemas.openxmlformats.org/officeDocument/2006/relationships/image" Target="../media/image49.png"/><Relationship Id="rId1" Type="http://schemas.openxmlformats.org/officeDocument/2006/relationships/slideLayout" Target="../slideLayouts/slideLayout28.xml"/><Relationship Id="rId6" Type="http://schemas.openxmlformats.org/officeDocument/2006/relationships/audio" Target="../media/audio62.wav"/><Relationship Id="rId11" Type="http://schemas.openxmlformats.org/officeDocument/2006/relationships/audio" Target="../media/audio67.wav"/><Relationship Id="rId24" Type="http://schemas.openxmlformats.org/officeDocument/2006/relationships/image" Target="../media/image52.png"/><Relationship Id="rId32" Type="http://schemas.openxmlformats.org/officeDocument/2006/relationships/audio" Target="../media/audio85.wav"/><Relationship Id="rId37" Type="http://schemas.openxmlformats.org/officeDocument/2006/relationships/audio" Target="../media/audio90.wav"/><Relationship Id="rId40" Type="http://schemas.openxmlformats.org/officeDocument/2006/relationships/image" Target="../media/image42.png"/><Relationship Id="rId5" Type="http://schemas.openxmlformats.org/officeDocument/2006/relationships/audio" Target="../media/audio61.wav"/><Relationship Id="rId15" Type="http://schemas.openxmlformats.org/officeDocument/2006/relationships/audio" Target="../media/audio71.wav"/><Relationship Id="rId23" Type="http://schemas.openxmlformats.org/officeDocument/2006/relationships/image" Target="../media/image51.png"/><Relationship Id="rId28" Type="http://schemas.openxmlformats.org/officeDocument/2006/relationships/audio" Target="../media/audio81.wav"/><Relationship Id="rId36" Type="http://schemas.openxmlformats.org/officeDocument/2006/relationships/audio" Target="../media/audio89.wav"/><Relationship Id="rId10" Type="http://schemas.openxmlformats.org/officeDocument/2006/relationships/audio" Target="../media/audio66.wav"/><Relationship Id="rId19" Type="http://schemas.openxmlformats.org/officeDocument/2006/relationships/audio" Target="../media/audio75.wav"/><Relationship Id="rId31" Type="http://schemas.openxmlformats.org/officeDocument/2006/relationships/audio" Target="../media/audio84.wav"/><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audio" Target="../media/audio70.wav"/><Relationship Id="rId22" Type="http://schemas.openxmlformats.org/officeDocument/2006/relationships/image" Target="../media/image50.png"/><Relationship Id="rId27" Type="http://schemas.openxmlformats.org/officeDocument/2006/relationships/audio" Target="../media/audio80.wav"/><Relationship Id="rId30" Type="http://schemas.openxmlformats.org/officeDocument/2006/relationships/audio" Target="../media/audio83.wav"/><Relationship Id="rId35" Type="http://schemas.openxmlformats.org/officeDocument/2006/relationships/audio" Target="../media/audio88.wav"/><Relationship Id="rId8" Type="http://schemas.openxmlformats.org/officeDocument/2006/relationships/audio" Target="../media/audio64.wav"/><Relationship Id="rId3" Type="http://schemas.openxmlformats.org/officeDocument/2006/relationships/audio" Target="../media/audio59.wav"/><Relationship Id="rId12" Type="http://schemas.openxmlformats.org/officeDocument/2006/relationships/audio" Target="../media/audio68.wav"/><Relationship Id="rId17" Type="http://schemas.openxmlformats.org/officeDocument/2006/relationships/audio" Target="../media/audio73.wav"/><Relationship Id="rId25" Type="http://schemas.openxmlformats.org/officeDocument/2006/relationships/audio" Target="../media/audio78.wav"/><Relationship Id="rId33" Type="http://schemas.openxmlformats.org/officeDocument/2006/relationships/audio" Target="../media/audio86.wav"/><Relationship Id="rId38" Type="http://schemas.openxmlformats.org/officeDocument/2006/relationships/audio" Target="../media/audio91.wav"/></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image" Target="../media/image42.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77.wav"/><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2.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0.jpeg"/><Relationship Id="rId5" Type="http://schemas.openxmlformats.org/officeDocument/2006/relationships/slideLayout" Target="../slideLayouts/slideLayout35.xml"/><Relationship Id="rId10" Type="http://schemas.openxmlformats.org/officeDocument/2006/relationships/image" Target="../media/image9.png"/><Relationship Id="rId4" Type="http://schemas.openxmlformats.org/officeDocument/2006/relationships/video" Target="../media/media2.mkv"/><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5" Type="http://schemas.openxmlformats.org/officeDocument/2006/relationships/image" Target="../media/image17.png"/><Relationship Id="rId10" Type="http://schemas.openxmlformats.org/officeDocument/2006/relationships/image" Target="../media/image10.jpeg"/><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7.wav"/><Relationship Id="rId7"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fif"/><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9.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fif"/><Relationship Id="rId9"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audio" Target="../media/audio24.wav"/><Relationship Id="rId3" Type="http://schemas.openxmlformats.org/officeDocument/2006/relationships/image" Target="../media/image8.png"/><Relationship Id="rId21" Type="http://schemas.openxmlformats.org/officeDocument/2006/relationships/audio" Target="../media/audio27.wav"/><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22.wav"/><Relationship Id="rId20" Type="http://schemas.openxmlformats.org/officeDocument/2006/relationships/audio" Target="../media/audio26.wav"/><Relationship Id="rId1" Type="http://schemas.openxmlformats.org/officeDocument/2006/relationships/slideLayout" Target="../slideLayouts/slideLayout17.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21.wav"/><Relationship Id="rId10" Type="http://schemas.openxmlformats.org/officeDocument/2006/relationships/audio" Target="../media/audio16.wav"/><Relationship Id="rId19" Type="http://schemas.openxmlformats.org/officeDocument/2006/relationships/audio" Target="../media/audio25.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_rels/slide7.xml.rels><?xml version="1.0" encoding="UTF-8" standalone="yes"?>
<Relationships xmlns="http://schemas.openxmlformats.org/package/2006/relationships"><Relationship Id="rId13" Type="http://schemas.openxmlformats.org/officeDocument/2006/relationships/audio" Target="../media/audio35.wav"/><Relationship Id="rId18" Type="http://schemas.openxmlformats.org/officeDocument/2006/relationships/image" Target="../media/image5.png"/><Relationship Id="rId26" Type="http://schemas.openxmlformats.org/officeDocument/2006/relationships/image" Target="../media/image29.svg"/><Relationship Id="rId3" Type="http://schemas.openxmlformats.org/officeDocument/2006/relationships/image" Target="../media/image22.png"/><Relationship Id="rId21" Type="http://schemas.openxmlformats.org/officeDocument/2006/relationships/image" Target="../media/image7.png"/><Relationship Id="rId7" Type="http://schemas.openxmlformats.org/officeDocument/2006/relationships/audio" Target="../media/audio31.wav"/><Relationship Id="rId12" Type="http://schemas.openxmlformats.org/officeDocument/2006/relationships/audio" Target="../media/audio34.wav"/><Relationship Id="rId17" Type="http://schemas.openxmlformats.org/officeDocument/2006/relationships/image" Target="../media/image4.png"/><Relationship Id="rId25" Type="http://schemas.openxmlformats.org/officeDocument/2006/relationships/image" Target="../media/image28.png"/><Relationship Id="rId33"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6.png"/><Relationship Id="rId20" Type="http://schemas.openxmlformats.org/officeDocument/2006/relationships/image" Target="../media/image2.png"/><Relationship Id="rId29" Type="http://schemas.openxmlformats.org/officeDocument/2006/relationships/image" Target="../media/image32.png"/><Relationship Id="rId1" Type="http://schemas.openxmlformats.org/officeDocument/2006/relationships/slideLayout" Target="../slideLayouts/slideLayout28.xml"/><Relationship Id="rId6" Type="http://schemas.openxmlformats.org/officeDocument/2006/relationships/audio" Target="../media/audio30.wav"/><Relationship Id="rId11" Type="http://schemas.openxmlformats.org/officeDocument/2006/relationships/image" Target="../media/image24.svg"/><Relationship Id="rId24" Type="http://schemas.openxmlformats.org/officeDocument/2006/relationships/image" Target="../media/image27.svg"/><Relationship Id="rId32" Type="http://schemas.openxmlformats.org/officeDocument/2006/relationships/image" Target="../media/image35.png"/><Relationship Id="rId5" Type="http://schemas.openxmlformats.org/officeDocument/2006/relationships/audio" Target="../media/audio29.wav"/><Relationship Id="rId15" Type="http://schemas.openxmlformats.org/officeDocument/2006/relationships/audio" Target="../media/audio37.wav"/><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23.png"/><Relationship Id="rId19" Type="http://schemas.openxmlformats.org/officeDocument/2006/relationships/image" Target="../media/image3.png"/><Relationship Id="rId31" Type="http://schemas.openxmlformats.org/officeDocument/2006/relationships/image" Target="../media/image34.svg"/><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6.wav"/><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8" Type="http://schemas.openxmlformats.org/officeDocument/2006/relationships/audio" Target="../media/audio32.wav"/></Relationships>
</file>

<file path=ppt/slides/_rels/slide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5.wav"/><Relationship Id="rId18" Type="http://schemas.openxmlformats.org/officeDocument/2006/relationships/image" Target="../media/image27.svg"/><Relationship Id="rId26" Type="http://schemas.openxmlformats.org/officeDocument/2006/relationships/image" Target="../media/image34.svg"/><Relationship Id="rId3" Type="http://schemas.openxmlformats.org/officeDocument/2006/relationships/image" Target="../media/image22.png"/><Relationship Id="rId21" Type="http://schemas.openxmlformats.org/officeDocument/2006/relationships/image" Target="../media/image2.png"/><Relationship Id="rId7" Type="http://schemas.openxmlformats.org/officeDocument/2006/relationships/audio" Target="../media/audio41.wav"/><Relationship Id="rId12" Type="http://schemas.openxmlformats.org/officeDocument/2006/relationships/audio" Target="../media/audio44.wav"/><Relationship Id="rId17" Type="http://schemas.openxmlformats.org/officeDocument/2006/relationships/image" Target="../media/image26.png"/><Relationship Id="rId25"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25.png"/><Relationship Id="rId20" Type="http://schemas.openxmlformats.org/officeDocument/2006/relationships/image" Target="../media/image29.svg"/><Relationship Id="rId29"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audio" Target="../media/audio40.wav"/><Relationship Id="rId11" Type="http://schemas.openxmlformats.org/officeDocument/2006/relationships/audio" Target="../media/audio43.wav"/><Relationship Id="rId24" Type="http://schemas.openxmlformats.org/officeDocument/2006/relationships/image" Target="../media/image5.png"/><Relationship Id="rId5" Type="http://schemas.openxmlformats.org/officeDocument/2006/relationships/audio" Target="../media/audio39.wav"/><Relationship Id="rId15" Type="http://schemas.openxmlformats.org/officeDocument/2006/relationships/image" Target="../media/image3.png"/><Relationship Id="rId23" Type="http://schemas.openxmlformats.org/officeDocument/2006/relationships/image" Target="../media/image4.png"/><Relationship Id="rId28" Type="http://schemas.openxmlformats.org/officeDocument/2006/relationships/image" Target="../media/image7.png"/><Relationship Id="rId10" Type="http://schemas.openxmlformats.org/officeDocument/2006/relationships/image" Target="../media/image24.svg"/><Relationship Id="rId19" Type="http://schemas.openxmlformats.org/officeDocument/2006/relationships/image" Target="../media/image28.png"/><Relationship Id="rId31" Type="http://schemas.openxmlformats.org/officeDocument/2006/relationships/audio" Target="../media/audio33.wav"/><Relationship Id="rId4" Type="http://schemas.openxmlformats.org/officeDocument/2006/relationships/audio" Target="../media/audio38.wav"/><Relationship Id="rId9" Type="http://schemas.openxmlformats.org/officeDocument/2006/relationships/image" Target="../media/image23.png"/><Relationship Id="rId14" Type="http://schemas.openxmlformats.org/officeDocument/2006/relationships/audio" Target="../media/audio46.wav"/><Relationship Id="rId22" Type="http://schemas.openxmlformats.org/officeDocument/2006/relationships/image" Target="../media/image6.png"/><Relationship Id="rId27" Type="http://schemas.openxmlformats.org/officeDocument/2006/relationships/image" Target="../media/image35.png"/><Relationship Id="rId30"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23.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41.gif"/><Relationship Id="rId1" Type="http://schemas.openxmlformats.org/officeDocument/2006/relationships/slideLayout" Target="../slideLayouts/slideLayout28.xml"/><Relationship Id="rId6" Type="http://schemas.openxmlformats.org/officeDocument/2006/relationships/audio" Target="../media/audio50.wav"/><Relationship Id="rId11" Type="http://schemas.openxmlformats.org/officeDocument/2006/relationships/image" Target="../media/image39.png"/><Relationship Id="rId5" Type="http://schemas.openxmlformats.org/officeDocument/2006/relationships/audio" Target="../media/audio49.wav"/><Relationship Id="rId15" Type="http://schemas.openxmlformats.org/officeDocument/2006/relationships/audio" Target="../media/audio55.wav"/><Relationship Id="rId10" Type="http://schemas.openxmlformats.org/officeDocument/2006/relationships/audio" Target="../media/audio54.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19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2914"/>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and people</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Speech Bubble: Rectangle with Corners Rounded 6">
            <a:extLst>
              <a:ext uri="{FF2B5EF4-FFF2-40B4-BE49-F238E27FC236}">
                <a16:creationId xmlns:a16="http://schemas.microsoft.com/office/drawing/2014/main" id="{84B45195-6496-41D5-B197-9888297E4F8B}"/>
              </a:ext>
            </a:extLst>
          </p:cNvPr>
          <p:cNvSpPr/>
          <p:nvPr/>
        </p:nvSpPr>
        <p:spPr>
          <a:xfrm>
            <a:off x="2342814" y="3709270"/>
            <a:ext cx="1788576" cy="661693"/>
          </a:xfrm>
          <a:prstGeom prst="wedgeRoundRectCallout">
            <a:avLst>
              <a:gd name="adj1" fmla="val -68965"/>
              <a:gd name="adj2" fmla="val 5209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peur</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8" name="Speech Bubble: Rectangle with Corners Rounded 7">
            <a:extLst>
              <a:ext uri="{FF2B5EF4-FFF2-40B4-BE49-F238E27FC236}">
                <a16:creationId xmlns:a16="http://schemas.microsoft.com/office/drawing/2014/main" id="{8FBA6E36-9B03-4F6B-8C16-1C1E15A19F34}"/>
              </a:ext>
            </a:extLst>
          </p:cNvPr>
          <p:cNvSpPr/>
          <p:nvPr/>
        </p:nvSpPr>
        <p:spPr>
          <a:xfrm>
            <a:off x="2285640" y="1580217"/>
            <a:ext cx="1945014" cy="612169"/>
          </a:xfrm>
          <a:prstGeom prst="wedgeRoundRectCallout">
            <a:avLst>
              <a:gd name="adj1" fmla="val -68965"/>
              <a:gd name="adj2" fmla="val 5209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froid</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9" name="Speech Bubble: Rectangle with Corners Rounded 8">
            <a:extLst>
              <a:ext uri="{FF2B5EF4-FFF2-40B4-BE49-F238E27FC236}">
                <a16:creationId xmlns:a16="http://schemas.microsoft.com/office/drawing/2014/main" id="{9A371DB3-746C-4FC9-829D-03F4C123974D}"/>
              </a:ext>
            </a:extLst>
          </p:cNvPr>
          <p:cNvSpPr/>
          <p:nvPr/>
        </p:nvSpPr>
        <p:spPr>
          <a:xfrm>
            <a:off x="340626" y="2618022"/>
            <a:ext cx="2052378" cy="612169"/>
          </a:xfrm>
          <a:prstGeom prst="wedgeRoundRectCallout">
            <a:avLst>
              <a:gd name="adj1" fmla="val 38346"/>
              <a:gd name="adj2" fmla="val 7680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chaud</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11" name="Speech Bubble: Rectangle with Corners Rounded 10">
            <a:extLst>
              <a:ext uri="{FF2B5EF4-FFF2-40B4-BE49-F238E27FC236}">
                <a16:creationId xmlns:a16="http://schemas.microsoft.com/office/drawing/2014/main" id="{4AE74B57-2C2E-4BFB-97EC-10730D4B43D8}"/>
              </a:ext>
            </a:extLst>
          </p:cNvPr>
          <p:cNvSpPr/>
          <p:nvPr/>
        </p:nvSpPr>
        <p:spPr>
          <a:xfrm>
            <a:off x="201590" y="4733541"/>
            <a:ext cx="2052378" cy="612169"/>
          </a:xfrm>
          <a:prstGeom prst="wedgeRoundRectCallout">
            <a:avLst>
              <a:gd name="adj1" fmla="val 38346"/>
              <a:gd name="adj2" fmla="val 7680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mal !</a:t>
            </a:r>
          </a:p>
        </p:txBody>
      </p:sp>
      <p:sp>
        <p:nvSpPr>
          <p:cNvPr id="12" name="Rectangle: Rounded Corners 11">
            <a:extLst>
              <a:ext uri="{FF2B5EF4-FFF2-40B4-BE49-F238E27FC236}">
                <a16:creationId xmlns:a16="http://schemas.microsoft.com/office/drawing/2014/main" id="{AE6BAA9F-3B22-4AFD-B489-AEAE0EE0D8DD}"/>
              </a:ext>
            </a:extLst>
          </p:cNvPr>
          <p:cNvSpPr/>
          <p:nvPr/>
        </p:nvSpPr>
        <p:spPr>
          <a:xfrm>
            <a:off x="708083" y="3428148"/>
            <a:ext cx="1165824"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3E9A5F5-51FA-42FE-997B-F409363896B3}"/>
              </a:ext>
            </a:extLst>
          </p:cNvPr>
          <p:cNvPicPr>
            <a:picLocks noChangeAspect="1"/>
          </p:cNvPicPr>
          <p:nvPr/>
        </p:nvPicPr>
        <p:blipFill>
          <a:blip r:embed="rId4"/>
          <a:stretch>
            <a:fillRect/>
          </a:stretch>
        </p:blipFill>
        <p:spPr>
          <a:xfrm flipH="1">
            <a:off x="868915" y="3527693"/>
            <a:ext cx="853328" cy="905339"/>
          </a:xfrm>
          <a:prstGeom prst="rect">
            <a:avLst/>
          </a:prstGeom>
        </p:spPr>
      </p:pic>
      <p:sp>
        <p:nvSpPr>
          <p:cNvPr id="14" name="Rectangle: Rounded Corners 13">
            <a:extLst>
              <a:ext uri="{FF2B5EF4-FFF2-40B4-BE49-F238E27FC236}">
                <a16:creationId xmlns:a16="http://schemas.microsoft.com/office/drawing/2014/main" id="{ED1342AC-0066-4203-ACCA-EE4C28EDE0A5}"/>
              </a:ext>
            </a:extLst>
          </p:cNvPr>
          <p:cNvSpPr/>
          <p:nvPr/>
        </p:nvSpPr>
        <p:spPr>
          <a:xfrm>
            <a:off x="2482568" y="2408220"/>
            <a:ext cx="1599109"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3D81EB6B-C8D2-4B09-9F18-B8372E651A5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02024" y="2450838"/>
            <a:ext cx="1509940" cy="1132455"/>
          </a:xfrm>
          <a:prstGeom prst="rect">
            <a:avLst/>
          </a:prstGeom>
        </p:spPr>
      </p:pic>
      <p:sp>
        <p:nvSpPr>
          <p:cNvPr id="16" name="Rectangle: Rounded Corners 15">
            <a:extLst>
              <a:ext uri="{FF2B5EF4-FFF2-40B4-BE49-F238E27FC236}">
                <a16:creationId xmlns:a16="http://schemas.microsoft.com/office/drawing/2014/main" id="{835348C9-C618-4D03-A13D-5E940048EAE4}"/>
              </a:ext>
            </a:extLst>
          </p:cNvPr>
          <p:cNvSpPr/>
          <p:nvPr/>
        </p:nvSpPr>
        <p:spPr>
          <a:xfrm>
            <a:off x="293237" y="1325918"/>
            <a:ext cx="1664595"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7A85360B-2C96-4E07-AAC3-A0EBADE6379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8084" y="1323419"/>
            <a:ext cx="752980" cy="1119474"/>
          </a:xfrm>
          <a:prstGeom prst="rect">
            <a:avLst/>
          </a:prstGeom>
        </p:spPr>
      </p:pic>
      <p:pic>
        <p:nvPicPr>
          <p:cNvPr id="19" name="Picture 18">
            <a:extLst>
              <a:ext uri="{FF2B5EF4-FFF2-40B4-BE49-F238E27FC236}">
                <a16:creationId xmlns:a16="http://schemas.microsoft.com/office/drawing/2014/main" id="{0E21033A-8174-427C-9AFF-539E81A493DC}"/>
              </a:ext>
            </a:extLst>
          </p:cNvPr>
          <p:cNvPicPr>
            <a:picLocks noChangeAspect="1"/>
          </p:cNvPicPr>
          <p:nvPr/>
        </p:nvPicPr>
        <p:blipFill>
          <a:blip r:embed="rId7"/>
          <a:stretch>
            <a:fillRect/>
          </a:stretch>
        </p:blipFill>
        <p:spPr>
          <a:xfrm>
            <a:off x="33742" y="1162292"/>
            <a:ext cx="823741" cy="578728"/>
          </a:xfrm>
          <a:prstGeom prst="rect">
            <a:avLst/>
          </a:prstGeom>
        </p:spPr>
      </p:pic>
      <p:pic>
        <p:nvPicPr>
          <p:cNvPr id="20" name="Picture 19">
            <a:extLst>
              <a:ext uri="{FF2B5EF4-FFF2-40B4-BE49-F238E27FC236}">
                <a16:creationId xmlns:a16="http://schemas.microsoft.com/office/drawing/2014/main" id="{38595C72-670B-48A9-8B18-729460F49AF0}"/>
              </a:ext>
            </a:extLst>
          </p:cNvPr>
          <p:cNvPicPr>
            <a:picLocks noChangeAspect="1"/>
          </p:cNvPicPr>
          <p:nvPr/>
        </p:nvPicPr>
        <p:blipFill rotWithShape="1">
          <a:blip r:embed="rId8">
            <a:clrChange>
              <a:clrFrom>
                <a:srgbClr val="FFFFFF"/>
              </a:clrFrom>
              <a:clrTo>
                <a:srgbClr val="FFFFFF">
                  <a:alpha val="0"/>
                </a:srgbClr>
              </a:clrTo>
            </a:clrChange>
          </a:blip>
          <a:srcRect r="53354"/>
          <a:stretch/>
        </p:blipFill>
        <p:spPr>
          <a:xfrm>
            <a:off x="1495971" y="1366085"/>
            <a:ext cx="292901" cy="733831"/>
          </a:xfrm>
          <a:prstGeom prst="rect">
            <a:avLst/>
          </a:prstGeom>
        </p:spPr>
      </p:pic>
      <p:sp>
        <p:nvSpPr>
          <p:cNvPr id="21" name="Rectangle: Rounded Corners 20">
            <a:extLst>
              <a:ext uri="{FF2B5EF4-FFF2-40B4-BE49-F238E27FC236}">
                <a16:creationId xmlns:a16="http://schemas.microsoft.com/office/drawing/2014/main" id="{0D6BDB6C-0345-428C-81C5-216DD753DE1C}"/>
              </a:ext>
            </a:extLst>
          </p:cNvPr>
          <p:cNvSpPr/>
          <p:nvPr/>
        </p:nvSpPr>
        <p:spPr>
          <a:xfrm>
            <a:off x="2696142" y="4716510"/>
            <a:ext cx="1315822" cy="12057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6D4A523D-A810-42C3-89C2-F00F8DEA1345}"/>
              </a:ext>
            </a:extLst>
          </p:cNvPr>
          <p:cNvPicPr>
            <a:picLocks noChangeAspect="1"/>
          </p:cNvPicPr>
          <p:nvPr/>
        </p:nvPicPr>
        <p:blipFill>
          <a:blip r:embed="rId9"/>
          <a:stretch>
            <a:fillRect/>
          </a:stretch>
        </p:blipFill>
        <p:spPr>
          <a:xfrm>
            <a:off x="2732405" y="4702958"/>
            <a:ext cx="1146579" cy="11465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lang="en-GB" b="1" kern="0" dirty="0">
                <a:solidFill>
                  <a:srgbClr val="FFFFFF"/>
                </a:solidFill>
                <a:latin typeface="Century Gothic"/>
                <a:cs typeface="Arial"/>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2696" y="0"/>
            <a:ext cx="914400" cy="914400"/>
          </a:xfrm>
          <a:prstGeom prst="rect">
            <a:avLst/>
          </a:prstGeom>
        </p:spPr>
      </p:pic>
      <p:sp>
        <p:nvSpPr>
          <p:cNvPr id="18" name="Speech Bubble: Rectangle with Corners Rounded 17">
            <a:extLst>
              <a:ext uri="{FF2B5EF4-FFF2-40B4-BE49-F238E27FC236}">
                <a16:creationId xmlns:a16="http://schemas.microsoft.com/office/drawing/2014/main" id="{46B43645-AFF1-4F83-8B6E-F21D0DFC7946}"/>
              </a:ext>
            </a:extLst>
          </p:cNvPr>
          <p:cNvSpPr/>
          <p:nvPr/>
        </p:nvSpPr>
        <p:spPr>
          <a:xfrm>
            <a:off x="3827095" y="183378"/>
            <a:ext cx="554781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hlinkClick r:id="" action="ppaction://noaction">
              <a:snd r:embed="rId6" name="T3_W6F_10.1.wav"/>
            </a:hlinkClick>
            <a:extLst>
              <a:ext uri="{FF2B5EF4-FFF2-40B4-BE49-F238E27FC236}">
                <a16:creationId xmlns:a16="http://schemas.microsoft.com/office/drawing/2014/main" id="{B4291C49-2735-49AB-9EBE-AF8EA830EC87}"/>
              </a:ext>
            </a:extLst>
          </p:cNvPr>
          <p:cNvSpPr/>
          <p:nvPr/>
        </p:nvSpPr>
        <p:spPr>
          <a:xfrm>
            <a:off x="3893227" y="197192"/>
            <a:ext cx="659004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sym typeface="Arial"/>
              </a:rPr>
              <a:t>Parle</a:t>
            </a:r>
            <a:r>
              <a:rPr lang="en-GB" sz="2800" b="1" spc="-1" dirty="0">
                <a:solidFill>
                  <a:srgbClr val="002060"/>
                </a:solidFill>
                <a:latin typeface="Century gothic"/>
                <a:sym typeface="Arial"/>
              </a:rPr>
              <a:t> avec ton/ta </a:t>
            </a:r>
            <a:r>
              <a:rPr lang="en-GB" sz="2800" b="1" spc="-1" dirty="0" err="1">
                <a:solidFill>
                  <a:srgbClr val="002060"/>
                </a:solidFill>
                <a:latin typeface="Century gothic"/>
                <a:sym typeface="Arial"/>
              </a:rPr>
              <a:t>partenaire</a:t>
            </a:r>
            <a:r>
              <a:rPr lang="en-GB" sz="2800" b="1" spc="-1" dirty="0">
                <a:solidFill>
                  <a:srgbClr val="002060"/>
                </a:solidFill>
                <a:latin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Google Shape;167;p2">
            <a:extLst>
              <a:ext uri="{FF2B5EF4-FFF2-40B4-BE49-F238E27FC236}">
                <a16:creationId xmlns:a16="http://schemas.microsoft.com/office/drawing/2014/main" id="{221B2C7B-E7B5-4773-B8FC-A5665FFBABC4}"/>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CustomShape 7">
            <a:extLst>
              <a:ext uri="{FF2B5EF4-FFF2-40B4-BE49-F238E27FC236}">
                <a16:creationId xmlns:a16="http://schemas.microsoft.com/office/drawing/2014/main" id="{484A052E-13E3-424A-8998-46FBDCE2B045}"/>
              </a:ext>
            </a:extLst>
          </p:cNvPr>
          <p:cNvSpPr/>
          <p:nvPr/>
        </p:nvSpPr>
        <p:spPr>
          <a:xfrm>
            <a:off x="74873" y="750094"/>
            <a:ext cx="1097744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a:sym typeface="Arial"/>
              </a:rPr>
              <a:t>Listen to </a:t>
            </a:r>
            <a:r>
              <a:rPr lang="en-GB" sz="2400" spc="-1" dirty="0" err="1">
                <a:solidFill>
                  <a:srgbClr val="002060"/>
                </a:solidFill>
                <a:latin typeface="Century gothic"/>
                <a:sym typeface="Arial"/>
              </a:rPr>
              <a:t>Eugénie</a:t>
            </a:r>
            <a:r>
              <a:rPr lang="en-GB" sz="2400" spc="-1" dirty="0">
                <a:solidFill>
                  <a:srgbClr val="002060"/>
                </a:solidFill>
                <a:latin typeface="Century gothic"/>
                <a:sym typeface="Arial"/>
              </a:rPr>
              <a:t>.  Then pretend to be her and tell your partner everything you’re feeling!</a:t>
            </a:r>
            <a:endParaRPr kumimoji="0" lang="en-GB" sz="2400" i="0" u="none" strike="noStrike" kern="1200" cap="none" spc="-1" normalizeH="0" baseline="0" noProof="0" dirty="0">
              <a:ln>
                <a:noFill/>
              </a:ln>
              <a:solidFill>
                <a:prstClr val="black"/>
              </a:solidFill>
              <a:effectLst/>
              <a:uLnTx/>
              <a:uFillTx/>
              <a:latin typeface="Century gothic"/>
              <a:sym typeface="Arial"/>
            </a:endParaRPr>
          </a:p>
        </p:txBody>
      </p:sp>
      <p:pic>
        <p:nvPicPr>
          <p:cNvPr id="22" name="Picture 21" descr="A close-up of a doll&#10;&#10;Description automatically generated with medium confidence">
            <a:hlinkClick r:id="" action="ppaction://noaction">
              <a:snd r:embed="rId7" name="T3_W6F_10.2.wav"/>
            </a:hlinkClick>
            <a:extLst>
              <a:ext uri="{FF2B5EF4-FFF2-40B4-BE49-F238E27FC236}">
                <a16:creationId xmlns:a16="http://schemas.microsoft.com/office/drawing/2014/main" id="{2AF82BE1-33BE-41D7-B8F6-6348237C8C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5460" y="1902890"/>
            <a:ext cx="1638339" cy="2742234"/>
          </a:xfrm>
          <a:prstGeom prst="rect">
            <a:avLst/>
          </a:prstGeom>
        </p:spPr>
      </p:pic>
      <p:grpSp>
        <p:nvGrpSpPr>
          <p:cNvPr id="23" name="Group 22">
            <a:extLst>
              <a:ext uri="{FF2B5EF4-FFF2-40B4-BE49-F238E27FC236}">
                <a16:creationId xmlns:a16="http://schemas.microsoft.com/office/drawing/2014/main" id="{6AA523CC-9703-43B0-9090-CD7EF6AA81E6}"/>
              </a:ext>
            </a:extLst>
          </p:cNvPr>
          <p:cNvGrpSpPr/>
          <p:nvPr/>
        </p:nvGrpSpPr>
        <p:grpSpPr>
          <a:xfrm>
            <a:off x="7789218" y="1507220"/>
            <a:ext cx="2331026" cy="1775622"/>
            <a:chOff x="-1960772" y="2871756"/>
            <a:chExt cx="2048141" cy="1778852"/>
          </a:xfrm>
        </p:grpSpPr>
        <p:sp>
          <p:nvSpPr>
            <p:cNvPr id="24" name="Cloud 23">
              <a:extLst>
                <a:ext uri="{FF2B5EF4-FFF2-40B4-BE49-F238E27FC236}">
                  <a16:creationId xmlns:a16="http://schemas.microsoft.com/office/drawing/2014/main" id="{01C1A240-E124-432B-AB77-2D78A5A8FC6B}"/>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5" name="Picture 24">
              <a:extLst>
                <a:ext uri="{FF2B5EF4-FFF2-40B4-BE49-F238E27FC236}">
                  <a16:creationId xmlns:a16="http://schemas.microsoft.com/office/drawing/2014/main" id="{024CDD4B-4A4B-4F10-9EC8-D13E17854986}"/>
                </a:ext>
              </a:extLst>
            </p:cNvPr>
            <p:cNvPicPr>
              <a:picLocks noChangeAspect="1"/>
            </p:cNvPicPr>
            <p:nvPr/>
          </p:nvPicPr>
          <p:blipFill rotWithShape="1">
            <a:blip r:embed="rId9">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26" name="Picture 25">
              <a:extLst>
                <a:ext uri="{FF2B5EF4-FFF2-40B4-BE49-F238E27FC236}">
                  <a16:creationId xmlns:a16="http://schemas.microsoft.com/office/drawing/2014/main" id="{63F89DC1-C313-45CA-AA7B-B090217F61E7}"/>
                </a:ext>
              </a:extLst>
            </p:cNvPr>
            <p:cNvPicPr>
              <a:picLocks noChangeAspect="1"/>
            </p:cNvPicPr>
            <p:nvPr/>
          </p:nvPicPr>
          <p:blipFill rotWithShape="1">
            <a:blip r:embed="rId10">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27" name="Picture 26">
              <a:extLst>
                <a:ext uri="{FF2B5EF4-FFF2-40B4-BE49-F238E27FC236}">
                  <a16:creationId xmlns:a16="http://schemas.microsoft.com/office/drawing/2014/main" id="{61EA76C8-2B2A-4DDA-965B-B15C99190C4A}"/>
                </a:ext>
              </a:extLst>
            </p:cNvPr>
            <p:cNvPicPr>
              <a:picLocks noChangeAspect="1"/>
            </p:cNvPicPr>
            <p:nvPr/>
          </p:nvPicPr>
          <p:blipFill>
            <a:blip r:embed="rId11"/>
            <a:stretch>
              <a:fillRect/>
            </a:stretch>
          </p:blipFill>
          <p:spPr>
            <a:xfrm>
              <a:off x="-1760443" y="4071880"/>
              <a:ext cx="823741" cy="578728"/>
            </a:xfrm>
            <a:prstGeom prst="rect">
              <a:avLst/>
            </a:prstGeom>
          </p:spPr>
        </p:pic>
      </p:grpSp>
      <p:pic>
        <p:nvPicPr>
          <p:cNvPr id="28" name="Picture 27">
            <a:extLst>
              <a:ext uri="{FF2B5EF4-FFF2-40B4-BE49-F238E27FC236}">
                <a16:creationId xmlns:a16="http://schemas.microsoft.com/office/drawing/2014/main" id="{A908641B-8ECD-47E9-B58A-1D25E203FD0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136580" y="1803775"/>
            <a:ext cx="2124135" cy="1593102"/>
          </a:xfrm>
          <a:prstGeom prst="rect">
            <a:avLst/>
          </a:prstGeom>
        </p:spPr>
      </p:pic>
      <p:pic>
        <p:nvPicPr>
          <p:cNvPr id="29" name="Picture 28">
            <a:extLst>
              <a:ext uri="{FF2B5EF4-FFF2-40B4-BE49-F238E27FC236}">
                <a16:creationId xmlns:a16="http://schemas.microsoft.com/office/drawing/2014/main" id="{A390FF45-43C5-4FEE-AA4E-661ED18CAA08}"/>
              </a:ext>
            </a:extLst>
          </p:cNvPr>
          <p:cNvPicPr>
            <a:picLocks noChangeAspect="1"/>
          </p:cNvPicPr>
          <p:nvPr/>
        </p:nvPicPr>
        <p:blipFill>
          <a:blip r:embed="rId13"/>
          <a:stretch>
            <a:fillRect/>
          </a:stretch>
        </p:blipFill>
        <p:spPr>
          <a:xfrm flipH="1">
            <a:off x="8042193" y="5024052"/>
            <a:ext cx="1249521" cy="1325680"/>
          </a:xfrm>
          <a:prstGeom prst="rect">
            <a:avLst/>
          </a:prstGeom>
        </p:spPr>
      </p:pic>
      <p:pic>
        <p:nvPicPr>
          <p:cNvPr id="30" name="Picture 29">
            <a:extLst>
              <a:ext uri="{FF2B5EF4-FFF2-40B4-BE49-F238E27FC236}">
                <a16:creationId xmlns:a16="http://schemas.microsoft.com/office/drawing/2014/main" id="{C898F2E3-E409-4851-ACC0-9C868DF0139B}"/>
              </a:ext>
            </a:extLst>
          </p:cNvPr>
          <p:cNvPicPr>
            <a:picLocks noChangeAspect="1"/>
          </p:cNvPicPr>
          <p:nvPr/>
        </p:nvPicPr>
        <p:blipFill>
          <a:blip r:embed="rId14"/>
          <a:stretch>
            <a:fillRect/>
          </a:stretch>
        </p:blipFill>
        <p:spPr>
          <a:xfrm>
            <a:off x="2577933" y="1717106"/>
            <a:ext cx="1565736" cy="1565736"/>
          </a:xfrm>
          <a:prstGeom prst="rect">
            <a:avLst/>
          </a:prstGeom>
        </p:spPr>
      </p:pic>
      <p:pic>
        <p:nvPicPr>
          <p:cNvPr id="5" name="Graphic 4" descr="Arrow Right with solid fill">
            <a:extLst>
              <a:ext uri="{FF2B5EF4-FFF2-40B4-BE49-F238E27FC236}">
                <a16:creationId xmlns:a16="http://schemas.microsoft.com/office/drawing/2014/main" id="{086388D1-8B64-4B61-8024-DC6BF5C413C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3669" y="2089305"/>
            <a:ext cx="914400" cy="914400"/>
          </a:xfrm>
          <a:prstGeom prst="rect">
            <a:avLst/>
          </a:prstGeom>
        </p:spPr>
      </p:pic>
      <p:pic>
        <p:nvPicPr>
          <p:cNvPr id="32" name="Graphic 31" descr="Arrow Right with solid fill">
            <a:extLst>
              <a:ext uri="{FF2B5EF4-FFF2-40B4-BE49-F238E27FC236}">
                <a16:creationId xmlns:a16="http://schemas.microsoft.com/office/drawing/2014/main" id="{B5AF9224-3C20-4A61-81C6-1824EAA9BC5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30835" y="1999265"/>
            <a:ext cx="914400" cy="914400"/>
          </a:xfrm>
          <a:prstGeom prst="rect">
            <a:avLst/>
          </a:prstGeom>
        </p:spPr>
      </p:pic>
      <p:pic>
        <p:nvPicPr>
          <p:cNvPr id="33" name="Graphic 32" descr="Arrow Right with solid fill">
            <a:extLst>
              <a:ext uri="{FF2B5EF4-FFF2-40B4-BE49-F238E27FC236}">
                <a16:creationId xmlns:a16="http://schemas.microsoft.com/office/drawing/2014/main" id="{08FF8C9F-64F3-441A-A7CF-1C1A5FFAB77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34583" y="3686422"/>
            <a:ext cx="914400" cy="914400"/>
          </a:xfrm>
          <a:prstGeom prst="rect">
            <a:avLst/>
          </a:prstGeom>
        </p:spPr>
      </p:pic>
      <p:pic>
        <p:nvPicPr>
          <p:cNvPr id="34" name="Graphic 33" descr="Arrow Right with solid fill">
            <a:extLst>
              <a:ext uri="{FF2B5EF4-FFF2-40B4-BE49-F238E27FC236}">
                <a16:creationId xmlns:a16="http://schemas.microsoft.com/office/drawing/2014/main" id="{540AB739-F188-4EC0-A6CE-C478FB16A1A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3669" y="3723813"/>
            <a:ext cx="914400" cy="914400"/>
          </a:xfrm>
          <a:prstGeom prst="rect">
            <a:avLst/>
          </a:prstGeom>
        </p:spPr>
      </p:pic>
      <p:pic>
        <p:nvPicPr>
          <p:cNvPr id="35" name="Graphic 34" descr="Arrow Right with solid fill">
            <a:extLst>
              <a:ext uri="{FF2B5EF4-FFF2-40B4-BE49-F238E27FC236}">
                <a16:creationId xmlns:a16="http://schemas.microsoft.com/office/drawing/2014/main" id="{09DB5BB4-863D-45A0-BB36-4D8B09D553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60715" y="3686422"/>
            <a:ext cx="914400" cy="914400"/>
          </a:xfrm>
          <a:prstGeom prst="rect">
            <a:avLst/>
          </a:prstGeom>
        </p:spPr>
      </p:pic>
      <p:pic>
        <p:nvPicPr>
          <p:cNvPr id="36" name="Graphic 35" descr="Arrow Right with solid fill">
            <a:extLst>
              <a:ext uri="{FF2B5EF4-FFF2-40B4-BE49-F238E27FC236}">
                <a16:creationId xmlns:a16="http://schemas.microsoft.com/office/drawing/2014/main" id="{A5447A45-F87B-46FA-9D5F-22A9A099DB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24798" y="5350264"/>
            <a:ext cx="914400" cy="914400"/>
          </a:xfrm>
          <a:prstGeom prst="rect">
            <a:avLst/>
          </a:prstGeom>
        </p:spPr>
      </p:pic>
      <p:pic>
        <p:nvPicPr>
          <p:cNvPr id="37" name="Graphic 36" descr="Arrow Right with solid fill">
            <a:extLst>
              <a:ext uri="{FF2B5EF4-FFF2-40B4-BE49-F238E27FC236}">
                <a16:creationId xmlns:a16="http://schemas.microsoft.com/office/drawing/2014/main" id="{10F1481A-7304-49BA-A260-F0C2825A1AC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3669" y="5350264"/>
            <a:ext cx="914400" cy="914400"/>
          </a:xfrm>
          <a:prstGeom prst="rect">
            <a:avLst/>
          </a:prstGeom>
        </p:spPr>
      </p:pic>
      <p:pic>
        <p:nvPicPr>
          <p:cNvPr id="39" name="Graphic 38" descr="Arrow Right with solid fill">
            <a:extLst>
              <a:ext uri="{FF2B5EF4-FFF2-40B4-BE49-F238E27FC236}">
                <a16:creationId xmlns:a16="http://schemas.microsoft.com/office/drawing/2014/main" id="{760DE3EF-78E3-4165-853A-146E5667FC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17883" y="5350264"/>
            <a:ext cx="914400" cy="914400"/>
          </a:xfrm>
          <a:prstGeom prst="rect">
            <a:avLst/>
          </a:prstGeom>
        </p:spPr>
      </p:pic>
      <p:pic>
        <p:nvPicPr>
          <p:cNvPr id="40" name="Picture 39">
            <a:extLst>
              <a:ext uri="{FF2B5EF4-FFF2-40B4-BE49-F238E27FC236}">
                <a16:creationId xmlns:a16="http://schemas.microsoft.com/office/drawing/2014/main" id="{5CBC17F6-0890-4531-824D-17963FF87D10}"/>
              </a:ext>
            </a:extLst>
          </p:cNvPr>
          <p:cNvPicPr>
            <a:picLocks noChangeAspect="1"/>
          </p:cNvPicPr>
          <p:nvPr/>
        </p:nvPicPr>
        <p:blipFill>
          <a:blip r:embed="rId17">
            <a:duotone>
              <a:schemeClr val="accent4">
                <a:shade val="45000"/>
                <a:satMod val="135000"/>
              </a:schemeClr>
              <a:prstClr val="white"/>
            </a:duotone>
          </a:blip>
          <a:stretch>
            <a:fillRect/>
          </a:stretch>
        </p:blipFill>
        <p:spPr>
          <a:xfrm>
            <a:off x="2744147" y="3443845"/>
            <a:ext cx="1388217" cy="1388217"/>
          </a:xfrm>
          <a:prstGeom prst="rect">
            <a:avLst/>
          </a:prstGeom>
        </p:spPr>
      </p:pic>
      <p:grpSp>
        <p:nvGrpSpPr>
          <p:cNvPr id="51" name="Group 50">
            <a:extLst>
              <a:ext uri="{FF2B5EF4-FFF2-40B4-BE49-F238E27FC236}">
                <a16:creationId xmlns:a16="http://schemas.microsoft.com/office/drawing/2014/main" id="{201BE381-08B6-457A-A622-A1FC50056022}"/>
              </a:ext>
            </a:extLst>
          </p:cNvPr>
          <p:cNvGrpSpPr/>
          <p:nvPr/>
        </p:nvGrpSpPr>
        <p:grpSpPr>
          <a:xfrm>
            <a:off x="8312406" y="3429000"/>
            <a:ext cx="1548889" cy="1425517"/>
            <a:chOff x="9355332" y="4144152"/>
            <a:chExt cx="1166652" cy="1045404"/>
          </a:xfrm>
        </p:grpSpPr>
        <p:pic>
          <p:nvPicPr>
            <p:cNvPr id="52" name="Graphic 51" descr="Lips with solid fill">
              <a:extLst>
                <a:ext uri="{FF2B5EF4-FFF2-40B4-BE49-F238E27FC236}">
                  <a16:creationId xmlns:a16="http://schemas.microsoft.com/office/drawing/2014/main" id="{D18B43AA-5860-48B8-BD78-6E351287742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355332" y="4275156"/>
              <a:ext cx="914400" cy="914400"/>
            </a:xfrm>
            <a:prstGeom prst="rect">
              <a:avLst/>
            </a:prstGeom>
          </p:spPr>
        </p:pic>
        <p:pic>
          <p:nvPicPr>
            <p:cNvPr id="53" name="Graphic 52" descr="Lightning bolt with solid fill">
              <a:extLst>
                <a:ext uri="{FF2B5EF4-FFF2-40B4-BE49-F238E27FC236}">
                  <a16:creationId xmlns:a16="http://schemas.microsoft.com/office/drawing/2014/main" id="{CBAC2B66-B8B2-44F1-8495-2B79BC8823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843799">
              <a:off x="9935693" y="4259413"/>
              <a:ext cx="407780" cy="407780"/>
            </a:xfrm>
            <a:prstGeom prst="rect">
              <a:avLst/>
            </a:prstGeom>
          </p:spPr>
        </p:pic>
        <p:pic>
          <p:nvPicPr>
            <p:cNvPr id="54" name="Graphic 53" descr="Lightning bolt with solid fill">
              <a:extLst>
                <a:ext uri="{FF2B5EF4-FFF2-40B4-BE49-F238E27FC236}">
                  <a16:creationId xmlns:a16="http://schemas.microsoft.com/office/drawing/2014/main" id="{7C9DEE5E-80ED-4538-91A4-93C82479443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967048">
              <a:off x="10114204" y="4379379"/>
              <a:ext cx="407780" cy="407780"/>
            </a:xfrm>
            <a:prstGeom prst="rect">
              <a:avLst/>
            </a:prstGeom>
          </p:spPr>
        </p:pic>
        <p:pic>
          <p:nvPicPr>
            <p:cNvPr id="55" name="Graphic 54" descr="Lightning bolt with solid fill">
              <a:extLst>
                <a:ext uri="{FF2B5EF4-FFF2-40B4-BE49-F238E27FC236}">
                  <a16:creationId xmlns:a16="http://schemas.microsoft.com/office/drawing/2014/main" id="{5A3EC0E4-9920-4EC4-97EC-3288157D071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751480" y="4144152"/>
              <a:ext cx="407780" cy="407780"/>
            </a:xfrm>
            <a:prstGeom prst="rect">
              <a:avLst/>
            </a:prstGeom>
          </p:spPr>
        </p:pic>
      </p:grpSp>
      <p:grpSp>
        <p:nvGrpSpPr>
          <p:cNvPr id="56" name="Group 55">
            <a:extLst>
              <a:ext uri="{FF2B5EF4-FFF2-40B4-BE49-F238E27FC236}">
                <a16:creationId xmlns:a16="http://schemas.microsoft.com/office/drawing/2014/main" id="{B610D4A7-FDDD-47DC-8D17-5A44BBD3CE8D}"/>
              </a:ext>
            </a:extLst>
          </p:cNvPr>
          <p:cNvGrpSpPr/>
          <p:nvPr/>
        </p:nvGrpSpPr>
        <p:grpSpPr>
          <a:xfrm>
            <a:off x="5332817" y="4978505"/>
            <a:ext cx="1668275" cy="1425778"/>
            <a:chOff x="8069364" y="5275121"/>
            <a:chExt cx="1189968" cy="1154134"/>
          </a:xfrm>
        </p:grpSpPr>
        <p:pic>
          <p:nvPicPr>
            <p:cNvPr id="57" name="Graphic 56" descr="Foot with solid fill">
              <a:extLst>
                <a:ext uri="{FF2B5EF4-FFF2-40B4-BE49-F238E27FC236}">
                  <a16:creationId xmlns:a16="http://schemas.microsoft.com/office/drawing/2014/main" id="{5C9BC4C0-A284-4DF9-9256-9B32248E134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44932" y="5275121"/>
              <a:ext cx="914400" cy="914400"/>
            </a:xfrm>
            <a:prstGeom prst="rect">
              <a:avLst/>
            </a:prstGeom>
          </p:spPr>
        </p:pic>
        <p:pic>
          <p:nvPicPr>
            <p:cNvPr id="58" name="Graphic 57" descr="Lightning bolt with solid fill">
              <a:extLst>
                <a:ext uri="{FF2B5EF4-FFF2-40B4-BE49-F238E27FC236}">
                  <a16:creationId xmlns:a16="http://schemas.microsoft.com/office/drawing/2014/main" id="{B954B8A8-8140-48CF-829A-66FDEDC6BF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1011156">
              <a:off x="8230085" y="6036259"/>
              <a:ext cx="364050" cy="364050"/>
            </a:xfrm>
            <a:prstGeom prst="rect">
              <a:avLst/>
            </a:prstGeom>
          </p:spPr>
        </p:pic>
        <p:pic>
          <p:nvPicPr>
            <p:cNvPr id="59" name="Graphic 58" descr="Lightning bolt with solid fill">
              <a:extLst>
                <a:ext uri="{FF2B5EF4-FFF2-40B4-BE49-F238E27FC236}">
                  <a16:creationId xmlns:a16="http://schemas.microsoft.com/office/drawing/2014/main" id="{8095C312-1560-4560-9521-FECF5E45B7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3400238">
              <a:off x="8069364" y="5928913"/>
              <a:ext cx="364050" cy="364050"/>
            </a:xfrm>
            <a:prstGeom prst="rect">
              <a:avLst/>
            </a:prstGeom>
          </p:spPr>
        </p:pic>
        <p:pic>
          <p:nvPicPr>
            <p:cNvPr id="60" name="Graphic 59" descr="Lightning bolt with solid fill">
              <a:extLst>
                <a:ext uri="{FF2B5EF4-FFF2-40B4-BE49-F238E27FC236}">
                  <a16:creationId xmlns:a16="http://schemas.microsoft.com/office/drawing/2014/main" id="{4A6D8C40-696D-4F83-B433-83151973C5E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8860899">
              <a:off x="8427252" y="6065205"/>
              <a:ext cx="364050" cy="364050"/>
            </a:xfrm>
            <a:prstGeom prst="rect">
              <a:avLst/>
            </a:prstGeom>
          </p:spPr>
        </p:pic>
      </p:grpSp>
      <p:grpSp>
        <p:nvGrpSpPr>
          <p:cNvPr id="8" name="Group 7">
            <a:extLst>
              <a:ext uri="{FF2B5EF4-FFF2-40B4-BE49-F238E27FC236}">
                <a16:creationId xmlns:a16="http://schemas.microsoft.com/office/drawing/2014/main" id="{D5EE3C05-4596-4AC0-8EC8-E4E7D15315A1}"/>
              </a:ext>
            </a:extLst>
          </p:cNvPr>
          <p:cNvGrpSpPr/>
          <p:nvPr/>
        </p:nvGrpSpPr>
        <p:grpSpPr>
          <a:xfrm>
            <a:off x="2939428" y="5033880"/>
            <a:ext cx="1527050" cy="1465558"/>
            <a:chOff x="2939428" y="5033880"/>
            <a:chExt cx="1527050" cy="1465558"/>
          </a:xfrm>
        </p:grpSpPr>
        <p:pic>
          <p:nvPicPr>
            <p:cNvPr id="7" name="Graphic 6" descr="Hand with solid fill">
              <a:extLst>
                <a:ext uri="{FF2B5EF4-FFF2-40B4-BE49-F238E27FC236}">
                  <a16:creationId xmlns:a16="http://schemas.microsoft.com/office/drawing/2014/main" id="{7F918A8A-E0F5-46D2-964E-C866537835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2039714">
              <a:off x="2939428" y="5411711"/>
              <a:ext cx="1087727" cy="1087727"/>
            </a:xfrm>
            <a:prstGeom prst="rect">
              <a:avLst/>
            </a:prstGeom>
          </p:spPr>
        </p:pic>
        <p:pic>
          <p:nvPicPr>
            <p:cNvPr id="61" name="Graphic 60" descr="Lightning bolt with solid fill">
              <a:extLst>
                <a:ext uri="{FF2B5EF4-FFF2-40B4-BE49-F238E27FC236}">
                  <a16:creationId xmlns:a16="http://schemas.microsoft.com/office/drawing/2014/main" id="{D1EA1443-B27E-491D-83B6-8BB8BDA87AA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843799">
              <a:off x="3688098" y="5191050"/>
              <a:ext cx="541383" cy="556050"/>
            </a:xfrm>
            <a:prstGeom prst="rect">
              <a:avLst/>
            </a:prstGeom>
          </p:spPr>
        </p:pic>
        <p:pic>
          <p:nvPicPr>
            <p:cNvPr id="62" name="Graphic 61" descr="Lightning bolt with solid fill">
              <a:extLst>
                <a:ext uri="{FF2B5EF4-FFF2-40B4-BE49-F238E27FC236}">
                  <a16:creationId xmlns:a16="http://schemas.microsoft.com/office/drawing/2014/main" id="{A82068B6-32F3-4A77-9F08-D0190E17759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967048">
              <a:off x="3917762" y="5361970"/>
              <a:ext cx="556050" cy="541383"/>
            </a:xfrm>
            <a:prstGeom prst="rect">
              <a:avLst/>
            </a:prstGeom>
          </p:spPr>
        </p:pic>
        <p:pic>
          <p:nvPicPr>
            <p:cNvPr id="63" name="Graphic 62" descr="Lightning bolt with solid fill">
              <a:extLst>
                <a:ext uri="{FF2B5EF4-FFF2-40B4-BE49-F238E27FC236}">
                  <a16:creationId xmlns:a16="http://schemas.microsoft.com/office/drawing/2014/main" id="{790EEB74-FE89-45D2-AD3B-779EA1989DC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43530" y="5033880"/>
              <a:ext cx="541383" cy="556050"/>
            </a:xfrm>
            <a:prstGeom prst="rect">
              <a:avLst/>
            </a:prstGeom>
          </p:spPr>
        </p:pic>
      </p:grpSp>
      <p:grpSp>
        <p:nvGrpSpPr>
          <p:cNvPr id="11" name="Group 10">
            <a:extLst>
              <a:ext uri="{FF2B5EF4-FFF2-40B4-BE49-F238E27FC236}">
                <a16:creationId xmlns:a16="http://schemas.microsoft.com/office/drawing/2014/main" id="{37F135D7-C1D4-4C5C-8916-98A47A0F91FC}"/>
              </a:ext>
            </a:extLst>
          </p:cNvPr>
          <p:cNvGrpSpPr/>
          <p:nvPr/>
        </p:nvGrpSpPr>
        <p:grpSpPr>
          <a:xfrm>
            <a:off x="5336133" y="3430402"/>
            <a:ext cx="1624775" cy="1424115"/>
            <a:chOff x="5336133" y="3430402"/>
            <a:chExt cx="1624775" cy="1424115"/>
          </a:xfrm>
        </p:grpSpPr>
        <p:pic>
          <p:nvPicPr>
            <p:cNvPr id="10" name="Graphic 9" descr="Eye with solid fill">
              <a:extLst>
                <a:ext uri="{FF2B5EF4-FFF2-40B4-BE49-F238E27FC236}">
                  <a16:creationId xmlns:a16="http://schemas.microsoft.com/office/drawing/2014/main" id="{5EFFBC6E-55BA-40D9-84FC-23ECFFF69B2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336133" y="3641615"/>
              <a:ext cx="1212902" cy="1212902"/>
            </a:xfrm>
            <a:prstGeom prst="rect">
              <a:avLst/>
            </a:prstGeom>
          </p:spPr>
        </p:pic>
        <p:pic>
          <p:nvPicPr>
            <p:cNvPr id="64" name="Graphic 63" descr="Lightning bolt with solid fill">
              <a:extLst>
                <a:ext uri="{FF2B5EF4-FFF2-40B4-BE49-F238E27FC236}">
                  <a16:creationId xmlns:a16="http://schemas.microsoft.com/office/drawing/2014/main" id="{2DAED3B7-86EE-4B44-9382-AE65AF30948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843799">
              <a:off x="6152759" y="3606394"/>
              <a:ext cx="615055" cy="556050"/>
            </a:xfrm>
            <a:prstGeom prst="rect">
              <a:avLst/>
            </a:prstGeom>
          </p:spPr>
        </p:pic>
        <p:pic>
          <p:nvPicPr>
            <p:cNvPr id="65" name="Graphic 64" descr="Lightning bolt with solid fill">
              <a:extLst>
                <a:ext uri="{FF2B5EF4-FFF2-40B4-BE49-F238E27FC236}">
                  <a16:creationId xmlns:a16="http://schemas.microsoft.com/office/drawing/2014/main" id="{720E83CC-1F6B-4EE6-B5C6-F7C032799E7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967048">
              <a:off x="6374358" y="3787240"/>
              <a:ext cx="631718" cy="541383"/>
            </a:xfrm>
            <a:prstGeom prst="rect">
              <a:avLst/>
            </a:prstGeom>
          </p:spPr>
        </p:pic>
        <p:pic>
          <p:nvPicPr>
            <p:cNvPr id="66" name="Graphic 65" descr="Lightning bolt with solid fill">
              <a:extLst>
                <a:ext uri="{FF2B5EF4-FFF2-40B4-BE49-F238E27FC236}">
                  <a16:creationId xmlns:a16="http://schemas.microsoft.com/office/drawing/2014/main" id="{8D92D7D0-DC13-4121-95CE-6A9CCE3B66B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13364" y="3430402"/>
              <a:ext cx="615055" cy="556050"/>
            </a:xfrm>
            <a:prstGeom prst="rect">
              <a:avLst/>
            </a:prstGeom>
          </p:spPr>
        </p:pic>
      </p:grpSp>
      <p:pic>
        <p:nvPicPr>
          <p:cNvPr id="13" name="Graphic 12" descr="Cobweb with solid fill">
            <a:extLst>
              <a:ext uri="{FF2B5EF4-FFF2-40B4-BE49-F238E27FC236}">
                <a16:creationId xmlns:a16="http://schemas.microsoft.com/office/drawing/2014/main" id="{D0A0DB2B-3AB1-447A-90C2-B62161A9603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flipH="1">
            <a:off x="8864894" y="4854705"/>
            <a:ext cx="1451417" cy="914400"/>
          </a:xfrm>
          <a:prstGeom prst="rect">
            <a:avLst/>
          </a:prstGeom>
        </p:spPr>
      </p:pic>
      <p:sp>
        <p:nvSpPr>
          <p:cNvPr id="67" name="TextBox 66">
            <a:extLst>
              <a:ext uri="{FF2B5EF4-FFF2-40B4-BE49-F238E27FC236}">
                <a16:creationId xmlns:a16="http://schemas.microsoft.com/office/drawing/2014/main" id="{FEF7EE8D-A4C7-4896-9DCE-022BF007FF67}"/>
              </a:ext>
            </a:extLst>
          </p:cNvPr>
          <p:cNvSpPr txBox="1"/>
          <p:nvPr/>
        </p:nvSpPr>
        <p:spPr>
          <a:xfrm>
            <a:off x="7565961" y="6372852"/>
            <a:ext cx="3175272" cy="400110"/>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araignée</a:t>
            </a:r>
            <a:r>
              <a:rPr lang="en-GB" sz="2000" dirty="0">
                <a:solidFill>
                  <a:srgbClr val="002060"/>
                </a:solidFill>
                <a:latin typeface="Century Gothic" panose="020B0502020202020204" pitchFamily="34" charset="0"/>
              </a:rPr>
              <a:t> – a spider</a:t>
            </a: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0"/>
                                  </p:stCondLst>
                                  <p:childTnLst>
                                    <p:anim calcmode="lin" valueType="num">
                                      <p:cBhvr additive="base">
                                        <p:cTn id="12" dur="59000"/>
                                        <p:tgtEl>
                                          <p:spTgt spid="42"/>
                                        </p:tgtEl>
                                        <p:attrNameLst>
                                          <p:attrName>ppt_y</p:attrName>
                                        </p:attrNameLst>
                                      </p:cBhvr>
                                      <p:tavLst>
                                        <p:tav tm="0">
                                          <p:val>
                                            <p:strVal val="#ppt_y"/>
                                          </p:val>
                                        </p:tav>
                                        <p:tav tm="100000">
                                          <p:val>
                                            <p:strVal val="#ppt_y+#ppt_h*1.125000"/>
                                          </p:val>
                                        </p:tav>
                                      </p:tavLst>
                                    </p:anim>
                                    <p:animEffect transition="out" filter="wipe(down)">
                                      <p:cBhvr>
                                        <p:cTn id="13" dur="59000"/>
                                        <p:tgtEl>
                                          <p:spTgt spid="42"/>
                                        </p:tgtEl>
                                      </p:cBhvr>
                                    </p:animEffect>
                                    <p:set>
                                      <p:cBhvr>
                                        <p:cTn id="14"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8" grpId="0"/>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88275463"/>
              </p:ext>
            </p:extLst>
          </p:nvPr>
        </p:nvGraphicFramePr>
        <p:xfrm>
          <a:off x="345672" y="1078021"/>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3172633">
                  <a:extLst>
                    <a:ext uri="{9D8B030D-6E8A-4147-A177-3AD203B41FA5}">
                      <a16:colId xmlns:a16="http://schemas.microsoft.com/office/drawing/2014/main" val="274413866"/>
                    </a:ext>
                  </a:extLst>
                </a:gridCol>
                <a:gridCol w="2509189">
                  <a:extLst>
                    <a:ext uri="{9D8B030D-6E8A-4147-A177-3AD203B41FA5}">
                      <a16:colId xmlns:a16="http://schemas.microsoft.com/office/drawing/2014/main" val="2706468897"/>
                    </a:ext>
                  </a:extLst>
                </a:gridCol>
              </a:tblGrid>
              <a:tr h="861398">
                <a:tc rowSpan="2">
                  <a:txBody>
                    <a:bodyPr/>
                    <a:lstStyle/>
                    <a:p>
                      <a:r>
                        <a:rPr lang="en-GB" sz="2800" dirty="0">
                          <a:solidFill>
                            <a:srgbClr val="002060"/>
                          </a:solidFill>
                          <a:latin typeface="Century Gothic" panose="020B0502020202020204" pitchFamily="34" charset="0"/>
                        </a:rPr>
                        <a:t> </a:t>
                      </a:r>
                    </a:p>
                  </a:txBody>
                  <a:tcPr/>
                </a:tc>
                <a:tc>
                  <a:txBody>
                    <a:bodyPr/>
                    <a:lstStyle/>
                    <a:p>
                      <a:r>
                        <a:rPr lang="en-GB" sz="2400" b="1" dirty="0">
                          <a:solidFill>
                            <a:srgbClr val="00B0F0"/>
                          </a:solidFill>
                          <a:latin typeface="Century Gothic" panose="020B0502020202020204" pitchFamily="34" charset="0"/>
                        </a:rPr>
                        <a:t>et</a:t>
                      </a:r>
                    </a:p>
                  </a:txBody>
                  <a:tcPr/>
                </a:tc>
                <a:tc>
                  <a:txBody>
                    <a:bodyPr/>
                    <a:lstStyle/>
                    <a:p>
                      <a:r>
                        <a:rPr lang="en-GB" sz="2400" b="1" dirty="0" err="1">
                          <a:solidFill>
                            <a:srgbClr val="00B0F0"/>
                          </a:solidFill>
                          <a:latin typeface="Century Gothic" panose="020B0502020202020204" pitchFamily="34" charset="0"/>
                        </a:rPr>
                        <a:t>préférer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aimer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s-ES_tradnl" sz="2800" b="1" kern="1200" dirty="0">
                          <a:solidFill>
                            <a:srgbClr val="00A1DA"/>
                          </a:solidFill>
                          <a:effectLst/>
                          <a:latin typeface="Century Gothic" panose="020B0502020202020204" pitchFamily="34" charset="0"/>
                          <a:ea typeface="+mn-ea"/>
                          <a:cs typeface="+mn-cs"/>
                        </a:rPr>
                        <a:t>mais</a:t>
                      </a:r>
                      <a:endParaRPr lang="en-GB" sz="3600" b="1" dirty="0">
                        <a:solidFill>
                          <a:srgbClr val="00A1DA"/>
                        </a:solidFill>
                        <a:latin typeface="Century Gothic" panose="020B0502020202020204" pitchFamily="34" charset="0"/>
                      </a:endParaRPr>
                    </a:p>
                  </a:txBody>
                  <a:tcPr/>
                </a:tc>
                <a:tc>
                  <a:txBody>
                    <a:bodyPr/>
                    <a:lstStyle/>
                    <a:p>
                      <a:r>
                        <a:rPr lang="en-GB" sz="2400" b="1" kern="0" dirty="0">
                          <a:solidFill>
                            <a:srgbClr val="00A1DA"/>
                          </a:solidFill>
                          <a:latin typeface="Century Gothic" panose="020B0502020202020204" pitchFamily="34" charset="0"/>
                          <a:cs typeface="Arial"/>
                          <a:sym typeface="Arial"/>
                        </a:rPr>
                        <a:t>le sport</a:t>
                      </a:r>
                      <a:endParaRPr lang="en-GB" sz="2400" b="1" dirty="0">
                        <a:solidFill>
                          <a:srgbClr val="00A1DA"/>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aussi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utile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chanson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elle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pratique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comment ?</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il</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as</a:t>
                      </a:r>
                    </a:p>
                  </a:txBody>
                  <a:tcPr/>
                </a:tc>
                <a:tc>
                  <a:txBody>
                    <a:bodyPr/>
                    <a:lstStyle/>
                    <a:p>
                      <a:r>
                        <a:rPr lang="en-GB" sz="2400" b="1" dirty="0">
                          <a:solidFill>
                            <a:srgbClr val="FF3399"/>
                          </a:solidFill>
                          <a:latin typeface="Century Gothic" panose="020B0502020202020204" pitchFamily="34" charset="0"/>
                        </a:rPr>
                        <a:t>le mal</a:t>
                      </a: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peur</a:t>
                      </a:r>
                    </a:p>
                  </a:txBody>
                  <a:tcPr/>
                </a:tc>
                <a:tc>
                  <a:txBody>
                    <a:bodyPr/>
                    <a:lstStyle/>
                    <a:p>
                      <a:r>
                        <a:rPr lang="en-GB" sz="2400" b="1" dirty="0" err="1">
                          <a:solidFill>
                            <a:srgbClr val="FF3399"/>
                          </a:solidFill>
                          <a:latin typeface="Century Gothic" panose="020B0502020202020204" pitchFamily="34" charset="0"/>
                        </a:rPr>
                        <a:t>froid</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chaud</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6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035630" y="582100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fear</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373450" y="5814427"/>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cold</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568722" y="5798758"/>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hot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076621" y="493303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 have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492095" y="4881895"/>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pain, ache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076621" y="4085170"/>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practical</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432015" y="4094661"/>
            <a:ext cx="330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how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035630" y="3218680"/>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utile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470329" y="318282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song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091672" y="2366870"/>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but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357830" y="239032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sport</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8475" y="232784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also, 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048475" y="149544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and</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388505" y="145305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prefer, preferring</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636912" y="1498157"/>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like, liking</a:t>
            </a:r>
          </a:p>
        </p:txBody>
      </p:sp>
      <p:sp>
        <p:nvSpPr>
          <p:cNvPr id="39" name="Google Shape;167;p2">
            <a:extLst>
              <a:ext uri="{FF2B5EF4-FFF2-40B4-BE49-F238E27FC236}">
                <a16:creationId xmlns:a16="http://schemas.microsoft.com/office/drawing/2014/main" id="{6C960B98-448A-4784-8129-69F9AEE3A587}"/>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D2D8A70-04E7-4776-B1E8-2D23F06B8422}"/>
              </a:ext>
            </a:extLst>
          </p:cNvPr>
          <p:cNvSpPr txBox="1"/>
          <p:nvPr/>
        </p:nvSpPr>
        <p:spPr>
          <a:xfrm>
            <a:off x="7597399" y="494328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has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820C5A8B-D748-40AB-B642-51F5CE42442E}"/>
              </a:ext>
            </a:extLst>
          </p:cNvPr>
          <p:cNvSpPr txBox="1"/>
          <p:nvPr/>
        </p:nvSpPr>
        <p:spPr>
          <a:xfrm>
            <a:off x="7683831" y="4112343"/>
            <a:ext cx="330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 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C4681DDF-D93D-4841-9D98-E02B2A9B4E7D}"/>
              </a:ext>
            </a:extLst>
          </p:cNvPr>
          <p:cNvSpPr txBox="1"/>
          <p:nvPr/>
        </p:nvSpPr>
        <p:spPr>
          <a:xfrm>
            <a:off x="7676339" y="3256868"/>
            <a:ext cx="330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40" grpId="0"/>
      <p:bldP spid="41" grpId="0"/>
      <p:bldP spid="43" grpId="0"/>
      <p:bldP spid="44" grpId="0"/>
      <p:bldP spid="46" grpId="0"/>
      <p:bldP spid="47" grpId="0"/>
      <p:bldP spid="48" grpId="0"/>
      <p:bldP spid="35" grpId="0"/>
      <p:bldP spid="36" grpId="0"/>
      <p:bldP spid="50" grpId="0"/>
      <p:bldP spid="42" grpId="0"/>
      <p:bldP spid="45"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321531178"/>
              </p:ext>
            </p:extLst>
          </p:nvPr>
        </p:nvGraphicFramePr>
        <p:xfrm>
          <a:off x="460682" y="1060911"/>
          <a:ext cx="9810698" cy="5168388"/>
        </p:xfrm>
        <a:graphic>
          <a:graphicData uri="http://schemas.openxmlformats.org/drawingml/2006/table">
            <a:tbl>
              <a:tblPr firstRow="1" bandRow="1">
                <a:tableStyleId>{5940675A-B579-460E-94D1-54222C63F5DA}</a:tableStyleId>
              </a:tblPr>
              <a:tblGrid>
                <a:gridCol w="1600245">
                  <a:extLst>
                    <a:ext uri="{9D8B030D-6E8A-4147-A177-3AD203B41FA5}">
                      <a16:colId xmlns:a16="http://schemas.microsoft.com/office/drawing/2014/main" val="1203737284"/>
                    </a:ext>
                  </a:extLst>
                </a:gridCol>
                <a:gridCol w="2745535">
                  <a:extLst>
                    <a:ext uri="{9D8B030D-6E8A-4147-A177-3AD203B41FA5}">
                      <a16:colId xmlns:a16="http://schemas.microsoft.com/office/drawing/2014/main" val="1810222861"/>
                    </a:ext>
                  </a:extLst>
                </a:gridCol>
                <a:gridCol w="3071446">
                  <a:extLst>
                    <a:ext uri="{9D8B030D-6E8A-4147-A177-3AD203B41FA5}">
                      <a16:colId xmlns:a16="http://schemas.microsoft.com/office/drawing/2014/main" val="274413866"/>
                    </a:ext>
                  </a:extLst>
                </a:gridCol>
                <a:gridCol w="239347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sport</a:t>
                      </a:r>
                    </a:p>
                  </a:txBody>
                  <a:tcPr/>
                </a:tc>
                <a:tc>
                  <a:txBody>
                    <a:bodyPr/>
                    <a:lstStyle/>
                    <a:p>
                      <a:r>
                        <a:rPr lang="en-GB" sz="2400" b="1" dirty="0">
                          <a:solidFill>
                            <a:srgbClr val="00B0F0"/>
                          </a:solidFill>
                          <a:latin typeface="Century Gothic" panose="020B0502020202020204" pitchFamily="34" charset="0"/>
                        </a:rPr>
                        <a:t>also</a:t>
                      </a:r>
                    </a:p>
                  </a:txBody>
                  <a:tcPr/>
                </a:tc>
                <a:tc>
                  <a:txBody>
                    <a:bodyPr/>
                    <a:lstStyle/>
                    <a:p>
                      <a:r>
                        <a:rPr lang="en-GB" sz="2400" b="1" dirty="0">
                          <a:solidFill>
                            <a:srgbClr val="00B0F0"/>
                          </a:solidFill>
                          <a:latin typeface="Century Gothic" panose="020B0502020202020204" pitchFamily="34" charset="0"/>
                        </a:rPr>
                        <a:t>and</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400" b="1" dirty="0">
                          <a:solidFill>
                            <a:srgbClr val="00B0F0"/>
                          </a:solidFill>
                          <a:latin typeface="Century Gothic" panose="020B0502020202020204" pitchFamily="34" charset="0"/>
                        </a:rPr>
                        <a:t>to prefer, preferring</a:t>
                      </a:r>
                    </a:p>
                  </a:txBody>
                  <a:tcPr/>
                </a:tc>
                <a:tc>
                  <a:txBody>
                    <a:bodyPr/>
                    <a:lstStyle/>
                    <a:p>
                      <a:r>
                        <a:rPr lang="en-GB" sz="2400" b="1" dirty="0">
                          <a:solidFill>
                            <a:srgbClr val="00B0F0"/>
                          </a:solidFill>
                          <a:latin typeface="Century Gothic" panose="020B0502020202020204" pitchFamily="34" charset="0"/>
                        </a:rPr>
                        <a:t>but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she,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practical</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song</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useful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he, it</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ache, pain</a:t>
                      </a:r>
                    </a:p>
                  </a:txBody>
                  <a:tcPr/>
                </a:tc>
                <a:tc>
                  <a:txBody>
                    <a:bodyPr/>
                    <a:lstStyle/>
                    <a:p>
                      <a:r>
                        <a:rPr lang="en-GB" sz="2400" b="1" dirty="0">
                          <a:solidFill>
                            <a:srgbClr val="FF3399"/>
                          </a:solidFill>
                          <a:latin typeface="Century Gothic" panose="020B0502020202020204" pitchFamily="34" charset="0"/>
                        </a:rPr>
                        <a:t>cold</a:t>
                      </a:r>
                    </a:p>
                  </a:txBody>
                  <a:tcPr/>
                </a:tc>
                <a:tc>
                  <a:txBody>
                    <a:bodyPr/>
                    <a:lstStyle/>
                    <a:p>
                      <a:r>
                        <a:rPr lang="en-GB" sz="2400" b="1" dirty="0">
                          <a:solidFill>
                            <a:srgbClr val="FF3399"/>
                          </a:solidFill>
                          <a:latin typeface="Century Gothic" panose="020B0502020202020204" pitchFamily="34" charset="0"/>
                        </a:rPr>
                        <a:t>I have</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fear</a:t>
                      </a:r>
                    </a:p>
                  </a:txBody>
                  <a:tcPr/>
                </a:tc>
                <a:tc>
                  <a:txBody>
                    <a:bodyPr/>
                    <a:lstStyle/>
                    <a:p>
                      <a:r>
                        <a:rPr lang="en-GB" sz="2400" b="1" dirty="0">
                          <a:solidFill>
                            <a:srgbClr val="FF3399"/>
                          </a:solidFill>
                          <a:latin typeface="Century Gothic" panose="020B0502020202020204" pitchFamily="34" charset="0"/>
                        </a:rPr>
                        <a:t>he has</a:t>
                      </a:r>
                    </a:p>
                  </a:txBody>
                  <a:tcPr/>
                </a:tc>
                <a:tc>
                  <a:txBody>
                    <a:bodyPr/>
                    <a:lstStyle/>
                    <a:p>
                      <a:r>
                        <a:rPr lang="en-GB" sz="2400" b="1" dirty="0">
                          <a:solidFill>
                            <a:srgbClr val="FF3399"/>
                          </a:solidFill>
                          <a:latin typeface="Century Gothic" panose="020B0502020202020204" pitchFamily="34" charset="0"/>
                        </a:rPr>
                        <a:t>hot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21" name="6_2.wav"/>
            </a:hlinkClick>
            <a:extLst>
              <a:ext uri="{FF2B5EF4-FFF2-40B4-BE49-F238E27FC236}">
                <a16:creationId xmlns:a16="http://schemas.microsoft.com/office/drawing/2014/main" id="{26E49D80-89C5-409C-B5AA-4477A7C9E9A1}"/>
              </a:ext>
            </a:extLst>
          </p:cNvPr>
          <p:cNvSpPr txBox="1"/>
          <p:nvPr/>
        </p:nvSpPr>
        <p:spPr>
          <a:xfrm>
            <a:off x="3033635" y="147377"/>
            <a:ext cx="80910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Can you get at least 15 points?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22"/>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24"/>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hlinkClick r:id="" action="ppaction://noaction">
              <a:snd r:embed="rId25" name="6_3.wav"/>
            </a:hlinkClick>
            <a:extLst>
              <a:ext uri="{FF2B5EF4-FFF2-40B4-BE49-F238E27FC236}">
                <a16:creationId xmlns:a16="http://schemas.microsoft.com/office/drawing/2014/main" id="{15CE0EFC-CF0B-451D-8115-2F7400E122CF}"/>
              </a:ext>
            </a:extLst>
          </p:cNvPr>
          <p:cNvSpPr txBox="1"/>
          <p:nvPr/>
        </p:nvSpPr>
        <p:spPr>
          <a:xfrm>
            <a:off x="2113135"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peur</a:t>
            </a:r>
          </a:p>
        </p:txBody>
      </p:sp>
      <p:sp>
        <p:nvSpPr>
          <p:cNvPr id="19" name="TextBox 18">
            <a:hlinkClick r:id="" action="ppaction://noaction">
              <a:snd r:embed="rId26" name="6_4.wav"/>
            </a:hlinkClick>
            <a:extLst>
              <a:ext uri="{FF2B5EF4-FFF2-40B4-BE49-F238E27FC236}">
                <a16:creationId xmlns:a16="http://schemas.microsoft.com/office/drawing/2014/main" id="{C7F15B3A-B5E1-4517-BF93-AA6FC4542877}"/>
              </a:ext>
            </a:extLst>
          </p:cNvPr>
          <p:cNvSpPr txBox="1"/>
          <p:nvPr/>
        </p:nvSpPr>
        <p:spPr>
          <a:xfrm>
            <a:off x="4816442" y="5791708"/>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a</a:t>
            </a:r>
          </a:p>
        </p:txBody>
      </p:sp>
      <p:sp>
        <p:nvSpPr>
          <p:cNvPr id="20" name="TextBox 19">
            <a:hlinkClick r:id="" action="ppaction://noaction">
              <a:snd r:embed="rId27" name="6_5.wav"/>
            </a:hlinkClick>
            <a:extLst>
              <a:ext uri="{FF2B5EF4-FFF2-40B4-BE49-F238E27FC236}">
                <a16:creationId xmlns:a16="http://schemas.microsoft.com/office/drawing/2014/main" id="{6B60A5E3-423D-4C51-8C15-C55D8941F9BE}"/>
              </a:ext>
            </a:extLst>
          </p:cNvPr>
          <p:cNvSpPr txBox="1"/>
          <p:nvPr/>
        </p:nvSpPr>
        <p:spPr>
          <a:xfrm>
            <a:off x="7872615" y="5791454"/>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chaud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hlinkClick r:id="" action="ppaction://noaction">
              <a:snd r:embed="rId28" name="6_6.wav"/>
            </a:hlinkClick>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mal</a:t>
            </a:r>
          </a:p>
        </p:txBody>
      </p:sp>
      <p:sp>
        <p:nvSpPr>
          <p:cNvPr id="22" name="TextBox 21">
            <a:hlinkClick r:id="" action="ppaction://noaction">
              <a:snd r:embed="rId29" name="6_7.wav"/>
            </a:hlinkClick>
            <a:extLst>
              <a:ext uri="{FF2B5EF4-FFF2-40B4-BE49-F238E27FC236}">
                <a16:creationId xmlns:a16="http://schemas.microsoft.com/office/drawing/2014/main" id="{74CB81DA-229C-46EA-88FD-D8546030C841}"/>
              </a:ext>
            </a:extLst>
          </p:cNvPr>
          <p:cNvSpPr txBox="1"/>
          <p:nvPr/>
        </p:nvSpPr>
        <p:spPr>
          <a:xfrm>
            <a:off x="4839569"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froid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hlinkClick r:id="" action="ppaction://noaction">
              <a:snd r:embed="rId30" name="6_8.wav"/>
            </a:hlinkClick>
            <a:extLst>
              <a:ext uri="{FF2B5EF4-FFF2-40B4-BE49-F238E27FC236}">
                <a16:creationId xmlns:a16="http://schemas.microsoft.com/office/drawing/2014/main" id="{6CDFE3BD-128B-45E4-8251-20EE47E201F1}"/>
              </a:ext>
            </a:extLst>
          </p:cNvPr>
          <p:cNvSpPr txBox="1"/>
          <p:nvPr/>
        </p:nvSpPr>
        <p:spPr>
          <a:xfrm>
            <a:off x="2015920" y="4080202"/>
            <a:ext cx="2217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chanson</a:t>
            </a:r>
          </a:p>
        </p:txBody>
      </p:sp>
      <p:sp>
        <p:nvSpPr>
          <p:cNvPr id="25" name="TextBox 24">
            <a:hlinkClick r:id="" action="ppaction://noaction">
              <a:snd r:embed="rId31" name="6_9.wav"/>
            </a:hlinkClick>
            <a:extLst>
              <a:ext uri="{FF2B5EF4-FFF2-40B4-BE49-F238E27FC236}">
                <a16:creationId xmlns:a16="http://schemas.microsoft.com/office/drawing/2014/main" id="{A5F18B9B-255E-4223-8B21-F62B2F1451A0}"/>
              </a:ext>
            </a:extLst>
          </p:cNvPr>
          <p:cNvSpPr txBox="1"/>
          <p:nvPr/>
        </p:nvSpPr>
        <p:spPr>
          <a:xfrm>
            <a:off x="4795140" y="4039350"/>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utile</a:t>
            </a:r>
          </a:p>
        </p:txBody>
      </p:sp>
      <p:sp>
        <p:nvSpPr>
          <p:cNvPr id="27" name="TextBox 26">
            <a:hlinkClick r:id="" action="ppaction://noaction">
              <a:snd r:embed="rId32" name="6_10.wav"/>
            </a:hlinkClick>
            <a:extLst>
              <a:ext uri="{FF2B5EF4-FFF2-40B4-BE49-F238E27FC236}">
                <a16:creationId xmlns:a16="http://schemas.microsoft.com/office/drawing/2014/main" id="{D9254AB9-13E1-4255-BC9F-D47513E7182D}"/>
              </a:ext>
            </a:extLst>
          </p:cNvPr>
          <p:cNvSpPr txBox="1"/>
          <p:nvPr/>
        </p:nvSpPr>
        <p:spPr>
          <a:xfrm>
            <a:off x="2058134" y="320166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TextBox 27">
            <a:hlinkClick r:id="" action="ppaction://noaction">
              <a:snd r:embed="rId33" name="6_11.wav"/>
            </a:hlinkClick>
            <a:extLst>
              <a:ext uri="{FF2B5EF4-FFF2-40B4-BE49-F238E27FC236}">
                <a16:creationId xmlns:a16="http://schemas.microsoft.com/office/drawing/2014/main" id="{69E142E6-ED99-4540-BDDD-953D3CA8E296}"/>
              </a:ext>
            </a:extLst>
          </p:cNvPr>
          <p:cNvSpPr txBox="1"/>
          <p:nvPr/>
        </p:nvSpPr>
        <p:spPr>
          <a:xfrm>
            <a:off x="4816442" y="3243528"/>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comment ?</a:t>
            </a:r>
          </a:p>
        </p:txBody>
      </p:sp>
      <p:sp>
        <p:nvSpPr>
          <p:cNvPr id="30" name="TextBox 29">
            <a:hlinkClick r:id="" action="ppaction://noaction">
              <a:snd r:embed="rId34" name="6_12.wav"/>
            </a:hlinkClick>
            <a:extLst>
              <a:ext uri="{FF2B5EF4-FFF2-40B4-BE49-F238E27FC236}">
                <a16:creationId xmlns:a16="http://schemas.microsoft.com/office/drawing/2014/main" id="{93062BAF-8583-48AE-86DE-F80E6D98CE4B}"/>
              </a:ext>
            </a:extLst>
          </p:cNvPr>
          <p:cNvSpPr txBox="1"/>
          <p:nvPr/>
        </p:nvSpPr>
        <p:spPr>
          <a:xfrm>
            <a:off x="2059837" y="2378175"/>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aimer</a:t>
            </a:r>
          </a:p>
        </p:txBody>
      </p:sp>
      <p:sp>
        <p:nvSpPr>
          <p:cNvPr id="31" name="TextBox 30">
            <a:hlinkClick r:id="" action="ppaction://noaction">
              <a:snd r:embed="rId35" name="6_13.wav"/>
            </a:hlinkClick>
            <a:extLst>
              <a:ext uri="{FF2B5EF4-FFF2-40B4-BE49-F238E27FC236}">
                <a16:creationId xmlns:a16="http://schemas.microsoft.com/office/drawing/2014/main" id="{499D405B-E097-43B2-BE83-1D1876AC2FAA}"/>
              </a:ext>
            </a:extLst>
          </p:cNvPr>
          <p:cNvSpPr txBox="1"/>
          <p:nvPr/>
        </p:nvSpPr>
        <p:spPr>
          <a:xfrm>
            <a:off x="4811157" y="229443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préférer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hlinkClick r:id="" action="ppaction://noaction">
              <a:snd r:embed="rId36" name="6_14.wav"/>
            </a:hlinkClick>
            <a:extLst>
              <a:ext uri="{FF2B5EF4-FFF2-40B4-BE49-F238E27FC236}">
                <a16:creationId xmlns:a16="http://schemas.microsoft.com/office/drawing/2014/main" id="{B10707A9-134A-432D-ADDE-3BDE436DCF47}"/>
              </a:ext>
            </a:extLst>
          </p:cNvPr>
          <p:cNvSpPr txBox="1"/>
          <p:nvPr/>
        </p:nvSpPr>
        <p:spPr>
          <a:xfrm>
            <a:off x="7843285" y="236547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hlinkClick r:id="" action="ppaction://noaction">
              <a:snd r:embed="rId37" name="6_15.wav"/>
            </a:hlinkClick>
            <a:extLst>
              <a:ext uri="{FF2B5EF4-FFF2-40B4-BE49-F238E27FC236}">
                <a16:creationId xmlns:a16="http://schemas.microsoft.com/office/drawing/2014/main" id="{621774DD-790F-49C5-8D28-A1CE3701C589}"/>
              </a:ext>
            </a:extLst>
          </p:cNvPr>
          <p:cNvSpPr txBox="1"/>
          <p:nvPr/>
        </p:nvSpPr>
        <p:spPr>
          <a:xfrm>
            <a:off x="2015920" y="1513171"/>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sport</a:t>
            </a:r>
          </a:p>
        </p:txBody>
      </p:sp>
      <p:sp>
        <p:nvSpPr>
          <p:cNvPr id="34" name="TextBox 33">
            <a:hlinkClick r:id="" action="ppaction://noaction">
              <a:snd r:embed="rId38" name="6_16.wav"/>
            </a:hlinkClick>
            <a:extLst>
              <a:ext uri="{FF2B5EF4-FFF2-40B4-BE49-F238E27FC236}">
                <a16:creationId xmlns:a16="http://schemas.microsoft.com/office/drawing/2014/main" id="{991F7AE0-17FA-4B3B-AFB7-48F96042CEBC}"/>
              </a:ext>
            </a:extLst>
          </p:cNvPr>
          <p:cNvSpPr txBox="1"/>
          <p:nvPr/>
        </p:nvSpPr>
        <p:spPr>
          <a:xfrm>
            <a:off x="4712551" y="147584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aussi</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5" name="TextBox 34">
            <a:hlinkClick r:id="" action="ppaction://noaction">
              <a:snd r:embed="rId39" name="6_17.wav"/>
            </a:hlinkClick>
            <a:extLst>
              <a:ext uri="{FF2B5EF4-FFF2-40B4-BE49-F238E27FC236}">
                <a16:creationId xmlns:a16="http://schemas.microsoft.com/office/drawing/2014/main" id="{077451BE-046B-4A32-9935-4576CE229BBE}"/>
              </a:ext>
            </a:extLst>
          </p:cNvPr>
          <p:cNvSpPr txBox="1"/>
          <p:nvPr/>
        </p:nvSpPr>
        <p:spPr>
          <a:xfrm>
            <a:off x="7872615" y="146703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2" name="Google Shape;167;p2">
            <a:extLst>
              <a:ext uri="{FF2B5EF4-FFF2-40B4-BE49-F238E27FC236}">
                <a16:creationId xmlns:a16="http://schemas.microsoft.com/office/drawing/2014/main" id="{8C38AF8F-F01B-446D-B648-A124E1E8C01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TextBox 43">
            <a:hlinkClick r:id="" action="ppaction://noaction">
              <a:snd r:embed="rId29" name="6_7.wav"/>
            </a:hlinkClick>
            <a:extLst>
              <a:ext uri="{FF2B5EF4-FFF2-40B4-BE49-F238E27FC236}">
                <a16:creationId xmlns:a16="http://schemas.microsoft.com/office/drawing/2014/main" id="{22FA7791-49A2-47B7-BFCA-DED3DF1A7259}"/>
              </a:ext>
            </a:extLst>
          </p:cNvPr>
          <p:cNvSpPr txBox="1"/>
          <p:nvPr/>
        </p:nvSpPr>
        <p:spPr>
          <a:xfrm>
            <a:off x="7872615" y="489262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hlinkClick r:id="" action="ppaction://noaction">
              <a:snd r:embed="rId29" name="6_7.wav"/>
            </a:hlinkClick>
            <a:extLst>
              <a:ext uri="{FF2B5EF4-FFF2-40B4-BE49-F238E27FC236}">
                <a16:creationId xmlns:a16="http://schemas.microsoft.com/office/drawing/2014/main" id="{7486AC60-2141-4D4C-82DB-1F403B4D30D3}"/>
              </a:ext>
            </a:extLst>
          </p:cNvPr>
          <p:cNvSpPr txBox="1"/>
          <p:nvPr/>
        </p:nvSpPr>
        <p:spPr>
          <a:xfrm>
            <a:off x="7903087" y="405555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a:t>
            </a:r>
          </a:p>
        </p:txBody>
      </p:sp>
      <p:sp>
        <p:nvSpPr>
          <p:cNvPr id="46" name="TextBox 45">
            <a:hlinkClick r:id="" action="ppaction://noaction">
              <a:snd r:embed="rId29" name="6_7.wav"/>
            </a:hlinkClick>
            <a:extLst>
              <a:ext uri="{FF2B5EF4-FFF2-40B4-BE49-F238E27FC236}">
                <a16:creationId xmlns:a16="http://schemas.microsoft.com/office/drawing/2014/main" id="{D23EBA39-BC6C-4B0B-8D19-6A83F1ED8ADA}"/>
              </a:ext>
            </a:extLst>
          </p:cNvPr>
          <p:cNvSpPr txBox="1"/>
          <p:nvPr/>
        </p:nvSpPr>
        <p:spPr>
          <a:xfrm>
            <a:off x="7868069" y="3191494"/>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pratique</a:t>
            </a: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6F_11.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6F_11.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6F_11.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6F_11.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6F_11.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6F_11.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6F_11.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6F_11.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6F_11.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6F_11.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6F_11.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6F_11.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6F_11.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6F_11.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6F_11.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6F_11.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6F_11.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6F_11.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4" grpId="0"/>
      <p:bldP spid="25" grpId="0"/>
      <p:bldP spid="27" grpId="0"/>
      <p:bldP spid="28" grpId="0"/>
      <p:bldP spid="30" grpId="0"/>
      <p:bldP spid="31" grpId="0"/>
      <p:bldP spid="32" grpId="0"/>
      <p:bldP spid="33" grpId="0"/>
      <p:bldP spid="34" grpId="0"/>
      <p:bldP spid="35"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Handout 1</a:t>
            </a:r>
            <a:endParaRPr lang="en-GB" sz="3200" dirty="0">
              <a:solidFill>
                <a:schemeClr val="bg1"/>
              </a:solidFill>
            </a:endParaRPr>
          </a:p>
        </p:txBody>
      </p:sp>
      <p:sp>
        <p:nvSpPr>
          <p:cNvPr id="78" name="Google Shape;167;p2">
            <a:extLst>
              <a:ext uri="{FF2B5EF4-FFF2-40B4-BE49-F238E27FC236}">
                <a16:creationId xmlns:a16="http://schemas.microsoft.com/office/drawing/2014/main" id="{6FF41E8D-F6D1-4B35-89C6-C3F312EEA5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467209" y="85340"/>
            <a:ext cx="676727" cy="521631"/>
          </a:xfrm>
          <a:prstGeom prst="rect">
            <a:avLst/>
          </a:prstGeom>
          <a:noFill/>
          <a:ln>
            <a:noFill/>
          </a:ln>
        </p:spPr>
      </p:pic>
      <p:sp>
        <p:nvSpPr>
          <p:cNvPr id="3" name="TextBox 2">
            <a:extLst>
              <a:ext uri="{FF2B5EF4-FFF2-40B4-BE49-F238E27FC236}">
                <a16:creationId xmlns:a16="http://schemas.microsoft.com/office/drawing/2014/main" id="{19697FF6-B414-4A4D-97AC-DD4797AD6312}"/>
              </a:ext>
            </a:extLst>
          </p:cNvPr>
          <p:cNvSpPr txBox="1"/>
          <p:nvPr/>
        </p:nvSpPr>
        <p:spPr>
          <a:xfrm>
            <a:off x="123171" y="734743"/>
            <a:ext cx="5702863"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Personne</a:t>
            </a:r>
            <a:r>
              <a:rPr lang="en-GB" sz="2000" dirty="0">
                <a:solidFill>
                  <a:srgbClr val="002060"/>
                </a:solidFill>
                <a:latin typeface="Century Gothic" panose="020B0502020202020204" pitchFamily="34" charset="0"/>
              </a:rPr>
              <a:t> A </a:t>
            </a:r>
            <a:r>
              <a:rPr lang="en-GB" sz="2000" dirty="0" err="1">
                <a:solidFill>
                  <a:srgbClr val="002060"/>
                </a:solidFill>
                <a:latin typeface="Century Gothic" panose="020B0502020202020204" pitchFamily="34" charset="0"/>
              </a:rPr>
              <a:t>écoute</a:t>
            </a:r>
            <a:r>
              <a:rPr lang="en-GB" sz="2000" dirty="0">
                <a:solidFill>
                  <a:srgbClr val="002060"/>
                </a:solidFill>
                <a:latin typeface="Century Gothic" panose="020B0502020202020204" pitchFamily="34" charset="0"/>
              </a:rPr>
              <a:t> et </a:t>
            </a:r>
            <a:r>
              <a:rPr lang="en-GB" sz="2000" dirty="0" err="1">
                <a:solidFill>
                  <a:srgbClr val="002060"/>
                </a:solidFill>
                <a:latin typeface="Century Gothic" panose="020B0502020202020204" pitchFamily="34" charset="0"/>
              </a:rPr>
              <a:t>coche</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B1EE5B34-ED15-4FE1-B9F3-6ABB1B62355E}"/>
              </a:ext>
            </a:extLst>
          </p:cNvPr>
          <p:cNvSpPr txBox="1"/>
          <p:nvPr/>
        </p:nvSpPr>
        <p:spPr>
          <a:xfrm>
            <a:off x="6102709" y="737966"/>
            <a:ext cx="5702863"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Personne</a:t>
            </a:r>
            <a:r>
              <a:rPr lang="en-GB" sz="2000" dirty="0">
                <a:solidFill>
                  <a:srgbClr val="002060"/>
                </a:solidFill>
                <a:latin typeface="Century Gothic" panose="020B0502020202020204" pitchFamily="34" charset="0"/>
              </a:rPr>
              <a:t> B </a:t>
            </a:r>
            <a:r>
              <a:rPr lang="en-GB" sz="2000" dirty="0" err="1">
                <a:solidFill>
                  <a:srgbClr val="002060"/>
                </a:solidFill>
                <a:latin typeface="Century Gothic" panose="020B0502020202020204" pitchFamily="34" charset="0"/>
              </a:rPr>
              <a:t>écoute</a:t>
            </a:r>
            <a:r>
              <a:rPr lang="en-GB" sz="2000" dirty="0">
                <a:solidFill>
                  <a:srgbClr val="002060"/>
                </a:solidFill>
                <a:latin typeface="Century Gothic" panose="020B0502020202020204" pitchFamily="34" charset="0"/>
              </a:rPr>
              <a:t> et </a:t>
            </a:r>
            <a:r>
              <a:rPr lang="en-GB" sz="2000" dirty="0" err="1">
                <a:solidFill>
                  <a:srgbClr val="002060"/>
                </a:solidFill>
                <a:latin typeface="Century Gothic" panose="020B0502020202020204" pitchFamily="34" charset="0"/>
              </a:rPr>
              <a:t>coche</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solidFill>
                <a:srgbClr val="002060"/>
              </a:solidFill>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FEDBB75B-D74B-4510-8752-AA27BCE4455C}"/>
              </a:ext>
            </a:extLst>
          </p:cNvPr>
          <p:cNvCxnSpPr/>
          <p:nvPr/>
        </p:nvCxnSpPr>
        <p:spPr>
          <a:xfrm>
            <a:off x="6096000" y="0"/>
            <a:ext cx="0" cy="68580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9813EBA0-849D-4729-8FC4-1181CBAB3E23}"/>
              </a:ext>
            </a:extLst>
          </p:cNvPr>
          <p:cNvGraphicFramePr>
            <a:graphicFrameLocks noGrp="1"/>
          </p:cNvGraphicFramePr>
          <p:nvPr>
            <p:extLst>
              <p:ext uri="{D42A27DB-BD31-4B8C-83A1-F6EECF244321}">
                <p14:modId xmlns:p14="http://schemas.microsoft.com/office/powerpoint/2010/main" val="2404013401"/>
              </p:ext>
            </p:extLst>
          </p:nvPr>
        </p:nvGraphicFramePr>
        <p:xfrm>
          <a:off x="724790" y="1262625"/>
          <a:ext cx="4335868" cy="4629834"/>
        </p:xfrm>
        <a:graphic>
          <a:graphicData uri="http://schemas.openxmlformats.org/drawingml/2006/table">
            <a:tbl>
              <a:tblPr firstRow="1" bandRow="1">
                <a:tableStyleId>{5940675A-B579-460E-94D1-54222C63F5DA}</a:tableStyleId>
              </a:tblPr>
              <a:tblGrid>
                <a:gridCol w="2167934">
                  <a:extLst>
                    <a:ext uri="{9D8B030D-6E8A-4147-A177-3AD203B41FA5}">
                      <a16:colId xmlns:a16="http://schemas.microsoft.com/office/drawing/2014/main" val="1201741526"/>
                    </a:ext>
                  </a:extLst>
                </a:gridCol>
                <a:gridCol w="2167934">
                  <a:extLst>
                    <a:ext uri="{9D8B030D-6E8A-4147-A177-3AD203B41FA5}">
                      <a16:colId xmlns:a16="http://schemas.microsoft.com/office/drawing/2014/main" val="2055904308"/>
                    </a:ext>
                  </a:extLst>
                </a:gridCol>
              </a:tblGrid>
              <a:tr h="514426">
                <a:tc>
                  <a:txBody>
                    <a:bodyPr/>
                    <a:lstStyle/>
                    <a:p>
                      <a:pPr marL="457200" indent="-457200">
                        <a:buAutoNum type="arabicPeriod"/>
                      </a:pPr>
                      <a:r>
                        <a:rPr lang="en-GB" sz="2000" dirty="0" err="1">
                          <a:solidFill>
                            <a:srgbClr val="002060"/>
                          </a:solidFill>
                          <a:latin typeface="Century Gothic" panose="020B0502020202020204" pitchFamily="34" charset="0"/>
                        </a:rPr>
                        <a:t>joli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7401643"/>
                  </a:ext>
                </a:extLst>
              </a:tr>
              <a:tr h="514426">
                <a:tc>
                  <a:txBody>
                    <a:bodyPr/>
                    <a:lstStyle/>
                    <a:p>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groupe</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675957499"/>
                  </a:ext>
                </a:extLst>
              </a:tr>
              <a:tr h="514426">
                <a:tc>
                  <a:txBody>
                    <a:bodyPr/>
                    <a:lstStyle/>
                    <a:p>
                      <a:r>
                        <a:rPr lang="en-GB" sz="2000" dirty="0">
                          <a:solidFill>
                            <a:srgbClr val="002060"/>
                          </a:solidFill>
                          <a:latin typeface="Century Gothic" panose="020B0502020202020204" pitchFamily="34" charset="0"/>
                        </a:rPr>
                        <a:t>3. </a:t>
                      </a:r>
                      <a:r>
                        <a:rPr lang="en-GB" sz="2000" dirty="0" err="1">
                          <a:solidFill>
                            <a:srgbClr val="002060"/>
                          </a:solidFill>
                          <a:latin typeface="Century Gothic" panose="020B0502020202020204" pitchFamily="34" charset="0"/>
                        </a:rPr>
                        <a:t>courageux</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64307530"/>
                  </a:ext>
                </a:extLst>
              </a:tr>
              <a:tr h="514426">
                <a:tc>
                  <a:txBody>
                    <a:bodyPr/>
                    <a:lstStyle/>
                    <a:p>
                      <a:r>
                        <a:rPr lang="en-GB" sz="2000" dirty="0">
                          <a:solidFill>
                            <a:srgbClr val="002060"/>
                          </a:solidFill>
                          <a:latin typeface="Century Gothic" panose="020B0502020202020204" pitchFamily="34" charset="0"/>
                        </a:rPr>
                        <a:t>4. </a:t>
                      </a:r>
                      <a:r>
                        <a:rPr lang="en-GB" sz="2000" dirty="0" err="1">
                          <a:solidFill>
                            <a:srgbClr val="002060"/>
                          </a:solidFill>
                          <a:latin typeface="Century Gothic" panose="020B0502020202020204" pitchFamily="34" charset="0"/>
                        </a:rPr>
                        <a:t>négatif</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269551667"/>
                  </a:ext>
                </a:extLst>
              </a:tr>
              <a:tr h="514426">
                <a:tc>
                  <a:txBody>
                    <a:bodyPr/>
                    <a:lstStyle/>
                    <a:p>
                      <a:r>
                        <a:rPr lang="en-GB" sz="2000" dirty="0">
                          <a:solidFill>
                            <a:srgbClr val="002060"/>
                          </a:solidFill>
                          <a:latin typeface="Century Gothic" panose="020B0502020202020204" pitchFamily="34" charset="0"/>
                        </a:rPr>
                        <a:t>5. </a:t>
                      </a:r>
                      <a:r>
                        <a:rPr lang="en-GB" sz="2000" dirty="0" err="1">
                          <a:solidFill>
                            <a:srgbClr val="002060"/>
                          </a:solidFill>
                          <a:latin typeface="Century Gothic" panose="020B0502020202020204" pitchFamily="34" charset="0"/>
                        </a:rPr>
                        <a:t>gymnastique</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052670815"/>
                  </a:ext>
                </a:extLst>
              </a:tr>
              <a:tr h="514426">
                <a:tc>
                  <a:txBody>
                    <a:bodyPr/>
                    <a:lstStyle/>
                    <a:p>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janvier</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23439450"/>
                  </a:ext>
                </a:extLst>
              </a:tr>
              <a:tr h="514426">
                <a:tc>
                  <a:txBody>
                    <a:bodyPr/>
                    <a:lstStyle/>
                    <a:p>
                      <a:r>
                        <a:rPr lang="en-GB" sz="2000" dirty="0">
                          <a:solidFill>
                            <a:srgbClr val="002060"/>
                          </a:solidFill>
                          <a:latin typeface="Century Gothic" panose="020B0502020202020204" pitchFamily="34" charset="0"/>
                        </a:rPr>
                        <a:t>7. </a:t>
                      </a:r>
                      <a:r>
                        <a:rPr lang="en-GB" sz="2000" dirty="0" err="1">
                          <a:solidFill>
                            <a:srgbClr val="002060"/>
                          </a:solidFill>
                          <a:latin typeface="Century Gothic" panose="020B0502020202020204" pitchFamily="34" charset="0"/>
                        </a:rPr>
                        <a:t>aujourd’hui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24865549"/>
                  </a:ext>
                </a:extLst>
              </a:tr>
              <a:tr h="514426">
                <a:tc>
                  <a:txBody>
                    <a:bodyPr/>
                    <a:lstStyle/>
                    <a:p>
                      <a:r>
                        <a:rPr lang="en-GB" sz="2000" dirty="0">
                          <a:solidFill>
                            <a:srgbClr val="002060"/>
                          </a:solidFill>
                          <a:latin typeface="Century Gothic" panose="020B0502020202020204" pitchFamily="34" charset="0"/>
                        </a:rPr>
                        <a:t>8. orange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2578382750"/>
                  </a:ext>
                </a:extLst>
              </a:tr>
              <a:tr h="514426">
                <a:tc>
                  <a:txBody>
                    <a:bodyPr/>
                    <a:lstStyle/>
                    <a:p>
                      <a:r>
                        <a:rPr lang="en-GB" sz="2000" dirty="0">
                          <a:solidFill>
                            <a:srgbClr val="002060"/>
                          </a:solidFill>
                          <a:latin typeface="Century Gothic" panose="020B0502020202020204" pitchFamily="34" charset="0"/>
                        </a:rPr>
                        <a:t>9. grand</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94554251"/>
                  </a:ext>
                </a:extLst>
              </a:tr>
            </a:tbl>
          </a:graphicData>
        </a:graphic>
      </p:graphicFrame>
      <p:graphicFrame>
        <p:nvGraphicFramePr>
          <p:cNvPr id="29" name="Table 6">
            <a:extLst>
              <a:ext uri="{FF2B5EF4-FFF2-40B4-BE49-F238E27FC236}">
                <a16:creationId xmlns:a16="http://schemas.microsoft.com/office/drawing/2014/main" id="{2A05F57E-4352-4FF4-AA56-158C8EB0D190}"/>
              </a:ext>
            </a:extLst>
          </p:cNvPr>
          <p:cNvGraphicFramePr>
            <a:graphicFrameLocks noGrp="1"/>
          </p:cNvGraphicFramePr>
          <p:nvPr>
            <p:extLst>
              <p:ext uri="{D42A27DB-BD31-4B8C-83A1-F6EECF244321}">
                <p14:modId xmlns:p14="http://schemas.microsoft.com/office/powerpoint/2010/main" val="3693522369"/>
              </p:ext>
            </p:extLst>
          </p:nvPr>
        </p:nvGraphicFramePr>
        <p:xfrm>
          <a:off x="7131344" y="1262625"/>
          <a:ext cx="4335868" cy="4629834"/>
        </p:xfrm>
        <a:graphic>
          <a:graphicData uri="http://schemas.openxmlformats.org/drawingml/2006/table">
            <a:tbl>
              <a:tblPr firstRow="1" bandRow="1">
                <a:tableStyleId>{5940675A-B579-460E-94D1-54222C63F5DA}</a:tableStyleId>
              </a:tblPr>
              <a:tblGrid>
                <a:gridCol w="2167934">
                  <a:extLst>
                    <a:ext uri="{9D8B030D-6E8A-4147-A177-3AD203B41FA5}">
                      <a16:colId xmlns:a16="http://schemas.microsoft.com/office/drawing/2014/main" val="1201741526"/>
                    </a:ext>
                  </a:extLst>
                </a:gridCol>
                <a:gridCol w="2167934">
                  <a:extLst>
                    <a:ext uri="{9D8B030D-6E8A-4147-A177-3AD203B41FA5}">
                      <a16:colId xmlns:a16="http://schemas.microsoft.com/office/drawing/2014/main" val="2055904308"/>
                    </a:ext>
                  </a:extLst>
                </a:gridCol>
              </a:tblGrid>
              <a:tr h="514426">
                <a:tc>
                  <a:txBody>
                    <a:bodyPr/>
                    <a:lstStyle/>
                    <a:p>
                      <a:pPr marL="0" indent="0">
                        <a:buNone/>
                      </a:pPr>
                      <a:r>
                        <a:rPr lang="en-GB" sz="2000" dirty="0">
                          <a:solidFill>
                            <a:srgbClr val="002060"/>
                          </a:solidFill>
                          <a:latin typeface="Century Gothic" panose="020B0502020202020204" pitchFamily="34" charset="0"/>
                        </a:rPr>
                        <a:t>1. voyage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7401643"/>
                  </a:ext>
                </a:extLst>
              </a:tr>
              <a:tr h="514426">
                <a:tc>
                  <a:txBody>
                    <a:bodyPr/>
                    <a:lstStyle/>
                    <a:p>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jeudi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675957499"/>
                  </a:ext>
                </a:extLst>
              </a:tr>
              <a:tr h="514426">
                <a:tc>
                  <a:txBody>
                    <a:bodyPr/>
                    <a:lstStyle/>
                    <a:p>
                      <a:r>
                        <a:rPr lang="en-GB" sz="2000" dirty="0">
                          <a:solidFill>
                            <a:srgbClr val="002060"/>
                          </a:solidFill>
                          <a:latin typeface="Century Gothic" panose="020B0502020202020204" pitchFamily="34" charset="0"/>
                        </a:rPr>
                        <a:t>3. magazine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64307530"/>
                  </a:ext>
                </a:extLst>
              </a:tr>
              <a:tr h="514426">
                <a:tc>
                  <a:txBody>
                    <a:bodyPr/>
                    <a:lstStyle/>
                    <a:p>
                      <a:r>
                        <a:rPr lang="en-GB" sz="2000" dirty="0">
                          <a:solidFill>
                            <a:srgbClr val="002060"/>
                          </a:solidFill>
                          <a:latin typeface="Century Gothic" panose="020B0502020202020204" pitchFamily="34" charset="0"/>
                        </a:rPr>
                        <a:t>4. organiser</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269551667"/>
                  </a:ext>
                </a:extLst>
              </a:tr>
              <a:tr h="514426">
                <a:tc>
                  <a:txBody>
                    <a:bodyPr/>
                    <a:lstStyle/>
                    <a:p>
                      <a:r>
                        <a:rPr lang="en-GB" sz="2000" dirty="0">
                          <a:solidFill>
                            <a:srgbClr val="002060"/>
                          </a:solidFill>
                          <a:latin typeface="Century Gothic" panose="020B0502020202020204" pitchFamily="34" charset="0"/>
                        </a:rPr>
                        <a:t>5. intelligent</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052670815"/>
                  </a:ext>
                </a:extLst>
              </a:tr>
              <a:tr h="514426">
                <a:tc>
                  <a:txBody>
                    <a:bodyPr/>
                    <a:lstStyle/>
                    <a:p>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génial</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23439450"/>
                  </a:ext>
                </a:extLst>
              </a:tr>
              <a:tr h="514426">
                <a:tc>
                  <a:txBody>
                    <a:bodyPr/>
                    <a:lstStyle/>
                    <a:p>
                      <a:r>
                        <a:rPr lang="en-GB" sz="2000" dirty="0">
                          <a:solidFill>
                            <a:srgbClr val="002060"/>
                          </a:solidFill>
                          <a:latin typeface="Century Gothic" panose="020B0502020202020204" pitchFamily="34" charset="0"/>
                        </a:rPr>
                        <a:t>7. image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24865549"/>
                  </a:ext>
                </a:extLst>
              </a:tr>
              <a:tr h="514426">
                <a:tc>
                  <a:txBody>
                    <a:bodyPr/>
                    <a:lstStyle/>
                    <a:p>
                      <a:r>
                        <a:rPr lang="en-GB" sz="2000" dirty="0">
                          <a:solidFill>
                            <a:srgbClr val="002060"/>
                          </a:solidFill>
                          <a:latin typeface="Century Gothic" panose="020B0502020202020204" pitchFamily="34" charset="0"/>
                        </a:rPr>
                        <a:t>8. </a:t>
                      </a:r>
                      <a:r>
                        <a:rPr lang="en-GB" sz="2000" dirty="0" err="1">
                          <a:solidFill>
                            <a:srgbClr val="002060"/>
                          </a:solidFill>
                          <a:latin typeface="Century Gothic" panose="020B0502020202020204" pitchFamily="34" charset="0"/>
                        </a:rPr>
                        <a:t>anglais</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2578382750"/>
                  </a:ext>
                </a:extLst>
              </a:tr>
              <a:tr h="514426">
                <a:tc>
                  <a:txBody>
                    <a:bodyPr/>
                    <a:lstStyle/>
                    <a:p>
                      <a:r>
                        <a:rPr lang="en-GB" sz="2000" dirty="0">
                          <a:solidFill>
                            <a:srgbClr val="002060"/>
                          </a:solidFill>
                          <a:latin typeface="Century Gothic" panose="020B0502020202020204" pitchFamily="34" charset="0"/>
                        </a:rPr>
                        <a:t>9. message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94554251"/>
                  </a:ext>
                </a:extLst>
              </a:tr>
            </a:tbl>
          </a:graphicData>
        </a:graphic>
      </p:graphicFrame>
      <p:sp>
        <p:nvSpPr>
          <p:cNvPr id="9" name="TextBox 8">
            <a:extLst>
              <a:ext uri="{FF2B5EF4-FFF2-40B4-BE49-F238E27FC236}">
                <a16:creationId xmlns:a16="http://schemas.microsoft.com/office/drawing/2014/main" id="{1E5B9DBE-105C-4BF4-846A-03ADB5CD56A2}"/>
              </a:ext>
            </a:extLst>
          </p:cNvPr>
          <p:cNvSpPr txBox="1"/>
          <p:nvPr/>
        </p:nvSpPr>
        <p:spPr>
          <a:xfrm>
            <a:off x="123171" y="6060530"/>
            <a:ext cx="5982112" cy="584775"/>
          </a:xfrm>
          <a:prstGeom prst="rect">
            <a:avLst/>
          </a:prstGeom>
          <a:noFill/>
        </p:spPr>
        <p:txBody>
          <a:bodyPr wrap="square" rtlCol="0">
            <a:spAutoFit/>
          </a:bodyPr>
          <a:lstStyle/>
          <a:p>
            <a:r>
              <a:rPr lang="en-GB" sz="1600" b="1" dirty="0">
                <a:solidFill>
                  <a:srgbClr val="002060"/>
                </a:solidFill>
                <a:latin typeface="Century Gothic" panose="020B0502020202020204" pitchFamily="34" charset="0"/>
              </a:rPr>
              <a:t>Note</a:t>
            </a:r>
            <a:r>
              <a:rPr lang="en-GB" sz="1600" dirty="0">
                <a:solidFill>
                  <a:srgbClr val="002060"/>
                </a:solidFill>
                <a:latin typeface="Century Gothic" panose="020B0502020202020204" pitchFamily="34" charset="0"/>
              </a:rPr>
              <a:t>: Your partner should </a:t>
            </a:r>
            <a:r>
              <a:rPr lang="en-GB" sz="1600" u="sng" dirty="0">
                <a:solidFill>
                  <a:srgbClr val="002060"/>
                </a:solidFill>
                <a:latin typeface="Century Gothic" panose="020B0502020202020204" pitchFamily="34" charset="0"/>
              </a:rPr>
              <a:t>not</a:t>
            </a:r>
            <a:r>
              <a:rPr lang="en-GB" sz="1600" dirty="0">
                <a:solidFill>
                  <a:srgbClr val="002060"/>
                </a:solidFill>
                <a:latin typeface="Century Gothic" panose="020B0502020202020204" pitchFamily="34" charset="0"/>
              </a:rPr>
              <a:t> read aloud </a:t>
            </a:r>
            <a:r>
              <a:rPr lang="en-GB" sz="1600" dirty="0" err="1">
                <a:solidFill>
                  <a:srgbClr val="002060"/>
                </a:solidFill>
                <a:latin typeface="Century Gothic" panose="020B0502020202020204" pitchFamily="34" charset="0"/>
              </a:rPr>
              <a:t>groupe</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négatif</a:t>
            </a:r>
            <a:r>
              <a:rPr lang="en-GB" sz="1600" dirty="0">
                <a:solidFill>
                  <a:srgbClr val="002060"/>
                </a:solidFill>
                <a:latin typeface="Century Gothic" panose="020B0502020202020204" pitchFamily="34" charset="0"/>
              </a:rPr>
              <a:t> or grand because they have the hard [g] sound.</a:t>
            </a:r>
          </a:p>
        </p:txBody>
      </p:sp>
      <p:sp>
        <p:nvSpPr>
          <p:cNvPr id="31" name="TextBox 30">
            <a:extLst>
              <a:ext uri="{FF2B5EF4-FFF2-40B4-BE49-F238E27FC236}">
                <a16:creationId xmlns:a16="http://schemas.microsoft.com/office/drawing/2014/main" id="{9737119D-7CC1-4A8B-BC1E-B9F1B3AB7DD9}"/>
              </a:ext>
            </a:extLst>
          </p:cNvPr>
          <p:cNvSpPr txBox="1"/>
          <p:nvPr/>
        </p:nvSpPr>
        <p:spPr>
          <a:xfrm>
            <a:off x="6209888" y="6060530"/>
            <a:ext cx="6078004" cy="584775"/>
          </a:xfrm>
          <a:prstGeom prst="rect">
            <a:avLst/>
          </a:prstGeom>
          <a:noFill/>
        </p:spPr>
        <p:txBody>
          <a:bodyPr wrap="square" rtlCol="0">
            <a:spAutoFit/>
          </a:bodyPr>
          <a:lstStyle/>
          <a:p>
            <a:r>
              <a:rPr lang="en-GB" sz="1600" b="1" dirty="0">
                <a:solidFill>
                  <a:srgbClr val="002060"/>
                </a:solidFill>
                <a:latin typeface="Century Gothic" panose="020B0502020202020204" pitchFamily="34" charset="0"/>
              </a:rPr>
              <a:t>Note</a:t>
            </a:r>
            <a:r>
              <a:rPr lang="en-GB" sz="1600" dirty="0">
                <a:solidFill>
                  <a:srgbClr val="002060"/>
                </a:solidFill>
                <a:latin typeface="Century Gothic" panose="020B0502020202020204" pitchFamily="34" charset="0"/>
              </a:rPr>
              <a:t>: Your partner should </a:t>
            </a:r>
            <a:r>
              <a:rPr lang="en-GB" sz="1600" u="sng" dirty="0">
                <a:solidFill>
                  <a:srgbClr val="002060"/>
                </a:solidFill>
                <a:latin typeface="Century Gothic" panose="020B0502020202020204" pitchFamily="34" charset="0"/>
              </a:rPr>
              <a:t>not</a:t>
            </a:r>
            <a:r>
              <a:rPr lang="en-GB" sz="1600" dirty="0">
                <a:solidFill>
                  <a:srgbClr val="002060"/>
                </a:solidFill>
                <a:latin typeface="Century Gothic" panose="020B0502020202020204" pitchFamily="34" charset="0"/>
              </a:rPr>
              <a:t> read aloud magazine, organiser or </a:t>
            </a:r>
            <a:r>
              <a:rPr lang="en-GB" sz="1600" dirty="0" err="1">
                <a:solidFill>
                  <a:srgbClr val="002060"/>
                </a:solidFill>
                <a:latin typeface="Century Gothic" panose="020B0502020202020204" pitchFamily="34" charset="0"/>
              </a:rPr>
              <a:t>anglais</a:t>
            </a:r>
            <a:r>
              <a:rPr lang="en-GB" sz="1600" dirty="0">
                <a:solidFill>
                  <a:srgbClr val="002060"/>
                </a:solidFill>
                <a:latin typeface="Century Gothic" panose="020B0502020202020204" pitchFamily="34" charset="0"/>
              </a:rPr>
              <a:t> because they have the hard [g] sound.</a:t>
            </a:r>
          </a:p>
        </p:txBody>
      </p:sp>
    </p:spTree>
    <p:extLst>
      <p:ext uri="{BB962C8B-B14F-4D97-AF65-F5344CB8AC3E}">
        <p14:creationId xmlns:p14="http://schemas.microsoft.com/office/powerpoint/2010/main" val="3494991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476742597"/>
              </p:ext>
            </p:extLst>
          </p:nvPr>
        </p:nvGraphicFramePr>
        <p:xfrm>
          <a:off x="345672" y="1078021"/>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3172633">
                  <a:extLst>
                    <a:ext uri="{9D8B030D-6E8A-4147-A177-3AD203B41FA5}">
                      <a16:colId xmlns:a16="http://schemas.microsoft.com/office/drawing/2014/main" val="274413866"/>
                    </a:ext>
                  </a:extLst>
                </a:gridCol>
                <a:gridCol w="2509189">
                  <a:extLst>
                    <a:ext uri="{9D8B030D-6E8A-4147-A177-3AD203B41FA5}">
                      <a16:colId xmlns:a16="http://schemas.microsoft.com/office/drawing/2014/main" val="2706468897"/>
                    </a:ext>
                  </a:extLst>
                </a:gridCol>
              </a:tblGrid>
              <a:tr h="861398">
                <a:tc rowSpan="2">
                  <a:txBody>
                    <a:bodyPr/>
                    <a:lstStyle/>
                    <a:p>
                      <a:r>
                        <a:rPr lang="en-GB" sz="2800"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et</a:t>
                      </a:r>
                    </a:p>
                  </a:txBody>
                  <a:tcPr/>
                </a:tc>
                <a:tc>
                  <a:txBody>
                    <a:bodyPr/>
                    <a:lstStyle/>
                    <a:p>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s-ES_tradnl" sz="2800" b="1" kern="1200" dirty="0">
                          <a:solidFill>
                            <a:srgbClr val="002060"/>
                          </a:solidFill>
                          <a:effectLst/>
                          <a:latin typeface="Century Gothic" panose="020B0502020202020204" pitchFamily="34" charset="0"/>
                          <a:ea typeface="+mn-ea"/>
                          <a:cs typeface="+mn-cs"/>
                        </a:rPr>
                        <a:t>mais</a:t>
                      </a:r>
                      <a:endParaRPr lang="en-GB" sz="3600" b="1" dirty="0">
                        <a:solidFill>
                          <a:srgbClr val="002060"/>
                        </a:solidFill>
                        <a:latin typeface="Century Gothic" panose="020B0502020202020204" pitchFamily="34" charset="0"/>
                      </a:endParaRPr>
                    </a:p>
                  </a:txBody>
                  <a:tcPr/>
                </a:tc>
                <a:tc>
                  <a:txBody>
                    <a:bodyPr/>
                    <a:lstStyle/>
                    <a:p>
                      <a:r>
                        <a:rPr lang="en-GB" sz="2400" b="1" kern="0" dirty="0">
                          <a:solidFill>
                            <a:srgbClr val="002060"/>
                          </a:solidFill>
                          <a:latin typeface="Century Gothic" panose="020B0502020202020204" pitchFamily="34" charset="0"/>
                          <a:cs typeface="Arial"/>
                          <a:sym typeface="Arial"/>
                        </a:rPr>
                        <a:t>le sport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utile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chanson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pratique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comment ?</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il</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as</a:t>
                      </a:r>
                    </a:p>
                  </a:txBody>
                  <a:tcPr/>
                </a:tc>
                <a:tc>
                  <a:txBody>
                    <a:bodyPr/>
                    <a:lstStyle/>
                    <a:p>
                      <a:r>
                        <a:rPr lang="en-GB" sz="2400" b="1" dirty="0">
                          <a:solidFill>
                            <a:srgbClr val="002060"/>
                          </a:solidFill>
                          <a:latin typeface="Century Gothic" panose="020B0502020202020204" pitchFamily="34" charset="0"/>
                        </a:rPr>
                        <a:t>le mal</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peur</a:t>
                      </a:r>
                    </a:p>
                  </a:txBody>
                  <a:tcPr/>
                </a:tc>
                <a:tc>
                  <a:txBody>
                    <a:bodyPr/>
                    <a:lstStyle/>
                    <a:p>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6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9" name="Google Shape;167;p2">
            <a:extLst>
              <a:ext uri="{FF2B5EF4-FFF2-40B4-BE49-F238E27FC236}">
                <a16:creationId xmlns:a16="http://schemas.microsoft.com/office/drawing/2014/main" id="{6C960B98-448A-4784-8129-69F9AEE3A587}"/>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771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1347065284"/>
              </p:ext>
            </p:extLst>
          </p:nvPr>
        </p:nvGraphicFramePr>
        <p:xfrm>
          <a:off x="460682" y="1060911"/>
          <a:ext cx="9810698" cy="5168388"/>
        </p:xfrm>
        <a:graphic>
          <a:graphicData uri="http://schemas.openxmlformats.org/drawingml/2006/table">
            <a:tbl>
              <a:tblPr firstRow="1" bandRow="1">
                <a:tableStyleId>{5940675A-B579-460E-94D1-54222C63F5DA}</a:tableStyleId>
              </a:tblPr>
              <a:tblGrid>
                <a:gridCol w="1600245">
                  <a:extLst>
                    <a:ext uri="{9D8B030D-6E8A-4147-A177-3AD203B41FA5}">
                      <a16:colId xmlns:a16="http://schemas.microsoft.com/office/drawing/2014/main" val="1203737284"/>
                    </a:ext>
                  </a:extLst>
                </a:gridCol>
                <a:gridCol w="2745535">
                  <a:extLst>
                    <a:ext uri="{9D8B030D-6E8A-4147-A177-3AD203B41FA5}">
                      <a16:colId xmlns:a16="http://schemas.microsoft.com/office/drawing/2014/main" val="1810222861"/>
                    </a:ext>
                  </a:extLst>
                </a:gridCol>
                <a:gridCol w="3071446">
                  <a:extLst>
                    <a:ext uri="{9D8B030D-6E8A-4147-A177-3AD203B41FA5}">
                      <a16:colId xmlns:a16="http://schemas.microsoft.com/office/drawing/2014/main" val="274413866"/>
                    </a:ext>
                  </a:extLst>
                </a:gridCol>
                <a:gridCol w="239347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sport</a:t>
                      </a:r>
                    </a:p>
                  </a:txBody>
                  <a:tcPr/>
                </a:tc>
                <a:tc>
                  <a:txBody>
                    <a:bodyPr/>
                    <a:lstStyle/>
                    <a:p>
                      <a:r>
                        <a:rPr lang="en-GB" sz="2400" b="1" dirty="0">
                          <a:solidFill>
                            <a:srgbClr val="002060"/>
                          </a:solidFill>
                          <a:latin typeface="Century Gothic" panose="020B0502020202020204" pitchFamily="34" charset="0"/>
                        </a:rPr>
                        <a:t>also</a:t>
                      </a:r>
                    </a:p>
                  </a:txBody>
                  <a:tcPr/>
                </a:tc>
                <a:tc>
                  <a:txBody>
                    <a:bodyPr/>
                    <a:lstStyle/>
                    <a:p>
                      <a:r>
                        <a:rPr lang="en-GB" sz="2400" b="1" dirty="0">
                          <a:solidFill>
                            <a:srgbClr val="002060"/>
                          </a:solidFill>
                          <a:latin typeface="Century Gothic" panose="020B0502020202020204" pitchFamily="34" charset="0"/>
                        </a:rPr>
                        <a:t>and</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prefer, preferring</a:t>
                      </a:r>
                    </a:p>
                  </a:txBody>
                  <a:tcPr/>
                </a:tc>
                <a:tc>
                  <a:txBody>
                    <a:bodyPr/>
                    <a:lstStyle/>
                    <a:p>
                      <a:r>
                        <a:rPr lang="en-GB" sz="2400" b="1" dirty="0">
                          <a:solidFill>
                            <a:srgbClr val="002060"/>
                          </a:solidFill>
                          <a:latin typeface="Century Gothic" panose="020B0502020202020204" pitchFamily="34" charset="0"/>
                        </a:rPr>
                        <a:t>but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practical</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song</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useful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it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ache, pain</a:t>
                      </a:r>
                    </a:p>
                  </a:txBody>
                  <a:tcPr/>
                </a:tc>
                <a:tc>
                  <a:txBody>
                    <a:bodyPr/>
                    <a:lstStyle/>
                    <a:p>
                      <a:r>
                        <a:rPr lang="en-GB" sz="2400" b="1" dirty="0">
                          <a:solidFill>
                            <a:srgbClr val="002060"/>
                          </a:solidFill>
                          <a:latin typeface="Century Gothic" panose="020B0502020202020204" pitchFamily="34" charset="0"/>
                        </a:rPr>
                        <a:t>cold</a:t>
                      </a:r>
                    </a:p>
                  </a:txBody>
                  <a:tcPr/>
                </a:tc>
                <a:tc>
                  <a:txBody>
                    <a:bodyPr/>
                    <a:lstStyle/>
                    <a:p>
                      <a:r>
                        <a:rPr lang="en-GB" sz="2400" b="1"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fear</a:t>
                      </a:r>
                    </a:p>
                  </a:txBody>
                  <a:tcPr/>
                </a:tc>
                <a:tc>
                  <a:txBody>
                    <a:bodyPr/>
                    <a:lstStyle/>
                    <a:p>
                      <a:r>
                        <a:rPr lang="en-GB" sz="2400" b="1" dirty="0">
                          <a:solidFill>
                            <a:srgbClr val="002060"/>
                          </a:solidFill>
                          <a:latin typeface="Century Gothic" panose="020B0502020202020204" pitchFamily="34" charset="0"/>
                        </a:rPr>
                        <a:t>he has</a:t>
                      </a:r>
                    </a:p>
                  </a:txBody>
                  <a:tcPr/>
                </a:tc>
                <a:tc>
                  <a:txBody>
                    <a:bodyPr/>
                    <a:lstStyle/>
                    <a:p>
                      <a:r>
                        <a:rPr lang="en-GB" sz="2400" b="1" dirty="0">
                          <a:solidFill>
                            <a:srgbClr val="002060"/>
                          </a:solidFill>
                          <a:latin typeface="Century Gothic" panose="020B0502020202020204" pitchFamily="34" charset="0"/>
                        </a:rPr>
                        <a:t>hot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3" name="6_2.wav"/>
            </a:hlinkClick>
            <a:extLst>
              <a:ext uri="{FF2B5EF4-FFF2-40B4-BE49-F238E27FC236}">
                <a16:creationId xmlns:a16="http://schemas.microsoft.com/office/drawing/2014/main" id="{26E49D80-89C5-409C-B5AA-4477A7C9E9A1}"/>
              </a:ext>
            </a:extLst>
          </p:cNvPr>
          <p:cNvSpPr txBox="1"/>
          <p:nvPr/>
        </p:nvSpPr>
        <p:spPr>
          <a:xfrm>
            <a:off x="3033635" y="147377"/>
            <a:ext cx="80910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Can you get at least 15 points?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4"/>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6"/>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2" name="Google Shape;167;p2">
            <a:extLst>
              <a:ext uri="{FF2B5EF4-FFF2-40B4-BE49-F238E27FC236}">
                <a16:creationId xmlns:a16="http://schemas.microsoft.com/office/drawing/2014/main" id="{8C38AF8F-F01B-446D-B648-A124E1E8C01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372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pic>
        <p:nvPicPr>
          <p:cNvPr id="4" name="j  g (soft) ">
            <a:hlinkClick r:id="" action="ppaction://media"/>
            <a:extLst>
              <a:ext uri="{FF2B5EF4-FFF2-40B4-BE49-F238E27FC236}">
                <a16:creationId xmlns:a16="http://schemas.microsoft.com/office/drawing/2014/main" id="{B9E9E529-A7C7-4673-8553-A1E3E2E39D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5844" r="7448"/>
          <a:stretch/>
        </p:blipFill>
        <p:spPr>
          <a:xfrm>
            <a:off x="440458" y="1458418"/>
            <a:ext cx="2995175" cy="2196346"/>
          </a:xfrm>
          <a:prstGeom prst="rect">
            <a:avLst/>
          </a:prstGeom>
        </p:spPr>
      </p:pic>
      <p:pic>
        <p:nvPicPr>
          <p:cNvPr id="5" name="jour (RT3W6)">
            <a:hlinkClick r:id="" action="ppaction://media"/>
            <a:extLst>
              <a:ext uri="{FF2B5EF4-FFF2-40B4-BE49-F238E27FC236}">
                <a16:creationId xmlns:a16="http://schemas.microsoft.com/office/drawing/2014/main" id="{903DA478-64B8-4C6E-8E8F-3C5744B80F6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6866" r="10282"/>
          <a:stretch/>
        </p:blipFill>
        <p:spPr>
          <a:xfrm>
            <a:off x="8481857" y="3395697"/>
            <a:ext cx="2970323" cy="2293428"/>
          </a:xfrm>
          <a:prstGeom prst="rect">
            <a:avLst/>
          </a:prstGeom>
        </p:spPr>
      </p:pic>
    </p:spTree>
    <p:extLst>
      <p:ext uri="{BB962C8B-B14F-4D97-AF65-F5344CB8AC3E}">
        <p14:creationId xmlns:p14="http://schemas.microsoft.com/office/powerpoint/2010/main" val="348795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8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1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1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5"/>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lang="en-GB" sz="4800" dirty="0" err="1">
                <a:solidFill>
                  <a:srgbClr val="002060"/>
                </a:solidFill>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lang="en-GB" sz="4800" dirty="0">
                <a:solidFill>
                  <a:srgbClr val="002060"/>
                </a:solidFill>
                <a:latin typeface="Century Gothic" panose="020B0502020202020204" pitchFamily="34" charset="0"/>
              </a:rPr>
              <a:t>ai</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lang="en-GB" sz="4800" dirty="0" err="1">
                <a:solidFill>
                  <a:srgbClr val="002060"/>
                </a:solidFill>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lang="en-GB" sz="4800" b="1" dirty="0">
                <a:solidFill>
                  <a:srgbClr val="FF0066"/>
                </a:solidFill>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lvl="0" algn="ctr">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lang="en-GB" sz="8000" dirty="0">
                <a:solidFill>
                  <a:srgbClr val="002060"/>
                </a:solidFill>
                <a:latin typeface="Century Gothic" panose="020B0502020202020204" pitchFamily="34" charset="0"/>
              </a:rPr>
              <a:t>our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
        <p:nvSpPr>
          <p:cNvPr id="3" name="Speech Bubble: Rectangle with Corners Rounded 2">
            <a:extLst>
              <a:ext uri="{FF2B5EF4-FFF2-40B4-BE49-F238E27FC236}">
                <a16:creationId xmlns:a16="http://schemas.microsoft.com/office/drawing/2014/main" id="{A4B8FC72-DB78-C67D-196E-F8F9622B4D86}"/>
              </a:ext>
            </a:extLst>
          </p:cNvPr>
          <p:cNvSpPr/>
          <p:nvPr/>
        </p:nvSpPr>
        <p:spPr>
          <a:xfrm>
            <a:off x="4685690" y="108990"/>
            <a:ext cx="4920499" cy="1167369"/>
          </a:xfrm>
          <a:prstGeom prst="wedgeRoundRectCallout">
            <a:avLst>
              <a:gd name="adj1" fmla="val -67674"/>
              <a:gd name="adj2" fmla="val -142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before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o</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u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is a hard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sound. Before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e </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and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i</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g</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is soft and sounds the same as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j</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a:t>
            </a:r>
          </a:p>
        </p:txBody>
      </p:sp>
    </p:spTree>
    <p:extLst>
      <p:ext uri="{BB962C8B-B14F-4D97-AF65-F5344CB8AC3E}">
        <p14:creationId xmlns:p14="http://schemas.microsoft.com/office/powerpoint/2010/main" val="86345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1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_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subTnLst>
                                    <p:audio>
                                      <p:cMediaNode>
                                        <p:cTn display="0" masterRel="sameClick">
                                          <p:stCondLst>
                                            <p:cond evt="begin" delay="0">
                                              <p:tn val="33"/>
                                            </p:cond>
                                          </p:stCondLst>
                                          <p:endCondLst>
                                            <p:cond evt="onStopAudio" delay="0">
                                              <p:tgtEl>
                                                <p:sldTgt/>
                                              </p:tgtEl>
                                            </p:cond>
                                          </p:endCondLst>
                                        </p:cTn>
                                        <p:tgtEl>
                                          <p:sndTgt r:embed="rId6" name="1_4.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1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1_5.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0" name="Picture 99" descr="Background pattern&#10;&#10;Description automatically generated with medium confidence">
            <a:extLst>
              <a:ext uri="{FF2B5EF4-FFF2-40B4-BE49-F238E27FC236}">
                <a16:creationId xmlns:a16="http://schemas.microsoft.com/office/drawing/2014/main" id="{F4D9BE2E-992D-4AEA-9015-AF122FACE67C}"/>
              </a:ext>
            </a:extLst>
          </p:cNvPr>
          <p:cNvPicPr>
            <a:picLocks noChangeAspect="1"/>
          </p:cNvPicPr>
          <p:nvPr/>
        </p:nvPicPr>
        <p:blipFill rotWithShape="1">
          <a:blip r:embed="rId4">
            <a:extLst>
              <a:ext uri="{28A0092B-C50C-407E-A947-70E740481C1C}">
                <a14:useLocalDpi xmlns:a14="http://schemas.microsoft.com/office/drawing/2010/main" val="0"/>
              </a:ext>
            </a:extLst>
          </a:blip>
          <a:srcRect b="9874"/>
          <a:stretch/>
        </p:blipFill>
        <p:spPr>
          <a:xfrm>
            <a:off x="-2025" y="-26145"/>
            <a:ext cx="12192000" cy="6884145"/>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Follow up 1a: </a:t>
            </a:r>
            <a:endParaRPr lang="en-GB" sz="3200" dirty="0">
              <a:solidFill>
                <a:schemeClr val="bg1"/>
              </a:solidFill>
            </a:endParaRPr>
          </a:p>
        </p:txBody>
      </p:sp>
      <p:sp>
        <p:nvSpPr>
          <p:cNvPr id="78" name="Google Shape;167;p2">
            <a:extLst>
              <a:ext uri="{FF2B5EF4-FFF2-40B4-BE49-F238E27FC236}">
                <a16:creationId xmlns:a16="http://schemas.microsoft.com/office/drawing/2014/main" id="{6FF41E8D-F6D1-4B35-89C6-C3F312EEA5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raphic 95" descr="Teacher">
            <a:extLst>
              <a:ext uri="{FF2B5EF4-FFF2-40B4-BE49-F238E27FC236}">
                <a16:creationId xmlns:a16="http://schemas.microsoft.com/office/drawing/2014/main" id="{AFB0F5F0-9D86-43A3-887C-1E7ED89DED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4822" y="404307"/>
            <a:ext cx="1052119" cy="914400"/>
          </a:xfrm>
          <a:prstGeom prst="rect">
            <a:avLst/>
          </a:prstGeom>
        </p:spPr>
      </p:pic>
      <p:sp>
        <p:nvSpPr>
          <p:cNvPr id="97" name="Speech Bubble: Rectangle with Corners Rounded 96">
            <a:extLst>
              <a:ext uri="{FF2B5EF4-FFF2-40B4-BE49-F238E27FC236}">
                <a16:creationId xmlns:a16="http://schemas.microsoft.com/office/drawing/2014/main" id="{7248C6A1-9398-447A-B3BF-380BDD9CF442}"/>
              </a:ext>
            </a:extLst>
          </p:cNvPr>
          <p:cNvSpPr/>
          <p:nvPr/>
        </p:nvSpPr>
        <p:spPr>
          <a:xfrm>
            <a:off x="3898374" y="58980"/>
            <a:ext cx="2943971" cy="802527"/>
          </a:xfrm>
          <a:prstGeom prst="wedgeRoundRectCallout">
            <a:avLst>
              <a:gd name="adj1" fmla="val -63193"/>
              <a:gd name="adj2" fmla="val 331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98" name="Google Shape;108;p3">
            <a:hlinkClick r:id="" action="ppaction://noaction">
              <a:snd r:embed="rId7" name="T3_W6F_4.1.wav"/>
            </a:hlinkClick>
            <a:extLst>
              <a:ext uri="{FF2B5EF4-FFF2-40B4-BE49-F238E27FC236}">
                <a16:creationId xmlns:a16="http://schemas.microsoft.com/office/drawing/2014/main" id="{4BC7926B-4FC9-4941-8451-28CFCCF9B30D}"/>
              </a:ext>
            </a:extLst>
          </p:cNvPr>
          <p:cNvSpPr txBox="1"/>
          <p:nvPr/>
        </p:nvSpPr>
        <p:spPr>
          <a:xfrm>
            <a:off x="3898374" y="44765"/>
            <a:ext cx="29439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chemeClr val="bg1"/>
                </a:solidFill>
                <a:latin typeface="Century Gothic" panose="020B0502020202020204" pitchFamily="34" charset="0"/>
                <a:ea typeface="Calibri"/>
                <a:sym typeface="Calibri"/>
              </a:rPr>
              <a:t>Prononce</a:t>
            </a:r>
            <a:r>
              <a:rPr lang="en-GB" sz="2400" b="1" spc="-1" dirty="0">
                <a:solidFill>
                  <a:schemeClr val="bg1"/>
                </a:solidFill>
                <a:latin typeface="Century Gothic" panose="020B0502020202020204" pitchFamily="34" charset="0"/>
                <a:ea typeface="Calibri"/>
                <a:sym typeface="Calibri"/>
              </a:rPr>
              <a:t> les mots avec [j, soft 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99" name="TextBox 98">
            <a:extLst>
              <a:ext uri="{FF2B5EF4-FFF2-40B4-BE49-F238E27FC236}">
                <a16:creationId xmlns:a16="http://schemas.microsoft.com/office/drawing/2014/main" id="{82EBCBAA-E2C9-4441-8C3F-DFC327791ED6}"/>
              </a:ext>
            </a:extLst>
          </p:cNvPr>
          <p:cNvSpPr txBox="1"/>
          <p:nvPr/>
        </p:nvSpPr>
        <p:spPr>
          <a:xfrm>
            <a:off x="6842345" y="119481"/>
            <a:ext cx="4984309"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parle.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164" name="Google Shape;164;p2" descr="Speech Icon, Voice, Talking, Audio, Speech"/>
          <p:cNvPicPr preferRelativeResize="0"/>
          <p:nvPr/>
        </p:nvPicPr>
        <p:blipFill rotWithShape="1">
          <a:blip r:embed="rId8">
            <a:alphaModFix/>
          </a:blip>
          <a:srcRect/>
          <a:stretch/>
        </p:blipFill>
        <p:spPr>
          <a:xfrm>
            <a:off x="11367769" y="85340"/>
            <a:ext cx="776168" cy="776168"/>
          </a:xfrm>
          <a:prstGeom prst="rect">
            <a:avLst/>
          </a:prstGeom>
          <a:noFill/>
          <a:ln>
            <a:noFill/>
          </a:ln>
        </p:spPr>
      </p:pic>
      <p:pic>
        <p:nvPicPr>
          <p:cNvPr id="102" name="Picture 101" descr="A picture containing shape&#10;&#10;Description automatically generated">
            <a:extLst>
              <a:ext uri="{FF2B5EF4-FFF2-40B4-BE49-F238E27FC236}">
                <a16:creationId xmlns:a16="http://schemas.microsoft.com/office/drawing/2014/main" id="{7AB39151-1CB0-4CA2-8671-BDA63E18575E}"/>
              </a:ext>
            </a:extLst>
          </p:cNvPr>
          <p:cNvPicPr>
            <a:picLocks noChangeAspect="1"/>
          </p:cNvPicPr>
          <p:nvPr/>
        </p:nvPicPr>
        <p:blipFill>
          <a:blip r:embed="rId9">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pic>
        <p:nvPicPr>
          <p:cNvPr id="103" name="Picture 102" descr="A picture containing shape&#10;&#10;Description automatically generated">
            <a:extLst>
              <a:ext uri="{FF2B5EF4-FFF2-40B4-BE49-F238E27FC236}">
                <a16:creationId xmlns:a16="http://schemas.microsoft.com/office/drawing/2014/main" id="{97D2BC64-F971-4B86-9F66-EAA54C831555}"/>
              </a:ext>
            </a:extLst>
          </p:cNvPr>
          <p:cNvPicPr>
            <a:picLocks noChangeAspect="1"/>
          </p:cNvPicPr>
          <p:nvPr/>
        </p:nvPicPr>
        <p:blipFill>
          <a:blip r:embed="rId9">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pic>
        <p:nvPicPr>
          <p:cNvPr id="104" name="Picture 103" descr="A picture containing shape&#10;&#10;Description automatically generated">
            <a:extLst>
              <a:ext uri="{FF2B5EF4-FFF2-40B4-BE49-F238E27FC236}">
                <a16:creationId xmlns:a16="http://schemas.microsoft.com/office/drawing/2014/main" id="{1B93C84E-1E9E-4519-8FF8-8AA4479950D6}"/>
              </a:ext>
            </a:extLst>
          </p:cNvPr>
          <p:cNvPicPr>
            <a:picLocks noChangeAspect="1"/>
          </p:cNvPicPr>
          <p:nvPr/>
        </p:nvPicPr>
        <p:blipFill>
          <a:blip r:embed="rId9">
            <a:alphaModFix amt="51000"/>
            <a:extLst>
              <a:ext uri="{28A0092B-C50C-407E-A947-70E740481C1C}">
                <a14:useLocalDpi xmlns:a14="http://schemas.microsoft.com/office/drawing/2010/main" val="0"/>
              </a:ext>
            </a:extLst>
          </a:blip>
          <a:stretch>
            <a:fillRect/>
          </a:stretch>
        </p:blipFill>
        <p:spPr>
          <a:xfrm>
            <a:off x="-3543300" y="5137323"/>
            <a:ext cx="2704660" cy="1923566"/>
          </a:xfrm>
          <a:prstGeom prst="rect">
            <a:avLst/>
          </a:prstGeom>
        </p:spPr>
      </p:pic>
      <p:sp>
        <p:nvSpPr>
          <p:cNvPr id="81" name="TextBox 80">
            <a:extLst>
              <a:ext uri="{FF2B5EF4-FFF2-40B4-BE49-F238E27FC236}">
                <a16:creationId xmlns:a16="http://schemas.microsoft.com/office/drawing/2014/main" id="{9B51DE6E-60D7-41BA-8AE1-949D5310ACBE}"/>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64A7A"/>
                </a:solidFill>
                <a:effectLst/>
                <a:uLnTx/>
                <a:uFillTx/>
                <a:latin typeface="Century Gothic"/>
                <a:ea typeface="+mn-ea"/>
                <a:cs typeface="+mn-cs"/>
              </a:rPr>
              <a:t>voyage</a:t>
            </a:r>
          </a:p>
        </p:txBody>
      </p:sp>
      <p:sp>
        <p:nvSpPr>
          <p:cNvPr id="82" name="TextBox 81">
            <a:extLst>
              <a:ext uri="{FF2B5EF4-FFF2-40B4-BE49-F238E27FC236}">
                <a16:creationId xmlns:a16="http://schemas.microsoft.com/office/drawing/2014/main" id="{5900545C-686A-4742-BB18-6421752DDA15}"/>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jeudi</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83" name="TextBox 82">
            <a:extLst>
              <a:ext uri="{FF2B5EF4-FFF2-40B4-BE49-F238E27FC236}">
                <a16:creationId xmlns:a16="http://schemas.microsoft.com/office/drawing/2014/main" id="{A5DFAF99-433E-4AD1-9ED2-60D439368BF9}"/>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1426F"/>
                </a:solidFill>
                <a:effectLst/>
                <a:uLnTx/>
                <a:uFillTx/>
                <a:latin typeface="Century Gothic"/>
                <a:ea typeface="+mn-ea"/>
                <a:cs typeface="+mn-cs"/>
              </a:rPr>
              <a:t>magazine</a:t>
            </a:r>
          </a:p>
        </p:txBody>
      </p:sp>
      <p:sp>
        <p:nvSpPr>
          <p:cNvPr id="84" name="TextBox 83">
            <a:extLst>
              <a:ext uri="{FF2B5EF4-FFF2-40B4-BE49-F238E27FC236}">
                <a16:creationId xmlns:a16="http://schemas.microsoft.com/office/drawing/2014/main" id="{70F96E02-6A77-4D92-B0AA-D03B118170CA}"/>
              </a:ext>
            </a:extLst>
          </p:cNvPr>
          <p:cNvSpPr txBox="1"/>
          <p:nvPr/>
        </p:nvSpPr>
        <p:spPr>
          <a:xfrm>
            <a:off x="126062" y="3768784"/>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471"/>
                </a:solidFill>
                <a:effectLst/>
                <a:uLnTx/>
                <a:uFillTx/>
                <a:latin typeface="Century Gothic"/>
                <a:ea typeface="+mn-ea"/>
                <a:cs typeface="+mn-cs"/>
              </a:rPr>
              <a:t>organiser</a:t>
            </a:r>
          </a:p>
        </p:txBody>
      </p:sp>
      <p:sp>
        <p:nvSpPr>
          <p:cNvPr id="85" name="TextBox 84">
            <a:extLst>
              <a:ext uri="{FF2B5EF4-FFF2-40B4-BE49-F238E27FC236}">
                <a16:creationId xmlns:a16="http://schemas.microsoft.com/office/drawing/2014/main" id="{46632F95-16AB-4F74-93CE-AD643119CB1F}"/>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3E67"/>
                </a:solidFill>
                <a:effectLst/>
                <a:uLnTx/>
                <a:uFillTx/>
                <a:latin typeface="Century Gothic"/>
                <a:ea typeface="+mn-ea"/>
                <a:cs typeface="+mn-cs"/>
              </a:rPr>
              <a:t>intelligent</a:t>
            </a:r>
          </a:p>
        </p:txBody>
      </p:sp>
      <p:sp>
        <p:nvSpPr>
          <p:cNvPr id="86" name="TextBox 85">
            <a:extLst>
              <a:ext uri="{FF2B5EF4-FFF2-40B4-BE49-F238E27FC236}">
                <a16:creationId xmlns:a16="http://schemas.microsoft.com/office/drawing/2014/main" id="{2A37E648-1BF3-4DBB-A847-00C885B9AC47}"/>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génial</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sp>
        <p:nvSpPr>
          <p:cNvPr id="89" name="TextBox 88">
            <a:extLst>
              <a:ext uri="{FF2B5EF4-FFF2-40B4-BE49-F238E27FC236}">
                <a16:creationId xmlns:a16="http://schemas.microsoft.com/office/drawing/2014/main" id="{8DD4F14D-69C9-4078-A99F-CCFFC01D0BA5}"/>
              </a:ext>
            </a:extLst>
          </p:cNvPr>
          <p:cNvSpPr txBox="1"/>
          <p:nvPr/>
        </p:nvSpPr>
        <p:spPr>
          <a:xfrm>
            <a:off x="3286563" y="594029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44E81"/>
                </a:solidFill>
                <a:effectLst/>
                <a:uLnTx/>
                <a:uFillTx/>
                <a:latin typeface="Century Gothic"/>
                <a:ea typeface="+mn-ea"/>
                <a:cs typeface="+mn-cs"/>
              </a:rPr>
              <a:t>image</a:t>
            </a:r>
          </a:p>
        </p:txBody>
      </p:sp>
      <p:sp>
        <p:nvSpPr>
          <p:cNvPr id="90" name="TextBox 89">
            <a:extLst>
              <a:ext uri="{FF2B5EF4-FFF2-40B4-BE49-F238E27FC236}">
                <a16:creationId xmlns:a16="http://schemas.microsoft.com/office/drawing/2014/main" id="{9327C45D-38C1-4FA3-9E41-E85930A87184}"/>
              </a:ext>
            </a:extLst>
          </p:cNvPr>
          <p:cNvSpPr txBox="1"/>
          <p:nvPr/>
        </p:nvSpPr>
        <p:spPr>
          <a:xfrm>
            <a:off x="6096000" y="593160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64A7A"/>
                </a:solidFill>
                <a:effectLst/>
                <a:uLnTx/>
                <a:uFillTx/>
                <a:latin typeface="Century Gothic"/>
                <a:ea typeface="+mn-ea"/>
                <a:cs typeface="+mn-cs"/>
              </a:rPr>
              <a:t>anglais</a:t>
            </a:r>
            <a:endParaRPr kumimoji="0" lang="en-GB" sz="3200" b="1" i="0" u="none" strike="noStrike" kern="1200" cap="none" spc="0" normalizeH="0" baseline="0" noProof="0" dirty="0">
              <a:ln>
                <a:noFill/>
              </a:ln>
              <a:solidFill>
                <a:srgbClr val="264A7A"/>
              </a:solidFill>
              <a:effectLst/>
              <a:uLnTx/>
              <a:uFillTx/>
              <a:latin typeface="Century Gothic"/>
              <a:ea typeface="+mn-ea"/>
              <a:cs typeface="+mn-cs"/>
            </a:endParaRPr>
          </a:p>
        </p:txBody>
      </p:sp>
      <p:sp>
        <p:nvSpPr>
          <p:cNvPr id="95" name="TextBox 94">
            <a:extLst>
              <a:ext uri="{FF2B5EF4-FFF2-40B4-BE49-F238E27FC236}">
                <a16:creationId xmlns:a16="http://schemas.microsoft.com/office/drawing/2014/main" id="{E2638F28-FEC6-403E-B91B-55DB3C85607F}"/>
              </a:ext>
            </a:extLst>
          </p:cNvPr>
          <p:cNvSpPr txBox="1"/>
          <p:nvPr/>
        </p:nvSpPr>
        <p:spPr>
          <a:xfrm>
            <a:off x="8905437" y="594898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C3D66"/>
                </a:solidFill>
                <a:effectLst/>
                <a:uLnTx/>
                <a:uFillTx/>
                <a:latin typeface="Century Gothic"/>
                <a:ea typeface="+mn-ea"/>
                <a:cs typeface="+mn-cs"/>
              </a:rPr>
              <a:t>message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6F_4.2.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02"/>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103"/>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2.5E-6 -1.85185E-6 L 1.50157 0.06158 " pathEditMode="relative" rAng="0" ptsTypes="AA">
                                      <p:cBhvr>
                                        <p:cTn id="17" dur="8000" fill="hold"/>
                                        <p:tgtEl>
                                          <p:spTgt spid="104"/>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0" name="Picture 99" descr="Background pattern&#10;&#10;Description automatically generated with medium confidence">
            <a:extLst>
              <a:ext uri="{FF2B5EF4-FFF2-40B4-BE49-F238E27FC236}">
                <a16:creationId xmlns:a16="http://schemas.microsoft.com/office/drawing/2014/main" id="{F4D9BE2E-992D-4AEA-9015-AF122FACE67C}"/>
              </a:ext>
            </a:extLst>
          </p:cNvPr>
          <p:cNvPicPr>
            <a:picLocks noChangeAspect="1"/>
          </p:cNvPicPr>
          <p:nvPr/>
        </p:nvPicPr>
        <p:blipFill rotWithShape="1">
          <a:blip r:embed="rId4">
            <a:extLst>
              <a:ext uri="{28A0092B-C50C-407E-A947-70E740481C1C}">
                <a14:useLocalDpi xmlns:a14="http://schemas.microsoft.com/office/drawing/2010/main" val="0"/>
              </a:ext>
            </a:extLst>
          </a:blip>
          <a:srcRect b="9874"/>
          <a:stretch/>
        </p:blipFill>
        <p:spPr>
          <a:xfrm>
            <a:off x="0" y="1"/>
            <a:ext cx="12192000" cy="6896038"/>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Follow up 1a: </a:t>
            </a:r>
            <a:endParaRPr lang="en-GB" sz="3200" dirty="0">
              <a:solidFill>
                <a:schemeClr val="bg1"/>
              </a:solidFill>
            </a:endParaRPr>
          </a:p>
        </p:txBody>
      </p:sp>
      <p:sp>
        <p:nvSpPr>
          <p:cNvPr id="78" name="Google Shape;167;p2">
            <a:extLst>
              <a:ext uri="{FF2B5EF4-FFF2-40B4-BE49-F238E27FC236}">
                <a16:creationId xmlns:a16="http://schemas.microsoft.com/office/drawing/2014/main" id="{6FF41E8D-F6D1-4B35-89C6-C3F312EEA5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raphic 95" descr="Teacher">
            <a:extLst>
              <a:ext uri="{FF2B5EF4-FFF2-40B4-BE49-F238E27FC236}">
                <a16:creationId xmlns:a16="http://schemas.microsoft.com/office/drawing/2014/main" id="{AFB0F5F0-9D86-43A3-887C-1E7ED89DED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4822" y="404307"/>
            <a:ext cx="1052119" cy="914400"/>
          </a:xfrm>
          <a:prstGeom prst="rect">
            <a:avLst/>
          </a:prstGeom>
        </p:spPr>
      </p:pic>
      <p:sp>
        <p:nvSpPr>
          <p:cNvPr id="97" name="Speech Bubble: Rectangle with Corners Rounded 96">
            <a:extLst>
              <a:ext uri="{FF2B5EF4-FFF2-40B4-BE49-F238E27FC236}">
                <a16:creationId xmlns:a16="http://schemas.microsoft.com/office/drawing/2014/main" id="{7248C6A1-9398-447A-B3BF-380BDD9CF442}"/>
              </a:ext>
            </a:extLst>
          </p:cNvPr>
          <p:cNvSpPr/>
          <p:nvPr/>
        </p:nvSpPr>
        <p:spPr>
          <a:xfrm>
            <a:off x="3898374" y="58980"/>
            <a:ext cx="2943971" cy="802527"/>
          </a:xfrm>
          <a:prstGeom prst="wedgeRoundRectCallout">
            <a:avLst>
              <a:gd name="adj1" fmla="val -63193"/>
              <a:gd name="adj2" fmla="val 331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99" name="TextBox 98">
            <a:extLst>
              <a:ext uri="{FF2B5EF4-FFF2-40B4-BE49-F238E27FC236}">
                <a16:creationId xmlns:a16="http://schemas.microsoft.com/office/drawing/2014/main" id="{82EBCBAA-E2C9-4441-8C3F-DFC327791ED6}"/>
              </a:ext>
            </a:extLst>
          </p:cNvPr>
          <p:cNvSpPr txBox="1"/>
          <p:nvPr/>
        </p:nvSpPr>
        <p:spPr>
          <a:xfrm>
            <a:off x="6842345" y="119481"/>
            <a:ext cx="4984309"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parle.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164" name="Google Shape;164;p2" descr="Speech Icon, Voice, Talking, Audio, Speech"/>
          <p:cNvPicPr preferRelativeResize="0"/>
          <p:nvPr/>
        </p:nvPicPr>
        <p:blipFill rotWithShape="1">
          <a:blip r:embed="rId7">
            <a:alphaModFix/>
          </a:blip>
          <a:srcRect/>
          <a:stretch/>
        </p:blipFill>
        <p:spPr>
          <a:xfrm>
            <a:off x="11367769" y="85340"/>
            <a:ext cx="776168" cy="776168"/>
          </a:xfrm>
          <a:prstGeom prst="rect">
            <a:avLst/>
          </a:prstGeom>
          <a:noFill/>
          <a:ln>
            <a:noFill/>
          </a:ln>
        </p:spPr>
      </p:pic>
      <p:pic>
        <p:nvPicPr>
          <p:cNvPr id="102" name="Picture 101" descr="A picture containing shape&#10;&#10;Description automatically generated">
            <a:extLst>
              <a:ext uri="{FF2B5EF4-FFF2-40B4-BE49-F238E27FC236}">
                <a16:creationId xmlns:a16="http://schemas.microsoft.com/office/drawing/2014/main" id="{7AB39151-1CB0-4CA2-8671-BDA63E18575E}"/>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pic>
        <p:nvPicPr>
          <p:cNvPr id="103" name="Picture 102" descr="A picture containing shape&#10;&#10;Description automatically generated">
            <a:extLst>
              <a:ext uri="{FF2B5EF4-FFF2-40B4-BE49-F238E27FC236}">
                <a16:creationId xmlns:a16="http://schemas.microsoft.com/office/drawing/2014/main" id="{97D2BC64-F971-4B86-9F66-EAA54C831555}"/>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pic>
        <p:nvPicPr>
          <p:cNvPr id="104" name="Picture 103" descr="A picture containing shape&#10;&#10;Description automatically generated">
            <a:extLst>
              <a:ext uri="{FF2B5EF4-FFF2-40B4-BE49-F238E27FC236}">
                <a16:creationId xmlns:a16="http://schemas.microsoft.com/office/drawing/2014/main" id="{1B93C84E-1E9E-4519-8FF8-8AA4479950D6}"/>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543300" y="5137323"/>
            <a:ext cx="2704660" cy="1923566"/>
          </a:xfrm>
          <a:prstGeom prst="rect">
            <a:avLst/>
          </a:prstGeom>
        </p:spPr>
      </p:pic>
      <p:sp>
        <p:nvSpPr>
          <p:cNvPr id="81" name="TextBox 80">
            <a:extLst>
              <a:ext uri="{FF2B5EF4-FFF2-40B4-BE49-F238E27FC236}">
                <a16:creationId xmlns:a16="http://schemas.microsoft.com/office/drawing/2014/main" id="{9B51DE6E-60D7-41BA-8AE1-949D5310ACBE}"/>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64A7A"/>
                </a:solidFill>
                <a:effectLst/>
                <a:uLnTx/>
                <a:uFillTx/>
                <a:latin typeface="Century Gothic"/>
                <a:ea typeface="+mn-ea"/>
                <a:cs typeface="+mn-cs"/>
              </a:rPr>
              <a:t>joli</a:t>
            </a:r>
            <a:endParaRPr kumimoji="0" lang="en-GB" sz="3200" b="1" i="0" u="none" strike="noStrike" kern="1200" cap="none" spc="0" normalizeH="0" baseline="0" noProof="0" dirty="0">
              <a:ln>
                <a:noFill/>
              </a:ln>
              <a:solidFill>
                <a:srgbClr val="264A7A"/>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5900545C-686A-4742-BB18-6421752DDA15}"/>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groupe</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83" name="TextBox 82">
            <a:extLst>
              <a:ext uri="{FF2B5EF4-FFF2-40B4-BE49-F238E27FC236}">
                <a16:creationId xmlns:a16="http://schemas.microsoft.com/office/drawing/2014/main" id="{A5DFAF99-433E-4AD1-9ED2-60D439368BF9}"/>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1426F"/>
                </a:solidFill>
                <a:effectLst/>
                <a:uLnTx/>
                <a:uFillTx/>
                <a:latin typeface="Century Gothic"/>
                <a:ea typeface="+mn-ea"/>
                <a:cs typeface="+mn-cs"/>
              </a:rPr>
              <a:t>courageux</a:t>
            </a:r>
            <a:endParaRPr kumimoji="0" lang="en-GB" sz="3200" b="1" i="0" u="none" strike="noStrike" kern="1200" cap="none" spc="0" normalizeH="0" baseline="0" noProof="0" dirty="0">
              <a:ln>
                <a:noFill/>
              </a:ln>
              <a:solidFill>
                <a:srgbClr val="21426F"/>
              </a:solidFill>
              <a:effectLst/>
              <a:uLnTx/>
              <a:uFillTx/>
              <a:latin typeface="Century Gothic"/>
              <a:ea typeface="+mn-ea"/>
              <a:cs typeface="+mn-cs"/>
            </a:endParaRPr>
          </a:p>
        </p:txBody>
      </p:sp>
      <p:sp>
        <p:nvSpPr>
          <p:cNvPr id="84" name="TextBox 83">
            <a:extLst>
              <a:ext uri="{FF2B5EF4-FFF2-40B4-BE49-F238E27FC236}">
                <a16:creationId xmlns:a16="http://schemas.microsoft.com/office/drawing/2014/main" id="{70F96E02-6A77-4D92-B0AA-D03B118170CA}"/>
              </a:ext>
            </a:extLst>
          </p:cNvPr>
          <p:cNvSpPr txBox="1"/>
          <p:nvPr/>
        </p:nvSpPr>
        <p:spPr>
          <a:xfrm>
            <a:off x="126062" y="3768784"/>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471"/>
                </a:solidFill>
                <a:effectLst/>
                <a:uLnTx/>
                <a:uFillTx/>
                <a:latin typeface="Century Gothic"/>
                <a:ea typeface="+mn-ea"/>
                <a:cs typeface="+mn-cs"/>
              </a:rPr>
              <a:t>négatif</a:t>
            </a:r>
            <a:endParaRPr kumimoji="0" lang="en-GB" sz="3200" b="1" i="0" u="none" strike="noStrike" kern="1200" cap="none" spc="0" normalizeH="0" baseline="0" noProof="0" dirty="0">
              <a:ln>
                <a:noFill/>
              </a:ln>
              <a:solidFill>
                <a:srgbClr val="1F4471"/>
              </a:solidFill>
              <a:effectLst/>
              <a:uLnTx/>
              <a:uFillTx/>
              <a:latin typeface="Century Gothic"/>
              <a:ea typeface="+mn-ea"/>
              <a:cs typeface="+mn-cs"/>
            </a:endParaRPr>
          </a:p>
        </p:txBody>
      </p:sp>
      <p:sp>
        <p:nvSpPr>
          <p:cNvPr id="85" name="TextBox 84">
            <a:extLst>
              <a:ext uri="{FF2B5EF4-FFF2-40B4-BE49-F238E27FC236}">
                <a16:creationId xmlns:a16="http://schemas.microsoft.com/office/drawing/2014/main" id="{46632F95-16AB-4F74-93CE-AD643119CB1F}"/>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gymnastique</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86" name="TextBox 85">
            <a:extLst>
              <a:ext uri="{FF2B5EF4-FFF2-40B4-BE49-F238E27FC236}">
                <a16:creationId xmlns:a16="http://schemas.microsoft.com/office/drawing/2014/main" id="{2A37E648-1BF3-4DBB-A847-00C885B9AC47}"/>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janvier</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sp>
        <p:nvSpPr>
          <p:cNvPr id="89" name="TextBox 88">
            <a:extLst>
              <a:ext uri="{FF2B5EF4-FFF2-40B4-BE49-F238E27FC236}">
                <a16:creationId xmlns:a16="http://schemas.microsoft.com/office/drawing/2014/main" id="{8DD4F14D-69C9-4078-A99F-CCFFC01D0BA5}"/>
              </a:ext>
            </a:extLst>
          </p:cNvPr>
          <p:cNvSpPr txBox="1"/>
          <p:nvPr/>
        </p:nvSpPr>
        <p:spPr>
          <a:xfrm>
            <a:off x="3286563" y="594029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44E81"/>
                </a:solidFill>
                <a:effectLst/>
                <a:uLnTx/>
                <a:uFillTx/>
                <a:latin typeface="Century Gothic"/>
                <a:ea typeface="+mn-ea"/>
                <a:cs typeface="+mn-cs"/>
              </a:rPr>
              <a:t>aujourd</a:t>
            </a:r>
            <a:r>
              <a:rPr lang="en-GB" sz="3200" b="1" dirty="0">
                <a:solidFill>
                  <a:srgbClr val="244E81"/>
                </a:solidFill>
                <a:latin typeface="Century Gothic"/>
              </a:rPr>
              <a:t>’</a:t>
            </a:r>
            <a:r>
              <a:rPr kumimoji="0" lang="en-GB" sz="3200" b="1" i="0" u="none" strike="noStrike" kern="1200" cap="none" spc="0" normalizeH="0" baseline="0" noProof="0" dirty="0">
                <a:ln>
                  <a:noFill/>
                </a:ln>
                <a:solidFill>
                  <a:srgbClr val="244E81"/>
                </a:solidFill>
                <a:effectLst/>
                <a:uLnTx/>
                <a:uFillTx/>
                <a:latin typeface="Century Gothic"/>
                <a:ea typeface="+mn-ea"/>
                <a:cs typeface="+mn-cs"/>
              </a:rPr>
              <a:t>hui</a:t>
            </a:r>
          </a:p>
        </p:txBody>
      </p:sp>
      <p:sp>
        <p:nvSpPr>
          <p:cNvPr id="90" name="TextBox 89">
            <a:extLst>
              <a:ext uri="{FF2B5EF4-FFF2-40B4-BE49-F238E27FC236}">
                <a16:creationId xmlns:a16="http://schemas.microsoft.com/office/drawing/2014/main" id="{9327C45D-38C1-4FA3-9E41-E85930A87184}"/>
              </a:ext>
            </a:extLst>
          </p:cNvPr>
          <p:cNvSpPr txBox="1"/>
          <p:nvPr/>
        </p:nvSpPr>
        <p:spPr>
          <a:xfrm>
            <a:off x="6096000" y="593160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64A7A"/>
                </a:solidFill>
                <a:effectLst/>
                <a:uLnTx/>
                <a:uFillTx/>
                <a:latin typeface="Century Gothic"/>
                <a:ea typeface="+mn-ea"/>
                <a:cs typeface="+mn-cs"/>
              </a:rPr>
              <a:t>orange</a:t>
            </a:r>
          </a:p>
        </p:txBody>
      </p:sp>
      <p:sp>
        <p:nvSpPr>
          <p:cNvPr id="95" name="TextBox 94">
            <a:extLst>
              <a:ext uri="{FF2B5EF4-FFF2-40B4-BE49-F238E27FC236}">
                <a16:creationId xmlns:a16="http://schemas.microsoft.com/office/drawing/2014/main" id="{E2638F28-FEC6-403E-B91B-55DB3C85607F}"/>
              </a:ext>
            </a:extLst>
          </p:cNvPr>
          <p:cNvSpPr txBox="1"/>
          <p:nvPr/>
        </p:nvSpPr>
        <p:spPr>
          <a:xfrm>
            <a:off x="8905437" y="594898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C3D66"/>
                </a:solidFill>
                <a:effectLst/>
                <a:uLnTx/>
                <a:uFillTx/>
                <a:latin typeface="Century Gothic"/>
                <a:ea typeface="+mn-ea"/>
                <a:cs typeface="+mn-cs"/>
              </a:rPr>
              <a:t>grand</a:t>
            </a:r>
          </a:p>
        </p:txBody>
      </p:sp>
      <p:sp>
        <p:nvSpPr>
          <p:cNvPr id="4" name="Google Shape;108;p3">
            <a:hlinkClick r:id="" action="ppaction://noaction">
              <a:snd r:embed="rId9" name="T3_W6F_4.1.wav"/>
            </a:hlinkClick>
            <a:extLst>
              <a:ext uri="{FF2B5EF4-FFF2-40B4-BE49-F238E27FC236}">
                <a16:creationId xmlns:a16="http://schemas.microsoft.com/office/drawing/2014/main" id="{45CBA74E-7B8E-0153-6634-0A28ABAF3C71}"/>
              </a:ext>
            </a:extLst>
          </p:cNvPr>
          <p:cNvSpPr txBox="1"/>
          <p:nvPr/>
        </p:nvSpPr>
        <p:spPr>
          <a:xfrm>
            <a:off x="3898374" y="44765"/>
            <a:ext cx="29439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chemeClr val="bg1"/>
                </a:solidFill>
                <a:latin typeface="Century Gothic" panose="020B0502020202020204" pitchFamily="34" charset="0"/>
                <a:ea typeface="Calibri"/>
                <a:sym typeface="Calibri"/>
              </a:rPr>
              <a:t>Prononce</a:t>
            </a:r>
            <a:r>
              <a:rPr lang="en-GB" sz="2400" b="1" spc="-1" dirty="0">
                <a:solidFill>
                  <a:schemeClr val="bg1"/>
                </a:solidFill>
                <a:latin typeface="Century Gothic" panose="020B0502020202020204" pitchFamily="34" charset="0"/>
                <a:ea typeface="Calibri"/>
                <a:sym typeface="Calibri"/>
              </a:rPr>
              <a:t> les mots avec [j, soft 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085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6F_5.1.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02"/>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103"/>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2.5E-6 -1.85185E-6 L 1.50157 0.06158 " pathEditMode="relative" rAng="0" ptsTypes="AA">
                                      <p:cBhvr>
                                        <p:cTn id="17" dur="8000" fill="hold"/>
                                        <p:tgtEl>
                                          <p:spTgt spid="104"/>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Handout 1</a:t>
            </a:r>
            <a:endParaRPr lang="en-GB" sz="3200" dirty="0">
              <a:solidFill>
                <a:schemeClr val="bg1"/>
              </a:solidFill>
            </a:endParaRPr>
          </a:p>
        </p:txBody>
      </p:sp>
      <p:sp>
        <p:nvSpPr>
          <p:cNvPr id="78" name="Google Shape;167;p2">
            <a:extLst>
              <a:ext uri="{FF2B5EF4-FFF2-40B4-BE49-F238E27FC236}">
                <a16:creationId xmlns:a16="http://schemas.microsoft.com/office/drawing/2014/main" id="{6FF41E8D-F6D1-4B35-89C6-C3F312EEA5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467209" y="85340"/>
            <a:ext cx="676727" cy="521631"/>
          </a:xfrm>
          <a:prstGeom prst="rect">
            <a:avLst/>
          </a:prstGeom>
          <a:noFill/>
          <a:ln>
            <a:noFill/>
          </a:ln>
        </p:spPr>
      </p:pic>
      <p:sp>
        <p:nvSpPr>
          <p:cNvPr id="3" name="TextBox 2">
            <a:extLst>
              <a:ext uri="{FF2B5EF4-FFF2-40B4-BE49-F238E27FC236}">
                <a16:creationId xmlns:a16="http://schemas.microsoft.com/office/drawing/2014/main" id="{19697FF6-B414-4A4D-97AC-DD4797AD6312}"/>
              </a:ext>
            </a:extLst>
          </p:cNvPr>
          <p:cNvSpPr txBox="1"/>
          <p:nvPr/>
        </p:nvSpPr>
        <p:spPr>
          <a:xfrm>
            <a:off x="123171" y="734743"/>
            <a:ext cx="57028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3" name="TextBox 22">
            <a:extLst>
              <a:ext uri="{FF2B5EF4-FFF2-40B4-BE49-F238E27FC236}">
                <a16:creationId xmlns:a16="http://schemas.microsoft.com/office/drawing/2014/main" id="{B1EE5B34-ED15-4FE1-B9F3-6ABB1B62355E}"/>
              </a:ext>
            </a:extLst>
          </p:cNvPr>
          <p:cNvSpPr txBox="1"/>
          <p:nvPr/>
        </p:nvSpPr>
        <p:spPr>
          <a:xfrm>
            <a:off x="6102709" y="737966"/>
            <a:ext cx="57028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cxnSp>
        <p:nvCxnSpPr>
          <p:cNvPr id="5" name="Straight Connector 4">
            <a:extLst>
              <a:ext uri="{FF2B5EF4-FFF2-40B4-BE49-F238E27FC236}">
                <a16:creationId xmlns:a16="http://schemas.microsoft.com/office/drawing/2014/main" id="{FEDBB75B-D74B-4510-8752-AA27BCE4455C}"/>
              </a:ext>
            </a:extLst>
          </p:cNvPr>
          <p:cNvCxnSpPr/>
          <p:nvPr/>
        </p:nvCxnSpPr>
        <p:spPr>
          <a:xfrm>
            <a:off x="6096000" y="0"/>
            <a:ext cx="0" cy="68580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9813EBA0-849D-4729-8FC4-1181CBAB3E23}"/>
              </a:ext>
            </a:extLst>
          </p:cNvPr>
          <p:cNvGraphicFramePr>
            <a:graphicFrameLocks noGrp="1"/>
          </p:cNvGraphicFramePr>
          <p:nvPr/>
        </p:nvGraphicFramePr>
        <p:xfrm>
          <a:off x="724790" y="1262625"/>
          <a:ext cx="4335868" cy="4629834"/>
        </p:xfrm>
        <a:graphic>
          <a:graphicData uri="http://schemas.openxmlformats.org/drawingml/2006/table">
            <a:tbl>
              <a:tblPr firstRow="1" bandRow="1">
                <a:tableStyleId>{5940675A-B579-460E-94D1-54222C63F5DA}</a:tableStyleId>
              </a:tblPr>
              <a:tblGrid>
                <a:gridCol w="2167934">
                  <a:extLst>
                    <a:ext uri="{9D8B030D-6E8A-4147-A177-3AD203B41FA5}">
                      <a16:colId xmlns:a16="http://schemas.microsoft.com/office/drawing/2014/main" val="1201741526"/>
                    </a:ext>
                  </a:extLst>
                </a:gridCol>
                <a:gridCol w="2167934">
                  <a:extLst>
                    <a:ext uri="{9D8B030D-6E8A-4147-A177-3AD203B41FA5}">
                      <a16:colId xmlns:a16="http://schemas.microsoft.com/office/drawing/2014/main" val="2055904308"/>
                    </a:ext>
                  </a:extLst>
                </a:gridCol>
              </a:tblGrid>
              <a:tr h="514426">
                <a:tc>
                  <a:txBody>
                    <a:bodyPr/>
                    <a:lstStyle/>
                    <a:p>
                      <a:pPr marL="457200" indent="-457200">
                        <a:buAutoNum type="arabicPeriod"/>
                      </a:pPr>
                      <a:r>
                        <a:rPr lang="en-GB" sz="2000" dirty="0" err="1">
                          <a:solidFill>
                            <a:srgbClr val="002060"/>
                          </a:solidFill>
                          <a:latin typeface="Century Gothic" panose="020B0502020202020204" pitchFamily="34" charset="0"/>
                        </a:rPr>
                        <a:t>joli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7401643"/>
                  </a:ext>
                </a:extLst>
              </a:tr>
              <a:tr h="514426">
                <a:tc>
                  <a:txBody>
                    <a:bodyPr/>
                    <a:lstStyle/>
                    <a:p>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groupe</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675957499"/>
                  </a:ext>
                </a:extLst>
              </a:tr>
              <a:tr h="514426">
                <a:tc>
                  <a:txBody>
                    <a:bodyPr/>
                    <a:lstStyle/>
                    <a:p>
                      <a:r>
                        <a:rPr lang="en-GB" sz="2000" dirty="0">
                          <a:solidFill>
                            <a:srgbClr val="002060"/>
                          </a:solidFill>
                          <a:latin typeface="Century Gothic" panose="020B0502020202020204" pitchFamily="34" charset="0"/>
                        </a:rPr>
                        <a:t>3. </a:t>
                      </a:r>
                      <a:r>
                        <a:rPr lang="en-GB" sz="2000" dirty="0" err="1">
                          <a:solidFill>
                            <a:srgbClr val="002060"/>
                          </a:solidFill>
                          <a:latin typeface="Century Gothic" panose="020B0502020202020204" pitchFamily="34" charset="0"/>
                        </a:rPr>
                        <a:t>courageux</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64307530"/>
                  </a:ext>
                </a:extLst>
              </a:tr>
              <a:tr h="514426">
                <a:tc>
                  <a:txBody>
                    <a:bodyPr/>
                    <a:lstStyle/>
                    <a:p>
                      <a:r>
                        <a:rPr lang="en-GB" sz="2000" dirty="0">
                          <a:solidFill>
                            <a:srgbClr val="002060"/>
                          </a:solidFill>
                          <a:latin typeface="Century Gothic" panose="020B0502020202020204" pitchFamily="34" charset="0"/>
                        </a:rPr>
                        <a:t>4. </a:t>
                      </a:r>
                      <a:r>
                        <a:rPr lang="en-GB" sz="2000" dirty="0" err="1">
                          <a:solidFill>
                            <a:srgbClr val="002060"/>
                          </a:solidFill>
                          <a:latin typeface="Century Gothic" panose="020B0502020202020204" pitchFamily="34" charset="0"/>
                        </a:rPr>
                        <a:t>négatif</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269551667"/>
                  </a:ext>
                </a:extLst>
              </a:tr>
              <a:tr h="514426">
                <a:tc>
                  <a:txBody>
                    <a:bodyPr/>
                    <a:lstStyle/>
                    <a:p>
                      <a:r>
                        <a:rPr lang="en-GB" sz="2000" dirty="0">
                          <a:solidFill>
                            <a:srgbClr val="002060"/>
                          </a:solidFill>
                          <a:latin typeface="Century Gothic" panose="020B0502020202020204" pitchFamily="34" charset="0"/>
                        </a:rPr>
                        <a:t>5. </a:t>
                      </a:r>
                      <a:r>
                        <a:rPr lang="en-GB" sz="2000" dirty="0" err="1">
                          <a:solidFill>
                            <a:srgbClr val="002060"/>
                          </a:solidFill>
                          <a:latin typeface="Century Gothic" panose="020B0502020202020204" pitchFamily="34" charset="0"/>
                        </a:rPr>
                        <a:t>gymnastique</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052670815"/>
                  </a:ext>
                </a:extLst>
              </a:tr>
              <a:tr h="514426">
                <a:tc>
                  <a:txBody>
                    <a:bodyPr/>
                    <a:lstStyle/>
                    <a:p>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janvier</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23439450"/>
                  </a:ext>
                </a:extLst>
              </a:tr>
              <a:tr h="514426">
                <a:tc>
                  <a:txBody>
                    <a:bodyPr/>
                    <a:lstStyle/>
                    <a:p>
                      <a:r>
                        <a:rPr lang="en-GB" sz="2000" dirty="0">
                          <a:solidFill>
                            <a:srgbClr val="002060"/>
                          </a:solidFill>
                          <a:latin typeface="Century Gothic" panose="020B0502020202020204" pitchFamily="34" charset="0"/>
                        </a:rPr>
                        <a:t>7. </a:t>
                      </a:r>
                      <a:r>
                        <a:rPr lang="en-GB" sz="2000" dirty="0" err="1">
                          <a:solidFill>
                            <a:srgbClr val="002060"/>
                          </a:solidFill>
                          <a:latin typeface="Century Gothic" panose="020B0502020202020204" pitchFamily="34" charset="0"/>
                        </a:rPr>
                        <a:t>aujourd’hui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24865549"/>
                  </a:ext>
                </a:extLst>
              </a:tr>
              <a:tr h="514426">
                <a:tc>
                  <a:txBody>
                    <a:bodyPr/>
                    <a:lstStyle/>
                    <a:p>
                      <a:r>
                        <a:rPr lang="en-GB" sz="2000" dirty="0">
                          <a:solidFill>
                            <a:srgbClr val="002060"/>
                          </a:solidFill>
                          <a:latin typeface="Century Gothic" panose="020B0502020202020204" pitchFamily="34" charset="0"/>
                        </a:rPr>
                        <a:t>8. orange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2578382750"/>
                  </a:ext>
                </a:extLst>
              </a:tr>
              <a:tr h="514426">
                <a:tc>
                  <a:txBody>
                    <a:bodyPr/>
                    <a:lstStyle/>
                    <a:p>
                      <a:r>
                        <a:rPr lang="en-GB" sz="2000" dirty="0">
                          <a:solidFill>
                            <a:srgbClr val="002060"/>
                          </a:solidFill>
                          <a:latin typeface="Century Gothic" panose="020B0502020202020204" pitchFamily="34" charset="0"/>
                        </a:rPr>
                        <a:t>9. grand</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94554251"/>
                  </a:ext>
                </a:extLst>
              </a:tr>
            </a:tbl>
          </a:graphicData>
        </a:graphic>
      </p:graphicFrame>
      <p:graphicFrame>
        <p:nvGraphicFramePr>
          <p:cNvPr id="29" name="Table 6">
            <a:extLst>
              <a:ext uri="{FF2B5EF4-FFF2-40B4-BE49-F238E27FC236}">
                <a16:creationId xmlns:a16="http://schemas.microsoft.com/office/drawing/2014/main" id="{2A05F57E-4352-4FF4-AA56-158C8EB0D190}"/>
              </a:ext>
            </a:extLst>
          </p:cNvPr>
          <p:cNvGraphicFramePr>
            <a:graphicFrameLocks noGrp="1"/>
          </p:cNvGraphicFramePr>
          <p:nvPr/>
        </p:nvGraphicFramePr>
        <p:xfrm>
          <a:off x="7131344" y="1262625"/>
          <a:ext cx="4335868" cy="4629834"/>
        </p:xfrm>
        <a:graphic>
          <a:graphicData uri="http://schemas.openxmlformats.org/drawingml/2006/table">
            <a:tbl>
              <a:tblPr firstRow="1" bandRow="1">
                <a:tableStyleId>{5940675A-B579-460E-94D1-54222C63F5DA}</a:tableStyleId>
              </a:tblPr>
              <a:tblGrid>
                <a:gridCol w="2167934">
                  <a:extLst>
                    <a:ext uri="{9D8B030D-6E8A-4147-A177-3AD203B41FA5}">
                      <a16:colId xmlns:a16="http://schemas.microsoft.com/office/drawing/2014/main" val="1201741526"/>
                    </a:ext>
                  </a:extLst>
                </a:gridCol>
                <a:gridCol w="2167934">
                  <a:extLst>
                    <a:ext uri="{9D8B030D-6E8A-4147-A177-3AD203B41FA5}">
                      <a16:colId xmlns:a16="http://schemas.microsoft.com/office/drawing/2014/main" val="2055904308"/>
                    </a:ext>
                  </a:extLst>
                </a:gridCol>
              </a:tblGrid>
              <a:tr h="514426">
                <a:tc>
                  <a:txBody>
                    <a:bodyPr/>
                    <a:lstStyle/>
                    <a:p>
                      <a:pPr marL="0" indent="0">
                        <a:buNone/>
                      </a:pPr>
                      <a:r>
                        <a:rPr lang="en-GB" sz="2000" dirty="0">
                          <a:solidFill>
                            <a:srgbClr val="002060"/>
                          </a:solidFill>
                          <a:latin typeface="Century Gothic" panose="020B0502020202020204" pitchFamily="34" charset="0"/>
                        </a:rPr>
                        <a:t>1. voyage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7401643"/>
                  </a:ext>
                </a:extLst>
              </a:tr>
              <a:tr h="514426">
                <a:tc>
                  <a:txBody>
                    <a:bodyPr/>
                    <a:lstStyle/>
                    <a:p>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jeudi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675957499"/>
                  </a:ext>
                </a:extLst>
              </a:tr>
              <a:tr h="514426">
                <a:tc>
                  <a:txBody>
                    <a:bodyPr/>
                    <a:lstStyle/>
                    <a:p>
                      <a:r>
                        <a:rPr lang="en-GB" sz="2000" dirty="0">
                          <a:solidFill>
                            <a:srgbClr val="002060"/>
                          </a:solidFill>
                          <a:latin typeface="Century Gothic" panose="020B0502020202020204" pitchFamily="34" charset="0"/>
                        </a:rPr>
                        <a:t>3. magazine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64307530"/>
                  </a:ext>
                </a:extLst>
              </a:tr>
              <a:tr h="514426">
                <a:tc>
                  <a:txBody>
                    <a:bodyPr/>
                    <a:lstStyle/>
                    <a:p>
                      <a:r>
                        <a:rPr lang="en-GB" sz="2000" dirty="0">
                          <a:solidFill>
                            <a:srgbClr val="002060"/>
                          </a:solidFill>
                          <a:latin typeface="Century Gothic" panose="020B0502020202020204" pitchFamily="34" charset="0"/>
                        </a:rPr>
                        <a:t>4. organiser</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269551667"/>
                  </a:ext>
                </a:extLst>
              </a:tr>
              <a:tr h="514426">
                <a:tc>
                  <a:txBody>
                    <a:bodyPr/>
                    <a:lstStyle/>
                    <a:p>
                      <a:r>
                        <a:rPr lang="en-GB" sz="2000" dirty="0">
                          <a:solidFill>
                            <a:srgbClr val="002060"/>
                          </a:solidFill>
                          <a:latin typeface="Century Gothic" panose="020B0502020202020204" pitchFamily="34" charset="0"/>
                        </a:rPr>
                        <a:t>5. intelligent</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052670815"/>
                  </a:ext>
                </a:extLst>
              </a:tr>
              <a:tr h="514426">
                <a:tc>
                  <a:txBody>
                    <a:bodyPr/>
                    <a:lstStyle/>
                    <a:p>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génial</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23439450"/>
                  </a:ext>
                </a:extLst>
              </a:tr>
              <a:tr h="514426">
                <a:tc>
                  <a:txBody>
                    <a:bodyPr/>
                    <a:lstStyle/>
                    <a:p>
                      <a:r>
                        <a:rPr lang="en-GB" sz="2000" dirty="0">
                          <a:solidFill>
                            <a:srgbClr val="002060"/>
                          </a:solidFill>
                          <a:latin typeface="Century Gothic" panose="020B0502020202020204" pitchFamily="34" charset="0"/>
                        </a:rPr>
                        <a:t>7. image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24865549"/>
                  </a:ext>
                </a:extLst>
              </a:tr>
              <a:tr h="514426">
                <a:tc>
                  <a:txBody>
                    <a:bodyPr/>
                    <a:lstStyle/>
                    <a:p>
                      <a:r>
                        <a:rPr lang="en-GB" sz="2000" dirty="0">
                          <a:solidFill>
                            <a:srgbClr val="002060"/>
                          </a:solidFill>
                          <a:latin typeface="Century Gothic" panose="020B0502020202020204" pitchFamily="34" charset="0"/>
                        </a:rPr>
                        <a:t>8. </a:t>
                      </a:r>
                      <a:r>
                        <a:rPr lang="en-GB" sz="2000" dirty="0" err="1">
                          <a:solidFill>
                            <a:srgbClr val="002060"/>
                          </a:solidFill>
                          <a:latin typeface="Century Gothic" panose="020B0502020202020204" pitchFamily="34" charset="0"/>
                        </a:rPr>
                        <a:t>anglais</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2578382750"/>
                  </a:ext>
                </a:extLst>
              </a:tr>
              <a:tr h="514426">
                <a:tc>
                  <a:txBody>
                    <a:bodyPr/>
                    <a:lstStyle/>
                    <a:p>
                      <a:r>
                        <a:rPr lang="en-GB" sz="2000" dirty="0">
                          <a:solidFill>
                            <a:srgbClr val="002060"/>
                          </a:solidFill>
                          <a:latin typeface="Century Gothic" panose="020B0502020202020204" pitchFamily="34" charset="0"/>
                        </a:rPr>
                        <a:t>9. message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94554251"/>
                  </a:ext>
                </a:extLst>
              </a:tr>
            </a:tbl>
          </a:graphicData>
        </a:graphic>
      </p:graphicFrame>
      <p:sp>
        <p:nvSpPr>
          <p:cNvPr id="9" name="TextBox 8">
            <a:extLst>
              <a:ext uri="{FF2B5EF4-FFF2-40B4-BE49-F238E27FC236}">
                <a16:creationId xmlns:a16="http://schemas.microsoft.com/office/drawing/2014/main" id="{1E5B9DBE-105C-4BF4-846A-03ADB5CD56A2}"/>
              </a:ext>
            </a:extLst>
          </p:cNvPr>
          <p:cNvSpPr txBox="1"/>
          <p:nvPr/>
        </p:nvSpPr>
        <p:spPr>
          <a:xfrm>
            <a:off x="123171" y="6060530"/>
            <a:ext cx="59821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Your partner should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read aloud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groupe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négatif</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grand because they have the hard [g] sound.</a:t>
            </a:r>
          </a:p>
        </p:txBody>
      </p:sp>
      <p:sp>
        <p:nvSpPr>
          <p:cNvPr id="31" name="TextBox 30">
            <a:extLst>
              <a:ext uri="{FF2B5EF4-FFF2-40B4-BE49-F238E27FC236}">
                <a16:creationId xmlns:a16="http://schemas.microsoft.com/office/drawing/2014/main" id="{9737119D-7CC1-4A8B-BC1E-B9F1B3AB7DD9}"/>
              </a:ext>
            </a:extLst>
          </p:cNvPr>
          <p:cNvSpPr txBox="1"/>
          <p:nvPr/>
        </p:nvSpPr>
        <p:spPr>
          <a:xfrm>
            <a:off x="6209888" y="6060530"/>
            <a:ext cx="60780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Your partner should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read aloud magazine, organiser or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because they have the hard [g] sound.</a:t>
            </a:r>
          </a:p>
        </p:txBody>
      </p:sp>
      <p:sp>
        <p:nvSpPr>
          <p:cNvPr id="7" name="Oval 6">
            <a:hlinkClick r:id="" action="ppaction://noaction">
              <a:snd r:embed="rId4" name="T3_W6F_6.1.wav"/>
            </a:hlinkClick>
            <a:extLst>
              <a:ext uri="{FF2B5EF4-FFF2-40B4-BE49-F238E27FC236}">
                <a16:creationId xmlns:a16="http://schemas.microsoft.com/office/drawing/2014/main" id="{165DE775-5EA9-D295-7EC6-333BBDB980B7}"/>
              </a:ext>
            </a:extLst>
          </p:cNvPr>
          <p:cNvSpPr/>
          <p:nvPr/>
        </p:nvSpPr>
        <p:spPr>
          <a:xfrm>
            <a:off x="496957" y="1451113"/>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val 7">
            <a:hlinkClick r:id="" action="ppaction://noaction">
              <a:snd r:embed="rId5" name="T3_W6F_6.2.wav"/>
            </a:hlinkClick>
            <a:extLst>
              <a:ext uri="{FF2B5EF4-FFF2-40B4-BE49-F238E27FC236}">
                <a16:creationId xmlns:a16="http://schemas.microsoft.com/office/drawing/2014/main" id="{34A79C78-C54A-F979-D5E3-845E999A61D9}"/>
              </a:ext>
            </a:extLst>
          </p:cNvPr>
          <p:cNvSpPr/>
          <p:nvPr/>
        </p:nvSpPr>
        <p:spPr>
          <a:xfrm>
            <a:off x="450575" y="1921564"/>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val 9">
            <a:hlinkClick r:id="" action="ppaction://noaction">
              <a:snd r:embed="rId6" name="T3_W6F_6.3.wav"/>
            </a:hlinkClick>
            <a:extLst>
              <a:ext uri="{FF2B5EF4-FFF2-40B4-BE49-F238E27FC236}">
                <a16:creationId xmlns:a16="http://schemas.microsoft.com/office/drawing/2014/main" id="{A9271AEA-3DD1-A98A-1329-FB0A8699602C}"/>
              </a:ext>
            </a:extLst>
          </p:cNvPr>
          <p:cNvSpPr/>
          <p:nvPr/>
        </p:nvSpPr>
        <p:spPr>
          <a:xfrm>
            <a:off x="463825" y="2511289"/>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Oval 10">
            <a:hlinkClick r:id="" action="ppaction://noaction">
              <a:snd r:embed="rId7" name="T3_W6F_6.4.wav"/>
            </a:hlinkClick>
            <a:extLst>
              <a:ext uri="{FF2B5EF4-FFF2-40B4-BE49-F238E27FC236}">
                <a16:creationId xmlns:a16="http://schemas.microsoft.com/office/drawing/2014/main" id="{A6E36F6F-1EE8-A6B7-56F7-DE271E693FCA}"/>
              </a:ext>
            </a:extLst>
          </p:cNvPr>
          <p:cNvSpPr/>
          <p:nvPr/>
        </p:nvSpPr>
        <p:spPr>
          <a:xfrm>
            <a:off x="457200" y="2941983"/>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Oval 11">
            <a:hlinkClick r:id="" action="ppaction://noaction">
              <a:snd r:embed="rId8" name="T3_W6F_6.5.wav"/>
            </a:hlinkClick>
            <a:extLst>
              <a:ext uri="{FF2B5EF4-FFF2-40B4-BE49-F238E27FC236}">
                <a16:creationId xmlns:a16="http://schemas.microsoft.com/office/drawing/2014/main" id="{93B7B48D-3369-BB95-B345-8B92F2D9D080}"/>
              </a:ext>
            </a:extLst>
          </p:cNvPr>
          <p:cNvSpPr/>
          <p:nvPr/>
        </p:nvSpPr>
        <p:spPr>
          <a:xfrm>
            <a:off x="490331" y="3452191"/>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Oval 12">
            <a:hlinkClick r:id="" action="ppaction://noaction">
              <a:snd r:embed="rId9" name="T3_W6F_6.6.wav"/>
            </a:hlinkClick>
            <a:extLst>
              <a:ext uri="{FF2B5EF4-FFF2-40B4-BE49-F238E27FC236}">
                <a16:creationId xmlns:a16="http://schemas.microsoft.com/office/drawing/2014/main" id="{06749954-E0E4-330C-B103-9CD1F4196C0B}"/>
              </a:ext>
            </a:extLst>
          </p:cNvPr>
          <p:cNvSpPr/>
          <p:nvPr/>
        </p:nvSpPr>
        <p:spPr>
          <a:xfrm>
            <a:off x="483705" y="4002154"/>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Oval 13">
            <a:hlinkClick r:id="" action="ppaction://noaction">
              <a:snd r:embed="rId10" name="T3_W6F_6.7.wav"/>
            </a:hlinkClick>
            <a:extLst>
              <a:ext uri="{FF2B5EF4-FFF2-40B4-BE49-F238E27FC236}">
                <a16:creationId xmlns:a16="http://schemas.microsoft.com/office/drawing/2014/main" id="{8FC02128-E16B-01DC-F798-4A5C4267FDAD}"/>
              </a:ext>
            </a:extLst>
          </p:cNvPr>
          <p:cNvSpPr/>
          <p:nvPr/>
        </p:nvSpPr>
        <p:spPr>
          <a:xfrm>
            <a:off x="496954" y="4512365"/>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Oval 14">
            <a:hlinkClick r:id="" action="ppaction://noaction">
              <a:snd r:embed="rId11" name="T3_W6F_6.8.wav"/>
            </a:hlinkClick>
            <a:extLst>
              <a:ext uri="{FF2B5EF4-FFF2-40B4-BE49-F238E27FC236}">
                <a16:creationId xmlns:a16="http://schemas.microsoft.com/office/drawing/2014/main" id="{A998B9C3-3BB3-52BF-28AE-DDF26AE82FF8}"/>
              </a:ext>
            </a:extLst>
          </p:cNvPr>
          <p:cNvSpPr/>
          <p:nvPr/>
        </p:nvSpPr>
        <p:spPr>
          <a:xfrm>
            <a:off x="490329" y="5002696"/>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Oval 15">
            <a:hlinkClick r:id="" action="ppaction://noaction">
              <a:snd r:embed="rId12" name="T3_W6F_6.9.wav"/>
            </a:hlinkClick>
            <a:extLst>
              <a:ext uri="{FF2B5EF4-FFF2-40B4-BE49-F238E27FC236}">
                <a16:creationId xmlns:a16="http://schemas.microsoft.com/office/drawing/2014/main" id="{F7F79141-A31B-E618-4184-73A9386E091E}"/>
              </a:ext>
            </a:extLst>
          </p:cNvPr>
          <p:cNvSpPr/>
          <p:nvPr/>
        </p:nvSpPr>
        <p:spPr>
          <a:xfrm>
            <a:off x="503581" y="5572540"/>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Oval 26">
            <a:hlinkClick r:id="" action="ppaction://noaction">
              <a:snd r:embed="rId13" name="T3_W6F_6.10.wav"/>
            </a:hlinkClick>
            <a:extLst>
              <a:ext uri="{FF2B5EF4-FFF2-40B4-BE49-F238E27FC236}">
                <a16:creationId xmlns:a16="http://schemas.microsoft.com/office/drawing/2014/main" id="{85964ED4-B668-9730-6FEF-E06A6C138744}"/>
              </a:ext>
            </a:extLst>
          </p:cNvPr>
          <p:cNvSpPr/>
          <p:nvPr/>
        </p:nvSpPr>
        <p:spPr>
          <a:xfrm>
            <a:off x="6851382" y="1464367"/>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Oval 27">
            <a:hlinkClick r:id="" action="ppaction://noaction">
              <a:snd r:embed="rId14" name="T3_W6F_6.11.wav"/>
            </a:hlinkClick>
            <a:extLst>
              <a:ext uri="{FF2B5EF4-FFF2-40B4-BE49-F238E27FC236}">
                <a16:creationId xmlns:a16="http://schemas.microsoft.com/office/drawing/2014/main" id="{62844888-86CC-A38C-0A1B-1F1370F941D1}"/>
              </a:ext>
            </a:extLst>
          </p:cNvPr>
          <p:cNvSpPr/>
          <p:nvPr/>
        </p:nvSpPr>
        <p:spPr>
          <a:xfrm>
            <a:off x="6824874" y="1934818"/>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Oval 29">
            <a:hlinkClick r:id="" action="ppaction://noaction">
              <a:snd r:embed="rId15" name="T3_W6F_6.12.wav"/>
            </a:hlinkClick>
            <a:extLst>
              <a:ext uri="{FF2B5EF4-FFF2-40B4-BE49-F238E27FC236}">
                <a16:creationId xmlns:a16="http://schemas.microsoft.com/office/drawing/2014/main" id="{AAC51624-C35C-8143-DFDB-074206C94014}"/>
              </a:ext>
            </a:extLst>
          </p:cNvPr>
          <p:cNvSpPr/>
          <p:nvPr/>
        </p:nvSpPr>
        <p:spPr>
          <a:xfrm>
            <a:off x="6838124" y="2524543"/>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Oval 31">
            <a:hlinkClick r:id="" action="ppaction://noaction">
              <a:snd r:embed="rId16" name="T3_W6F_6.13.wav"/>
            </a:hlinkClick>
            <a:extLst>
              <a:ext uri="{FF2B5EF4-FFF2-40B4-BE49-F238E27FC236}">
                <a16:creationId xmlns:a16="http://schemas.microsoft.com/office/drawing/2014/main" id="{DD2FE2FF-1FF0-D55D-8091-553FFA7C9C15}"/>
              </a:ext>
            </a:extLst>
          </p:cNvPr>
          <p:cNvSpPr/>
          <p:nvPr/>
        </p:nvSpPr>
        <p:spPr>
          <a:xfrm>
            <a:off x="6831499" y="2955237"/>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Oval 32">
            <a:hlinkClick r:id="" action="ppaction://noaction">
              <a:snd r:embed="rId17" name="T3_W6F_6.14.wav"/>
            </a:hlinkClick>
            <a:extLst>
              <a:ext uri="{FF2B5EF4-FFF2-40B4-BE49-F238E27FC236}">
                <a16:creationId xmlns:a16="http://schemas.microsoft.com/office/drawing/2014/main" id="{DFE83C39-2E9B-3D30-AF7E-73D38E8E5A4D}"/>
              </a:ext>
            </a:extLst>
          </p:cNvPr>
          <p:cNvSpPr/>
          <p:nvPr/>
        </p:nvSpPr>
        <p:spPr>
          <a:xfrm>
            <a:off x="6864630" y="3465445"/>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Oval 33">
            <a:hlinkClick r:id="" action="ppaction://noaction">
              <a:snd r:embed="rId18" name="T3_W6F_6.15.wav"/>
            </a:hlinkClick>
            <a:extLst>
              <a:ext uri="{FF2B5EF4-FFF2-40B4-BE49-F238E27FC236}">
                <a16:creationId xmlns:a16="http://schemas.microsoft.com/office/drawing/2014/main" id="{45565089-9914-6CDA-17F6-6E08F71E818B}"/>
              </a:ext>
            </a:extLst>
          </p:cNvPr>
          <p:cNvSpPr/>
          <p:nvPr/>
        </p:nvSpPr>
        <p:spPr>
          <a:xfrm>
            <a:off x="6858004" y="4015408"/>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Oval 34">
            <a:hlinkClick r:id="" action="ppaction://noaction">
              <a:snd r:embed="rId19" name="T3_W6F_6.16.wav"/>
            </a:hlinkClick>
            <a:extLst>
              <a:ext uri="{FF2B5EF4-FFF2-40B4-BE49-F238E27FC236}">
                <a16:creationId xmlns:a16="http://schemas.microsoft.com/office/drawing/2014/main" id="{44C55E18-2F89-AD37-2680-0711211638A3}"/>
              </a:ext>
            </a:extLst>
          </p:cNvPr>
          <p:cNvSpPr/>
          <p:nvPr/>
        </p:nvSpPr>
        <p:spPr>
          <a:xfrm>
            <a:off x="6871253" y="4525619"/>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Oval 35">
            <a:hlinkClick r:id="" action="ppaction://noaction">
              <a:snd r:embed="rId20" name="T3_W6F_6.17.wav"/>
            </a:hlinkClick>
            <a:extLst>
              <a:ext uri="{FF2B5EF4-FFF2-40B4-BE49-F238E27FC236}">
                <a16:creationId xmlns:a16="http://schemas.microsoft.com/office/drawing/2014/main" id="{11634798-0EBE-DC16-3F24-3969223C3E7D}"/>
              </a:ext>
            </a:extLst>
          </p:cNvPr>
          <p:cNvSpPr/>
          <p:nvPr/>
        </p:nvSpPr>
        <p:spPr>
          <a:xfrm>
            <a:off x="6864628" y="5015950"/>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Oval 36">
            <a:hlinkClick r:id="" action="ppaction://noaction">
              <a:snd r:embed="rId21" name="T3_W6F_6.18.wav"/>
            </a:hlinkClick>
            <a:extLst>
              <a:ext uri="{FF2B5EF4-FFF2-40B4-BE49-F238E27FC236}">
                <a16:creationId xmlns:a16="http://schemas.microsoft.com/office/drawing/2014/main" id="{3691988C-31A3-AAD5-75F7-E7D79D40C02D}"/>
              </a:ext>
            </a:extLst>
          </p:cNvPr>
          <p:cNvSpPr/>
          <p:nvPr/>
        </p:nvSpPr>
        <p:spPr>
          <a:xfrm>
            <a:off x="6877880" y="5585794"/>
            <a:ext cx="227831" cy="17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5944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a:t>
            </a:r>
            <a:endParaRPr lang="en-GB" dirty="0"/>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8" name="CustomShape 23">
            <a:hlinkClick r:id="" action="ppaction://noaction">
              <a:snd r:embed="rId4" name="T3_W6F_7.2.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5" name="T3_W6F_7.3.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6" name="T3_W6F_7.4.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7" name="T3_W6F_7.5.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8" name="T3_W6F_7.6.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8258488" cy="1301572"/>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9" name="T3_W6F_7.1.wav"/>
            </a:hlinkClick>
            <a:extLst>
              <a:ext uri="{FF2B5EF4-FFF2-40B4-BE49-F238E27FC236}">
                <a16:creationId xmlns:a16="http://schemas.microsoft.com/office/drawing/2014/main" id="{B0FE4790-F6FB-478A-A331-AD7ABDB37B25}"/>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Écris le numéro correspondant pour chaque image.</a:t>
            </a: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02" y="486187"/>
            <a:ext cx="914400" cy="914400"/>
          </a:xfrm>
          <a:prstGeom prst="rect">
            <a:avLst/>
          </a:prstGeom>
        </p:spPr>
      </p:pic>
      <p:sp>
        <p:nvSpPr>
          <p:cNvPr id="43" name="CustomShape 23">
            <a:hlinkClick r:id="" action="ppaction://noaction">
              <a:snd r:embed="rId12" name="T3_W6F_7.7.wav"/>
            </a:hlinkClick>
            <a:extLst>
              <a:ext uri="{FF2B5EF4-FFF2-40B4-BE49-F238E27FC236}">
                <a16:creationId xmlns:a16="http://schemas.microsoft.com/office/drawing/2014/main" id="{776392FC-B065-47AC-9DE4-D118A97A5BBA}"/>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4" name="CustomShape 23">
            <a:hlinkClick r:id="" action="ppaction://noaction">
              <a:snd r:embed="rId13" name="T3_W6F_7.8.wav"/>
            </a:hlinkClick>
            <a:extLst>
              <a:ext uri="{FF2B5EF4-FFF2-40B4-BE49-F238E27FC236}">
                <a16:creationId xmlns:a16="http://schemas.microsoft.com/office/drawing/2014/main" id="{51268B21-8089-4EDE-8734-1E24936B2E1E}"/>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4" name="T3_W6F_7.9.wav"/>
            </a:hlinkClick>
            <a:extLst>
              <a:ext uri="{FF2B5EF4-FFF2-40B4-BE49-F238E27FC236}">
                <a16:creationId xmlns:a16="http://schemas.microsoft.com/office/drawing/2014/main" id="{0B2C9877-7C3E-4A5A-B678-A88B0FC06716}"/>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5" name="T3_W6F_7.10.wav"/>
            </a:hlinkClick>
            <a:extLst>
              <a:ext uri="{FF2B5EF4-FFF2-40B4-BE49-F238E27FC236}">
                <a16:creationId xmlns:a16="http://schemas.microsoft.com/office/drawing/2014/main" id="{F499567B-0A50-4E0C-A914-C80D01D9CCFB}"/>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47" name="Table 3">
            <a:extLst>
              <a:ext uri="{FF2B5EF4-FFF2-40B4-BE49-F238E27FC236}">
                <a16:creationId xmlns:a16="http://schemas.microsoft.com/office/drawing/2014/main" id="{78260A13-493F-4F25-A92B-777232E4A69E}"/>
              </a:ext>
            </a:extLst>
          </p:cNvPr>
          <p:cNvGraphicFramePr>
            <a:graphicFrameLocks noGrp="1"/>
          </p:cNvGraphicFramePr>
          <p:nvPr>
            <p:extLst>
              <p:ext uri="{D42A27DB-BD31-4B8C-83A1-F6EECF244321}">
                <p14:modId xmlns:p14="http://schemas.microsoft.com/office/powerpoint/2010/main" val="2837689435"/>
              </p:ext>
            </p:extLst>
          </p:nvPr>
        </p:nvGraphicFramePr>
        <p:xfrm>
          <a:off x="2501955" y="2873124"/>
          <a:ext cx="6915512" cy="3747045"/>
        </p:xfrm>
        <a:graphic>
          <a:graphicData uri="http://schemas.openxmlformats.org/drawingml/2006/table">
            <a:tbl>
              <a:tblPr firstRow="1" bandRow="1">
                <a:tableStyleId>{5940675A-B579-460E-94D1-54222C63F5DA}</a:tableStyleId>
              </a:tblPr>
              <a:tblGrid>
                <a:gridCol w="1728878">
                  <a:extLst>
                    <a:ext uri="{9D8B030D-6E8A-4147-A177-3AD203B41FA5}">
                      <a16:colId xmlns:a16="http://schemas.microsoft.com/office/drawing/2014/main" val="2234228650"/>
                    </a:ext>
                  </a:extLst>
                </a:gridCol>
                <a:gridCol w="1728878">
                  <a:extLst>
                    <a:ext uri="{9D8B030D-6E8A-4147-A177-3AD203B41FA5}">
                      <a16:colId xmlns:a16="http://schemas.microsoft.com/office/drawing/2014/main" val="543636543"/>
                    </a:ext>
                  </a:extLst>
                </a:gridCol>
                <a:gridCol w="1728878">
                  <a:extLst>
                    <a:ext uri="{9D8B030D-6E8A-4147-A177-3AD203B41FA5}">
                      <a16:colId xmlns:a16="http://schemas.microsoft.com/office/drawing/2014/main" val="2757598137"/>
                    </a:ext>
                  </a:extLst>
                </a:gridCol>
                <a:gridCol w="1728878">
                  <a:extLst>
                    <a:ext uri="{9D8B030D-6E8A-4147-A177-3AD203B41FA5}">
                      <a16:colId xmlns:a16="http://schemas.microsoft.com/office/drawing/2014/main" val="1243277461"/>
                    </a:ext>
                  </a:extLst>
                </a:gridCol>
              </a:tblGrid>
              <a:tr h="1249015">
                <a:tc>
                  <a:txBody>
                    <a:bodyPr/>
                    <a:lstStyle/>
                    <a:p>
                      <a:r>
                        <a:rPr lang="en-GB" sz="2500" b="1" dirty="0">
                          <a:solidFill>
                            <a:srgbClr val="786EB1"/>
                          </a:solidFill>
                        </a:rPr>
                        <a:t>A</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D</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E</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G</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I</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J</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K</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L</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sp>
        <p:nvSpPr>
          <p:cNvPr id="67" name="CustomShape 23">
            <a:extLst>
              <a:ext uri="{FF2B5EF4-FFF2-40B4-BE49-F238E27FC236}">
                <a16:creationId xmlns:a16="http://schemas.microsoft.com/office/drawing/2014/main" id="{919AF53F-0142-4325-B1AE-BB4F97E5312E}"/>
              </a:ext>
            </a:extLst>
          </p:cNvPr>
          <p:cNvSpPr/>
          <p:nvPr/>
        </p:nvSpPr>
        <p:spPr>
          <a:xfrm>
            <a:off x="2058082"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69" name="CustomShape 23">
            <a:extLst>
              <a:ext uri="{FF2B5EF4-FFF2-40B4-BE49-F238E27FC236}">
                <a16:creationId xmlns:a16="http://schemas.microsoft.com/office/drawing/2014/main" id="{A4DD579D-9F13-4687-B80A-3BA3401B27B5}"/>
              </a:ext>
            </a:extLst>
          </p:cNvPr>
          <p:cNvSpPr/>
          <p:nvPr/>
        </p:nvSpPr>
        <p:spPr>
          <a:xfrm>
            <a:off x="2943282"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1" name="CustomShape 23">
            <a:extLst>
              <a:ext uri="{FF2B5EF4-FFF2-40B4-BE49-F238E27FC236}">
                <a16:creationId xmlns:a16="http://schemas.microsoft.com/office/drawing/2014/main" id="{698FB679-18ED-474C-8E3B-ED3A6893D689}"/>
              </a:ext>
            </a:extLst>
          </p:cNvPr>
          <p:cNvSpPr/>
          <p:nvPr/>
        </p:nvSpPr>
        <p:spPr>
          <a:xfrm>
            <a:off x="3804076"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3" name="CustomShape 23">
            <a:extLst>
              <a:ext uri="{FF2B5EF4-FFF2-40B4-BE49-F238E27FC236}">
                <a16:creationId xmlns:a16="http://schemas.microsoft.com/office/drawing/2014/main" id="{F24C9D49-64D4-4030-9FB0-252077C95279}"/>
              </a:ext>
            </a:extLst>
          </p:cNvPr>
          <p:cNvSpPr/>
          <p:nvPr/>
        </p:nvSpPr>
        <p:spPr>
          <a:xfrm>
            <a:off x="4663506"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4" name="CustomShape 23">
            <a:extLst>
              <a:ext uri="{FF2B5EF4-FFF2-40B4-BE49-F238E27FC236}">
                <a16:creationId xmlns:a16="http://schemas.microsoft.com/office/drawing/2014/main" id="{3A34345D-118E-4E68-A32A-9D6C7FD92C68}"/>
              </a:ext>
            </a:extLst>
          </p:cNvPr>
          <p:cNvSpPr/>
          <p:nvPr/>
        </p:nvSpPr>
        <p:spPr>
          <a:xfrm>
            <a:off x="5565794"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5" name="CustomShape 23">
            <a:extLst>
              <a:ext uri="{FF2B5EF4-FFF2-40B4-BE49-F238E27FC236}">
                <a16:creationId xmlns:a16="http://schemas.microsoft.com/office/drawing/2014/main" id="{DC391A4A-60CD-4AC7-A5EF-02E85A5D0A90}"/>
              </a:ext>
            </a:extLst>
          </p:cNvPr>
          <p:cNvSpPr/>
          <p:nvPr/>
        </p:nvSpPr>
        <p:spPr>
          <a:xfrm>
            <a:off x="6486967"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6" name="CustomShape 23">
            <a:extLst>
              <a:ext uri="{FF2B5EF4-FFF2-40B4-BE49-F238E27FC236}">
                <a16:creationId xmlns:a16="http://schemas.microsoft.com/office/drawing/2014/main" id="{3D28DEEE-7902-47E2-AE7F-DDCC7EC6AF29}"/>
              </a:ext>
            </a:extLst>
          </p:cNvPr>
          <p:cNvSpPr/>
          <p:nvPr/>
        </p:nvSpPr>
        <p:spPr>
          <a:xfrm>
            <a:off x="7356161"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L</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7" name="CustomShape 23">
            <a:extLst>
              <a:ext uri="{FF2B5EF4-FFF2-40B4-BE49-F238E27FC236}">
                <a16:creationId xmlns:a16="http://schemas.microsoft.com/office/drawing/2014/main" id="{E9C5D8CC-3C83-4D06-B5A4-73F6FF8796BD}"/>
              </a:ext>
            </a:extLst>
          </p:cNvPr>
          <p:cNvSpPr/>
          <p:nvPr/>
        </p:nvSpPr>
        <p:spPr>
          <a:xfrm>
            <a:off x="8207337"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8" name="CustomShape 23">
            <a:extLst>
              <a:ext uri="{FF2B5EF4-FFF2-40B4-BE49-F238E27FC236}">
                <a16:creationId xmlns:a16="http://schemas.microsoft.com/office/drawing/2014/main" id="{36A8E7A7-DE29-4259-9387-9EC3036F147E}"/>
              </a:ext>
            </a:extLst>
          </p:cNvPr>
          <p:cNvSpPr/>
          <p:nvPr/>
        </p:nvSpPr>
        <p:spPr>
          <a:xfrm>
            <a:off x="9109479"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J</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50" name="Google Shape;167;p2">
            <a:extLst>
              <a:ext uri="{FF2B5EF4-FFF2-40B4-BE49-F238E27FC236}">
                <a16:creationId xmlns:a16="http://schemas.microsoft.com/office/drawing/2014/main" id="{EFB619DD-99C6-4C39-989D-975E9C8AAA3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1" name="Group 50">
            <a:extLst>
              <a:ext uri="{FF2B5EF4-FFF2-40B4-BE49-F238E27FC236}">
                <a16:creationId xmlns:a16="http://schemas.microsoft.com/office/drawing/2014/main" id="{52A51C66-CB3B-45A1-8DB1-33B32B18B0E8}"/>
              </a:ext>
            </a:extLst>
          </p:cNvPr>
          <p:cNvGrpSpPr/>
          <p:nvPr/>
        </p:nvGrpSpPr>
        <p:grpSpPr>
          <a:xfrm>
            <a:off x="6559268" y="4394265"/>
            <a:ext cx="1242630" cy="946554"/>
            <a:chOff x="-1960772" y="2871756"/>
            <a:chExt cx="2048141" cy="1778852"/>
          </a:xfrm>
        </p:grpSpPr>
        <p:sp>
          <p:nvSpPr>
            <p:cNvPr id="52" name="Cloud 51">
              <a:extLst>
                <a:ext uri="{FF2B5EF4-FFF2-40B4-BE49-F238E27FC236}">
                  <a16:creationId xmlns:a16="http://schemas.microsoft.com/office/drawing/2014/main" id="{33F95FA4-047D-4F24-B841-232BAFDF7861}"/>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5" name="Picture 54">
              <a:extLst>
                <a:ext uri="{FF2B5EF4-FFF2-40B4-BE49-F238E27FC236}">
                  <a16:creationId xmlns:a16="http://schemas.microsoft.com/office/drawing/2014/main" id="{BDF4629B-97C4-4D8B-9FEF-2FEAE293B769}"/>
                </a:ext>
              </a:extLst>
            </p:cNvPr>
            <p:cNvPicPr>
              <a:picLocks noChangeAspect="1"/>
            </p:cNvPicPr>
            <p:nvPr/>
          </p:nvPicPr>
          <p:blipFill rotWithShape="1">
            <a:blip r:embed="rId16">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56" name="Picture 55">
              <a:extLst>
                <a:ext uri="{FF2B5EF4-FFF2-40B4-BE49-F238E27FC236}">
                  <a16:creationId xmlns:a16="http://schemas.microsoft.com/office/drawing/2014/main" id="{7E9B4ECB-D5EA-48FC-81A7-A78D88F04030}"/>
                </a:ext>
              </a:extLst>
            </p:cNvPr>
            <p:cNvPicPr>
              <a:picLocks noChangeAspect="1"/>
            </p:cNvPicPr>
            <p:nvPr/>
          </p:nvPicPr>
          <p:blipFill rotWithShape="1">
            <a:blip r:embed="rId17">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57" name="Picture 56">
              <a:extLst>
                <a:ext uri="{FF2B5EF4-FFF2-40B4-BE49-F238E27FC236}">
                  <a16:creationId xmlns:a16="http://schemas.microsoft.com/office/drawing/2014/main" id="{CF28A285-0029-461B-935D-6DE01B245574}"/>
                </a:ext>
              </a:extLst>
            </p:cNvPr>
            <p:cNvPicPr>
              <a:picLocks noChangeAspect="1"/>
            </p:cNvPicPr>
            <p:nvPr/>
          </p:nvPicPr>
          <p:blipFill>
            <a:blip r:embed="rId18"/>
            <a:stretch>
              <a:fillRect/>
            </a:stretch>
          </p:blipFill>
          <p:spPr>
            <a:xfrm>
              <a:off x="-1760443" y="4071880"/>
              <a:ext cx="823741" cy="578728"/>
            </a:xfrm>
            <a:prstGeom prst="rect">
              <a:avLst/>
            </a:prstGeom>
          </p:spPr>
        </p:pic>
      </p:grpSp>
      <p:pic>
        <p:nvPicPr>
          <p:cNvPr id="59" name="Picture 58">
            <a:extLst>
              <a:ext uri="{FF2B5EF4-FFF2-40B4-BE49-F238E27FC236}">
                <a16:creationId xmlns:a16="http://schemas.microsoft.com/office/drawing/2014/main" id="{4D2E67D6-2B25-4DC2-B2F7-236695307F3A}"/>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3279605" y="4685832"/>
            <a:ext cx="902147" cy="676610"/>
          </a:xfrm>
          <a:prstGeom prst="rect">
            <a:avLst/>
          </a:prstGeom>
        </p:spPr>
      </p:pic>
      <p:pic>
        <p:nvPicPr>
          <p:cNvPr id="61" name="Picture 60">
            <a:extLst>
              <a:ext uri="{FF2B5EF4-FFF2-40B4-BE49-F238E27FC236}">
                <a16:creationId xmlns:a16="http://schemas.microsoft.com/office/drawing/2014/main" id="{BFEACA5F-AE49-4F8A-8870-736D1121A367}"/>
              </a:ext>
            </a:extLst>
          </p:cNvPr>
          <p:cNvPicPr>
            <a:picLocks noChangeAspect="1"/>
          </p:cNvPicPr>
          <p:nvPr/>
        </p:nvPicPr>
        <p:blipFill>
          <a:blip r:embed="rId20"/>
          <a:stretch>
            <a:fillRect/>
          </a:stretch>
        </p:blipFill>
        <p:spPr>
          <a:xfrm flipH="1">
            <a:off x="5227666" y="3429000"/>
            <a:ext cx="570148" cy="604899"/>
          </a:xfrm>
          <a:prstGeom prst="rect">
            <a:avLst/>
          </a:prstGeom>
        </p:spPr>
      </p:pic>
      <p:pic>
        <p:nvPicPr>
          <p:cNvPr id="62" name="Picture 61">
            <a:extLst>
              <a:ext uri="{FF2B5EF4-FFF2-40B4-BE49-F238E27FC236}">
                <a16:creationId xmlns:a16="http://schemas.microsoft.com/office/drawing/2014/main" id="{656E9207-539B-4EAF-9014-F094F245EB9A}"/>
              </a:ext>
            </a:extLst>
          </p:cNvPr>
          <p:cNvPicPr>
            <a:picLocks noChangeAspect="1"/>
          </p:cNvPicPr>
          <p:nvPr/>
        </p:nvPicPr>
        <p:blipFill>
          <a:blip r:embed="rId21"/>
          <a:stretch>
            <a:fillRect/>
          </a:stretch>
        </p:blipFill>
        <p:spPr>
          <a:xfrm>
            <a:off x="8603924" y="3352205"/>
            <a:ext cx="703185" cy="703185"/>
          </a:xfrm>
          <a:prstGeom prst="rect">
            <a:avLst/>
          </a:prstGeom>
        </p:spPr>
      </p:pic>
      <p:pic>
        <p:nvPicPr>
          <p:cNvPr id="63" name="Picture 62">
            <a:extLst>
              <a:ext uri="{FF2B5EF4-FFF2-40B4-BE49-F238E27FC236}">
                <a16:creationId xmlns:a16="http://schemas.microsoft.com/office/drawing/2014/main" id="{DDC0498C-B0AE-483D-B4A5-3A536FB5EF1E}"/>
              </a:ext>
            </a:extLst>
          </p:cNvPr>
          <p:cNvPicPr>
            <a:picLocks noChangeAspect="1"/>
          </p:cNvPicPr>
          <p:nvPr/>
        </p:nvPicPr>
        <p:blipFill>
          <a:blip r:embed="rId22">
            <a:duotone>
              <a:schemeClr val="accent1">
                <a:shade val="45000"/>
                <a:satMod val="135000"/>
              </a:schemeClr>
              <a:prstClr val="white"/>
            </a:duotone>
          </a:blip>
          <a:stretch>
            <a:fillRect/>
          </a:stretch>
        </p:blipFill>
        <p:spPr>
          <a:xfrm>
            <a:off x="6901402" y="3242655"/>
            <a:ext cx="801866" cy="801866"/>
          </a:xfrm>
          <a:prstGeom prst="rect">
            <a:avLst/>
          </a:prstGeom>
        </p:spPr>
      </p:pic>
      <p:grpSp>
        <p:nvGrpSpPr>
          <p:cNvPr id="64" name="Group 63">
            <a:extLst>
              <a:ext uri="{FF2B5EF4-FFF2-40B4-BE49-F238E27FC236}">
                <a16:creationId xmlns:a16="http://schemas.microsoft.com/office/drawing/2014/main" id="{53A8A4D9-FC9F-408A-BCD6-E69D452BEB0B}"/>
              </a:ext>
            </a:extLst>
          </p:cNvPr>
          <p:cNvGrpSpPr/>
          <p:nvPr/>
        </p:nvGrpSpPr>
        <p:grpSpPr>
          <a:xfrm>
            <a:off x="5189237" y="5844389"/>
            <a:ext cx="703185" cy="676610"/>
            <a:chOff x="2939428" y="5033880"/>
            <a:chExt cx="1527050" cy="1465558"/>
          </a:xfrm>
        </p:grpSpPr>
        <p:pic>
          <p:nvPicPr>
            <p:cNvPr id="65" name="Graphic 64" descr="Hand with solid fill">
              <a:extLst>
                <a:ext uri="{FF2B5EF4-FFF2-40B4-BE49-F238E27FC236}">
                  <a16:creationId xmlns:a16="http://schemas.microsoft.com/office/drawing/2014/main" id="{AAB8E2CF-0FC6-4826-B2DF-3589FAE4AA9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2039714">
              <a:off x="2939428" y="5411711"/>
              <a:ext cx="1087727" cy="1087727"/>
            </a:xfrm>
            <a:prstGeom prst="rect">
              <a:avLst/>
            </a:prstGeom>
          </p:spPr>
        </p:pic>
        <p:pic>
          <p:nvPicPr>
            <p:cNvPr id="66" name="Graphic 65" descr="Lightning bolt with solid fill">
              <a:extLst>
                <a:ext uri="{FF2B5EF4-FFF2-40B4-BE49-F238E27FC236}">
                  <a16:creationId xmlns:a16="http://schemas.microsoft.com/office/drawing/2014/main" id="{6D0067D6-2737-4808-B18C-6A54007F794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843799">
              <a:off x="3688098" y="5191050"/>
              <a:ext cx="541383" cy="556050"/>
            </a:xfrm>
            <a:prstGeom prst="rect">
              <a:avLst/>
            </a:prstGeom>
          </p:spPr>
        </p:pic>
        <p:pic>
          <p:nvPicPr>
            <p:cNvPr id="88" name="Graphic 87" descr="Lightning bolt with solid fill">
              <a:extLst>
                <a:ext uri="{FF2B5EF4-FFF2-40B4-BE49-F238E27FC236}">
                  <a16:creationId xmlns:a16="http://schemas.microsoft.com/office/drawing/2014/main" id="{AF84F371-3902-4E4E-AFAF-77219863904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2967048">
              <a:off x="3917762" y="5361970"/>
              <a:ext cx="556050" cy="541383"/>
            </a:xfrm>
            <a:prstGeom prst="rect">
              <a:avLst/>
            </a:prstGeom>
          </p:spPr>
        </p:pic>
        <p:pic>
          <p:nvPicPr>
            <p:cNvPr id="89" name="Graphic 88" descr="Lightning bolt with solid fill">
              <a:extLst>
                <a:ext uri="{FF2B5EF4-FFF2-40B4-BE49-F238E27FC236}">
                  <a16:creationId xmlns:a16="http://schemas.microsoft.com/office/drawing/2014/main" id="{F9C16480-B17C-40FA-9DF5-69566FFE36B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443530" y="5033880"/>
              <a:ext cx="541383" cy="556050"/>
            </a:xfrm>
            <a:prstGeom prst="rect">
              <a:avLst/>
            </a:prstGeom>
          </p:spPr>
        </p:pic>
      </p:grpSp>
      <p:pic>
        <p:nvPicPr>
          <p:cNvPr id="6" name="Picture 5" descr="A picture containing text&#10;&#10;Description automatically generated">
            <a:extLst>
              <a:ext uri="{FF2B5EF4-FFF2-40B4-BE49-F238E27FC236}">
                <a16:creationId xmlns:a16="http://schemas.microsoft.com/office/drawing/2014/main" id="{3D4772C9-87E9-42CD-8FE9-1FE195977B2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95081" y="5442208"/>
            <a:ext cx="630135" cy="4671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9A7A4C0-431C-48AB-9C1A-70560140BC7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451330" y="4151904"/>
            <a:ext cx="695494" cy="519171"/>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5FF31D45-021F-4A0C-B807-09AFD0D7DAFC}"/>
              </a:ext>
            </a:extLst>
          </p:cNvPr>
          <p:cNvPicPr>
            <a:picLocks noChangeAspect="1"/>
          </p:cNvPicPr>
          <p:nvPr/>
        </p:nvPicPr>
        <p:blipFill>
          <a:blip r:embed="rId2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07858" y="4107685"/>
            <a:ext cx="871947" cy="612854"/>
          </a:xfrm>
          <a:prstGeom prst="rect">
            <a:avLst/>
          </a:prstGeom>
        </p:spPr>
      </p:pic>
      <p:pic>
        <p:nvPicPr>
          <p:cNvPr id="90" name="Picture 89">
            <a:extLst>
              <a:ext uri="{FF2B5EF4-FFF2-40B4-BE49-F238E27FC236}">
                <a16:creationId xmlns:a16="http://schemas.microsoft.com/office/drawing/2014/main" id="{AA5D4CEA-53F7-46BD-B4D7-F69D6B1DDA3D}"/>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392530" y="5961609"/>
            <a:ext cx="902147" cy="676610"/>
          </a:xfrm>
          <a:prstGeom prst="rect">
            <a:avLst/>
          </a:prstGeom>
        </p:spPr>
      </p:pic>
      <p:pic>
        <p:nvPicPr>
          <p:cNvPr id="91" name="Picture 90" descr="A picture containing text&#10;&#10;Description automatically generated">
            <a:extLst>
              <a:ext uri="{FF2B5EF4-FFF2-40B4-BE49-F238E27FC236}">
                <a16:creationId xmlns:a16="http://schemas.microsoft.com/office/drawing/2014/main" id="{BC271816-08C3-4EC3-8F21-2575AD5CB4E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70532" y="2933080"/>
            <a:ext cx="632742" cy="469048"/>
          </a:xfrm>
          <a:prstGeom prst="rect">
            <a:avLst/>
          </a:prstGeom>
        </p:spPr>
      </p:pic>
      <p:pic>
        <p:nvPicPr>
          <p:cNvPr id="92" name="Picture 91" descr="A picture containing clipart&#10;&#10;Description automatically generated">
            <a:extLst>
              <a:ext uri="{FF2B5EF4-FFF2-40B4-BE49-F238E27FC236}">
                <a16:creationId xmlns:a16="http://schemas.microsoft.com/office/drawing/2014/main" id="{FB2E6803-9409-4C49-AA56-84E82409432F}"/>
              </a:ext>
            </a:extLst>
          </p:cNvPr>
          <p:cNvPicPr>
            <a:picLocks noChangeAspect="1"/>
          </p:cNvPicPr>
          <p:nvPr/>
        </p:nvPicPr>
        <p:blipFill>
          <a:blip r:embed="rId2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85466" y="2805592"/>
            <a:ext cx="1004807" cy="706236"/>
          </a:xfrm>
          <a:prstGeom prst="rect">
            <a:avLst/>
          </a:prstGeom>
        </p:spPr>
      </p:pic>
      <p:pic>
        <p:nvPicPr>
          <p:cNvPr id="93" name="Picture 92">
            <a:extLst>
              <a:ext uri="{FF2B5EF4-FFF2-40B4-BE49-F238E27FC236}">
                <a16:creationId xmlns:a16="http://schemas.microsoft.com/office/drawing/2014/main" id="{EC1B7BFD-51CA-4E9C-B751-F5A7DCA60420}"/>
              </a:ext>
            </a:extLst>
          </p:cNvPr>
          <p:cNvPicPr>
            <a:picLocks noChangeAspect="1"/>
          </p:cNvPicPr>
          <p:nvPr/>
        </p:nvPicPr>
        <p:blipFill>
          <a:blip r:embed="rId20"/>
          <a:stretch>
            <a:fillRect/>
          </a:stretch>
        </p:blipFill>
        <p:spPr>
          <a:xfrm flipH="1">
            <a:off x="3487483" y="3445951"/>
            <a:ext cx="570148" cy="604899"/>
          </a:xfrm>
          <a:prstGeom prst="rect">
            <a:avLst/>
          </a:prstGeom>
        </p:spPr>
      </p:pic>
      <p:pic>
        <p:nvPicPr>
          <p:cNvPr id="94" name="Picture 93" descr="A picture containing clipart&#10;&#10;Description automatically generated">
            <a:extLst>
              <a:ext uri="{FF2B5EF4-FFF2-40B4-BE49-F238E27FC236}">
                <a16:creationId xmlns:a16="http://schemas.microsoft.com/office/drawing/2014/main" id="{6E1ABC6B-7861-4250-BA45-1A035F59949D}"/>
              </a:ext>
            </a:extLst>
          </p:cNvPr>
          <p:cNvPicPr>
            <a:picLocks noChangeAspect="1"/>
          </p:cNvPicPr>
          <p:nvPr/>
        </p:nvPicPr>
        <p:blipFill>
          <a:blip r:embed="rId2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122101" y="4103507"/>
            <a:ext cx="851914" cy="598774"/>
          </a:xfrm>
          <a:prstGeom prst="rect">
            <a:avLst/>
          </a:prstGeom>
        </p:spPr>
      </p:pic>
      <p:pic>
        <p:nvPicPr>
          <p:cNvPr id="95" name="Picture 94" descr="A picture containing text&#10;&#10;Description automatically generated">
            <a:extLst>
              <a:ext uri="{FF2B5EF4-FFF2-40B4-BE49-F238E27FC236}">
                <a16:creationId xmlns:a16="http://schemas.microsoft.com/office/drawing/2014/main" id="{D1689563-EDF1-4456-B142-8D4D34F0D75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40138" y="5450024"/>
            <a:ext cx="661768" cy="490565"/>
          </a:xfrm>
          <a:prstGeom prst="rect">
            <a:avLst/>
          </a:prstGeom>
        </p:spPr>
      </p:pic>
      <p:grpSp>
        <p:nvGrpSpPr>
          <p:cNvPr id="96" name="Group 95">
            <a:extLst>
              <a:ext uri="{FF2B5EF4-FFF2-40B4-BE49-F238E27FC236}">
                <a16:creationId xmlns:a16="http://schemas.microsoft.com/office/drawing/2014/main" id="{ACEC1418-0214-453C-94CD-BB491A7FC7EE}"/>
              </a:ext>
            </a:extLst>
          </p:cNvPr>
          <p:cNvGrpSpPr/>
          <p:nvPr/>
        </p:nvGrpSpPr>
        <p:grpSpPr>
          <a:xfrm>
            <a:off x="3102228" y="5670166"/>
            <a:ext cx="1242630" cy="946554"/>
            <a:chOff x="-1960772" y="2871756"/>
            <a:chExt cx="2048141" cy="1778852"/>
          </a:xfrm>
        </p:grpSpPr>
        <p:sp>
          <p:nvSpPr>
            <p:cNvPr id="97" name="Cloud 96">
              <a:extLst>
                <a:ext uri="{FF2B5EF4-FFF2-40B4-BE49-F238E27FC236}">
                  <a16:creationId xmlns:a16="http://schemas.microsoft.com/office/drawing/2014/main" id="{E59E6291-943E-4FF2-A019-B420B9464E87}"/>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8" name="Picture 97">
              <a:extLst>
                <a:ext uri="{FF2B5EF4-FFF2-40B4-BE49-F238E27FC236}">
                  <a16:creationId xmlns:a16="http://schemas.microsoft.com/office/drawing/2014/main" id="{317CF199-0848-44C8-A786-5E52DF3529F4}"/>
                </a:ext>
              </a:extLst>
            </p:cNvPr>
            <p:cNvPicPr>
              <a:picLocks noChangeAspect="1"/>
            </p:cNvPicPr>
            <p:nvPr/>
          </p:nvPicPr>
          <p:blipFill rotWithShape="1">
            <a:blip r:embed="rId16">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99" name="Picture 98">
              <a:extLst>
                <a:ext uri="{FF2B5EF4-FFF2-40B4-BE49-F238E27FC236}">
                  <a16:creationId xmlns:a16="http://schemas.microsoft.com/office/drawing/2014/main" id="{294829DE-9C1F-4FB2-91C2-2CABD1F4634A}"/>
                </a:ext>
              </a:extLst>
            </p:cNvPr>
            <p:cNvPicPr>
              <a:picLocks noChangeAspect="1"/>
            </p:cNvPicPr>
            <p:nvPr/>
          </p:nvPicPr>
          <p:blipFill rotWithShape="1">
            <a:blip r:embed="rId17">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100" name="Picture 99">
              <a:extLst>
                <a:ext uri="{FF2B5EF4-FFF2-40B4-BE49-F238E27FC236}">
                  <a16:creationId xmlns:a16="http://schemas.microsoft.com/office/drawing/2014/main" id="{0A3EB394-16F7-4D20-9505-4BB7EE0724DF}"/>
                </a:ext>
              </a:extLst>
            </p:cNvPr>
            <p:cNvPicPr>
              <a:picLocks noChangeAspect="1"/>
            </p:cNvPicPr>
            <p:nvPr/>
          </p:nvPicPr>
          <p:blipFill>
            <a:blip r:embed="rId18"/>
            <a:stretch>
              <a:fillRect/>
            </a:stretch>
          </p:blipFill>
          <p:spPr>
            <a:xfrm>
              <a:off x="-1760443" y="4071880"/>
              <a:ext cx="823741" cy="578728"/>
            </a:xfrm>
            <a:prstGeom prst="rect">
              <a:avLst/>
            </a:prstGeom>
          </p:spPr>
        </p:pic>
      </p:grpSp>
      <p:grpSp>
        <p:nvGrpSpPr>
          <p:cNvPr id="102" name="Group 101">
            <a:extLst>
              <a:ext uri="{FF2B5EF4-FFF2-40B4-BE49-F238E27FC236}">
                <a16:creationId xmlns:a16="http://schemas.microsoft.com/office/drawing/2014/main" id="{9454C3FA-643C-41F2-866C-DEF266701DA0}"/>
              </a:ext>
            </a:extLst>
          </p:cNvPr>
          <p:cNvGrpSpPr/>
          <p:nvPr/>
        </p:nvGrpSpPr>
        <p:grpSpPr>
          <a:xfrm>
            <a:off x="4993676" y="4512169"/>
            <a:ext cx="905092" cy="773530"/>
            <a:chOff x="8069364" y="5275121"/>
            <a:chExt cx="1189968" cy="1154134"/>
          </a:xfrm>
        </p:grpSpPr>
        <p:pic>
          <p:nvPicPr>
            <p:cNvPr id="103" name="Graphic 102" descr="Foot with solid fill">
              <a:extLst>
                <a:ext uri="{FF2B5EF4-FFF2-40B4-BE49-F238E27FC236}">
                  <a16:creationId xmlns:a16="http://schemas.microsoft.com/office/drawing/2014/main" id="{115ADB69-93A2-470C-82D5-48085213A36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344932" y="5275121"/>
              <a:ext cx="914400" cy="914400"/>
            </a:xfrm>
            <a:prstGeom prst="rect">
              <a:avLst/>
            </a:prstGeom>
          </p:spPr>
        </p:pic>
        <p:pic>
          <p:nvPicPr>
            <p:cNvPr id="104" name="Graphic 103" descr="Lightning bolt with solid fill">
              <a:extLst>
                <a:ext uri="{FF2B5EF4-FFF2-40B4-BE49-F238E27FC236}">
                  <a16:creationId xmlns:a16="http://schemas.microsoft.com/office/drawing/2014/main" id="{BAFE8609-5D7E-4CEA-BA84-743AEC78227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1011156">
              <a:off x="8230085" y="6036259"/>
              <a:ext cx="364050" cy="364050"/>
            </a:xfrm>
            <a:prstGeom prst="rect">
              <a:avLst/>
            </a:prstGeom>
          </p:spPr>
        </p:pic>
        <p:pic>
          <p:nvPicPr>
            <p:cNvPr id="105" name="Graphic 104" descr="Lightning bolt with solid fill">
              <a:extLst>
                <a:ext uri="{FF2B5EF4-FFF2-40B4-BE49-F238E27FC236}">
                  <a16:creationId xmlns:a16="http://schemas.microsoft.com/office/drawing/2014/main" id="{12890565-7693-44B9-AE72-2469BF0F9B9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3400238">
              <a:off x="8069364" y="5928913"/>
              <a:ext cx="364050" cy="364050"/>
            </a:xfrm>
            <a:prstGeom prst="rect">
              <a:avLst/>
            </a:prstGeom>
          </p:spPr>
        </p:pic>
        <p:pic>
          <p:nvPicPr>
            <p:cNvPr id="106" name="Graphic 105" descr="Lightning bolt with solid fill">
              <a:extLst>
                <a:ext uri="{FF2B5EF4-FFF2-40B4-BE49-F238E27FC236}">
                  <a16:creationId xmlns:a16="http://schemas.microsoft.com/office/drawing/2014/main" id="{91EE17B9-94F6-4E25-AC89-ECB40CBC04A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8860899">
              <a:off x="8427252" y="6065205"/>
              <a:ext cx="364050" cy="364050"/>
            </a:xfrm>
            <a:prstGeom prst="rect">
              <a:avLst/>
            </a:prstGeom>
          </p:spPr>
        </p:pic>
      </p:grpSp>
      <p:pic>
        <p:nvPicPr>
          <p:cNvPr id="13" name="Picture 12">
            <a:extLst>
              <a:ext uri="{FF2B5EF4-FFF2-40B4-BE49-F238E27FC236}">
                <a16:creationId xmlns:a16="http://schemas.microsoft.com/office/drawing/2014/main" id="{E5FB4E6C-4BFC-400F-B265-7BB6599E9322}"/>
              </a:ext>
            </a:extLst>
          </p:cNvPr>
          <p:cNvPicPr>
            <a:picLocks noChangeAspect="1"/>
          </p:cNvPicPr>
          <p:nvPr/>
        </p:nvPicPr>
        <p:blipFill>
          <a:blip r:embed="rId32"/>
          <a:stretch>
            <a:fillRect/>
          </a:stretch>
        </p:blipFill>
        <p:spPr>
          <a:xfrm>
            <a:off x="8489736" y="4364944"/>
            <a:ext cx="931562" cy="931562"/>
          </a:xfrm>
          <a:prstGeom prst="rect">
            <a:avLst/>
          </a:prstGeom>
        </p:spPr>
      </p:pic>
      <p:pic>
        <p:nvPicPr>
          <p:cNvPr id="109" name="Picture 108" descr="A picture containing text&#10;&#10;Description automatically generated">
            <a:extLst>
              <a:ext uri="{FF2B5EF4-FFF2-40B4-BE49-F238E27FC236}">
                <a16:creationId xmlns:a16="http://schemas.microsoft.com/office/drawing/2014/main" id="{0A83FC89-EC6F-4566-B731-0253269E142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20347" y="5438249"/>
            <a:ext cx="682927" cy="509790"/>
          </a:xfrm>
          <a:prstGeom prst="rect">
            <a:avLst/>
          </a:prstGeom>
        </p:spPr>
      </p:pic>
      <p:pic>
        <p:nvPicPr>
          <p:cNvPr id="110" name="Picture 109" descr="A picture containing text, clipart&#10;&#10;Description automatically generated">
            <a:extLst>
              <a:ext uri="{FF2B5EF4-FFF2-40B4-BE49-F238E27FC236}">
                <a16:creationId xmlns:a16="http://schemas.microsoft.com/office/drawing/2014/main" id="{C89BD435-C523-42C6-9709-131AFD4AFF29}"/>
              </a:ext>
            </a:extLst>
          </p:cNvPr>
          <p:cNvPicPr>
            <a:picLocks noChangeAspect="1"/>
          </p:cNvPicPr>
          <p:nvPr/>
        </p:nvPicPr>
        <p:blipFill rotWithShape="1">
          <a:blip r:embed="rId33">
            <a:clrChange>
              <a:clrFrom>
                <a:srgbClr val="FFFFFE"/>
              </a:clrFrom>
              <a:clrTo>
                <a:srgbClr val="FFFFFE">
                  <a:alpha val="0"/>
                </a:srgbClr>
              </a:clrTo>
            </a:clrChange>
            <a:extLst>
              <a:ext uri="{28A0092B-C50C-407E-A947-70E740481C1C}">
                <a14:useLocalDpi xmlns:a14="http://schemas.microsoft.com/office/drawing/2010/main" val="0"/>
              </a:ext>
            </a:extLst>
          </a:blip>
          <a:srcRect l="29076" t="11454" r="21558" b="4103"/>
          <a:stretch/>
        </p:blipFill>
        <p:spPr>
          <a:xfrm>
            <a:off x="6165314" y="2883802"/>
            <a:ext cx="513322" cy="619126"/>
          </a:xfrm>
          <a:prstGeom prst="rect">
            <a:avLst/>
          </a:prstGeom>
        </p:spPr>
      </p:pic>
      <p:pic>
        <p:nvPicPr>
          <p:cNvPr id="111" name="Picture 110" descr="A picture containing clipart&#10;&#10;Description automatically generated">
            <a:extLst>
              <a:ext uri="{FF2B5EF4-FFF2-40B4-BE49-F238E27FC236}">
                <a16:creationId xmlns:a16="http://schemas.microsoft.com/office/drawing/2014/main" id="{1819B00A-0EA1-49A9-A376-4267E024B298}"/>
              </a:ext>
            </a:extLst>
          </p:cNvPr>
          <p:cNvPicPr>
            <a:picLocks noChangeAspect="1"/>
          </p:cNvPicPr>
          <p:nvPr/>
        </p:nvPicPr>
        <p:blipFill>
          <a:blip r:embed="rId2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113666" y="5349265"/>
            <a:ext cx="851914" cy="598774"/>
          </a:xfrm>
          <a:prstGeom prst="rect">
            <a:avLst/>
          </a:prstGeom>
        </p:spPr>
      </p:pic>
      <p:pic>
        <p:nvPicPr>
          <p:cNvPr id="112" name="Picture 111">
            <a:extLst>
              <a:ext uri="{FF2B5EF4-FFF2-40B4-BE49-F238E27FC236}">
                <a16:creationId xmlns:a16="http://schemas.microsoft.com/office/drawing/2014/main" id="{99CE3076-7C91-4DC7-A230-E445A8CD730C}"/>
              </a:ext>
            </a:extLst>
          </p:cNvPr>
          <p:cNvPicPr>
            <a:picLocks noChangeAspect="1"/>
          </p:cNvPicPr>
          <p:nvPr/>
        </p:nvPicPr>
        <p:blipFill>
          <a:blip r:embed="rId21"/>
          <a:stretch>
            <a:fillRect/>
          </a:stretch>
        </p:blipFill>
        <p:spPr>
          <a:xfrm>
            <a:off x="6855155" y="5874516"/>
            <a:ext cx="703185" cy="703185"/>
          </a:xfrm>
          <a:prstGeom prst="rect">
            <a:avLst/>
          </a:prstGeom>
        </p:spPr>
      </p:pic>
      <p:pic>
        <p:nvPicPr>
          <p:cNvPr id="113" name="Picture 112" descr="A picture containing text, clipart&#10;&#10;Description automatically generated">
            <a:extLst>
              <a:ext uri="{FF2B5EF4-FFF2-40B4-BE49-F238E27FC236}">
                <a16:creationId xmlns:a16="http://schemas.microsoft.com/office/drawing/2014/main" id="{DD8695E3-E443-4540-A226-D0ED05C588EE}"/>
              </a:ext>
            </a:extLst>
          </p:cNvPr>
          <p:cNvPicPr>
            <a:picLocks noChangeAspect="1"/>
          </p:cNvPicPr>
          <p:nvPr/>
        </p:nvPicPr>
        <p:blipFill rotWithShape="1">
          <a:blip r:embed="rId33">
            <a:clrChange>
              <a:clrFrom>
                <a:srgbClr val="FFFFFE"/>
              </a:clrFrom>
              <a:clrTo>
                <a:srgbClr val="FFFFFE">
                  <a:alpha val="0"/>
                </a:srgbClr>
              </a:clrTo>
            </a:clrChange>
            <a:extLst>
              <a:ext uri="{28A0092B-C50C-407E-A947-70E740481C1C}">
                <a14:useLocalDpi xmlns:a14="http://schemas.microsoft.com/office/drawing/2010/main" val="0"/>
              </a:ext>
            </a:extLst>
          </a:blip>
          <a:srcRect l="29076" t="11454" r="21558" b="4103"/>
          <a:stretch/>
        </p:blipFill>
        <p:spPr>
          <a:xfrm>
            <a:off x="7926035" y="2892702"/>
            <a:ext cx="513322" cy="619126"/>
          </a:xfrm>
          <a:prstGeom prst="rect">
            <a:avLst/>
          </a:prstGeom>
        </p:spPr>
      </p:pic>
      <p:pic>
        <p:nvPicPr>
          <p:cNvPr id="114" name="Picture 113" descr="A picture containing text, clipart&#10;&#10;Description automatically generated">
            <a:extLst>
              <a:ext uri="{FF2B5EF4-FFF2-40B4-BE49-F238E27FC236}">
                <a16:creationId xmlns:a16="http://schemas.microsoft.com/office/drawing/2014/main" id="{34173396-AA29-4E0E-83C7-F6F92BAFDD27}"/>
              </a:ext>
            </a:extLst>
          </p:cNvPr>
          <p:cNvPicPr>
            <a:picLocks noChangeAspect="1"/>
          </p:cNvPicPr>
          <p:nvPr/>
        </p:nvPicPr>
        <p:blipFill rotWithShape="1">
          <a:blip r:embed="rId33">
            <a:clrChange>
              <a:clrFrom>
                <a:srgbClr val="FFFFFE"/>
              </a:clrFrom>
              <a:clrTo>
                <a:srgbClr val="FFFFFE">
                  <a:alpha val="0"/>
                </a:srgbClr>
              </a:clrTo>
            </a:clrChange>
            <a:extLst>
              <a:ext uri="{28A0092B-C50C-407E-A947-70E740481C1C}">
                <a14:useLocalDpi xmlns:a14="http://schemas.microsoft.com/office/drawing/2010/main" val="0"/>
              </a:ext>
            </a:extLst>
          </a:blip>
          <a:srcRect l="29076" t="11454" r="21558" b="4103"/>
          <a:stretch/>
        </p:blipFill>
        <p:spPr>
          <a:xfrm>
            <a:off x="7920639" y="4093331"/>
            <a:ext cx="513322" cy="619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4" y="96564"/>
            <a:ext cx="4148477" cy="563783"/>
          </a:xfrm>
        </p:spPr>
        <p:txBody>
          <a:bodyPr>
            <a:normAutofit fontScale="90000"/>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(alternative)</a:t>
            </a:r>
            <a:endParaRPr lang="en-GB" dirty="0"/>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8" name="CustomShape 23">
            <a:hlinkClick r:id="" action="ppaction://noaction">
              <a:snd r:embed="rId4" name="T3_W6F_8.2.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5" name="T3_W6F_8.3.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6" name="T3_W6F_8.4.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7" name="T3_W6F_8.5.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8" name="T3_W6F_8.6.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8258488" cy="1301572"/>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02" y="486187"/>
            <a:ext cx="914400" cy="914400"/>
          </a:xfrm>
          <a:prstGeom prst="rect">
            <a:avLst/>
          </a:prstGeom>
        </p:spPr>
      </p:pic>
      <p:sp>
        <p:nvSpPr>
          <p:cNvPr id="43" name="CustomShape 23">
            <a:hlinkClick r:id="" action="ppaction://noaction">
              <a:snd r:embed="rId11" name="T3_W6F_8.7.wav"/>
            </a:hlinkClick>
            <a:extLst>
              <a:ext uri="{FF2B5EF4-FFF2-40B4-BE49-F238E27FC236}">
                <a16:creationId xmlns:a16="http://schemas.microsoft.com/office/drawing/2014/main" id="{776392FC-B065-47AC-9DE4-D118A97A5BBA}"/>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4" name="CustomShape 23">
            <a:hlinkClick r:id="" action="ppaction://noaction">
              <a:snd r:embed="rId12" name="T3_W6F_8.8.wav"/>
            </a:hlinkClick>
            <a:extLst>
              <a:ext uri="{FF2B5EF4-FFF2-40B4-BE49-F238E27FC236}">
                <a16:creationId xmlns:a16="http://schemas.microsoft.com/office/drawing/2014/main" id="{51268B21-8089-4EDE-8734-1E24936B2E1E}"/>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3" name="T3_W6F_8.9.wav"/>
            </a:hlinkClick>
            <a:extLst>
              <a:ext uri="{FF2B5EF4-FFF2-40B4-BE49-F238E27FC236}">
                <a16:creationId xmlns:a16="http://schemas.microsoft.com/office/drawing/2014/main" id="{0B2C9877-7C3E-4A5A-B678-A88B0FC06716}"/>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4" name="T3_W6F_8.10.wav"/>
            </a:hlinkClick>
            <a:extLst>
              <a:ext uri="{FF2B5EF4-FFF2-40B4-BE49-F238E27FC236}">
                <a16:creationId xmlns:a16="http://schemas.microsoft.com/office/drawing/2014/main" id="{F499567B-0A50-4E0C-A914-C80D01D9CCFB}"/>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47" name="Table 3">
            <a:extLst>
              <a:ext uri="{FF2B5EF4-FFF2-40B4-BE49-F238E27FC236}">
                <a16:creationId xmlns:a16="http://schemas.microsoft.com/office/drawing/2014/main" id="{78260A13-493F-4F25-A92B-777232E4A69E}"/>
              </a:ext>
            </a:extLst>
          </p:cNvPr>
          <p:cNvGraphicFramePr>
            <a:graphicFrameLocks noGrp="1"/>
          </p:cNvGraphicFramePr>
          <p:nvPr>
            <p:extLst>
              <p:ext uri="{D42A27DB-BD31-4B8C-83A1-F6EECF244321}">
                <p14:modId xmlns:p14="http://schemas.microsoft.com/office/powerpoint/2010/main" val="966775935"/>
              </p:ext>
            </p:extLst>
          </p:nvPr>
        </p:nvGraphicFramePr>
        <p:xfrm>
          <a:off x="3175302" y="2809350"/>
          <a:ext cx="5186634" cy="3747045"/>
        </p:xfrm>
        <a:graphic>
          <a:graphicData uri="http://schemas.openxmlformats.org/drawingml/2006/table">
            <a:tbl>
              <a:tblPr firstRow="1" bandRow="1">
                <a:tableStyleId>{5940675A-B579-460E-94D1-54222C63F5DA}</a:tableStyleId>
              </a:tblPr>
              <a:tblGrid>
                <a:gridCol w="1728878">
                  <a:extLst>
                    <a:ext uri="{9D8B030D-6E8A-4147-A177-3AD203B41FA5}">
                      <a16:colId xmlns:a16="http://schemas.microsoft.com/office/drawing/2014/main" val="2234228650"/>
                    </a:ext>
                  </a:extLst>
                </a:gridCol>
                <a:gridCol w="1728878">
                  <a:extLst>
                    <a:ext uri="{9D8B030D-6E8A-4147-A177-3AD203B41FA5}">
                      <a16:colId xmlns:a16="http://schemas.microsoft.com/office/drawing/2014/main" val="543636543"/>
                    </a:ext>
                  </a:extLst>
                </a:gridCol>
                <a:gridCol w="1728878">
                  <a:extLst>
                    <a:ext uri="{9D8B030D-6E8A-4147-A177-3AD203B41FA5}">
                      <a16:colId xmlns:a16="http://schemas.microsoft.com/office/drawing/2014/main" val="2757598137"/>
                    </a:ext>
                  </a:extLst>
                </a:gridCol>
              </a:tblGrid>
              <a:tr h="1249015">
                <a:tc>
                  <a:txBody>
                    <a:bodyPr/>
                    <a:lstStyle/>
                    <a:p>
                      <a:r>
                        <a:rPr lang="en-GB" sz="2500" b="1" dirty="0">
                          <a:solidFill>
                            <a:srgbClr val="786EB1"/>
                          </a:solidFill>
                        </a:rPr>
                        <a:t>A</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D</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E</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G</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I</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sp>
        <p:nvSpPr>
          <p:cNvPr id="67" name="CustomShape 23">
            <a:extLst>
              <a:ext uri="{FF2B5EF4-FFF2-40B4-BE49-F238E27FC236}">
                <a16:creationId xmlns:a16="http://schemas.microsoft.com/office/drawing/2014/main" id="{919AF53F-0142-4325-B1AE-BB4F97E5312E}"/>
              </a:ext>
            </a:extLst>
          </p:cNvPr>
          <p:cNvSpPr/>
          <p:nvPr/>
        </p:nvSpPr>
        <p:spPr>
          <a:xfrm>
            <a:off x="2058082"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69" name="CustomShape 23">
            <a:extLst>
              <a:ext uri="{FF2B5EF4-FFF2-40B4-BE49-F238E27FC236}">
                <a16:creationId xmlns:a16="http://schemas.microsoft.com/office/drawing/2014/main" id="{A4DD579D-9F13-4687-B80A-3BA3401B27B5}"/>
              </a:ext>
            </a:extLst>
          </p:cNvPr>
          <p:cNvSpPr/>
          <p:nvPr/>
        </p:nvSpPr>
        <p:spPr>
          <a:xfrm>
            <a:off x="2943282"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1" name="CustomShape 23">
            <a:extLst>
              <a:ext uri="{FF2B5EF4-FFF2-40B4-BE49-F238E27FC236}">
                <a16:creationId xmlns:a16="http://schemas.microsoft.com/office/drawing/2014/main" id="{698FB679-18ED-474C-8E3B-ED3A6893D689}"/>
              </a:ext>
            </a:extLst>
          </p:cNvPr>
          <p:cNvSpPr/>
          <p:nvPr/>
        </p:nvSpPr>
        <p:spPr>
          <a:xfrm>
            <a:off x="3804076"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3" name="CustomShape 23">
            <a:extLst>
              <a:ext uri="{FF2B5EF4-FFF2-40B4-BE49-F238E27FC236}">
                <a16:creationId xmlns:a16="http://schemas.microsoft.com/office/drawing/2014/main" id="{F24C9D49-64D4-4030-9FB0-252077C95279}"/>
              </a:ext>
            </a:extLst>
          </p:cNvPr>
          <p:cNvSpPr/>
          <p:nvPr/>
        </p:nvSpPr>
        <p:spPr>
          <a:xfrm>
            <a:off x="4663506"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4" name="CustomShape 23">
            <a:extLst>
              <a:ext uri="{FF2B5EF4-FFF2-40B4-BE49-F238E27FC236}">
                <a16:creationId xmlns:a16="http://schemas.microsoft.com/office/drawing/2014/main" id="{3A34345D-118E-4E68-A32A-9D6C7FD92C68}"/>
              </a:ext>
            </a:extLst>
          </p:cNvPr>
          <p:cNvSpPr/>
          <p:nvPr/>
        </p:nvSpPr>
        <p:spPr>
          <a:xfrm>
            <a:off x="5565794"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5" name="CustomShape 23">
            <a:extLst>
              <a:ext uri="{FF2B5EF4-FFF2-40B4-BE49-F238E27FC236}">
                <a16:creationId xmlns:a16="http://schemas.microsoft.com/office/drawing/2014/main" id="{DC391A4A-60CD-4AC7-A5EF-02E85A5D0A90}"/>
              </a:ext>
            </a:extLst>
          </p:cNvPr>
          <p:cNvSpPr/>
          <p:nvPr/>
        </p:nvSpPr>
        <p:spPr>
          <a:xfrm>
            <a:off x="6486967"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6" name="CustomShape 23">
            <a:extLst>
              <a:ext uri="{FF2B5EF4-FFF2-40B4-BE49-F238E27FC236}">
                <a16:creationId xmlns:a16="http://schemas.microsoft.com/office/drawing/2014/main" id="{3D28DEEE-7902-47E2-AE7F-DDCC7EC6AF29}"/>
              </a:ext>
            </a:extLst>
          </p:cNvPr>
          <p:cNvSpPr/>
          <p:nvPr/>
        </p:nvSpPr>
        <p:spPr>
          <a:xfrm>
            <a:off x="7356161"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B</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7" name="CustomShape 23">
            <a:extLst>
              <a:ext uri="{FF2B5EF4-FFF2-40B4-BE49-F238E27FC236}">
                <a16:creationId xmlns:a16="http://schemas.microsoft.com/office/drawing/2014/main" id="{E9C5D8CC-3C83-4D06-B5A4-73F6FF8796BD}"/>
              </a:ext>
            </a:extLst>
          </p:cNvPr>
          <p:cNvSpPr/>
          <p:nvPr/>
        </p:nvSpPr>
        <p:spPr>
          <a:xfrm>
            <a:off x="8207337"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8" name="CustomShape 23">
            <a:extLst>
              <a:ext uri="{FF2B5EF4-FFF2-40B4-BE49-F238E27FC236}">
                <a16:creationId xmlns:a16="http://schemas.microsoft.com/office/drawing/2014/main" id="{36A8E7A7-DE29-4259-9387-9EC3036F147E}"/>
              </a:ext>
            </a:extLst>
          </p:cNvPr>
          <p:cNvSpPr/>
          <p:nvPr/>
        </p:nvSpPr>
        <p:spPr>
          <a:xfrm>
            <a:off x="9109479"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C</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50" name="Google Shape;167;p2">
            <a:extLst>
              <a:ext uri="{FF2B5EF4-FFF2-40B4-BE49-F238E27FC236}">
                <a16:creationId xmlns:a16="http://schemas.microsoft.com/office/drawing/2014/main" id="{EFB619DD-99C6-4C39-989D-975E9C8AAA3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9" name="Picture 58">
            <a:extLst>
              <a:ext uri="{FF2B5EF4-FFF2-40B4-BE49-F238E27FC236}">
                <a16:creationId xmlns:a16="http://schemas.microsoft.com/office/drawing/2014/main" id="{4D2E67D6-2B25-4DC2-B2F7-236695307F3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5017807" y="4306768"/>
            <a:ext cx="1242629" cy="931971"/>
          </a:xfrm>
          <a:prstGeom prst="rect">
            <a:avLst/>
          </a:prstGeom>
        </p:spPr>
      </p:pic>
      <p:pic>
        <p:nvPicPr>
          <p:cNvPr id="63" name="Picture 62">
            <a:extLst>
              <a:ext uri="{FF2B5EF4-FFF2-40B4-BE49-F238E27FC236}">
                <a16:creationId xmlns:a16="http://schemas.microsoft.com/office/drawing/2014/main" id="{DDC0498C-B0AE-483D-B4A5-3A536FB5EF1E}"/>
              </a:ext>
            </a:extLst>
          </p:cNvPr>
          <p:cNvPicPr>
            <a:picLocks noChangeAspect="1"/>
          </p:cNvPicPr>
          <p:nvPr/>
        </p:nvPicPr>
        <p:blipFill>
          <a:blip r:embed="rId16">
            <a:duotone>
              <a:schemeClr val="accent1">
                <a:shade val="45000"/>
                <a:satMod val="135000"/>
              </a:schemeClr>
              <a:prstClr val="white"/>
            </a:duotone>
          </a:blip>
          <a:stretch>
            <a:fillRect/>
          </a:stretch>
        </p:blipFill>
        <p:spPr>
          <a:xfrm>
            <a:off x="7020798" y="2807723"/>
            <a:ext cx="1023841" cy="1023841"/>
          </a:xfrm>
          <a:prstGeom prst="rect">
            <a:avLst/>
          </a:prstGeom>
        </p:spPr>
      </p:pic>
      <p:grpSp>
        <p:nvGrpSpPr>
          <p:cNvPr id="64" name="Group 63">
            <a:extLst>
              <a:ext uri="{FF2B5EF4-FFF2-40B4-BE49-F238E27FC236}">
                <a16:creationId xmlns:a16="http://schemas.microsoft.com/office/drawing/2014/main" id="{53A8A4D9-FC9F-408A-BCD6-E69D452BEB0B}"/>
              </a:ext>
            </a:extLst>
          </p:cNvPr>
          <p:cNvGrpSpPr/>
          <p:nvPr/>
        </p:nvGrpSpPr>
        <p:grpSpPr>
          <a:xfrm>
            <a:off x="5401091" y="3023371"/>
            <a:ext cx="939097" cy="937267"/>
            <a:chOff x="2939428" y="5033880"/>
            <a:chExt cx="1527050" cy="1465558"/>
          </a:xfrm>
        </p:grpSpPr>
        <p:pic>
          <p:nvPicPr>
            <p:cNvPr id="65" name="Graphic 64" descr="Hand with solid fill">
              <a:extLst>
                <a:ext uri="{FF2B5EF4-FFF2-40B4-BE49-F238E27FC236}">
                  <a16:creationId xmlns:a16="http://schemas.microsoft.com/office/drawing/2014/main" id="{AAB8E2CF-0FC6-4826-B2DF-3589FAE4AA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39714">
              <a:off x="2939428" y="5411711"/>
              <a:ext cx="1087727" cy="1087727"/>
            </a:xfrm>
            <a:prstGeom prst="rect">
              <a:avLst/>
            </a:prstGeom>
          </p:spPr>
        </p:pic>
        <p:pic>
          <p:nvPicPr>
            <p:cNvPr id="66" name="Graphic 65" descr="Lightning bolt with solid fill">
              <a:extLst>
                <a:ext uri="{FF2B5EF4-FFF2-40B4-BE49-F238E27FC236}">
                  <a16:creationId xmlns:a16="http://schemas.microsoft.com/office/drawing/2014/main" id="{6D0067D6-2737-4808-B18C-6A54007F794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843799">
              <a:off x="3688098" y="5191050"/>
              <a:ext cx="541383" cy="556050"/>
            </a:xfrm>
            <a:prstGeom prst="rect">
              <a:avLst/>
            </a:prstGeom>
          </p:spPr>
        </p:pic>
        <p:pic>
          <p:nvPicPr>
            <p:cNvPr id="88" name="Graphic 87" descr="Lightning bolt with solid fill">
              <a:extLst>
                <a:ext uri="{FF2B5EF4-FFF2-40B4-BE49-F238E27FC236}">
                  <a16:creationId xmlns:a16="http://schemas.microsoft.com/office/drawing/2014/main" id="{AF84F371-3902-4E4E-AFAF-77219863904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967048">
              <a:off x="3917762" y="5361970"/>
              <a:ext cx="556050" cy="541383"/>
            </a:xfrm>
            <a:prstGeom prst="rect">
              <a:avLst/>
            </a:prstGeom>
          </p:spPr>
        </p:pic>
        <p:pic>
          <p:nvPicPr>
            <p:cNvPr id="89" name="Graphic 88" descr="Lightning bolt with solid fill">
              <a:extLst>
                <a:ext uri="{FF2B5EF4-FFF2-40B4-BE49-F238E27FC236}">
                  <a16:creationId xmlns:a16="http://schemas.microsoft.com/office/drawing/2014/main" id="{F9C16480-B17C-40FA-9DF5-69566FFE36B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443530" y="5033880"/>
              <a:ext cx="541383" cy="556050"/>
            </a:xfrm>
            <a:prstGeom prst="rect">
              <a:avLst/>
            </a:prstGeom>
          </p:spPr>
        </p:pic>
      </p:grpSp>
      <p:pic>
        <p:nvPicPr>
          <p:cNvPr id="93" name="Picture 92">
            <a:extLst>
              <a:ext uri="{FF2B5EF4-FFF2-40B4-BE49-F238E27FC236}">
                <a16:creationId xmlns:a16="http://schemas.microsoft.com/office/drawing/2014/main" id="{EC1B7BFD-51CA-4E9C-B751-F5A7DCA60420}"/>
              </a:ext>
            </a:extLst>
          </p:cNvPr>
          <p:cNvPicPr>
            <a:picLocks noChangeAspect="1"/>
          </p:cNvPicPr>
          <p:nvPr/>
        </p:nvPicPr>
        <p:blipFill>
          <a:blip r:embed="rId21"/>
          <a:stretch>
            <a:fillRect/>
          </a:stretch>
        </p:blipFill>
        <p:spPr>
          <a:xfrm flipH="1">
            <a:off x="3569080" y="2948138"/>
            <a:ext cx="832674" cy="883426"/>
          </a:xfrm>
          <a:prstGeom prst="rect">
            <a:avLst/>
          </a:prstGeom>
        </p:spPr>
      </p:pic>
      <p:grpSp>
        <p:nvGrpSpPr>
          <p:cNvPr id="96" name="Group 95">
            <a:extLst>
              <a:ext uri="{FF2B5EF4-FFF2-40B4-BE49-F238E27FC236}">
                <a16:creationId xmlns:a16="http://schemas.microsoft.com/office/drawing/2014/main" id="{ACEC1418-0214-453C-94CD-BB491A7FC7EE}"/>
              </a:ext>
            </a:extLst>
          </p:cNvPr>
          <p:cNvGrpSpPr/>
          <p:nvPr/>
        </p:nvGrpSpPr>
        <p:grpSpPr>
          <a:xfrm>
            <a:off x="3274132" y="5369218"/>
            <a:ext cx="1242630" cy="946554"/>
            <a:chOff x="-1960772" y="2871756"/>
            <a:chExt cx="2048141" cy="1778852"/>
          </a:xfrm>
        </p:grpSpPr>
        <p:sp>
          <p:nvSpPr>
            <p:cNvPr id="97" name="Cloud 96">
              <a:extLst>
                <a:ext uri="{FF2B5EF4-FFF2-40B4-BE49-F238E27FC236}">
                  <a16:creationId xmlns:a16="http://schemas.microsoft.com/office/drawing/2014/main" id="{E59E6291-943E-4FF2-A019-B420B9464E87}"/>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8" name="Picture 97">
              <a:extLst>
                <a:ext uri="{FF2B5EF4-FFF2-40B4-BE49-F238E27FC236}">
                  <a16:creationId xmlns:a16="http://schemas.microsoft.com/office/drawing/2014/main" id="{317CF199-0848-44C8-A786-5E52DF3529F4}"/>
                </a:ext>
              </a:extLst>
            </p:cNvPr>
            <p:cNvPicPr>
              <a:picLocks noChangeAspect="1"/>
            </p:cNvPicPr>
            <p:nvPr/>
          </p:nvPicPr>
          <p:blipFill rotWithShape="1">
            <a:blip r:embed="rId22">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99" name="Picture 98">
              <a:extLst>
                <a:ext uri="{FF2B5EF4-FFF2-40B4-BE49-F238E27FC236}">
                  <a16:creationId xmlns:a16="http://schemas.microsoft.com/office/drawing/2014/main" id="{294829DE-9C1F-4FB2-91C2-2CABD1F4634A}"/>
                </a:ext>
              </a:extLst>
            </p:cNvPr>
            <p:cNvPicPr>
              <a:picLocks noChangeAspect="1"/>
            </p:cNvPicPr>
            <p:nvPr/>
          </p:nvPicPr>
          <p:blipFill rotWithShape="1">
            <a:blip r:embed="rId23">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100" name="Picture 99">
              <a:extLst>
                <a:ext uri="{FF2B5EF4-FFF2-40B4-BE49-F238E27FC236}">
                  <a16:creationId xmlns:a16="http://schemas.microsoft.com/office/drawing/2014/main" id="{0A3EB394-16F7-4D20-9505-4BB7EE0724DF}"/>
                </a:ext>
              </a:extLst>
            </p:cNvPr>
            <p:cNvPicPr>
              <a:picLocks noChangeAspect="1"/>
            </p:cNvPicPr>
            <p:nvPr/>
          </p:nvPicPr>
          <p:blipFill>
            <a:blip r:embed="rId24"/>
            <a:stretch>
              <a:fillRect/>
            </a:stretch>
          </p:blipFill>
          <p:spPr>
            <a:xfrm>
              <a:off x="-1760443" y="4071880"/>
              <a:ext cx="823741" cy="578728"/>
            </a:xfrm>
            <a:prstGeom prst="rect">
              <a:avLst/>
            </a:prstGeom>
          </p:spPr>
        </p:pic>
      </p:grpSp>
      <p:grpSp>
        <p:nvGrpSpPr>
          <p:cNvPr id="102" name="Group 101">
            <a:extLst>
              <a:ext uri="{FF2B5EF4-FFF2-40B4-BE49-F238E27FC236}">
                <a16:creationId xmlns:a16="http://schemas.microsoft.com/office/drawing/2014/main" id="{9454C3FA-643C-41F2-866C-DEF266701DA0}"/>
              </a:ext>
            </a:extLst>
          </p:cNvPr>
          <p:cNvGrpSpPr/>
          <p:nvPr/>
        </p:nvGrpSpPr>
        <p:grpSpPr>
          <a:xfrm>
            <a:off x="7082727" y="4306768"/>
            <a:ext cx="1074327" cy="950750"/>
            <a:chOff x="8069364" y="5275121"/>
            <a:chExt cx="1189968" cy="1154134"/>
          </a:xfrm>
        </p:grpSpPr>
        <p:pic>
          <p:nvPicPr>
            <p:cNvPr id="103" name="Graphic 102" descr="Foot with solid fill">
              <a:extLst>
                <a:ext uri="{FF2B5EF4-FFF2-40B4-BE49-F238E27FC236}">
                  <a16:creationId xmlns:a16="http://schemas.microsoft.com/office/drawing/2014/main" id="{115ADB69-93A2-470C-82D5-48085213A36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344932" y="5275121"/>
              <a:ext cx="914400" cy="914400"/>
            </a:xfrm>
            <a:prstGeom prst="rect">
              <a:avLst/>
            </a:prstGeom>
          </p:spPr>
        </p:pic>
        <p:pic>
          <p:nvPicPr>
            <p:cNvPr id="104" name="Graphic 103" descr="Lightning bolt with solid fill">
              <a:extLst>
                <a:ext uri="{FF2B5EF4-FFF2-40B4-BE49-F238E27FC236}">
                  <a16:creationId xmlns:a16="http://schemas.microsoft.com/office/drawing/2014/main" id="{BAFE8609-5D7E-4CEA-BA84-743AEC7822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1011156">
              <a:off x="8230085" y="6036259"/>
              <a:ext cx="364050" cy="364050"/>
            </a:xfrm>
            <a:prstGeom prst="rect">
              <a:avLst/>
            </a:prstGeom>
          </p:spPr>
        </p:pic>
        <p:pic>
          <p:nvPicPr>
            <p:cNvPr id="105" name="Graphic 104" descr="Lightning bolt with solid fill">
              <a:extLst>
                <a:ext uri="{FF2B5EF4-FFF2-40B4-BE49-F238E27FC236}">
                  <a16:creationId xmlns:a16="http://schemas.microsoft.com/office/drawing/2014/main" id="{12890565-7693-44B9-AE72-2469BF0F9B9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3400238">
              <a:off x="8069364" y="5928913"/>
              <a:ext cx="364050" cy="364050"/>
            </a:xfrm>
            <a:prstGeom prst="rect">
              <a:avLst/>
            </a:prstGeom>
          </p:spPr>
        </p:pic>
        <p:pic>
          <p:nvPicPr>
            <p:cNvPr id="106" name="Graphic 105" descr="Lightning bolt with solid fill">
              <a:extLst>
                <a:ext uri="{FF2B5EF4-FFF2-40B4-BE49-F238E27FC236}">
                  <a16:creationId xmlns:a16="http://schemas.microsoft.com/office/drawing/2014/main" id="{91EE17B9-94F6-4E25-AC89-ECB40CBC04A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8860899">
              <a:off x="8427252" y="6065205"/>
              <a:ext cx="364050" cy="364050"/>
            </a:xfrm>
            <a:prstGeom prst="rect">
              <a:avLst/>
            </a:prstGeom>
          </p:spPr>
        </p:pic>
      </p:grpSp>
      <p:pic>
        <p:nvPicPr>
          <p:cNvPr id="13" name="Picture 12">
            <a:extLst>
              <a:ext uri="{FF2B5EF4-FFF2-40B4-BE49-F238E27FC236}">
                <a16:creationId xmlns:a16="http://schemas.microsoft.com/office/drawing/2014/main" id="{E5FB4E6C-4BFC-400F-B265-7BB6599E9322}"/>
              </a:ext>
            </a:extLst>
          </p:cNvPr>
          <p:cNvPicPr>
            <a:picLocks noChangeAspect="1"/>
          </p:cNvPicPr>
          <p:nvPr/>
        </p:nvPicPr>
        <p:blipFill>
          <a:blip r:embed="rId27"/>
          <a:stretch>
            <a:fillRect/>
          </a:stretch>
        </p:blipFill>
        <p:spPr>
          <a:xfrm>
            <a:off x="5404859" y="5594172"/>
            <a:ext cx="931562" cy="931562"/>
          </a:xfrm>
          <a:prstGeom prst="rect">
            <a:avLst/>
          </a:prstGeom>
        </p:spPr>
      </p:pic>
      <p:pic>
        <p:nvPicPr>
          <p:cNvPr id="70" name="Picture 69">
            <a:extLst>
              <a:ext uri="{FF2B5EF4-FFF2-40B4-BE49-F238E27FC236}">
                <a16:creationId xmlns:a16="http://schemas.microsoft.com/office/drawing/2014/main" id="{06348899-F2D8-4EC2-BCF3-DE4C354B141B}"/>
              </a:ext>
            </a:extLst>
          </p:cNvPr>
          <p:cNvPicPr>
            <a:picLocks noChangeAspect="1"/>
          </p:cNvPicPr>
          <p:nvPr/>
        </p:nvPicPr>
        <p:blipFill>
          <a:blip r:embed="rId28"/>
          <a:stretch>
            <a:fillRect/>
          </a:stretch>
        </p:blipFill>
        <p:spPr>
          <a:xfrm>
            <a:off x="3472240" y="4083471"/>
            <a:ext cx="1023841" cy="1023841"/>
          </a:xfrm>
          <a:prstGeom prst="rect">
            <a:avLst/>
          </a:prstGeom>
        </p:spPr>
      </p:pic>
      <p:grpSp>
        <p:nvGrpSpPr>
          <p:cNvPr id="79" name="Group 78">
            <a:extLst>
              <a:ext uri="{FF2B5EF4-FFF2-40B4-BE49-F238E27FC236}">
                <a16:creationId xmlns:a16="http://schemas.microsoft.com/office/drawing/2014/main" id="{1866600D-CFC9-475D-8340-B1E84FAFCA25}"/>
              </a:ext>
            </a:extLst>
          </p:cNvPr>
          <p:cNvGrpSpPr/>
          <p:nvPr/>
        </p:nvGrpSpPr>
        <p:grpSpPr>
          <a:xfrm>
            <a:off x="7086015" y="5588410"/>
            <a:ext cx="943541" cy="827014"/>
            <a:chOff x="5336133" y="3430402"/>
            <a:chExt cx="1624775" cy="1424115"/>
          </a:xfrm>
        </p:grpSpPr>
        <p:pic>
          <p:nvPicPr>
            <p:cNvPr id="80" name="Graphic 79" descr="Eye with solid fill">
              <a:extLst>
                <a:ext uri="{FF2B5EF4-FFF2-40B4-BE49-F238E27FC236}">
                  <a16:creationId xmlns:a16="http://schemas.microsoft.com/office/drawing/2014/main" id="{9C0ADEAD-F73D-4E9E-9DCD-5E626351B87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336133" y="3641615"/>
              <a:ext cx="1212902" cy="1212902"/>
            </a:xfrm>
            <a:prstGeom prst="rect">
              <a:avLst/>
            </a:prstGeom>
          </p:spPr>
        </p:pic>
        <p:pic>
          <p:nvPicPr>
            <p:cNvPr id="81" name="Graphic 80" descr="Lightning bolt with solid fill">
              <a:extLst>
                <a:ext uri="{FF2B5EF4-FFF2-40B4-BE49-F238E27FC236}">
                  <a16:creationId xmlns:a16="http://schemas.microsoft.com/office/drawing/2014/main" id="{9FE9C243-19EB-45A7-98E3-DA0CEC30DD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843799">
              <a:off x="6152759" y="3606394"/>
              <a:ext cx="615055" cy="556050"/>
            </a:xfrm>
            <a:prstGeom prst="rect">
              <a:avLst/>
            </a:prstGeom>
          </p:spPr>
        </p:pic>
        <p:pic>
          <p:nvPicPr>
            <p:cNvPr id="85" name="Graphic 84" descr="Lightning bolt with solid fill">
              <a:extLst>
                <a:ext uri="{FF2B5EF4-FFF2-40B4-BE49-F238E27FC236}">
                  <a16:creationId xmlns:a16="http://schemas.microsoft.com/office/drawing/2014/main" id="{FA599B13-D6ED-4B27-815E-D54B20D58F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967048">
              <a:off x="6374358" y="3787240"/>
              <a:ext cx="631718" cy="541383"/>
            </a:xfrm>
            <a:prstGeom prst="rect">
              <a:avLst/>
            </a:prstGeom>
          </p:spPr>
        </p:pic>
        <p:pic>
          <p:nvPicPr>
            <p:cNvPr id="86" name="Graphic 85" descr="Lightning bolt with solid fill">
              <a:extLst>
                <a:ext uri="{FF2B5EF4-FFF2-40B4-BE49-F238E27FC236}">
                  <a16:creationId xmlns:a16="http://schemas.microsoft.com/office/drawing/2014/main" id="{3E84DF9F-3B49-443A-BD10-1D7D2AA466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13364" y="3430402"/>
              <a:ext cx="615055" cy="556050"/>
            </a:xfrm>
            <a:prstGeom prst="rect">
              <a:avLst/>
            </a:prstGeom>
          </p:spPr>
        </p:pic>
      </p:grpSp>
      <p:sp>
        <p:nvSpPr>
          <p:cNvPr id="3" name="TextBox 2">
            <a:hlinkClick r:id="" action="ppaction://noaction">
              <a:snd r:embed="rId31" name="T3_W6F_7.1.wav"/>
            </a:hlinkClick>
            <a:extLst>
              <a:ext uri="{FF2B5EF4-FFF2-40B4-BE49-F238E27FC236}">
                <a16:creationId xmlns:a16="http://schemas.microsoft.com/office/drawing/2014/main" id="{2C29BD43-E3ED-520B-E459-0E00A5CE2442}"/>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Écris le numéro correspondant pour chaque image.</a:t>
            </a:r>
          </a:p>
        </p:txBody>
      </p:sp>
    </p:spTree>
    <p:extLst>
      <p:ext uri="{BB962C8B-B14F-4D97-AF65-F5344CB8AC3E}">
        <p14:creationId xmlns:p14="http://schemas.microsoft.com/office/powerpoint/2010/main" val="419411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5" name="Speech Bubble: Rectangle with Corners Rounded 44">
            <a:extLst>
              <a:ext uri="{FF2B5EF4-FFF2-40B4-BE49-F238E27FC236}">
                <a16:creationId xmlns:a16="http://schemas.microsoft.com/office/drawing/2014/main" id="{A421B8FB-9C5D-40F9-96F9-4935C6E31834}"/>
              </a:ext>
            </a:extLst>
          </p:cNvPr>
          <p:cNvSpPr/>
          <p:nvPr/>
        </p:nvSpPr>
        <p:spPr>
          <a:xfrm>
            <a:off x="2035236" y="883261"/>
            <a:ext cx="7915000" cy="5878130"/>
          </a:xfrm>
          <a:prstGeom prst="wedgeRoundRectCallout">
            <a:avLst>
              <a:gd name="adj1" fmla="val -56863"/>
              <a:gd name="adj2" fmla="val -13445"/>
              <a:gd name="adj3" fmla="val 16667"/>
            </a:avLst>
          </a:prstGeom>
          <a:solidFill>
            <a:schemeClr val="bg1"/>
          </a:solidFill>
          <a:ln w="57150">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8" y="96609"/>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sp>
        <p:nvSpPr>
          <p:cNvPr id="4" name="TextBox 3">
            <a:extLst>
              <a:ext uri="{FF2B5EF4-FFF2-40B4-BE49-F238E27FC236}">
                <a16:creationId xmlns:a16="http://schemas.microsoft.com/office/drawing/2014/main" id="{94594A7A-86BF-41C6-B271-1B2D1AE01C27}"/>
              </a:ext>
            </a:extLst>
          </p:cNvPr>
          <p:cNvSpPr txBox="1"/>
          <p:nvPr/>
        </p:nvSpPr>
        <p:spPr>
          <a:xfrm>
            <a:off x="5582285" y="1064946"/>
            <a:ext cx="3039615"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Je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heureuse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descr="Icon&#10;&#10;Description automatically generated">
            <a:extLst>
              <a:ext uri="{FF2B5EF4-FFF2-40B4-BE49-F238E27FC236}">
                <a16:creationId xmlns:a16="http://schemas.microsoft.com/office/drawing/2014/main" id="{C6920871-5DE6-4C8A-A6A6-4571062E21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50236" y="-22066"/>
            <a:ext cx="1098164" cy="1101543"/>
          </a:xfrm>
          <a:prstGeom prst="rect">
            <a:avLst/>
          </a:prstGeom>
        </p:spPr>
      </p:pic>
      <p:sp>
        <p:nvSpPr>
          <p:cNvPr id="17" name="Title 2">
            <a:extLst>
              <a:ext uri="{FF2B5EF4-FFF2-40B4-BE49-F238E27FC236}">
                <a16:creationId xmlns:a16="http://schemas.microsoft.com/office/drawing/2014/main" id="{750D7469-5D63-4FF7-A3E0-8C73A6E6DD11}"/>
              </a:ext>
            </a:extLst>
          </p:cNvPr>
          <p:cNvSpPr txBox="1">
            <a:spLocks/>
          </p:cNvSpPr>
          <p:nvPr/>
        </p:nvSpPr>
        <p:spPr>
          <a:xfrm>
            <a:off x="10108758" y="1033981"/>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4" name="Google Shape;167;p2">
            <a:extLst>
              <a:ext uri="{FF2B5EF4-FFF2-40B4-BE49-F238E27FC236}">
                <a16:creationId xmlns:a16="http://schemas.microsoft.com/office/drawing/2014/main" id="{A1719FAD-D530-47D0-88E8-9E61FC52D58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 name="Graphic 24" descr="Teacher">
            <a:extLst>
              <a:ext uri="{FF2B5EF4-FFF2-40B4-BE49-F238E27FC236}">
                <a16:creationId xmlns:a16="http://schemas.microsoft.com/office/drawing/2014/main" id="{77D6E4FF-76B7-4045-A34E-54E247F3767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12696" y="0"/>
            <a:ext cx="914400" cy="914400"/>
          </a:xfrm>
          <a:prstGeom prst="rect">
            <a:avLst/>
          </a:prstGeom>
        </p:spPr>
      </p:pic>
      <p:sp>
        <p:nvSpPr>
          <p:cNvPr id="28" name="Speech Bubble: Rectangle with Corners Rounded 27">
            <a:extLst>
              <a:ext uri="{FF2B5EF4-FFF2-40B4-BE49-F238E27FC236}">
                <a16:creationId xmlns:a16="http://schemas.microsoft.com/office/drawing/2014/main" id="{1DB912D7-7445-4A1B-BCE0-F8F60929E581}"/>
              </a:ext>
            </a:extLst>
          </p:cNvPr>
          <p:cNvSpPr/>
          <p:nvPr/>
        </p:nvSpPr>
        <p:spPr>
          <a:xfrm>
            <a:off x="3827095" y="183378"/>
            <a:ext cx="6123141"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6" name="CustomShape 7">
            <a:hlinkClick r:id="" action="ppaction://noaction">
              <a:snd r:embed="rId15" name="T3_W6F_9.1.wav"/>
            </a:hlinkClick>
            <a:extLst>
              <a:ext uri="{FF2B5EF4-FFF2-40B4-BE49-F238E27FC236}">
                <a16:creationId xmlns:a16="http://schemas.microsoft.com/office/drawing/2014/main" id="{1739228A-3328-4531-AC27-9CDBA15C7D54}"/>
              </a:ext>
            </a:extLst>
          </p:cNvPr>
          <p:cNvSpPr/>
          <p:nvPr/>
        </p:nvSpPr>
        <p:spPr>
          <a:xfrm>
            <a:off x="3867699" y="198352"/>
            <a:ext cx="659004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rgbClr val="002060"/>
                </a:solidFill>
                <a:latin typeface="Century gothic"/>
                <a:sym typeface="Arial"/>
              </a:rPr>
              <a:t>Avoir</a:t>
            </a:r>
            <a:r>
              <a:rPr lang="en-GB" sz="2400" b="1" spc="-1" dirty="0">
                <a:solidFill>
                  <a:srgbClr val="002060"/>
                </a:solidFill>
                <a:latin typeface="Century gothic"/>
                <a:sym typeface="Arial"/>
              </a:rPr>
              <a:t> </a:t>
            </a:r>
            <a:r>
              <a:rPr lang="en-GB" sz="2400" b="1" spc="-1" dirty="0" err="1">
                <a:solidFill>
                  <a:srgbClr val="002060"/>
                </a:solidFill>
                <a:latin typeface="Century gothic"/>
                <a:sym typeface="Arial"/>
              </a:rPr>
              <a:t>ou</a:t>
            </a:r>
            <a:r>
              <a:rPr lang="en-GB" sz="2400" b="1" spc="-1" dirty="0">
                <a:solidFill>
                  <a:srgbClr val="002060"/>
                </a:solidFill>
                <a:latin typeface="Century gothic"/>
                <a:sym typeface="Arial"/>
              </a:rPr>
              <a:t> </a:t>
            </a:r>
            <a:r>
              <a:rPr lang="en-GB" sz="2400" b="1" spc="-1" dirty="0" err="1">
                <a:solidFill>
                  <a:srgbClr val="002060"/>
                </a:solidFill>
                <a:latin typeface="Century gothic"/>
                <a:sym typeface="Arial"/>
              </a:rPr>
              <a:t>être</a:t>
            </a:r>
            <a:r>
              <a:rPr lang="en-GB" sz="2400" b="1" spc="-1" dirty="0">
                <a:solidFill>
                  <a:srgbClr val="002060"/>
                </a:solidFill>
                <a:latin typeface="Century gothic"/>
                <a:sym typeface="Arial"/>
              </a:rPr>
              <a:t> ? </a:t>
            </a:r>
            <a:r>
              <a:rPr lang="en-GB" sz="2400" b="1" spc="-1" dirty="0" err="1">
                <a:solidFill>
                  <a:srgbClr val="002060"/>
                </a:solidFill>
                <a:latin typeface="Century gothic"/>
                <a:sym typeface="Arial"/>
              </a:rPr>
              <a:t>Écris</a:t>
            </a:r>
            <a:r>
              <a:rPr lang="en-GB" sz="2400" b="1" spc="-1" dirty="0">
                <a:solidFill>
                  <a:srgbClr val="002060"/>
                </a:solidFill>
                <a:latin typeface="Century gothic"/>
                <a:sym typeface="Arial"/>
              </a:rPr>
              <a:t> le </a:t>
            </a:r>
            <a:r>
              <a:rPr lang="en-GB" sz="2400" b="1" spc="-1" dirty="0" err="1">
                <a:solidFill>
                  <a:srgbClr val="002060"/>
                </a:solidFill>
                <a:latin typeface="Century gothic"/>
                <a:sym typeface="Arial"/>
              </a:rPr>
              <a:t>verbe</a:t>
            </a:r>
            <a:r>
              <a:rPr lang="en-GB" sz="2400" b="1" spc="-1" dirty="0">
                <a:solidFill>
                  <a:srgbClr val="002060"/>
                </a:solidFill>
                <a:latin typeface="Century gothic"/>
                <a:sym typeface="Arial"/>
              </a:rPr>
              <a:t> correct.</a:t>
            </a:r>
            <a:endParaRPr kumimoji="0" lang="en-GB" sz="2400" b="0" i="0" u="none" strike="noStrike" kern="1200" cap="none" spc="-1" normalizeH="0" baseline="0" noProof="0" dirty="0">
              <a:ln>
                <a:noFill/>
              </a:ln>
              <a:solidFill>
                <a:srgbClr val="002060"/>
              </a:solidFill>
              <a:effectLst/>
              <a:uLnTx/>
              <a:uFillTx/>
              <a:latin typeface="Century gothic"/>
              <a:sym typeface="Arial"/>
            </a:endParaRPr>
          </a:p>
        </p:txBody>
      </p:sp>
      <p:sp>
        <p:nvSpPr>
          <p:cNvPr id="5" name="Speech Bubble: Rectangle with Corners Rounded 4">
            <a:extLst>
              <a:ext uri="{FF2B5EF4-FFF2-40B4-BE49-F238E27FC236}">
                <a16:creationId xmlns:a16="http://schemas.microsoft.com/office/drawing/2014/main" id="{4B8D0784-FDDE-4BC3-AF18-DC43ED7AD8D5}"/>
              </a:ext>
            </a:extLst>
          </p:cNvPr>
          <p:cNvSpPr/>
          <p:nvPr/>
        </p:nvSpPr>
        <p:spPr>
          <a:xfrm>
            <a:off x="2508034" y="1079477"/>
            <a:ext cx="2810719" cy="461666"/>
          </a:xfrm>
          <a:prstGeom prst="wedgeRoundRectCallout">
            <a:avLst>
              <a:gd name="adj1" fmla="val -48056"/>
              <a:gd name="adj2" fmla="val 37469"/>
              <a:gd name="adj3" fmla="val 16667"/>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latin typeface="Century Gothic" panose="020B0502020202020204" pitchFamily="34" charset="0"/>
              </a:rPr>
              <a:t>Aujourd’hui</a:t>
            </a:r>
            <a:r>
              <a:rPr lang="en-GB" sz="2800" b="1" dirty="0">
                <a:latin typeface="Century Gothic" panose="020B0502020202020204" pitchFamily="34" charset="0"/>
              </a:rPr>
              <a:t>…</a:t>
            </a:r>
          </a:p>
        </p:txBody>
      </p:sp>
      <p:sp>
        <p:nvSpPr>
          <p:cNvPr id="37" name="TextBox 36">
            <a:extLst>
              <a:ext uri="{FF2B5EF4-FFF2-40B4-BE49-F238E27FC236}">
                <a16:creationId xmlns:a16="http://schemas.microsoft.com/office/drawing/2014/main" id="{EC3B736F-B0FF-4383-8B25-0AEEFDBE9007}"/>
              </a:ext>
            </a:extLst>
          </p:cNvPr>
          <p:cNvSpPr txBox="1"/>
          <p:nvPr/>
        </p:nvSpPr>
        <p:spPr>
          <a:xfrm>
            <a:off x="5582284" y="1823022"/>
            <a:ext cx="2975495"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Je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à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l’école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C5B86372-6433-4AFC-B100-739104C9178E}"/>
              </a:ext>
            </a:extLst>
          </p:cNvPr>
          <p:cNvSpPr txBox="1"/>
          <p:nvPr/>
        </p:nvSpPr>
        <p:spPr>
          <a:xfrm>
            <a:off x="5566332" y="2581098"/>
            <a:ext cx="2231701"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absent.</a:t>
            </a:r>
          </a:p>
        </p:txBody>
      </p:sp>
      <p:sp>
        <p:nvSpPr>
          <p:cNvPr id="39" name="TextBox 38">
            <a:extLst>
              <a:ext uri="{FF2B5EF4-FFF2-40B4-BE49-F238E27FC236}">
                <a16:creationId xmlns:a16="http://schemas.microsoft.com/office/drawing/2014/main" id="{A474169E-A4B5-4344-9FDE-991401EEE84E}"/>
              </a:ext>
            </a:extLst>
          </p:cNvPr>
          <p:cNvSpPr txBox="1"/>
          <p:nvPr/>
        </p:nvSpPr>
        <p:spPr>
          <a:xfrm>
            <a:off x="5566331" y="3252011"/>
            <a:ext cx="2066591"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Il   a   mal.</a:t>
            </a:r>
          </a:p>
        </p:txBody>
      </p:sp>
      <p:sp>
        <p:nvSpPr>
          <p:cNvPr id="40" name="TextBox 39">
            <a:extLst>
              <a:ext uri="{FF2B5EF4-FFF2-40B4-BE49-F238E27FC236}">
                <a16:creationId xmlns:a16="http://schemas.microsoft.com/office/drawing/2014/main" id="{A9EC8691-66A2-4998-AED9-F777AAB7B503}"/>
              </a:ext>
            </a:extLst>
          </p:cNvPr>
          <p:cNvSpPr txBox="1"/>
          <p:nvPr/>
        </p:nvSpPr>
        <p:spPr>
          <a:xfrm>
            <a:off x="5582286" y="3865341"/>
            <a:ext cx="2473754"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Il   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chaud</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9C30EA6E-9242-4444-81B0-55E13CAEA72C}"/>
              </a:ext>
            </a:extLst>
          </p:cNvPr>
          <p:cNvSpPr txBox="1"/>
          <p:nvPr/>
        </p:nvSpPr>
        <p:spPr>
          <a:xfrm>
            <a:off x="5582285" y="4623417"/>
            <a:ext cx="3387466"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Il   a   mal à la tête.</a:t>
            </a:r>
          </a:p>
        </p:txBody>
      </p:sp>
      <p:sp>
        <p:nvSpPr>
          <p:cNvPr id="42" name="TextBox 41">
            <a:extLst>
              <a:ext uri="{FF2B5EF4-FFF2-40B4-BE49-F238E27FC236}">
                <a16:creationId xmlns:a16="http://schemas.microsoft.com/office/drawing/2014/main" id="{4DDA7191-B9A0-4664-81EF-A9E1EB9F0E1D}"/>
              </a:ext>
            </a:extLst>
          </p:cNvPr>
          <p:cNvSpPr txBox="1"/>
          <p:nvPr/>
        </p:nvSpPr>
        <p:spPr>
          <a:xfrm>
            <a:off x="5582285" y="5381493"/>
            <a:ext cx="3127779"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très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sérieuse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64251298-9EE9-4E7D-8777-715F0344A492}"/>
              </a:ext>
            </a:extLst>
          </p:cNvPr>
          <p:cNvSpPr txBox="1"/>
          <p:nvPr/>
        </p:nvSpPr>
        <p:spPr>
          <a:xfrm>
            <a:off x="5582284" y="6139569"/>
            <a:ext cx="2528256"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 Elle   a   peur.</a:t>
            </a:r>
          </a:p>
        </p:txBody>
      </p:sp>
      <p:pic>
        <p:nvPicPr>
          <p:cNvPr id="44" name="Picture 43" descr="A close-up of a doll&#10;&#10;Description automatically generated with medium confidence">
            <a:extLst>
              <a:ext uri="{FF2B5EF4-FFF2-40B4-BE49-F238E27FC236}">
                <a16:creationId xmlns:a16="http://schemas.microsoft.com/office/drawing/2014/main" id="{55F936A4-719D-48B1-8BC1-37D4459AED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0" y="2599088"/>
            <a:ext cx="1638339" cy="2742234"/>
          </a:xfrm>
          <a:prstGeom prst="rect">
            <a:avLst/>
          </a:prstGeom>
        </p:spPr>
      </p:pic>
      <p:sp>
        <p:nvSpPr>
          <p:cNvPr id="46" name="Speech Bubble: Rectangle with Corners Rounded 45">
            <a:extLst>
              <a:ext uri="{FF2B5EF4-FFF2-40B4-BE49-F238E27FC236}">
                <a16:creationId xmlns:a16="http://schemas.microsoft.com/office/drawing/2014/main" id="{36B198DC-E730-4D22-8812-B5868C9318EC}"/>
              </a:ext>
            </a:extLst>
          </p:cNvPr>
          <p:cNvSpPr/>
          <p:nvPr/>
        </p:nvSpPr>
        <p:spPr>
          <a:xfrm>
            <a:off x="2265957" y="2558021"/>
            <a:ext cx="3141853" cy="507817"/>
          </a:xfrm>
          <a:prstGeom prst="wedgeRoundRectCallout">
            <a:avLst>
              <a:gd name="adj1" fmla="val -48056"/>
              <a:gd name="adj2" fmla="val 37469"/>
              <a:gd name="adj3" fmla="val 16667"/>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latin typeface="Century Gothic" panose="020B0502020202020204" pitchFamily="34" charset="0"/>
              </a:rPr>
              <a:t>Mais</a:t>
            </a:r>
            <a:r>
              <a:rPr lang="en-GB" sz="2800" b="1" dirty="0">
                <a:latin typeface="Century Gothic" panose="020B0502020202020204" pitchFamily="34" charset="0"/>
              </a:rPr>
              <a:t> </a:t>
            </a:r>
            <a:r>
              <a:rPr lang="en-GB" sz="2800" b="1" dirty="0" err="1">
                <a:latin typeface="Century Gothic" panose="020B0502020202020204" pitchFamily="34" charset="0"/>
              </a:rPr>
              <a:t>mon</a:t>
            </a:r>
            <a:r>
              <a:rPr lang="en-GB" sz="2800" b="1" dirty="0">
                <a:latin typeface="Century Gothic" panose="020B0502020202020204" pitchFamily="34" charset="0"/>
              </a:rPr>
              <a:t> </a:t>
            </a:r>
            <a:r>
              <a:rPr lang="en-GB" sz="2800" b="1" dirty="0" err="1">
                <a:latin typeface="Century Gothic" panose="020B0502020202020204" pitchFamily="34" charset="0"/>
              </a:rPr>
              <a:t>ami</a:t>
            </a:r>
            <a:r>
              <a:rPr lang="en-GB" sz="2800" b="1" dirty="0">
                <a:latin typeface="Century Gothic" panose="020B0502020202020204" pitchFamily="34" charset="0"/>
              </a:rPr>
              <a:t>…</a:t>
            </a:r>
          </a:p>
        </p:txBody>
      </p:sp>
      <p:sp>
        <p:nvSpPr>
          <p:cNvPr id="47" name="Speech Bubble: Rectangle with Corners Rounded 46">
            <a:extLst>
              <a:ext uri="{FF2B5EF4-FFF2-40B4-BE49-F238E27FC236}">
                <a16:creationId xmlns:a16="http://schemas.microsoft.com/office/drawing/2014/main" id="{7DBF5187-C9A5-4F94-8ADD-882212174D46}"/>
              </a:ext>
            </a:extLst>
          </p:cNvPr>
          <p:cNvSpPr/>
          <p:nvPr/>
        </p:nvSpPr>
        <p:spPr>
          <a:xfrm>
            <a:off x="2176900" y="5381493"/>
            <a:ext cx="3141853" cy="507817"/>
          </a:xfrm>
          <a:prstGeom prst="wedgeRoundRectCallout">
            <a:avLst>
              <a:gd name="adj1" fmla="val -48056"/>
              <a:gd name="adj2" fmla="val 37469"/>
              <a:gd name="adj3" fmla="val 16667"/>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latin typeface="Century Gothic" panose="020B0502020202020204" pitchFamily="34" charset="0"/>
              </a:rPr>
              <a:t>Et </a:t>
            </a:r>
            <a:r>
              <a:rPr lang="en-GB" sz="2800" b="1" dirty="0" err="1">
                <a:latin typeface="Century Gothic" panose="020B0502020202020204" pitchFamily="34" charset="0"/>
              </a:rPr>
              <a:t>mon</a:t>
            </a:r>
            <a:r>
              <a:rPr lang="en-GB" sz="2800" b="1" dirty="0">
                <a:latin typeface="Century Gothic" panose="020B0502020202020204" pitchFamily="34" charset="0"/>
              </a:rPr>
              <a:t> amie…</a:t>
            </a:r>
          </a:p>
        </p:txBody>
      </p:sp>
      <p:sp>
        <p:nvSpPr>
          <p:cNvPr id="6" name="Rectangle: Rounded Corners 5">
            <a:extLst>
              <a:ext uri="{FF2B5EF4-FFF2-40B4-BE49-F238E27FC236}">
                <a16:creationId xmlns:a16="http://schemas.microsoft.com/office/drawing/2014/main" id="{3926A319-AADD-45D1-956F-3DB2405D8917}"/>
              </a:ext>
            </a:extLst>
          </p:cNvPr>
          <p:cNvSpPr/>
          <p:nvPr/>
        </p:nvSpPr>
        <p:spPr>
          <a:xfrm>
            <a:off x="6426502" y="1101542"/>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48" name="Rectangle: Rounded Corners 47">
            <a:extLst>
              <a:ext uri="{FF2B5EF4-FFF2-40B4-BE49-F238E27FC236}">
                <a16:creationId xmlns:a16="http://schemas.microsoft.com/office/drawing/2014/main" id="{B424097C-C556-40C9-88C7-867AAFD2131A}"/>
              </a:ext>
            </a:extLst>
          </p:cNvPr>
          <p:cNvSpPr/>
          <p:nvPr/>
        </p:nvSpPr>
        <p:spPr>
          <a:xfrm>
            <a:off x="6375243" y="1851700"/>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49" name="Rectangle: Rounded Corners 48">
            <a:extLst>
              <a:ext uri="{FF2B5EF4-FFF2-40B4-BE49-F238E27FC236}">
                <a16:creationId xmlns:a16="http://schemas.microsoft.com/office/drawing/2014/main" id="{67011C12-5E8A-463F-BCF4-DF4757B23300}"/>
              </a:ext>
            </a:extLst>
          </p:cNvPr>
          <p:cNvSpPr/>
          <p:nvPr/>
        </p:nvSpPr>
        <p:spPr>
          <a:xfrm>
            <a:off x="5992733" y="2642026"/>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0" name="Rectangle: Rounded Corners 49">
            <a:extLst>
              <a:ext uri="{FF2B5EF4-FFF2-40B4-BE49-F238E27FC236}">
                <a16:creationId xmlns:a16="http://schemas.microsoft.com/office/drawing/2014/main" id="{C50ECA0D-1EEC-47B5-A03A-D0FAA6B1A77D}"/>
              </a:ext>
            </a:extLst>
          </p:cNvPr>
          <p:cNvSpPr/>
          <p:nvPr/>
        </p:nvSpPr>
        <p:spPr>
          <a:xfrm>
            <a:off x="6290778" y="3299788"/>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1" name="Rectangle: Rounded Corners 50">
            <a:extLst>
              <a:ext uri="{FF2B5EF4-FFF2-40B4-BE49-F238E27FC236}">
                <a16:creationId xmlns:a16="http://schemas.microsoft.com/office/drawing/2014/main" id="{948B7E41-A12F-48FA-A418-B5F2AD4C5A08}"/>
              </a:ext>
            </a:extLst>
          </p:cNvPr>
          <p:cNvSpPr/>
          <p:nvPr/>
        </p:nvSpPr>
        <p:spPr>
          <a:xfrm>
            <a:off x="6223517" y="3911681"/>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2" name="Rectangle: Rounded Corners 51">
            <a:extLst>
              <a:ext uri="{FF2B5EF4-FFF2-40B4-BE49-F238E27FC236}">
                <a16:creationId xmlns:a16="http://schemas.microsoft.com/office/drawing/2014/main" id="{D7966503-990F-4BE4-A1CB-3EDE3167BED0}"/>
              </a:ext>
            </a:extLst>
          </p:cNvPr>
          <p:cNvSpPr/>
          <p:nvPr/>
        </p:nvSpPr>
        <p:spPr>
          <a:xfrm>
            <a:off x="6211769" y="4678068"/>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3" name="Rectangle: Rounded Corners 52">
            <a:extLst>
              <a:ext uri="{FF2B5EF4-FFF2-40B4-BE49-F238E27FC236}">
                <a16:creationId xmlns:a16="http://schemas.microsoft.com/office/drawing/2014/main" id="{D309920A-82EE-4A7A-BCF9-DEE543316C61}"/>
              </a:ext>
            </a:extLst>
          </p:cNvPr>
          <p:cNvSpPr/>
          <p:nvPr/>
        </p:nvSpPr>
        <p:spPr>
          <a:xfrm>
            <a:off x="6052814" y="5424960"/>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4" name="Rectangle: Rounded Corners 53">
            <a:extLst>
              <a:ext uri="{FF2B5EF4-FFF2-40B4-BE49-F238E27FC236}">
                <a16:creationId xmlns:a16="http://schemas.microsoft.com/office/drawing/2014/main" id="{D9670B8D-C25D-4E97-88A2-892FB9342432}"/>
              </a:ext>
            </a:extLst>
          </p:cNvPr>
          <p:cNvSpPr/>
          <p:nvPr/>
        </p:nvSpPr>
        <p:spPr>
          <a:xfrm>
            <a:off x="6521562" y="6183036"/>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Tree>
    <p:extLst>
      <p:ext uri="{BB962C8B-B14F-4D97-AF65-F5344CB8AC3E}">
        <p14:creationId xmlns:p14="http://schemas.microsoft.com/office/powerpoint/2010/main" val="389737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6F_9.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T3_W6F_9.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9"/>
                                        </p:tgtEl>
                                      </p:cBhvr>
                                    </p:animEffect>
                                    <p:set>
                                      <p:cBhvr>
                                        <p:cTn id="17"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T3_W6F_9.4.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T3_W6F_9.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1"/>
                                        </p:tgtEl>
                                      </p:cBhvr>
                                    </p:animEffect>
                                    <p:set>
                                      <p:cBhvr>
                                        <p:cTn id="2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T3_W6F_9.6.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2"/>
                                        </p:tgtEl>
                                      </p:cBhvr>
                                    </p:animEffect>
                                    <p:set>
                                      <p:cBhvr>
                                        <p:cTn id="32"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8" name="T3_W6F_9.7.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9" name="T3_W6F_9.8.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10" name="T3_W6F_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 grpId="0" animBg="1"/>
      <p:bldP spid="49" grpId="0" animBg="1"/>
      <p:bldP spid="50" grpId="0" animBg="1"/>
      <p:bldP spid="51" grpId="0" animBg="1"/>
      <p:bldP spid="52" grpId="0" animBg="1"/>
      <p:bldP spid="53" grpId="0" animBg="1"/>
      <p:bldP spid="54"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1054</TotalTime>
  <Words>2679</Words>
  <Application>Microsoft Office PowerPoint</Application>
  <PresentationFormat>Widescreen</PresentationFormat>
  <Paragraphs>458</Paragraphs>
  <Slides>15</Slides>
  <Notes>15</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Arial</vt:lpstr>
      <vt:lpstr>Calibri</vt:lpstr>
      <vt:lpstr>Calibri Light</vt:lpstr>
      <vt:lpstr>Century Gothic</vt:lpstr>
      <vt:lpstr>Century Gothic</vt:lpstr>
      <vt:lpstr>Eras Demi ITC</vt:lpstr>
      <vt:lpstr>Modern Love</vt:lpstr>
      <vt:lpstr>Symbol</vt:lpstr>
      <vt:lpstr>Times New Roman</vt:lpstr>
      <vt:lpstr>Wingdings</vt:lpstr>
      <vt:lpstr>1_Office Theme</vt:lpstr>
      <vt:lpstr>Office Theme</vt:lpstr>
      <vt:lpstr>4_Office Theme</vt:lpstr>
      <vt:lpstr>3_Office Theme</vt:lpstr>
      <vt:lpstr>Describing things and people</vt:lpstr>
      <vt:lpstr> [j/soft g]</vt:lpstr>
      <vt:lpstr> [j/soft g]</vt:lpstr>
      <vt:lpstr>Follow up 1a: </vt:lpstr>
      <vt:lpstr>Follow up 1a: </vt:lpstr>
      <vt:lpstr>Handout 1</vt:lpstr>
      <vt:lpstr>Follow up 2</vt:lpstr>
      <vt:lpstr>Follow up 2 (alternative)</vt:lpstr>
      <vt:lpstr>Follow up 3 </vt:lpstr>
      <vt:lpstr>Follow up 4:</vt:lpstr>
      <vt:lpstr>vocabulaire</vt:lpstr>
      <vt:lpstr>Follow up 5</vt:lpstr>
      <vt:lpstr>Handout 1</vt:lpstr>
      <vt:lpstr>vocabulaire</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50</cp:revision>
  <dcterms:created xsi:type="dcterms:W3CDTF">2021-06-12T06:20:35Z</dcterms:created>
  <dcterms:modified xsi:type="dcterms:W3CDTF">2023-06-05T04:40:53Z</dcterms:modified>
</cp:coreProperties>
</file>