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Lst>
  <p:notesMasterIdLst>
    <p:notesMasterId r:id="rId27"/>
  </p:notesMasterIdLst>
  <p:sldIdLst>
    <p:sldId id="256" r:id="rId4"/>
    <p:sldId id="375" r:id="rId5"/>
    <p:sldId id="923" r:id="rId6"/>
    <p:sldId id="972" r:id="rId7"/>
    <p:sldId id="970" r:id="rId8"/>
    <p:sldId id="510" r:id="rId9"/>
    <p:sldId id="473" r:id="rId10"/>
    <p:sldId id="958" r:id="rId11"/>
    <p:sldId id="959" r:id="rId12"/>
    <p:sldId id="960" r:id="rId13"/>
    <p:sldId id="961" r:id="rId14"/>
    <p:sldId id="962" r:id="rId15"/>
    <p:sldId id="963" r:id="rId16"/>
    <p:sldId id="964" r:id="rId17"/>
    <p:sldId id="965" r:id="rId18"/>
    <p:sldId id="966" r:id="rId19"/>
    <p:sldId id="969" r:id="rId20"/>
    <p:sldId id="968" r:id="rId21"/>
    <p:sldId id="971" r:id="rId22"/>
    <p:sldId id="498" r:id="rId23"/>
    <p:sldId id="281" r:id="rId24"/>
    <p:sldId id="293" r:id="rId25"/>
    <p:sldId id="5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a:srgbClr val="EFEFFF"/>
    <a:srgbClr val="786EB1"/>
    <a:srgbClr val="E7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7C4E4-B8F9-4C5A-998E-E131466F0F33}" v="11" dt="2023-05-04T16:53:43.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2" autoAdjust="0"/>
    <p:restoredTop sz="68743" autoAdjust="0"/>
  </p:normalViewPr>
  <p:slideViewPr>
    <p:cSldViewPr snapToGrid="0">
      <p:cViewPr varScale="1">
        <p:scale>
          <a:sx n="75" d="100"/>
          <a:sy n="75" d="100"/>
        </p:scale>
        <p:origin x="1248"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1C37C4E4-B8F9-4C5A-998E-E131466F0F33}"/>
    <pc:docChg chg="addSld delSld modSld">
      <pc:chgData name="Tom Dawes" userId="fe899cd594ff6f3a" providerId="LiveId" clId="{1C37C4E4-B8F9-4C5A-998E-E131466F0F33}" dt="2023-05-04T16:53:11.106" v="4"/>
      <pc:docMkLst>
        <pc:docMk/>
      </pc:docMkLst>
      <pc:sldChg chg="modAnim">
        <pc:chgData name="Tom Dawes" userId="fe899cd594ff6f3a" providerId="LiveId" clId="{1C37C4E4-B8F9-4C5A-998E-E131466F0F33}" dt="2023-05-04T16:53:11.106" v="4"/>
        <pc:sldMkLst>
          <pc:docMk/>
          <pc:sldMk cId="0" sldId="281"/>
        </pc:sldMkLst>
      </pc:sldChg>
      <pc:sldChg chg="del">
        <pc:chgData name="Tom Dawes" userId="fe899cd594ff6f3a" providerId="LiveId" clId="{1C37C4E4-B8F9-4C5A-998E-E131466F0F33}" dt="2023-05-04T16:52:01.805" v="1" actId="47"/>
        <pc:sldMkLst>
          <pc:docMk/>
          <pc:sldMk cId="3761398597" sldId="294"/>
        </pc:sldMkLst>
      </pc:sldChg>
      <pc:sldChg chg="del">
        <pc:chgData name="Tom Dawes" userId="fe899cd594ff6f3a" providerId="LiveId" clId="{1C37C4E4-B8F9-4C5A-998E-E131466F0F33}" dt="2023-05-04T16:52:42.831" v="3" actId="47"/>
        <pc:sldMkLst>
          <pc:docMk/>
          <pc:sldMk cId="4219151092" sldId="342"/>
        </pc:sldMkLst>
      </pc:sldChg>
      <pc:sldChg chg="add">
        <pc:chgData name="Tom Dawes" userId="fe899cd594ff6f3a" providerId="LiveId" clId="{1C37C4E4-B8F9-4C5A-998E-E131466F0F33}" dt="2023-05-04T16:51:58.863" v="0"/>
        <pc:sldMkLst>
          <pc:docMk/>
          <pc:sldMk cId="2462876446" sldId="970"/>
        </pc:sldMkLst>
      </pc:sldChg>
      <pc:sldChg chg="add">
        <pc:chgData name="Tom Dawes" userId="fe899cd594ff6f3a" providerId="LiveId" clId="{1C37C4E4-B8F9-4C5A-998E-E131466F0F33}" dt="2023-05-04T16:52:40.932" v="2"/>
        <pc:sldMkLst>
          <pc:docMk/>
          <pc:sldMk cId="1866247921" sldId="9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[qu] question </a:t>
            </a:r>
            <a:r>
              <a:rPr lang="fr-FR" sz="1200" b="0" dirty="0">
                <a:solidFill>
                  <a:srgbClr val="002060"/>
                </a:solidFill>
                <a:latin typeface="Century Gothic"/>
                <a:ea typeface="Century Gothic"/>
                <a:cs typeface="Century Gothic"/>
                <a:sym typeface="Century Gothic"/>
              </a:rPr>
              <a:t>[144] </a:t>
            </a:r>
            <a:r>
              <a:rPr lang="fr-FR" sz="1200" b="1" dirty="0">
                <a:solidFill>
                  <a:srgbClr val="002060"/>
                </a:solidFill>
                <a:latin typeface="Century Gothic"/>
                <a:ea typeface="Century Gothic"/>
                <a:cs typeface="Century Gothic"/>
                <a:sym typeface="Century Gothic"/>
              </a:rPr>
              <a:t>quatre </a:t>
            </a:r>
            <a:r>
              <a:rPr lang="fr-FR" sz="1200" b="0" dirty="0">
                <a:solidFill>
                  <a:srgbClr val="002060"/>
                </a:solidFill>
                <a:latin typeface="Century Gothic"/>
                <a:ea typeface="Century Gothic"/>
                <a:cs typeface="Century Gothic"/>
                <a:sym typeface="Century Gothic"/>
              </a:rPr>
              <a:t>[283] </a:t>
            </a:r>
            <a:r>
              <a:rPr lang="fr-FR" sz="1200" b="1" dirty="0">
                <a:solidFill>
                  <a:srgbClr val="002060"/>
                </a:solidFill>
                <a:latin typeface="Century Gothic"/>
                <a:ea typeface="Century Gothic"/>
                <a:cs typeface="Century Gothic"/>
                <a:sym typeface="Century Gothic"/>
              </a:rPr>
              <a:t>musique </a:t>
            </a:r>
            <a:r>
              <a:rPr lang="fr-FR" sz="1200" b="0" dirty="0">
                <a:solidFill>
                  <a:srgbClr val="002060"/>
                </a:solidFill>
                <a:latin typeface="Century Gothic"/>
                <a:ea typeface="Century Gothic"/>
                <a:cs typeface="Century Gothic"/>
                <a:sym typeface="Century Gothic"/>
              </a:rPr>
              <a:t>[1139] </a:t>
            </a:r>
            <a:r>
              <a:rPr lang="fr-FR" sz="1200" b="1" dirty="0">
                <a:solidFill>
                  <a:srgbClr val="002060"/>
                </a:solidFill>
                <a:latin typeface="Century Gothic"/>
                <a:ea typeface="Century Gothic"/>
                <a:cs typeface="Century Gothic"/>
                <a:sym typeface="Century Gothic"/>
              </a:rPr>
              <a:t>expliquer </a:t>
            </a:r>
            <a:r>
              <a:rPr lang="fr-FR" sz="1200" b="0" dirty="0">
                <a:solidFill>
                  <a:srgbClr val="002060"/>
                </a:solidFill>
                <a:latin typeface="Century Gothic"/>
                <a:ea typeface="Century Gothic"/>
                <a:cs typeface="Century Gothic"/>
                <a:sym typeface="Century Gothic"/>
              </a:rPr>
              <a:t>[252] </a:t>
            </a:r>
            <a:r>
              <a:rPr lang="fr-FR" sz="1200" b="1" dirty="0">
                <a:solidFill>
                  <a:srgbClr val="002060"/>
                </a:solidFill>
                <a:latin typeface="Century Gothic"/>
                <a:ea typeface="Century Gothic"/>
                <a:cs typeface="Century Gothic"/>
                <a:sym typeface="Century Gothic"/>
              </a:rPr>
              <a:t>unique </a:t>
            </a:r>
            <a:r>
              <a:rPr lang="fr-FR" sz="1200" b="0" dirty="0">
                <a:solidFill>
                  <a:srgbClr val="002060"/>
                </a:solidFill>
                <a:latin typeface="Century Gothic"/>
                <a:ea typeface="Century Gothic"/>
                <a:cs typeface="Century Gothic"/>
                <a:sym typeface="Century Gothic"/>
              </a:rPr>
              <a:t>[402] </a:t>
            </a:r>
            <a:endParaRPr lang="en-GB" sz="1200" b="0" strike="noStrike" spc="-1" dirty="0">
              <a:latin typeface="Arial"/>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mois </a:t>
            </a:r>
            <a:r>
              <a:rPr lang="fr-FR" sz="1200" b="0" strike="noStrike" spc="-1" dirty="0">
                <a:solidFill>
                  <a:srgbClr val="002060"/>
                </a:solidFill>
                <a:latin typeface="Century Gothic"/>
                <a:ea typeface="Century Gothic"/>
              </a:rPr>
              <a:t>[179] </a:t>
            </a:r>
            <a:r>
              <a:rPr lang="fr-FR" sz="1200" b="1" strike="noStrike" spc="-1" dirty="0">
                <a:solidFill>
                  <a:srgbClr val="002060"/>
                </a:solidFill>
                <a:latin typeface="Century Gothic"/>
                <a:ea typeface="Century Gothic"/>
              </a:rPr>
              <a:t>janvier </a:t>
            </a:r>
            <a:r>
              <a:rPr lang="fr-FR" sz="1200" b="0" strike="noStrike" spc="-1" dirty="0">
                <a:solidFill>
                  <a:srgbClr val="002060"/>
                </a:solidFill>
                <a:latin typeface="Century Gothic"/>
                <a:ea typeface="Century Gothic"/>
              </a:rPr>
              <a:t>[939] </a:t>
            </a:r>
            <a:r>
              <a:rPr lang="fr-FR" sz="1200" b="1" strike="noStrike" spc="-1" dirty="0">
                <a:solidFill>
                  <a:srgbClr val="002060"/>
                </a:solidFill>
                <a:latin typeface="Century Gothic"/>
                <a:ea typeface="Century Gothic"/>
              </a:rPr>
              <a:t>février </a:t>
            </a:r>
            <a:r>
              <a:rPr lang="fr-FR" sz="1200" b="0" strike="noStrike" spc="-1" dirty="0">
                <a:solidFill>
                  <a:srgbClr val="002060"/>
                </a:solidFill>
                <a:latin typeface="Century Gothic"/>
                <a:ea typeface="Century Gothic"/>
              </a:rPr>
              <a:t>[1139] </a:t>
            </a:r>
            <a:r>
              <a:rPr lang="fr-FR" sz="1200" b="1" strike="noStrike" spc="-1" dirty="0">
                <a:solidFill>
                  <a:srgbClr val="002060"/>
                </a:solidFill>
                <a:latin typeface="Century Gothic"/>
                <a:ea typeface="Century Gothic"/>
              </a:rPr>
              <a:t>mars </a:t>
            </a:r>
            <a:r>
              <a:rPr lang="fr-FR" sz="1200" b="0" strike="noStrike" spc="-1" dirty="0">
                <a:solidFill>
                  <a:srgbClr val="002060"/>
                </a:solidFill>
                <a:latin typeface="Century Gothic"/>
                <a:ea typeface="Century Gothic"/>
              </a:rPr>
              <a:t>[868] </a:t>
            </a:r>
            <a:r>
              <a:rPr lang="fr-FR" sz="1200" b="1" strike="noStrike" spc="-1" dirty="0">
                <a:solidFill>
                  <a:srgbClr val="002060"/>
                </a:solidFill>
                <a:latin typeface="Century Gothic"/>
                <a:ea typeface="Century Gothic"/>
              </a:rPr>
              <a:t>avril </a:t>
            </a:r>
            <a:r>
              <a:rPr lang="fr-FR" sz="1200" b="0" strike="noStrike" spc="-1" dirty="0">
                <a:solidFill>
                  <a:srgbClr val="002060"/>
                </a:solidFill>
                <a:latin typeface="Century Gothic"/>
                <a:ea typeface="Century Gothic"/>
              </a:rPr>
              <a:t>[1022] </a:t>
            </a:r>
            <a:r>
              <a:rPr lang="fr-FR" sz="1200" b="1" strike="noStrike" spc="-1" dirty="0">
                <a:solidFill>
                  <a:srgbClr val="002060"/>
                </a:solidFill>
                <a:latin typeface="Century Gothic"/>
                <a:ea typeface="Century Gothic"/>
              </a:rPr>
              <a:t>mai </a:t>
            </a:r>
            <a:r>
              <a:rPr lang="fr-FR" sz="1200" b="0" strike="noStrike" spc="-1" dirty="0">
                <a:solidFill>
                  <a:srgbClr val="002060"/>
                </a:solidFill>
                <a:latin typeface="Century Gothic"/>
                <a:ea typeface="Century Gothic"/>
              </a:rPr>
              <a:t>[943] </a:t>
            </a:r>
            <a:r>
              <a:rPr lang="fr-FR" sz="1200" b="1" strike="noStrike" spc="-1" dirty="0">
                <a:solidFill>
                  <a:srgbClr val="002060"/>
                </a:solidFill>
                <a:latin typeface="Century Gothic"/>
                <a:ea typeface="Century Gothic"/>
              </a:rPr>
              <a:t>juin </a:t>
            </a:r>
            <a:r>
              <a:rPr lang="fr-FR" sz="1200" b="0" strike="noStrike" spc="-1" dirty="0">
                <a:solidFill>
                  <a:srgbClr val="002060"/>
                </a:solidFill>
                <a:latin typeface="Century Gothic"/>
                <a:ea typeface="Century Gothic"/>
              </a:rPr>
              <a:t>[931] </a:t>
            </a:r>
            <a:r>
              <a:rPr lang="fr-FR" sz="1200" b="1" strike="noStrike" spc="-1" dirty="0">
                <a:solidFill>
                  <a:srgbClr val="002060"/>
                </a:solidFill>
                <a:latin typeface="Century Gothic"/>
                <a:ea typeface="Century Gothic"/>
              </a:rPr>
              <a:t>juillet </a:t>
            </a:r>
            <a:r>
              <a:rPr lang="fr-FR" sz="1200" b="0" strike="noStrike" spc="-1" dirty="0">
                <a:solidFill>
                  <a:srgbClr val="002060"/>
                </a:solidFill>
                <a:latin typeface="Century Gothic"/>
                <a:ea typeface="Century Gothic"/>
              </a:rPr>
              <a:t>[1326] </a:t>
            </a:r>
            <a:r>
              <a:rPr lang="fr-FR" sz="1200" b="1" strike="noStrike" spc="-1" dirty="0">
                <a:solidFill>
                  <a:srgbClr val="002060"/>
                </a:solidFill>
                <a:latin typeface="Century Gothic"/>
                <a:ea typeface="Century Gothic"/>
              </a:rPr>
              <a:t>aout </a:t>
            </a:r>
            <a:r>
              <a:rPr lang="fr-FR" sz="1200" b="0" strike="noStrike" spc="-1" dirty="0">
                <a:solidFill>
                  <a:srgbClr val="002060"/>
                </a:solidFill>
                <a:latin typeface="Century Gothic"/>
                <a:ea typeface="Century Gothic"/>
              </a:rPr>
              <a:t>[1445] </a:t>
            </a:r>
            <a:r>
              <a:rPr lang="fr-FR" sz="1200" b="1" strike="noStrike" spc="-1" dirty="0">
                <a:solidFill>
                  <a:srgbClr val="002060"/>
                </a:solidFill>
                <a:latin typeface="Century Gothic"/>
                <a:ea typeface="Century Gothic"/>
              </a:rPr>
              <a:t>septembre </a:t>
            </a:r>
            <a:r>
              <a:rPr lang="fr-FR" sz="1200" b="0" strike="noStrike" spc="-1" dirty="0">
                <a:solidFill>
                  <a:srgbClr val="002060"/>
                </a:solidFill>
                <a:latin typeface="Century Gothic"/>
                <a:ea typeface="Century Gothic"/>
              </a:rPr>
              <a:t>[944] </a:t>
            </a:r>
            <a:r>
              <a:rPr lang="fr-FR" sz="1200" b="1" strike="noStrike" spc="-1" dirty="0">
                <a:solidFill>
                  <a:srgbClr val="002060"/>
                </a:solidFill>
                <a:latin typeface="Century Gothic"/>
                <a:ea typeface="Century Gothic"/>
              </a:rPr>
              <a:t>octobre </a:t>
            </a:r>
            <a:r>
              <a:rPr lang="fr-FR" sz="1200" b="0" strike="noStrike" spc="-1" dirty="0">
                <a:solidFill>
                  <a:srgbClr val="002060"/>
                </a:solidFill>
                <a:latin typeface="Century Gothic"/>
                <a:ea typeface="Century Gothic"/>
              </a:rPr>
              <a:t>[826] </a:t>
            </a:r>
            <a:r>
              <a:rPr lang="fr-FR" sz="1200" b="1" strike="noStrike" spc="-1" dirty="0">
                <a:solidFill>
                  <a:srgbClr val="002060"/>
                </a:solidFill>
                <a:latin typeface="Century Gothic"/>
                <a:ea typeface="Century Gothic"/>
              </a:rPr>
              <a:t>novembre </a:t>
            </a:r>
            <a:r>
              <a:rPr lang="fr-FR" sz="1200" b="0" strike="noStrike" spc="-1" dirty="0">
                <a:solidFill>
                  <a:srgbClr val="002060"/>
                </a:solidFill>
                <a:latin typeface="Century Gothic"/>
                <a:ea typeface="Century Gothic"/>
              </a:rPr>
              <a:t>[982] </a:t>
            </a:r>
            <a:r>
              <a:rPr lang="fr-FR" sz="1200" b="1" strike="noStrike" spc="-1" dirty="0">
                <a:solidFill>
                  <a:srgbClr val="002060"/>
                </a:solidFill>
                <a:latin typeface="Century Gothic"/>
                <a:ea typeface="Century Gothic"/>
              </a:rPr>
              <a:t>décembre </a:t>
            </a:r>
            <a:r>
              <a:rPr lang="fr-FR" sz="1200" b="0" strike="noStrike" spc="-1" dirty="0">
                <a:solidFill>
                  <a:srgbClr val="002060"/>
                </a:solidFill>
                <a:latin typeface="Century Gothic"/>
                <a:ea typeface="Century Gothic"/>
              </a:rPr>
              <a:t>[891] </a:t>
            </a:r>
            <a:r>
              <a:rPr lang="fr-FR" sz="1200" b="1" strike="noStrike" spc="-1" dirty="0">
                <a:solidFill>
                  <a:srgbClr val="002060"/>
                </a:solidFill>
                <a:latin typeface="Century Gothic"/>
                <a:ea typeface="Century Gothic"/>
              </a:rPr>
              <a:t>quand </a:t>
            </a:r>
            <a:r>
              <a:rPr lang="fr-FR" sz="1200" b="0" strike="noStrike" spc="-1" dirty="0">
                <a:solidFill>
                  <a:srgbClr val="002060"/>
                </a:solidFill>
                <a:latin typeface="Century Gothic"/>
                <a:ea typeface="Century Gothic"/>
              </a:rPr>
              <a:t>[119] </a:t>
            </a:r>
            <a:r>
              <a:rPr lang="fr-FR" sz="1200" b="1" strike="noStrike" spc="-1" dirty="0">
                <a:solidFill>
                  <a:srgbClr val="002060"/>
                </a:solidFill>
                <a:latin typeface="Century Gothic"/>
                <a:ea typeface="Century Gothic"/>
              </a:rPr>
              <a:t>anniversaire </a:t>
            </a:r>
            <a:r>
              <a:rPr lang="fr-FR" sz="1200" b="0" strike="noStrike" spc="-1" dirty="0">
                <a:solidFill>
                  <a:srgbClr val="002060"/>
                </a:solidFill>
                <a:latin typeface="Century Gothic"/>
                <a:ea typeface="Century Gothic"/>
              </a:rPr>
              <a:t>[2043] </a:t>
            </a:r>
            <a:r>
              <a:rPr lang="fr-FR" sz="1200" b="1" strike="noStrike" spc="-1" dirty="0">
                <a:solidFill>
                  <a:srgbClr val="002060"/>
                </a:solidFill>
                <a:latin typeface="Century Gothic"/>
                <a:ea typeface="Century Gothic"/>
              </a:rPr>
              <a:t>en </a:t>
            </a:r>
            <a:r>
              <a:rPr lang="fr-FR" sz="1200" b="0" strike="noStrike" spc="-1" dirty="0">
                <a:solidFill>
                  <a:srgbClr val="002060"/>
                </a:solidFill>
                <a:latin typeface="Century Gothic"/>
                <a:ea typeface="Century Gothic"/>
              </a:rPr>
              <a:t>[7]</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groupe</a:t>
            </a:r>
            <a:r>
              <a:rPr lang="fr-FR" sz="1200" b="0" i="0" strike="noStrike" spc="-1" dirty="0">
                <a:solidFill>
                  <a:srgbClr val="002060"/>
                </a:solidFill>
                <a:latin typeface="Century Gothic"/>
                <a:ea typeface="Century Gothic"/>
              </a:rPr>
              <a:t> [187] </a:t>
            </a:r>
            <a:r>
              <a:rPr lang="fr-FR" sz="1200" b="1" i="0" strike="noStrike" spc="-1" dirty="0">
                <a:solidFill>
                  <a:srgbClr val="002060"/>
                </a:solidFill>
                <a:latin typeface="Century Gothic"/>
                <a:ea typeface="Century Gothic"/>
              </a:rPr>
              <a:t>liste </a:t>
            </a:r>
            <a:r>
              <a:rPr lang="fr-FR" sz="1200" b="0" i="0" strike="noStrike" spc="-1" dirty="0">
                <a:solidFill>
                  <a:srgbClr val="002060"/>
                </a:solidFill>
                <a:latin typeface="Century Gothic"/>
                <a:ea typeface="Century Gothic"/>
              </a:rPr>
              <a:t>[924] </a:t>
            </a:r>
            <a:r>
              <a:rPr lang="fr-FR" sz="1200" b="1" i="0" strike="noStrike" spc="-1" dirty="0">
                <a:solidFill>
                  <a:srgbClr val="002060"/>
                </a:solidFill>
                <a:latin typeface="Century Gothic"/>
                <a:ea typeface="Century Gothic"/>
              </a:rPr>
              <a:t>personne</a:t>
            </a:r>
            <a:r>
              <a:rPr lang="fr-FR" sz="1200" b="0" i="0" strike="noStrike" spc="-1" dirty="0">
                <a:solidFill>
                  <a:srgbClr val="002060"/>
                </a:solidFill>
                <a:latin typeface="Century Gothic"/>
                <a:ea typeface="Century Gothic"/>
              </a:rPr>
              <a:t> [84] </a:t>
            </a:r>
            <a:r>
              <a:rPr lang="fr-FR" sz="1200" b="1" i="0" strike="noStrike" spc="-1" dirty="0">
                <a:solidFill>
                  <a:srgbClr val="002060"/>
                </a:solidFill>
                <a:latin typeface="Century Gothic"/>
                <a:ea typeface="Century Gothic"/>
              </a:rPr>
              <a:t>très </a:t>
            </a:r>
            <a:r>
              <a:rPr lang="fr-FR" sz="1200" b="0" i="0" strike="noStrike" spc="-1" dirty="0">
                <a:solidFill>
                  <a:srgbClr val="002060"/>
                </a:solidFill>
                <a:latin typeface="Century Gothic"/>
                <a:ea typeface="Century Gothic"/>
              </a:rPr>
              <a:t>[66] </a:t>
            </a:r>
            <a:r>
              <a:rPr lang="fr-FR" sz="1200" b="1" i="0" strike="noStrike" spc="-1" dirty="0">
                <a:solidFill>
                  <a:srgbClr val="002060"/>
                </a:solidFill>
                <a:latin typeface="Century Gothic"/>
                <a:ea typeface="Century Gothic"/>
              </a:rPr>
              <a:t>beaucoup (de) [</a:t>
            </a:r>
            <a:r>
              <a:rPr lang="fr-FR" sz="1200" b="0" i="0" strike="noStrike" spc="-1" dirty="0">
                <a:solidFill>
                  <a:srgbClr val="002060"/>
                </a:solidFill>
                <a:latin typeface="Century Gothic"/>
                <a:ea typeface="Century Gothic"/>
              </a:rPr>
              <a:t>150]</a:t>
            </a:r>
          </a:p>
          <a:p>
            <a:pPr marL="216000" indent="-216000">
              <a:lnSpc>
                <a:spcPct val="100000"/>
              </a:lnSpc>
            </a:pPr>
            <a:r>
              <a:rPr lang="fr-FR" sz="1200" b="1" i="0" strike="noStrike" spc="-1" dirty="0">
                <a:solidFill>
                  <a:srgbClr val="002060"/>
                </a:solidFill>
                <a:latin typeface="Century Gothic"/>
                <a:ea typeface="Century Gothic"/>
              </a:rPr>
              <a:t>Revisit 2: jouer </a:t>
            </a:r>
            <a:r>
              <a:rPr lang="fr-FR" sz="1200" b="0" i="0" strike="noStrike" spc="-1" dirty="0">
                <a:solidFill>
                  <a:srgbClr val="002060"/>
                </a:solidFill>
                <a:latin typeface="Century Gothic"/>
                <a:ea typeface="Century Gothic"/>
              </a:rPr>
              <a:t>[219] </a:t>
            </a:r>
            <a:r>
              <a:rPr lang="fr-FR" sz="1200" b="1" i="0" strike="noStrike" spc="-1" dirty="0">
                <a:solidFill>
                  <a:srgbClr val="002060"/>
                </a:solidFill>
                <a:latin typeface="Century Gothic"/>
                <a:ea typeface="Century Gothic"/>
              </a:rPr>
              <a:t>ami, amie </a:t>
            </a:r>
            <a:r>
              <a:rPr lang="fr-FR" sz="1200" b="0" i="0" strike="noStrike" spc="-1" dirty="0">
                <a:solidFill>
                  <a:srgbClr val="002060"/>
                </a:solidFill>
                <a:latin typeface="Century Gothic"/>
                <a:ea typeface="Century Gothic"/>
              </a:rPr>
              <a:t>[467] </a:t>
            </a:r>
            <a:r>
              <a:rPr lang="fr-FR" sz="1200" b="1" i="0" strike="noStrike" spc="-1" dirty="0">
                <a:solidFill>
                  <a:srgbClr val="002060"/>
                </a:solidFill>
                <a:latin typeface="Century Gothic"/>
                <a:ea typeface="Century Gothic"/>
              </a:rPr>
              <a:t>en ligne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dehors </a:t>
            </a:r>
            <a:r>
              <a:rPr lang="fr-FR" sz="1200" b="0" i="0" strike="noStrike" spc="-1" dirty="0">
                <a:solidFill>
                  <a:srgbClr val="002060"/>
                </a:solidFill>
                <a:latin typeface="Century Gothic"/>
                <a:ea typeface="Century Gothic"/>
              </a:rPr>
              <a:t>[1217] </a:t>
            </a:r>
            <a:r>
              <a:rPr lang="fr-FR" sz="1200" b="1" i="0" strike="noStrike" spc="-1" dirty="0">
                <a:solidFill>
                  <a:srgbClr val="002060"/>
                </a:solidFill>
                <a:latin typeface="Century Gothic"/>
                <a:ea typeface="Century Gothic"/>
              </a:rPr>
              <a:t>mon, ma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ton, ta </a:t>
            </a:r>
            <a:r>
              <a:rPr lang="fr-FR" sz="1200" b="0" i="0" strike="noStrike" spc="-1" dirty="0">
                <a:solidFill>
                  <a:srgbClr val="002060"/>
                </a:solidFill>
                <a:latin typeface="Century Gothic"/>
                <a:ea typeface="Century Gothic"/>
              </a:rPr>
              <a:t>[330] </a:t>
            </a:r>
            <a:r>
              <a:rPr lang="fr-FR" sz="1200" b="1" i="0" strike="noStrike" spc="-1" dirty="0">
                <a:solidFill>
                  <a:srgbClr val="002060"/>
                </a:solidFill>
                <a:latin typeface="Century Gothic"/>
                <a:ea typeface="Century Gothic"/>
              </a:rPr>
              <a:t>voici </a:t>
            </a:r>
            <a:r>
              <a:rPr lang="fr-FR" sz="1200" b="0" i="0" strike="noStrike" spc="-1" dirty="0">
                <a:solidFill>
                  <a:srgbClr val="002060"/>
                </a:solidFill>
                <a:latin typeface="Century Gothic"/>
                <a:ea typeface="Century Gothic"/>
              </a:rPr>
              <a:t>[1103]</a:t>
            </a:r>
            <a:endParaRPr lang="fr-FR" sz="1200" b="0" i="0" u="none" strike="noStrike" cap="none" spc="-1" dirty="0">
              <a:solidFill>
                <a:srgbClr val="002060"/>
              </a:solidFill>
              <a:effectLst/>
              <a:latin typeface="Century Gothic"/>
              <a:ea typeface="Calibri"/>
              <a:cs typeface="Calibri"/>
              <a:sym typeface="Calibri"/>
            </a:endParaRP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256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973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7355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1358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[8/12]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5172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[9/12]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9509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[10/12]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0089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[11/12]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9468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[12/12]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640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the question word </a:t>
            </a:r>
            <a:r>
              <a:rPr lang="en-GB" b="0" dirty="0" err="1"/>
              <a:t>quand</a:t>
            </a:r>
            <a:r>
              <a:rPr lang="en-GB" b="0" dirty="0"/>
              <a:t>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pupils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Gesture: </a:t>
            </a:r>
            <a:r>
              <a:rPr lang="en-GB" b="0" dirty="0"/>
              <a:t>turn to look at left wrist where a watch might be worn and tap once as you say ‘</a:t>
            </a:r>
            <a:r>
              <a:rPr lang="en-GB" b="0" dirty="0" err="1"/>
              <a:t>quand</a:t>
            </a:r>
            <a:r>
              <a:rPr lang="en-GB" b="0" dirty="0"/>
              <a:t>’.</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784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formal and informal questions with </a:t>
            </a:r>
            <a:r>
              <a:rPr lang="en-GB" b="1" dirty="0" err="1"/>
              <a:t>quand</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a:t>
            </a:r>
            <a:r>
              <a:rPr lang="en-GB" b="1" dirty="0" err="1"/>
              <a:t>quand</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dirty="0"/>
              <a:t>2.  Elicit the English for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086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months in short sentences about birthdays.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1 – 7 and the name of each month.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each person in the calendar so pupils can check their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Ask pupils to guess when </a:t>
            </a:r>
            <a:r>
              <a:rPr lang="en-GB" sz="1200" b="0" strike="noStrike" spc="-1" dirty="0" err="1">
                <a:latin typeface="Arial"/>
              </a:rPr>
              <a:t>Sanaya’s</a:t>
            </a:r>
            <a:r>
              <a:rPr lang="en-GB" sz="1200" b="0" strike="noStrike" spc="-1" dirty="0">
                <a:latin typeface="Arial"/>
              </a:rPr>
              <a:t> birthday might be (it is one of the remaining months) – elicit the French </a:t>
            </a:r>
            <a:r>
              <a:rPr lang="en-GB" sz="1200" b="0" strike="noStrike" spc="-1" dirty="0" err="1">
                <a:latin typeface="Arial"/>
              </a:rPr>
              <a:t>février</a:t>
            </a:r>
            <a:r>
              <a:rPr lang="en-GB" sz="1200" b="0" strike="noStrike" spc="-1" dirty="0">
                <a:latin typeface="Arial"/>
              </a:rPr>
              <a:t>, mars, </a:t>
            </a:r>
            <a:r>
              <a:rPr lang="en-GB" sz="1200" b="0" strike="noStrike" spc="-1" dirty="0" err="1">
                <a:latin typeface="Arial"/>
              </a:rPr>
              <a:t>juillet</a:t>
            </a:r>
            <a:r>
              <a:rPr lang="en-GB" sz="1200" b="0" strike="noStrike" spc="-1" dirty="0">
                <a:latin typeface="Arial"/>
              </a:rPr>
              <a:t>, </a:t>
            </a:r>
            <a:r>
              <a:rPr lang="en-GB" sz="1200" b="0" strike="noStrike" spc="-1" dirty="0" err="1">
                <a:latin typeface="Arial"/>
              </a:rPr>
              <a:t>septembre</a:t>
            </a:r>
            <a:r>
              <a:rPr lang="en-GB" sz="1200" b="0" strike="noStrike" spc="-1" dirty="0">
                <a:latin typeface="Arial"/>
              </a:rPr>
              <a:t>, </a:t>
            </a:r>
            <a:r>
              <a:rPr lang="en-GB" sz="1200" b="0" strike="noStrike" spc="-1" dirty="0" err="1">
                <a:latin typeface="Arial"/>
              </a:rPr>
              <a:t>décembre</a:t>
            </a:r>
            <a:r>
              <a:rPr lang="en-GB" sz="1200" b="0" strike="noStrike" spc="-1" dirty="0">
                <a:latin typeface="Arial"/>
              </a:rPr>
              <a:t>, asking pupils which month they think it is.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t>
            </a:r>
            <a:r>
              <a:rPr lang="en-GB" sz="1200" b="0" strike="noStrike" spc="-1" dirty="0" err="1">
                <a:latin typeface="Arial"/>
              </a:rPr>
              <a:t>Sanaya’s</a:t>
            </a:r>
            <a:r>
              <a:rPr lang="en-GB" sz="1200" b="0" strike="noStrike" spc="-1" dirty="0">
                <a:latin typeface="Arial"/>
              </a:rPr>
              <a:t> birthday sentence.  Pupils identity this as ‘March’.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t>
            </a:r>
            <a:r>
              <a:rPr lang="en-GB" sz="1200" b="0" strike="noStrike" spc="-1" dirty="0" err="1">
                <a:latin typeface="Arial"/>
              </a:rPr>
              <a:t>Sanaya</a:t>
            </a:r>
            <a:r>
              <a:rPr lang="en-GB" sz="1200" b="0" strike="noStrike" spc="-1" dirty="0">
                <a:latin typeface="Arial"/>
              </a:rPr>
              <a:t> on the calendar.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practise oral production of the months; to demonstrate how </a:t>
            </a:r>
            <a:r>
              <a:rPr lang="en-GB" b="0" dirty="0" err="1"/>
              <a:t>Frnech</a:t>
            </a:r>
            <a:r>
              <a:rPr lang="en-GB" b="0" dirty="0"/>
              <a:t>-speaking children learn which months have 31 days.</a:t>
            </a:r>
            <a:br>
              <a:rPr lang="en-GB" b="0" dirty="0"/>
            </a:br>
            <a:br>
              <a:rPr lang="en-GB" b="0" dirty="0"/>
            </a:br>
            <a:r>
              <a:rPr lang="en-GB" b="1" dirty="0"/>
              <a:t>Procedure:</a:t>
            </a:r>
            <a:br>
              <a:rPr lang="en-GB" dirty="0"/>
            </a:br>
            <a:r>
              <a:rPr lang="en-GB" dirty="0"/>
              <a:t>1. Click to bring up the call out. </a:t>
            </a:r>
          </a:p>
          <a:p>
            <a:pPr marL="0" lvl="0" indent="0" algn="l" rtl="0">
              <a:spcBef>
                <a:spcPts val="0"/>
              </a:spcBef>
              <a:spcAft>
                <a:spcPts val="0"/>
              </a:spcAft>
              <a:buNone/>
            </a:pPr>
            <a:r>
              <a:rPr lang="en-GB" dirty="0"/>
              <a:t>2. Click to reveal arrows and months one by one, with pupils repeating the months as they appear. </a:t>
            </a:r>
          </a:p>
          <a:p>
            <a:pPr marL="0" lvl="0" indent="0" algn="l" rtl="0">
              <a:spcBef>
                <a:spcPts val="0"/>
              </a:spcBef>
              <a:spcAft>
                <a:spcPts val="0"/>
              </a:spcAft>
              <a:buNone/>
            </a:pPr>
            <a:r>
              <a:rPr lang="en-GB" dirty="0"/>
              <a:t>3. Play the animated sequence of months again. Pupils try to keep up with the animation, as they say the months.</a:t>
            </a:r>
            <a:br>
              <a:rPr lang="en-GB" dirty="0"/>
            </a:br>
            <a:r>
              <a:rPr lang="en-GB" dirty="0"/>
              <a:t>4. Pupils say the year from start to finish independently using their knuckles.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5280">
              <a:lnSpc>
                <a:spcPct val="100000"/>
              </a:lnSpc>
            </a:pPr>
            <a:endParaRPr lang="en-GB" sz="1200" b="1" strike="noStrike" spc="-1" dirty="0">
              <a:solidFill>
                <a:srgbClr val="000000"/>
              </a:solidFill>
              <a:latin typeface="Calibri"/>
            </a:endParaRPr>
          </a:p>
          <a:p>
            <a:pPr marL="216000" indent="-215280">
              <a:lnSpc>
                <a:spcPct val="100000"/>
              </a:lnSpc>
            </a:pPr>
            <a:r>
              <a:rPr lang="en-GB" sz="1200" b="1" strike="noStrike" spc="-1" dirty="0">
                <a:latin typeface="Arial"/>
              </a:rPr>
              <a:t>Information source</a:t>
            </a:r>
            <a:r>
              <a:rPr lang="en-GB" sz="1200" b="0" strike="noStrike" spc="-1" dirty="0">
                <a:latin typeface="Arial"/>
              </a:rPr>
              <a:t>: </a:t>
            </a:r>
          </a:p>
          <a:p>
            <a:pPr marL="216000" indent="-215280">
              <a:lnSpc>
                <a:spcPct val="100000"/>
              </a:lnSpc>
            </a:pPr>
            <a:r>
              <a:rPr lang="en-GB" sz="1200" b="0" strike="noStrike" spc="-1" dirty="0">
                <a:latin typeface="Arial"/>
              </a:rPr>
              <a:t>http://a-french-education.blogspot.com/2014/05/knuckle-down.html</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1-5.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Pupils tally the number of [</a:t>
            </a:r>
            <a:r>
              <a:rPr lang="en-GB" b="1" baseline="0" dirty="0" err="1"/>
              <a:t>qu</a:t>
            </a:r>
            <a:r>
              <a:rPr lang="en-GB" baseline="0" dirty="0"/>
              <a:t>] they hear in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reveal the answers.</a:t>
            </a: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1" strike="noStrike" spc="-1" dirty="0">
                <a:solidFill>
                  <a:srgbClr val="000000"/>
                </a:solidFill>
                <a:latin typeface="Arial"/>
              </a:rPr>
              <a:t>Transcript</a:t>
            </a:r>
            <a:r>
              <a:rPr lang="en-GB" sz="1200" b="0" strike="noStrike" spc="-1" dirty="0">
                <a:solidFill>
                  <a:srgbClr val="000000"/>
                </a:solidFill>
                <a:latin typeface="Arial"/>
              </a:rPr>
              <a:t>:</a:t>
            </a:r>
          </a:p>
          <a:p>
            <a:pPr marL="720" indent="0">
              <a:lnSpc>
                <a:spcPct val="100000"/>
              </a:lnSpc>
              <a:buClr>
                <a:srgbClr val="000000"/>
              </a:buClr>
              <a:buFont typeface="Calibri"/>
              <a:buNone/>
            </a:pPr>
            <a:r>
              <a:rPr lang="en-GB" sz="1200" b="0" strike="noStrike" spc="-1" dirty="0">
                <a:solidFill>
                  <a:srgbClr val="000000"/>
                </a:solidFill>
                <a:latin typeface="Arial"/>
              </a:rPr>
              <a:t>1. Domini</a:t>
            </a:r>
            <a:r>
              <a:rPr lang="en-GB" sz="1200" b="1" strike="noStrike" spc="-1" dirty="0">
                <a:solidFill>
                  <a:srgbClr val="000000"/>
                </a:solidFill>
                <a:latin typeface="Arial"/>
              </a:rPr>
              <a:t>qu</a:t>
            </a:r>
            <a:r>
              <a:rPr lang="en-GB" sz="1200" b="0" strike="noStrike" spc="-1" dirty="0">
                <a:solidFill>
                  <a:srgbClr val="000000"/>
                </a:solidFill>
                <a:latin typeface="Arial"/>
              </a:rPr>
              <a:t>e a </a:t>
            </a:r>
            <a:r>
              <a:rPr lang="en-GB" sz="1200" b="1" strike="noStrike" spc="-1" dirty="0">
                <a:solidFill>
                  <a:srgbClr val="000000"/>
                </a:solidFill>
                <a:latin typeface="Arial"/>
              </a:rPr>
              <a:t>qu</a:t>
            </a:r>
            <a:r>
              <a:rPr lang="en-GB" sz="1200" b="0" strike="noStrike" spc="-1" dirty="0">
                <a:solidFill>
                  <a:srgbClr val="000000"/>
                </a:solidFill>
                <a:latin typeface="Arial"/>
              </a:rPr>
              <a:t>atre </a:t>
            </a:r>
            <a:r>
              <a:rPr lang="en-GB" sz="1200" b="1" strike="noStrike" spc="-1" dirty="0">
                <a:solidFill>
                  <a:srgbClr val="000000"/>
                </a:solidFill>
                <a:latin typeface="Arial"/>
              </a:rPr>
              <a:t>qu</a:t>
            </a:r>
            <a:r>
              <a:rPr lang="en-GB" sz="1200" b="0" strike="noStrike" spc="-1" dirty="0">
                <a:solidFill>
                  <a:srgbClr val="000000"/>
                </a:solidFill>
                <a:latin typeface="Arial"/>
              </a:rPr>
              <a:t>estions.</a:t>
            </a:r>
            <a:br>
              <a:rPr lang="en-GB" sz="1200" b="0" strike="noStrike" spc="-1" dirty="0">
                <a:solidFill>
                  <a:srgbClr val="000000"/>
                </a:solidFill>
                <a:latin typeface="Arial"/>
              </a:rPr>
            </a:br>
            <a:r>
              <a:rPr lang="en-GB" sz="1200" b="0" strike="noStrike" spc="-1" dirty="0">
                <a:solidFill>
                  <a:srgbClr val="000000"/>
                </a:solidFill>
                <a:latin typeface="Arial"/>
              </a:rPr>
              <a:t>2. Jac</a:t>
            </a:r>
            <a:r>
              <a:rPr lang="en-GB" sz="1200" b="1" strike="noStrike" spc="-1" dirty="0">
                <a:solidFill>
                  <a:srgbClr val="000000"/>
                </a:solidFill>
                <a:latin typeface="Arial"/>
              </a:rPr>
              <a:t>qu</a:t>
            </a:r>
            <a:r>
              <a:rPr lang="en-GB" sz="1200" b="0" strike="noStrike" spc="-1" dirty="0">
                <a:solidFill>
                  <a:srgbClr val="000000"/>
                </a:solidFill>
                <a:latin typeface="Arial"/>
              </a:rPr>
              <a:t>es </a:t>
            </a:r>
            <a:r>
              <a:rPr lang="en-GB" sz="1200" b="0" strike="noStrike" spc="-1" dirty="0" err="1">
                <a:solidFill>
                  <a:srgbClr val="000000"/>
                </a:solidFill>
                <a:latin typeface="Arial"/>
              </a:rPr>
              <a:t>préfère</a:t>
            </a:r>
            <a:r>
              <a:rPr lang="en-GB" sz="1200" b="0" strike="noStrike" spc="-1" dirty="0">
                <a:solidFill>
                  <a:srgbClr val="000000"/>
                </a:solidFill>
                <a:latin typeface="Arial"/>
              </a:rPr>
              <a:t> la musi</a:t>
            </a:r>
            <a:r>
              <a:rPr lang="en-GB" sz="1200" b="1" strike="noStrike" spc="-1" dirty="0">
                <a:solidFill>
                  <a:srgbClr val="000000"/>
                </a:solidFill>
                <a:latin typeface="Arial"/>
              </a:rPr>
              <a:t>qu</a:t>
            </a:r>
            <a:r>
              <a:rPr lang="en-GB" sz="1200" b="0" strike="noStrike" spc="-1" dirty="0">
                <a:solidFill>
                  <a:srgbClr val="000000"/>
                </a:solidFill>
                <a:latin typeface="Arial"/>
              </a:rPr>
              <a:t>e pop.</a:t>
            </a:r>
          </a:p>
          <a:p>
            <a:pPr marL="720" indent="0">
              <a:lnSpc>
                <a:spcPct val="100000"/>
              </a:lnSpc>
              <a:buClr>
                <a:srgbClr val="000000"/>
              </a:buClr>
              <a:buFont typeface="Calibri"/>
              <a:buNone/>
            </a:pPr>
            <a:r>
              <a:rPr lang="en-GB" sz="1200" b="0" strike="noStrike" spc="-1" dirty="0">
                <a:solidFill>
                  <a:srgbClr val="000000"/>
                </a:solidFill>
                <a:latin typeface="Arial"/>
              </a:rPr>
              <a:t>3. </a:t>
            </a:r>
            <a:r>
              <a:rPr lang="en-GB" sz="1200" b="1" strike="noStrike" spc="-1" dirty="0">
                <a:solidFill>
                  <a:srgbClr val="000000"/>
                </a:solidFill>
                <a:latin typeface="Arial"/>
              </a:rPr>
              <a:t>Qu</a:t>
            </a:r>
            <a:r>
              <a:rPr lang="en-GB" sz="1200" b="0" strike="noStrike" spc="-1" dirty="0">
                <a:solidFill>
                  <a:srgbClr val="000000"/>
                </a:solidFill>
                <a:latin typeface="Arial"/>
              </a:rPr>
              <a:t>i </a:t>
            </a:r>
            <a:r>
              <a:rPr lang="en-GB" sz="1200" b="0" strike="noStrike" spc="-1" dirty="0" err="1">
                <a:solidFill>
                  <a:srgbClr val="000000"/>
                </a:solidFill>
                <a:latin typeface="Arial"/>
              </a:rPr>
              <a:t>est</a:t>
            </a:r>
            <a:r>
              <a:rPr lang="en-GB" sz="1200" b="0" strike="noStrike" spc="-1" dirty="0">
                <a:solidFill>
                  <a:srgbClr val="000000"/>
                </a:solidFill>
                <a:latin typeface="Arial"/>
              </a:rPr>
              <a:t> </a:t>
            </a:r>
            <a:r>
              <a:rPr lang="en-GB" sz="1200" b="0" strike="noStrike" spc="-1" dirty="0" err="1">
                <a:solidFill>
                  <a:srgbClr val="000000"/>
                </a:solidFill>
                <a:latin typeface="Arial"/>
              </a:rPr>
              <a:t>Véroni</a:t>
            </a:r>
            <a:r>
              <a:rPr lang="en-GB" sz="1200" b="1" strike="noStrike" spc="-1" dirty="0" err="1">
                <a:solidFill>
                  <a:srgbClr val="000000"/>
                </a:solidFill>
                <a:latin typeface="Arial"/>
              </a:rPr>
              <a:t>qu</a:t>
            </a:r>
            <a:r>
              <a:rPr lang="en-GB" sz="1200" b="0" strike="noStrike" spc="-1" dirty="0" err="1">
                <a:solidFill>
                  <a:srgbClr val="000000"/>
                </a:solidFill>
                <a:latin typeface="Arial"/>
              </a:rPr>
              <a:t>e</a:t>
            </a:r>
            <a:r>
              <a:rPr lang="en-GB" sz="1200" b="0" strike="noStrike" spc="-1" dirty="0">
                <a:solidFill>
                  <a:srgbClr val="000000"/>
                </a:solidFill>
                <a:latin typeface="Arial"/>
              </a:rPr>
              <a:t> ? Elle </a:t>
            </a:r>
            <a:r>
              <a:rPr lang="en-GB" sz="1200" b="0" strike="noStrike" spc="-1" dirty="0" err="1">
                <a:solidFill>
                  <a:srgbClr val="000000"/>
                </a:solidFill>
                <a:latin typeface="Arial"/>
              </a:rPr>
              <a:t>est</a:t>
            </a:r>
            <a:r>
              <a:rPr lang="en-GB" sz="1200" b="0" strike="noStrike" spc="-1" dirty="0">
                <a:solidFill>
                  <a:srgbClr val="000000"/>
                </a:solidFill>
                <a:latin typeface="Arial"/>
              </a:rPr>
              <a:t> uni</a:t>
            </a:r>
            <a:r>
              <a:rPr lang="en-GB" sz="1200" b="1" strike="noStrike" spc="-1" dirty="0">
                <a:solidFill>
                  <a:srgbClr val="000000"/>
                </a:solidFill>
                <a:latin typeface="Arial"/>
              </a:rPr>
              <a:t>qu</a:t>
            </a:r>
            <a:r>
              <a:rPr lang="en-GB" sz="1200" b="0" strike="noStrike" spc="-1" dirty="0">
                <a:solidFill>
                  <a:srgbClr val="000000"/>
                </a:solidFill>
                <a:latin typeface="Arial"/>
              </a:rPr>
              <a:t>e.</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dirty="0">
                <a:solidFill>
                  <a:srgbClr val="000000"/>
                </a:solidFill>
                <a:latin typeface="Arial"/>
              </a:rPr>
              <a:t>4. </a:t>
            </a:r>
            <a:r>
              <a:rPr lang="en-GB" sz="1200" dirty="0">
                <a:solidFill>
                  <a:srgbClr val="002060"/>
                </a:solidFill>
                <a:latin typeface="Century Gothic" panose="020B0502020202020204" pitchFamily="34" charset="0"/>
              </a:rPr>
              <a:t>Moni</a:t>
            </a:r>
            <a:r>
              <a:rPr lang="en-GB" sz="1200" b="1" dirty="0">
                <a:solidFill>
                  <a:srgbClr val="FF0066"/>
                </a:solidFill>
                <a:latin typeface="Century Gothic" panose="020B0502020202020204" pitchFamily="34" charset="0"/>
              </a:rPr>
              <a:t>qu</a:t>
            </a:r>
            <a:r>
              <a:rPr lang="en-GB" sz="1200" dirty="0">
                <a:solidFill>
                  <a:srgbClr val="002060"/>
                </a:solidFill>
                <a:latin typeface="Century Gothic" panose="020B0502020202020204" pitchFamily="34" charset="0"/>
              </a:rPr>
              <a:t>e prati</a:t>
            </a:r>
            <a:r>
              <a:rPr lang="en-GB" sz="1200" b="1" dirty="0">
                <a:solidFill>
                  <a:srgbClr val="FF0066"/>
                </a:solidFill>
                <a:latin typeface="Century Gothic" panose="020B0502020202020204" pitchFamily="34" charset="0"/>
              </a:rPr>
              <a:t>qu</a:t>
            </a:r>
            <a:r>
              <a:rPr lang="en-GB" sz="1200" dirty="0">
                <a:solidFill>
                  <a:srgbClr val="002060"/>
                </a:solidFill>
                <a:latin typeface="Century Gothic" panose="020B0502020202020204" pitchFamily="34" charset="0"/>
              </a:rPr>
              <a:t>e la </a:t>
            </a:r>
            <a:r>
              <a:rPr lang="en-GB" sz="1200" dirty="0" err="1">
                <a:solidFill>
                  <a:srgbClr val="002060"/>
                </a:solidFill>
                <a:latin typeface="Century Gothic" panose="020B0502020202020204" pitchFamily="34" charset="0"/>
              </a:rPr>
              <a:t>gymnasti</a:t>
            </a:r>
            <a:r>
              <a:rPr lang="en-GB" sz="1200" b="1" dirty="0" err="1">
                <a:solidFill>
                  <a:srgbClr val="FF0066"/>
                </a:solidFill>
                <a:latin typeface="Century Gothic" panose="020B0502020202020204" pitchFamily="34" charset="0"/>
              </a:rPr>
              <a:t>qu</a:t>
            </a:r>
            <a:r>
              <a:rPr lang="en-GB" sz="1200" dirty="0" err="1">
                <a:solidFill>
                  <a:srgbClr val="002060"/>
                </a:solidFill>
                <a:latin typeface="Century Gothic" panose="020B0502020202020204" pitchFamily="34" charset="0"/>
              </a:rPr>
              <a:t>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cha</a:t>
            </a:r>
            <a:r>
              <a:rPr lang="en-GB" sz="1200" b="1" dirty="0" err="1">
                <a:solidFill>
                  <a:srgbClr val="FF0066"/>
                </a:solidFill>
                <a:latin typeface="Century Gothic" panose="020B0502020202020204" pitchFamily="34" charset="0"/>
              </a:rPr>
              <a:t>qu</a:t>
            </a:r>
            <a:r>
              <a:rPr lang="en-GB" sz="1200" dirty="0" err="1">
                <a:solidFill>
                  <a:srgbClr val="002060"/>
                </a:solidFill>
                <a:latin typeface="Century Gothic" panose="020B0502020202020204" pitchFamily="34" charset="0"/>
              </a:rPr>
              <a:t>e</a:t>
            </a:r>
            <a:r>
              <a:rPr lang="en-GB" sz="1200" dirty="0">
                <a:solidFill>
                  <a:srgbClr val="002060"/>
                </a:solidFill>
                <a:latin typeface="Century Gothic" panose="020B0502020202020204" pitchFamily="34" charset="0"/>
              </a:rPr>
              <a:t> jour.</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dirty="0">
                <a:solidFill>
                  <a:srgbClr val="000000"/>
                </a:solidFill>
                <a:latin typeface="Arial"/>
              </a:rPr>
              <a:t>5. </a:t>
            </a:r>
            <a:r>
              <a:rPr lang="en-GB" sz="1200" dirty="0">
                <a:solidFill>
                  <a:srgbClr val="002060"/>
                </a:solidFill>
                <a:latin typeface="Century Gothic" panose="020B0502020202020204" pitchFamily="34" charset="0"/>
              </a:rPr>
              <a:t>Madame </a:t>
            </a:r>
            <a:r>
              <a:rPr lang="en-GB" sz="1200" dirty="0" err="1">
                <a:solidFill>
                  <a:srgbClr val="002060"/>
                </a:solidFill>
                <a:latin typeface="Century Gothic" panose="020B0502020202020204" pitchFamily="34" charset="0"/>
              </a:rPr>
              <a:t>Ja</a:t>
            </a:r>
            <a:r>
              <a:rPr lang="en-GB" sz="1200" b="1" dirty="0" err="1">
                <a:solidFill>
                  <a:srgbClr val="FF0066"/>
                </a:solidFill>
                <a:latin typeface="Century Gothic" panose="020B0502020202020204" pitchFamily="34" charset="0"/>
              </a:rPr>
              <a:t>qu</a:t>
            </a:r>
            <a:r>
              <a:rPr lang="en-GB" sz="1200" dirty="0" err="1">
                <a:solidFill>
                  <a:srgbClr val="002060"/>
                </a:solidFill>
                <a:latin typeface="Century Gothic" panose="020B0502020202020204" pitchFamily="34" charset="0"/>
              </a:rPr>
              <a:t>et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aime</a:t>
            </a:r>
            <a:r>
              <a:rPr lang="en-GB" sz="1200" dirty="0">
                <a:solidFill>
                  <a:srgbClr val="002060"/>
                </a:solidFill>
                <a:latin typeface="Century Gothic" panose="020B0502020202020204" pitchFamily="34" charset="0"/>
              </a:rPr>
              <a:t> la </a:t>
            </a:r>
            <a:r>
              <a:rPr lang="en-GB" sz="1200" dirty="0" err="1">
                <a:solidFill>
                  <a:srgbClr val="002060"/>
                </a:solidFill>
                <a:latin typeface="Century Gothic" panose="020B0502020202020204" pitchFamily="34" charset="0"/>
              </a:rPr>
              <a:t>pétan</a:t>
            </a:r>
            <a:r>
              <a:rPr lang="en-GB" sz="1200" b="1" dirty="0" err="1">
                <a:solidFill>
                  <a:srgbClr val="FF0066"/>
                </a:solidFill>
                <a:latin typeface="Century Gothic" panose="020B0502020202020204" pitchFamily="34" charset="0"/>
              </a:rPr>
              <a:t>qu</a:t>
            </a:r>
            <a:r>
              <a:rPr lang="en-GB" sz="1200" dirty="0" err="1">
                <a:solidFill>
                  <a:srgbClr val="002060"/>
                </a:solidFill>
                <a:latin typeface="Century Gothic" panose="020B0502020202020204" pitchFamily="34" charset="0"/>
              </a:rPr>
              <a:t>e</a:t>
            </a:r>
            <a:r>
              <a:rPr lang="en-GB" sz="1200" dirty="0">
                <a:solidFill>
                  <a:srgbClr val="002060"/>
                </a:solidFill>
                <a:latin typeface="Century Gothic" panose="020B0502020202020204" pitchFamily="34" charset="0"/>
              </a:rPr>
              <a:t>.</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the months of the year.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month of January and then again for the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all 12 months.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call-out about cognates.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months in a song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Link to video</a:t>
            </a:r>
            <a:r>
              <a:rPr lang="en-GB" sz="1200" b="0" strike="noStrike" spc="-1" dirty="0">
                <a:latin typeface="Arial"/>
              </a:rPr>
              <a:t>:</a:t>
            </a:r>
          </a:p>
          <a:p>
            <a:pPr>
              <a:lnSpc>
                <a:spcPct val="100000"/>
              </a:lnSpc>
            </a:pPr>
            <a:r>
              <a:rPr lang="en-GB" sz="1200" b="0" strike="noStrike" spc="-1" dirty="0">
                <a:latin typeface="Arial"/>
              </a:rPr>
              <a:t>https://www.youtube.com/watch?v=qHFapUrSuVM&amp;t=21s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91094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months.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three options and elicit the correct option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correct option.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4855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216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394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415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1124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907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0048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334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5644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139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867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100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73453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54513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9618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19736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911235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52122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671706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2137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212882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40809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2417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2645362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9701101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46.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47.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51.gif"/><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51.gif"/><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gif"/><Relationship Id="rId3" Type="http://schemas.openxmlformats.org/officeDocument/2006/relationships/image" Target="../media/image55.png"/><Relationship Id="rId7" Type="http://schemas.openxmlformats.org/officeDocument/2006/relationships/image" Target="../media/image19.svg"/><Relationship Id="rId12" Type="http://schemas.openxmlformats.org/officeDocument/2006/relationships/image" Target="../media/image61.gif"/><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60.gif"/><Relationship Id="rId5" Type="http://schemas.openxmlformats.org/officeDocument/2006/relationships/image" Target="../media/image56.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audio" Target="../media/audio8.wav"/><Relationship Id="rId9" Type="http://schemas.openxmlformats.org/officeDocument/2006/relationships/image" Target="../media/image58.gif"/><Relationship Id="rId14" Type="http://schemas.openxmlformats.org/officeDocument/2006/relationships/image" Target="../media/image63.gif"/></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0.png"/><Relationship Id="rId7" Type="http://schemas.openxmlformats.org/officeDocument/2006/relationships/image" Target="../media/image66.gif"/><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5.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9.png"/><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19.svg"/><Relationship Id="rId10" Type="http://schemas.openxmlformats.org/officeDocument/2006/relationships/audio" Target="../media/audio5.wav"/><Relationship Id="rId4" Type="http://schemas.openxmlformats.org/officeDocument/2006/relationships/image" Target="../media/image18.png"/><Relationship Id="rId9"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8.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1.png"/><Relationship Id="rId20" Type="http://schemas.openxmlformats.org/officeDocument/2006/relationships/image" Target="../media/image19.sv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30.png"/><Relationship Id="rId10" Type="http://schemas.openxmlformats.org/officeDocument/2006/relationships/image" Target="../media/image7.png"/><Relationship Id="rId19"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video" Target="https://www.youtube.com/embed/qHFapUrSuVM?start=21&amp;feature=oembed" TargetMode="External"/><Relationship Id="rId6" Type="http://schemas.openxmlformats.org/officeDocument/2006/relationships/image" Target="../media/image34.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651770"/>
            <a:ext cx="4511040" cy="12147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C’est quand, ton anniversaire ?</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SSC [qu]</a:t>
            </a: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474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things and people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17" name="Rectangle: Rounded Corners 16">
            <a:extLst>
              <a:ext uri="{FF2B5EF4-FFF2-40B4-BE49-F238E27FC236}">
                <a16:creationId xmlns:a16="http://schemas.microsoft.com/office/drawing/2014/main" id="{7E783FED-8C57-4982-8406-216667C14222}"/>
              </a:ext>
            </a:extLst>
          </p:cNvPr>
          <p:cNvSpPr/>
          <p:nvPr/>
        </p:nvSpPr>
        <p:spPr>
          <a:xfrm>
            <a:off x="117771" y="2110211"/>
            <a:ext cx="4111329" cy="2997200"/>
          </a:xfrm>
          <a:prstGeom prst="roundRect">
            <a:avLst/>
          </a:prstGeom>
          <a:solidFill>
            <a:srgbClr val="FFF5C9"/>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B4B9E205-E828-4AE1-9117-DD0722B5E337}"/>
              </a:ext>
            </a:extLst>
          </p:cNvPr>
          <p:cNvGrpSpPr/>
          <p:nvPr/>
        </p:nvGrpSpPr>
        <p:grpSpPr>
          <a:xfrm>
            <a:off x="206394" y="2267093"/>
            <a:ext cx="3931771" cy="2687942"/>
            <a:chOff x="232764" y="2032917"/>
            <a:chExt cx="3931771" cy="2687942"/>
          </a:xfrm>
        </p:grpSpPr>
        <p:pic>
          <p:nvPicPr>
            <p:cNvPr id="19" name="Google Shape;186;p4" descr="Snowman, Winter, Happy, Outdoors, Carrot, Frost, Snow">
              <a:extLst>
                <a:ext uri="{FF2B5EF4-FFF2-40B4-BE49-F238E27FC236}">
                  <a16:creationId xmlns:a16="http://schemas.microsoft.com/office/drawing/2014/main" id="{3258427C-EA2C-4E0C-9431-6222EB620569}"/>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20" name="Google Shape;189;p4" descr="Easter, Rabbit, Bunny, April, Easter Bunny, Egg, Hug">
              <a:extLst>
                <a:ext uri="{FF2B5EF4-FFF2-40B4-BE49-F238E27FC236}">
                  <a16:creationId xmlns:a16="http://schemas.microsoft.com/office/drawing/2014/main" id="{2D36D3F7-F23A-41A1-8326-A4BFF9AB6BD6}"/>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21" name="Google Shape;190;p4" descr="Flower, Bell, Blue, Nature, Plant, Green, Spring">
              <a:extLst>
                <a:ext uri="{FF2B5EF4-FFF2-40B4-BE49-F238E27FC236}">
                  <a16:creationId xmlns:a16="http://schemas.microsoft.com/office/drawing/2014/main" id="{33436F06-9F33-4ADB-8153-54687309D635}"/>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22" name="Google Shape;192;p4" descr="Sun, Bright, Shine, Summer, Sunflower, Sunshine, Yellow">
              <a:extLst>
                <a:ext uri="{FF2B5EF4-FFF2-40B4-BE49-F238E27FC236}">
                  <a16:creationId xmlns:a16="http://schemas.microsoft.com/office/drawing/2014/main" id="{7B3869E8-B715-45DE-8130-6A9B71E1BE88}"/>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23" name="Picture 6" descr="Free vector graphics of Birthday party">
              <a:extLst>
                <a:ext uri="{FF2B5EF4-FFF2-40B4-BE49-F238E27FC236}">
                  <a16:creationId xmlns:a16="http://schemas.microsoft.com/office/drawing/2014/main" id="{D8280F10-6740-40C3-B5FA-8D18B05486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E2884D4-CEED-4CEA-AE70-9B244F80D5A6}"/>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25" name="Picture 24">
              <a:extLst>
                <a:ext uri="{FF2B5EF4-FFF2-40B4-BE49-F238E27FC236}">
                  <a16:creationId xmlns:a16="http://schemas.microsoft.com/office/drawing/2014/main" id="{B43384E0-DDA7-49D5-88FC-362B32349712}"/>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19883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01846" y="2134142"/>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3BE383D-D69C-469C-98D6-40E0FB66504E}"/>
              </a:ext>
            </a:extLst>
          </p:cNvPr>
          <p:cNvGrpSpPr/>
          <p:nvPr/>
        </p:nvGrpSpPr>
        <p:grpSpPr>
          <a:xfrm>
            <a:off x="1348895" y="2414354"/>
            <a:ext cx="3657340" cy="2068489"/>
            <a:chOff x="1267929" y="2127636"/>
            <a:chExt cx="4317700" cy="1965369"/>
          </a:xfrm>
        </p:grpSpPr>
        <p:pic>
          <p:nvPicPr>
            <p:cNvPr id="16" name="Picture 6" descr="Antecedentes, Azul, Frío">
              <a:extLst>
                <a:ext uri="{FF2B5EF4-FFF2-40B4-BE49-F238E27FC236}">
                  <a16:creationId xmlns:a16="http://schemas.microsoft.com/office/drawing/2014/main" id="{ED030703-929C-41E1-ACB4-57C241FD37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Reyes Magos, Flat Design, Reyes, Melchor">
              <a:extLst>
                <a:ext uri="{FF2B5EF4-FFF2-40B4-BE49-F238E27FC236}">
                  <a16:creationId xmlns:a16="http://schemas.microsoft.com/office/drawing/2014/main" id="{80F821D2-2A37-4D2F-BC77-0200CB730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4CEF94EE-8416-48D1-8B5E-694399C3FA80}"/>
              </a:ext>
            </a:extLst>
          </p:cNvPr>
          <p:cNvSpPr txBox="1"/>
          <p:nvPr/>
        </p:nvSpPr>
        <p:spPr>
          <a:xfrm>
            <a:off x="2243831" y="4482841"/>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January</a:t>
            </a:r>
          </a:p>
        </p:txBody>
      </p:sp>
    </p:spTree>
    <p:extLst>
      <p:ext uri="{BB962C8B-B14F-4D97-AF65-F5344CB8AC3E}">
        <p14:creationId xmlns:p14="http://schemas.microsoft.com/office/powerpoint/2010/main" val="39772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14372" y="3271283"/>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792AC57-B00A-4D21-A39B-FD09709C2C47}"/>
              </a:ext>
            </a:extLst>
          </p:cNvPr>
          <p:cNvPicPr>
            <a:picLocks noChangeAspect="1"/>
          </p:cNvPicPr>
          <p:nvPr/>
        </p:nvPicPr>
        <p:blipFill>
          <a:blip r:embed="rId6"/>
          <a:stretch>
            <a:fillRect/>
          </a:stretch>
        </p:blipFill>
        <p:spPr>
          <a:xfrm>
            <a:off x="2437597" y="1529382"/>
            <a:ext cx="1640032" cy="3218866"/>
          </a:xfrm>
          <a:prstGeom prst="rect">
            <a:avLst/>
          </a:prstGeom>
        </p:spPr>
      </p:pic>
      <p:sp>
        <p:nvSpPr>
          <p:cNvPr id="13" name="TextBox 12">
            <a:extLst>
              <a:ext uri="{FF2B5EF4-FFF2-40B4-BE49-F238E27FC236}">
                <a16:creationId xmlns:a16="http://schemas.microsoft.com/office/drawing/2014/main" id="{D2900485-60EE-4939-BE34-450583FE7FCB}"/>
              </a:ext>
            </a:extLst>
          </p:cNvPr>
          <p:cNvSpPr txBox="1"/>
          <p:nvPr/>
        </p:nvSpPr>
        <p:spPr>
          <a:xfrm>
            <a:off x="2105648" y="4761938"/>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March</a:t>
            </a:r>
          </a:p>
        </p:txBody>
      </p:sp>
    </p:spTree>
    <p:extLst>
      <p:ext uri="{BB962C8B-B14F-4D97-AF65-F5344CB8AC3E}">
        <p14:creationId xmlns:p14="http://schemas.microsoft.com/office/powerpoint/2010/main" val="29790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4325927"/>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917D324-2B71-4702-B8A5-2A1B5B75B8B7}"/>
              </a:ext>
            </a:extLst>
          </p:cNvPr>
          <p:cNvPicPr>
            <a:picLocks noChangeAspect="1"/>
          </p:cNvPicPr>
          <p:nvPr/>
        </p:nvPicPr>
        <p:blipFill>
          <a:blip r:embed="rId6"/>
          <a:stretch>
            <a:fillRect/>
          </a:stretch>
        </p:blipFill>
        <p:spPr>
          <a:xfrm>
            <a:off x="1558220" y="2621649"/>
            <a:ext cx="3745649" cy="1872823"/>
          </a:xfrm>
          <a:prstGeom prst="rect">
            <a:avLst/>
          </a:prstGeom>
        </p:spPr>
      </p:pic>
      <p:sp>
        <p:nvSpPr>
          <p:cNvPr id="11" name="TextBox 10">
            <a:extLst>
              <a:ext uri="{FF2B5EF4-FFF2-40B4-BE49-F238E27FC236}">
                <a16:creationId xmlns:a16="http://schemas.microsoft.com/office/drawing/2014/main" id="{3F31248E-A228-430E-A0F0-5036ABD55C31}"/>
              </a:ext>
            </a:extLst>
          </p:cNvPr>
          <p:cNvSpPr txBox="1"/>
          <p:nvPr/>
        </p:nvSpPr>
        <p:spPr>
          <a:xfrm>
            <a:off x="2780391" y="4494472"/>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May</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338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novembre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60060" y="3271283"/>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November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38" descr="Animal, Otoño, Calendario, Frío, Sale De">
            <a:extLst>
              <a:ext uri="{FF2B5EF4-FFF2-40B4-BE49-F238E27FC236}">
                <a16:creationId xmlns:a16="http://schemas.microsoft.com/office/drawing/2014/main" id="{A6B77F9B-CAE3-496E-B26C-A1BD27E9B3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393" y="2025726"/>
            <a:ext cx="2303929" cy="23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8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4402284"/>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August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3" name="Group 12">
            <a:extLst>
              <a:ext uri="{FF2B5EF4-FFF2-40B4-BE49-F238E27FC236}">
                <a16:creationId xmlns:a16="http://schemas.microsoft.com/office/drawing/2014/main" id="{DE20233E-E848-4F7E-A303-E9A4B4C67539}"/>
              </a:ext>
            </a:extLst>
          </p:cNvPr>
          <p:cNvGrpSpPr/>
          <p:nvPr/>
        </p:nvGrpSpPr>
        <p:grpSpPr>
          <a:xfrm>
            <a:off x="1634278" y="2000273"/>
            <a:ext cx="2882568" cy="2286227"/>
            <a:chOff x="3123989" y="3941278"/>
            <a:chExt cx="1683392" cy="1403524"/>
          </a:xfrm>
        </p:grpSpPr>
        <p:pic>
          <p:nvPicPr>
            <p:cNvPr id="14" name="Picture 13" descr="Brillante, Energía, Iluminación">
              <a:extLst>
                <a:ext uri="{FF2B5EF4-FFF2-40B4-BE49-F238E27FC236}">
                  <a16:creationId xmlns:a16="http://schemas.microsoft.com/office/drawing/2014/main" id="{BFA7E2DE-0C38-4C6C-8C5A-D6DB47812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2" descr="Baños, Playa, Oceano, Sol, Soleado">
              <a:extLst>
                <a:ext uri="{FF2B5EF4-FFF2-40B4-BE49-F238E27FC236}">
                  <a16:creationId xmlns:a16="http://schemas.microsoft.com/office/drawing/2014/main" id="{C5F072FC-22C6-4CF0-A1A6-7CA6AF91BD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94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2176749"/>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December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40" descr="Árbol De Navidad, Ornamento, Navidad">
            <a:extLst>
              <a:ext uri="{FF2B5EF4-FFF2-40B4-BE49-F238E27FC236}">
                <a16:creationId xmlns:a16="http://schemas.microsoft.com/office/drawing/2014/main" id="{A4925446-5798-47D1-91E9-48E5AD4FD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1628" y="2260800"/>
            <a:ext cx="1997603" cy="214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07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novembre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3271283"/>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September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26" descr="Educación, Regreso A La Escuela">
            <a:extLst>
              <a:ext uri="{FF2B5EF4-FFF2-40B4-BE49-F238E27FC236}">
                <a16:creationId xmlns:a16="http://schemas.microsoft.com/office/drawing/2014/main" id="{681F69A5-0746-4B3A-8D1F-0A0C5B8E3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660" y="2578390"/>
            <a:ext cx="2850210" cy="170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0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60060" y="4441119"/>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June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F762C807-0214-4C2B-8D3E-624ED937F77E}"/>
              </a:ext>
            </a:extLst>
          </p:cNvPr>
          <p:cNvPicPr>
            <a:picLocks noChangeAspect="1"/>
          </p:cNvPicPr>
          <p:nvPr/>
        </p:nvPicPr>
        <p:blipFill>
          <a:blip r:embed="rId6"/>
          <a:stretch>
            <a:fillRect/>
          </a:stretch>
        </p:blipFill>
        <p:spPr>
          <a:xfrm>
            <a:off x="1497802" y="1806209"/>
            <a:ext cx="3449454" cy="2157275"/>
          </a:xfrm>
          <a:prstGeom prst="rect">
            <a:avLst/>
          </a:prstGeom>
        </p:spPr>
      </p:pic>
    </p:spTree>
    <p:extLst>
      <p:ext uri="{BB962C8B-B14F-4D97-AF65-F5344CB8AC3E}">
        <p14:creationId xmlns:p14="http://schemas.microsoft.com/office/powerpoint/2010/main" val="40921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4387768"/>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October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3" name="Group 12">
            <a:extLst>
              <a:ext uri="{FF2B5EF4-FFF2-40B4-BE49-F238E27FC236}">
                <a16:creationId xmlns:a16="http://schemas.microsoft.com/office/drawing/2014/main" id="{A2C44CCE-3B7E-4C5A-8408-EC7CEBE04003}"/>
              </a:ext>
            </a:extLst>
          </p:cNvPr>
          <p:cNvGrpSpPr/>
          <p:nvPr/>
        </p:nvGrpSpPr>
        <p:grpSpPr>
          <a:xfrm>
            <a:off x="2615302" y="2198514"/>
            <a:ext cx="1995665" cy="1825804"/>
            <a:chOff x="669757" y="4008805"/>
            <a:chExt cx="1325859" cy="1306199"/>
          </a:xfrm>
        </p:grpSpPr>
        <p:pic>
          <p:nvPicPr>
            <p:cNvPr id="14" name="Picture 36" descr="Hoja, Otoño, Hojas De Otoño, Rojo">
              <a:extLst>
                <a:ext uri="{FF2B5EF4-FFF2-40B4-BE49-F238E27FC236}">
                  <a16:creationId xmlns:a16="http://schemas.microsoft.com/office/drawing/2014/main" id="{A82D6424-044C-436D-8A69-A3CD16E9A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alabaza, Dibujos Animados, Naranja">
              <a:extLst>
                <a:ext uri="{FF2B5EF4-FFF2-40B4-BE49-F238E27FC236}">
                  <a16:creationId xmlns:a16="http://schemas.microsoft.com/office/drawing/2014/main" id="{8416313E-73E9-4D75-A05E-42B2996622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59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8">
            <a:extLst>
              <a:ext uri="{FF2B5EF4-FFF2-40B4-BE49-F238E27FC236}">
                <a16:creationId xmlns:a16="http://schemas.microsoft.com/office/drawing/2014/main" id="{999F9070-D54B-4A07-96C6-C89810718080}"/>
              </a:ext>
            </a:extLst>
          </p:cNvPr>
          <p:cNvSpPr txBox="1"/>
          <p:nvPr/>
        </p:nvSpPr>
        <p:spPr>
          <a:xfrm>
            <a:off x="-342981" y="1433606"/>
            <a:ext cx="12515179" cy="18620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Quand</a:t>
            </a: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pic>
        <p:nvPicPr>
          <p:cNvPr id="16" name="Picture 15">
            <a:extLst>
              <a:ext uri="{FF2B5EF4-FFF2-40B4-BE49-F238E27FC236}">
                <a16:creationId xmlns:a16="http://schemas.microsoft.com/office/drawing/2014/main" id="{25112AD9-4649-4B96-BA98-C8B833951AB4}"/>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03358" y="3999145"/>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7">
            <a:extLst>
              <a:ext uri="{FF2B5EF4-FFF2-40B4-BE49-F238E27FC236}">
                <a16:creationId xmlns:a16="http://schemas.microsoft.com/office/drawing/2014/main" id="{198C7562-EEF1-45F1-9A8B-222CCB0AC5CF}"/>
              </a:ext>
            </a:extLst>
          </p:cNvPr>
          <p:cNvSpPr txBox="1"/>
          <p:nvPr/>
        </p:nvSpPr>
        <p:spPr>
          <a:xfrm rot="21349562">
            <a:off x="4763447" y="4701677"/>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when?</a:t>
            </a:r>
          </a:p>
        </p:txBody>
      </p:sp>
      <p:pic>
        <p:nvPicPr>
          <p:cNvPr id="21" name="Picture 20">
            <a:extLst>
              <a:ext uri="{FF2B5EF4-FFF2-40B4-BE49-F238E27FC236}">
                <a16:creationId xmlns:a16="http://schemas.microsoft.com/office/drawing/2014/main" id="{353F962B-A0BF-48FA-91E9-9B04FFD1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81" y="156117"/>
            <a:ext cx="1997442" cy="1429391"/>
          </a:xfrm>
          <a:prstGeom prst="rect">
            <a:avLst/>
          </a:prstGeom>
        </p:spPr>
      </p:pic>
      <p:pic>
        <p:nvPicPr>
          <p:cNvPr id="30" name="Picture 29" descr="Icon&#10;&#10;Description automatically generated">
            <a:extLst>
              <a:ext uri="{FF2B5EF4-FFF2-40B4-BE49-F238E27FC236}">
                <a16:creationId xmlns:a16="http://schemas.microsoft.com/office/drawing/2014/main" id="{1C63B6D8-E337-4B82-8966-1918756B9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1" name="Picture 30" descr="Icon&#10;&#10;Description automatically generated">
            <a:extLst>
              <a:ext uri="{FF2B5EF4-FFF2-40B4-BE49-F238E27FC236}">
                <a16:creationId xmlns:a16="http://schemas.microsoft.com/office/drawing/2014/main" id="{93232850-17F5-4339-A7C6-2060274953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2" name="Explosion: 8 Points 31">
            <a:extLst>
              <a:ext uri="{FF2B5EF4-FFF2-40B4-BE49-F238E27FC236}">
                <a16:creationId xmlns:a16="http://schemas.microsoft.com/office/drawing/2014/main" id="{5D4B24F5-E3C1-40BB-9D86-75DE0D304F1D}"/>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33" name="Explosion: 8 Points 32">
            <a:extLst>
              <a:ext uri="{FF2B5EF4-FFF2-40B4-BE49-F238E27FC236}">
                <a16:creationId xmlns:a16="http://schemas.microsoft.com/office/drawing/2014/main" id="{FA262F2D-F1AA-47BB-9CAD-B856C991478E}"/>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ndParaRPr>
          </a:p>
        </p:txBody>
      </p:sp>
      <p:sp>
        <p:nvSpPr>
          <p:cNvPr id="34" name="TextBox 33">
            <a:extLst>
              <a:ext uri="{FF2B5EF4-FFF2-40B4-BE49-F238E27FC236}">
                <a16:creationId xmlns:a16="http://schemas.microsoft.com/office/drawing/2014/main" id="{48295E58-4ABE-43DB-90F0-8628B8FB0155}"/>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68001" y="1153069"/>
            <a:ext cx="1523999" cy="406402"/>
          </a:xfrm>
          <a:solidFill>
            <a:srgbClr val="FF0066"/>
          </a:solidFill>
        </p:spPr>
        <p:txBody>
          <a:bodyPr>
            <a:normAutofit fontScale="90000"/>
          </a:bodyPr>
          <a:lstStyle/>
          <a:p>
            <a:r>
              <a:rPr lang="en-GB" sz="2000" b="1" i="0" u="none" strike="noStrike" cap="none" dirty="0" err="1">
                <a:solidFill>
                  <a:schemeClr val="bg1"/>
                </a:solidFill>
                <a:latin typeface="Century Gothic"/>
                <a:ea typeface="Century Gothic"/>
                <a:cs typeface="Century Gothic"/>
                <a:sym typeface="Century Gothic"/>
              </a:rPr>
              <a:t>vocabulaire</a:t>
            </a:r>
            <a:endParaRPr lang="en-GB" sz="2000" dirty="0">
              <a:solidFill>
                <a:schemeClr val="bg1"/>
              </a:solidFill>
            </a:endParaRPr>
          </a:p>
        </p:txBody>
      </p:sp>
    </p:spTree>
    <p:extLst>
      <p:ext uri="{BB962C8B-B14F-4D97-AF65-F5344CB8AC3E}">
        <p14:creationId xmlns:p14="http://schemas.microsoft.com/office/powerpoint/2010/main" val="18662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19.1.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028F7-6F61-4817-9592-4489735A6641}"/>
              </a:ext>
            </a:extLst>
          </p:cNvPr>
          <p:cNvSpPr/>
          <p:nvPr/>
        </p:nvSpPr>
        <p:spPr>
          <a:xfrm>
            <a:off x="1218932" y="2873111"/>
            <a:ext cx="5844297"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err="1">
                <a:solidFill>
                  <a:srgbClr val="1E4E79"/>
                </a:solidFill>
                <a:latin typeface="Century Gothic"/>
                <a:ea typeface="Century Gothic"/>
                <a:cs typeface="Century Gothic"/>
                <a:sym typeface="Century Gothic"/>
              </a:rPr>
              <a:t>Quand</a:t>
            </a:r>
            <a:r>
              <a:rPr lang="en-GB" b="1" dirty="0">
                <a:solidFill>
                  <a:srgbClr val="1E4E79"/>
                </a:solidFill>
                <a:latin typeface="Century Gothic"/>
                <a:ea typeface="Century Gothic"/>
                <a:cs typeface="Century Gothic"/>
                <a:sym typeface="Century Gothic"/>
              </a:rPr>
              <a:t> ?</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95088" y="1664407"/>
            <a:ext cx="886823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quand</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ask </a:t>
            </a:r>
            <a:r>
              <a:rPr kumimoji="0" lang="en-GB" sz="2800" b="0" i="1"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when</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5031845" y="1467452"/>
            <a:ext cx="2104765" cy="1095449"/>
          </a:xfrm>
          <a:prstGeom prst="wedgeRoundRectCallout">
            <a:avLst>
              <a:gd name="adj1" fmla="val -166946"/>
              <a:gd name="adj2" fmla="val 873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The ‘d’ is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ilent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inal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C</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onsonant.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222409" y="2844064"/>
            <a:ext cx="56543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ton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anniversaire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Google Shape;169;p8">
            <a:extLst>
              <a:ext uri="{FF2B5EF4-FFF2-40B4-BE49-F238E27FC236}">
                <a16:creationId xmlns:a16="http://schemas.microsoft.com/office/drawing/2014/main" id="{B7CDF728-76E6-4CD6-BAEE-239B2920C33B}"/>
              </a:ext>
            </a:extLst>
          </p:cNvPr>
          <p:cNvSpPr txBox="1"/>
          <p:nvPr/>
        </p:nvSpPr>
        <p:spPr>
          <a:xfrm>
            <a:off x="7325907" y="2820580"/>
            <a:ext cx="428673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When is your birthday?</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4" name="Picture 2" descr="Quiet Sign Clip Art">
            <a:extLst>
              <a:ext uri="{FF2B5EF4-FFF2-40B4-BE49-F238E27FC236}">
                <a16:creationId xmlns:a16="http://schemas.microsoft.com/office/drawing/2014/main" id="{65029967-A343-4749-9BCA-9170782BE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227" y="2353669"/>
            <a:ext cx="299939" cy="424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1809D1-3167-4284-B5D9-89CD9604EDC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678504" y="3326298"/>
            <a:ext cx="1403742" cy="1045788"/>
          </a:xfrm>
          <a:prstGeom prst="rect">
            <a:avLst/>
          </a:prstGeom>
        </p:spPr>
      </p:pic>
      <p:sp>
        <p:nvSpPr>
          <p:cNvPr id="22" name="Google Shape;169;p8">
            <a:extLst>
              <a:ext uri="{FF2B5EF4-FFF2-40B4-BE49-F238E27FC236}">
                <a16:creationId xmlns:a16="http://schemas.microsoft.com/office/drawing/2014/main" id="{F770FAFD-D16A-4C24-936E-D700F7728119}"/>
              </a:ext>
            </a:extLst>
          </p:cNvPr>
          <p:cNvSpPr txBox="1"/>
          <p:nvPr/>
        </p:nvSpPr>
        <p:spPr>
          <a:xfrm>
            <a:off x="295088" y="4354624"/>
            <a:ext cx="886823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You can ask</a:t>
            </a:r>
            <a:r>
              <a:rPr kumimoji="0" lang="en-GB" sz="28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the same question like </a:t>
            </a:r>
            <a:r>
              <a:rPr kumimoji="0" lang="en-GB" sz="28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thi</a:t>
            </a:r>
            <a:r>
              <a:rPr lang="en-GB" sz="2800" kern="0" dirty="0">
                <a:solidFill>
                  <a:srgbClr val="1E4E79"/>
                </a:solidFill>
                <a:latin typeface="Century Gothic"/>
                <a:ea typeface="Century Gothic"/>
                <a:cs typeface="Century Gothic"/>
                <a:sym typeface="Century Gothic"/>
              </a:rPr>
              <a:t>s:</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3" name="Rectangle: Rounded Corners 22">
            <a:extLst>
              <a:ext uri="{FF2B5EF4-FFF2-40B4-BE49-F238E27FC236}">
                <a16:creationId xmlns:a16="http://schemas.microsoft.com/office/drawing/2014/main" id="{6162082C-F63D-42CE-88BF-5569EA654E09}"/>
              </a:ext>
            </a:extLst>
          </p:cNvPr>
          <p:cNvSpPr/>
          <p:nvPr/>
        </p:nvSpPr>
        <p:spPr>
          <a:xfrm>
            <a:off x="1215455" y="5301738"/>
            <a:ext cx="5844297"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171;p8">
            <a:extLst>
              <a:ext uri="{FF2B5EF4-FFF2-40B4-BE49-F238E27FC236}">
                <a16:creationId xmlns:a16="http://schemas.microsoft.com/office/drawing/2014/main" id="{1F8207E2-E4AF-4BB2-997D-0FDDD4044F8F}"/>
              </a:ext>
            </a:extLst>
          </p:cNvPr>
          <p:cNvSpPr txBox="1"/>
          <p:nvPr/>
        </p:nvSpPr>
        <p:spPr>
          <a:xfrm>
            <a:off x="1222409" y="5245254"/>
            <a:ext cx="56543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lang="en-GB" sz="2800" b="1" dirty="0">
                <a:solidFill>
                  <a:srgbClr val="002060"/>
                </a:solidFill>
                <a:latin typeface="Century Gothic" panose="020B0502020202020204" pitchFamily="34" charset="0"/>
                <a:cs typeface="Arial"/>
                <a:sym typeface="Arial"/>
              </a:rPr>
              <a:t>q</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uand</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ton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anniversaire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Speech Bubble: Rectangle with Corners Rounded 26">
            <a:extLst>
              <a:ext uri="{FF2B5EF4-FFF2-40B4-BE49-F238E27FC236}">
                <a16:creationId xmlns:a16="http://schemas.microsoft.com/office/drawing/2014/main" id="{54547583-CFE6-4EC4-A955-F93471EBE043}"/>
              </a:ext>
            </a:extLst>
          </p:cNvPr>
          <p:cNvSpPr/>
          <p:nvPr/>
        </p:nvSpPr>
        <p:spPr>
          <a:xfrm>
            <a:off x="7383934" y="4553795"/>
            <a:ext cx="3348428" cy="1095449"/>
          </a:xfrm>
          <a:prstGeom prst="wedgeRoundRectCallout">
            <a:avLst>
              <a:gd name="adj1" fmla="val -65468"/>
              <a:gd name="adj2" fmla="val 4274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sym typeface="Arial"/>
              </a:rPr>
              <a:t>Use this for informal conversations with friends and family.</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9" name="Picture 28">
            <a:extLst>
              <a:ext uri="{FF2B5EF4-FFF2-40B4-BE49-F238E27FC236}">
                <a16:creationId xmlns:a16="http://schemas.microsoft.com/office/drawing/2014/main" id="{0E6B0DFF-59AC-43D2-A6C0-DD326E3CF7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5996" y="36795"/>
            <a:ext cx="1749971" cy="1252298"/>
          </a:xfrm>
          <a:prstGeom prst="rect">
            <a:avLst/>
          </a:prstGeom>
        </p:spPr>
      </p:pic>
      <p:sp>
        <p:nvSpPr>
          <p:cNvPr id="30" name="Rectangle: Rounded Corners 29">
            <a:extLst>
              <a:ext uri="{FF2B5EF4-FFF2-40B4-BE49-F238E27FC236}">
                <a16:creationId xmlns:a16="http://schemas.microsoft.com/office/drawing/2014/main" id="{81717EF0-6D09-4C33-A9D8-2AB14D33EBB0}"/>
              </a:ext>
            </a:extLst>
          </p:cNvPr>
          <p:cNvSpPr/>
          <p:nvPr/>
        </p:nvSpPr>
        <p:spPr>
          <a:xfrm>
            <a:off x="1222409" y="5959020"/>
            <a:ext cx="5844297"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Google Shape;171;p8">
            <a:extLst>
              <a:ext uri="{FF2B5EF4-FFF2-40B4-BE49-F238E27FC236}">
                <a16:creationId xmlns:a16="http://schemas.microsoft.com/office/drawing/2014/main" id="{ED363D19-4556-4794-8E13-8F73E08F916F}"/>
              </a:ext>
            </a:extLst>
          </p:cNvPr>
          <p:cNvSpPr txBox="1"/>
          <p:nvPr/>
        </p:nvSpPr>
        <p:spPr>
          <a:xfrm>
            <a:off x="1229363" y="5902536"/>
            <a:ext cx="56543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Mon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anniversaire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est</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février</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Google Shape;169;p8">
            <a:extLst>
              <a:ext uri="{FF2B5EF4-FFF2-40B4-BE49-F238E27FC236}">
                <a16:creationId xmlns:a16="http://schemas.microsoft.com/office/drawing/2014/main" id="{FFC145BB-DCEE-4EB4-9E29-8CE12FEC0CCC}"/>
              </a:ext>
            </a:extLst>
          </p:cNvPr>
          <p:cNvSpPr txBox="1"/>
          <p:nvPr/>
        </p:nvSpPr>
        <p:spPr>
          <a:xfrm>
            <a:off x="7383934" y="5930778"/>
            <a:ext cx="474715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My birthday is in February.</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798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28" grpId="0" animBg="1"/>
      <p:bldP spid="17" grpId="0"/>
      <p:bldP spid="33" grpId="0" animBg="1"/>
      <p:bldP spid="22" grpId="0" animBg="1"/>
      <p:bldP spid="23" grpId="0" animBg="1"/>
      <p:bldP spid="24" grpId="0"/>
      <p:bldP spid="27" grpId="0" animBg="1"/>
      <p:bldP spid="30" grpId="0" animBg="1"/>
      <p:bldP spid="31" grpId="0"/>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8" name="Table 4">
            <a:extLst>
              <a:ext uri="{FF2B5EF4-FFF2-40B4-BE49-F238E27FC236}">
                <a16:creationId xmlns:a16="http://schemas.microsoft.com/office/drawing/2014/main" id="{ECC3D814-7E68-4102-8014-5527712CF487}"/>
              </a:ext>
            </a:extLst>
          </p:cNvPr>
          <p:cNvGraphicFramePr>
            <a:graphicFrameLocks noGrp="1"/>
          </p:cNvGraphicFramePr>
          <p:nvPr>
            <p:extLst>
              <p:ext uri="{D42A27DB-BD31-4B8C-83A1-F6EECF244321}">
                <p14:modId xmlns:p14="http://schemas.microsoft.com/office/powerpoint/2010/main" val="3389100825"/>
              </p:ext>
            </p:extLst>
          </p:nvPr>
        </p:nvGraphicFramePr>
        <p:xfrm>
          <a:off x="5379780" y="1558148"/>
          <a:ext cx="6716776" cy="5120640"/>
        </p:xfrm>
        <a:graphic>
          <a:graphicData uri="http://schemas.openxmlformats.org/drawingml/2006/table">
            <a:tbl>
              <a:tblPr firstRow="1" bandRow="1"/>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GB" sz="2000" dirty="0"/>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GB" sz="2000"/>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GB" sz="2000"/>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GB" sz="2000" dirty="0"/>
                    </a:p>
                    <a:p>
                      <a:endParaRPr lang="en-GB" sz="2000" dirty="0"/>
                    </a:p>
                    <a:p>
                      <a:endParaRPr lang="en-GB" sz="2000" dirty="0"/>
                    </a:p>
                    <a:p>
                      <a:endParaRPr lang="en-GB" sz="2000" dirty="0"/>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741896"/>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January</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February</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March</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April</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extLst>
                  <a:ext uri="{0D108BD9-81ED-4DB2-BD59-A6C34878D82A}">
                    <a16:rowId xmlns:a16="http://schemas.microsoft.com/office/drawing/2014/main" val="248192653"/>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174501"/>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May</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June</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July</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August</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extLst>
                  <a:ext uri="{0D108BD9-81ED-4DB2-BD59-A6C34878D82A}">
                    <a16:rowId xmlns:a16="http://schemas.microsoft.com/office/drawing/2014/main" val="3753933237"/>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85136"/>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September</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October</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November</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December</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extLst>
                  <a:ext uri="{0D108BD9-81ED-4DB2-BD59-A6C34878D82A}">
                    <a16:rowId xmlns:a16="http://schemas.microsoft.com/office/drawing/2014/main" val="2598250938"/>
                  </a:ext>
                </a:extLst>
              </a:tr>
            </a:tbl>
          </a:graphicData>
        </a:graphic>
      </p:graphicFrame>
      <p:sp>
        <p:nvSpPr>
          <p:cNvPr id="27" name="CustomShape 6">
            <a:extLst>
              <a:ext uri="{FF2B5EF4-FFF2-40B4-BE49-F238E27FC236}">
                <a16:creationId xmlns:a16="http://schemas.microsoft.com/office/drawing/2014/main" id="{24342226-4A68-4F7E-AC04-96732047BF11}"/>
              </a:ext>
            </a:extLst>
          </p:cNvPr>
          <p:cNvSpPr/>
          <p:nvPr/>
        </p:nvSpPr>
        <p:spPr>
          <a:xfrm>
            <a:off x="-4178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quand</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3" name="Picture 32">
            <a:hlinkClick r:id="" action="ppaction://noaction">
              <a:snd r:embed="rId4" name="s13_2.wav"/>
            </a:hlinkClick>
            <a:extLst>
              <a:ext uri="{FF2B5EF4-FFF2-40B4-BE49-F238E27FC236}">
                <a16:creationId xmlns:a16="http://schemas.microsoft.com/office/drawing/2014/main" id="{955A2134-314E-4330-895E-7FC83815390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2342" y="456258"/>
            <a:ext cx="717055" cy="800083"/>
          </a:xfrm>
          <a:prstGeom prst="rect">
            <a:avLst/>
          </a:prstGeom>
        </p:spPr>
      </p:pic>
      <p:sp>
        <p:nvSpPr>
          <p:cNvPr id="7" name="TextBox 6">
            <a:extLst>
              <a:ext uri="{FF2B5EF4-FFF2-40B4-BE49-F238E27FC236}">
                <a16:creationId xmlns:a16="http://schemas.microsoft.com/office/drawing/2014/main" id="{B891106A-22AE-40D7-A022-D95663546C3E}"/>
              </a:ext>
            </a:extLst>
          </p:cNvPr>
          <p:cNvSpPr txBox="1"/>
          <p:nvPr/>
        </p:nvSpPr>
        <p:spPr>
          <a:xfrm>
            <a:off x="5245462" y="117278"/>
            <a:ext cx="5843541"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Sanaya</a:t>
            </a:r>
            <a:r>
              <a:rPr lang="en-GB" sz="2000" dirty="0">
                <a:solidFill>
                  <a:srgbClr val="002060"/>
                </a:solidFill>
                <a:latin typeface="Century Gothic" panose="020B0502020202020204" pitchFamily="34" charset="0"/>
              </a:rPr>
              <a:t> is finding out when people’s birthdays are and writing them on her calendar.</a:t>
            </a:r>
          </a:p>
        </p:txBody>
      </p:sp>
      <p:pic>
        <p:nvPicPr>
          <p:cNvPr id="36" name="Graphic 35" descr="Teacher">
            <a:extLst>
              <a:ext uri="{FF2B5EF4-FFF2-40B4-BE49-F238E27FC236}">
                <a16:creationId xmlns:a16="http://schemas.microsoft.com/office/drawing/2014/main" id="{DFA5C6AD-EB05-4A72-A163-22E762AE2D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222968"/>
            <a:ext cx="1043752" cy="1043752"/>
          </a:xfrm>
          <a:prstGeom prst="rect">
            <a:avLst/>
          </a:prstGeom>
        </p:spPr>
      </p:pic>
      <p:sp>
        <p:nvSpPr>
          <p:cNvPr id="37" name="Speech Bubble: Rectangle with Corners Rounded 36">
            <a:extLst>
              <a:ext uri="{FF2B5EF4-FFF2-40B4-BE49-F238E27FC236}">
                <a16:creationId xmlns:a16="http://schemas.microsoft.com/office/drawing/2014/main" id="{91AE514C-F5AB-4B5F-846C-61E10DE94E8E}"/>
              </a:ext>
            </a:extLst>
          </p:cNvPr>
          <p:cNvSpPr/>
          <p:nvPr/>
        </p:nvSpPr>
        <p:spPr>
          <a:xfrm>
            <a:off x="838285" y="505836"/>
            <a:ext cx="3210690"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mois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Speech Bubble: Rectangle with Corners Rounded 30">
            <a:extLst>
              <a:ext uri="{FF2B5EF4-FFF2-40B4-BE49-F238E27FC236}">
                <a16:creationId xmlns:a16="http://schemas.microsoft.com/office/drawing/2014/main" id="{C17552BD-26C3-4EBD-AC31-9F0B435C16AE}"/>
              </a:ext>
            </a:extLst>
          </p:cNvPr>
          <p:cNvSpPr/>
          <p:nvPr/>
        </p:nvSpPr>
        <p:spPr>
          <a:xfrm>
            <a:off x="769271" y="1129898"/>
            <a:ext cx="3121641" cy="672928"/>
          </a:xfrm>
          <a:prstGeom prst="wedgeRoundRectCallout">
            <a:avLst>
              <a:gd name="adj1" fmla="val -59746"/>
              <a:gd name="adj2" fmla="val 17432"/>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novembre</a:t>
            </a:r>
            <a:r>
              <a:rPr lang="en-GB" sz="2000" dirty="0">
                <a:latin typeface="Century Gothic" panose="020B0502020202020204" pitchFamily="34" charset="0"/>
              </a:rPr>
              <a:t>.</a:t>
            </a:r>
          </a:p>
        </p:txBody>
      </p:sp>
      <p:sp>
        <p:nvSpPr>
          <p:cNvPr id="39" name="Speech Bubble: Rectangle with Corners Rounded 38">
            <a:extLst>
              <a:ext uri="{FF2B5EF4-FFF2-40B4-BE49-F238E27FC236}">
                <a16:creationId xmlns:a16="http://schemas.microsoft.com/office/drawing/2014/main" id="{5D4CE22B-F88D-481B-B22E-AFE8192FDD29}"/>
              </a:ext>
            </a:extLst>
          </p:cNvPr>
          <p:cNvSpPr/>
          <p:nvPr/>
        </p:nvSpPr>
        <p:spPr>
          <a:xfrm>
            <a:off x="1662380" y="1855149"/>
            <a:ext cx="2699360" cy="672928"/>
          </a:xfrm>
          <a:prstGeom prst="wedgeRoundRectCallout">
            <a:avLst>
              <a:gd name="adj1" fmla="val 57824"/>
              <a:gd name="adj2" fmla="val 32324"/>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2.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aout</a:t>
            </a:r>
            <a:r>
              <a:rPr lang="en-GB" sz="2000" dirty="0">
                <a:latin typeface="Century Gothic" panose="020B0502020202020204" pitchFamily="34" charset="0"/>
              </a:rPr>
              <a:t>.</a:t>
            </a:r>
          </a:p>
        </p:txBody>
      </p:sp>
      <p:sp>
        <p:nvSpPr>
          <p:cNvPr id="40" name="Speech Bubble: Rectangle with Corners Rounded 39">
            <a:extLst>
              <a:ext uri="{FF2B5EF4-FFF2-40B4-BE49-F238E27FC236}">
                <a16:creationId xmlns:a16="http://schemas.microsoft.com/office/drawing/2014/main" id="{EB5E0EEB-1C34-4A83-89AD-9E7E284141C2}"/>
              </a:ext>
            </a:extLst>
          </p:cNvPr>
          <p:cNvSpPr/>
          <p:nvPr/>
        </p:nvSpPr>
        <p:spPr>
          <a:xfrm>
            <a:off x="899359" y="2699952"/>
            <a:ext cx="3121641" cy="672928"/>
          </a:xfrm>
          <a:prstGeom prst="wedgeRoundRectCallout">
            <a:avLst>
              <a:gd name="adj1" fmla="val -54931"/>
              <a:gd name="adj2" fmla="val 28601"/>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3.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mai</a:t>
            </a:r>
            <a:r>
              <a:rPr lang="en-GB" sz="2000" dirty="0">
                <a:latin typeface="Century Gothic" panose="020B0502020202020204" pitchFamily="34" charset="0"/>
              </a:rPr>
              <a:t>.</a:t>
            </a:r>
          </a:p>
        </p:txBody>
      </p:sp>
      <p:sp>
        <p:nvSpPr>
          <p:cNvPr id="41" name="Speech Bubble: Rectangle with Corners Rounded 40">
            <a:extLst>
              <a:ext uri="{FF2B5EF4-FFF2-40B4-BE49-F238E27FC236}">
                <a16:creationId xmlns:a16="http://schemas.microsoft.com/office/drawing/2014/main" id="{FB682C85-9C83-429C-8800-3D56024E8710}"/>
              </a:ext>
            </a:extLst>
          </p:cNvPr>
          <p:cNvSpPr/>
          <p:nvPr/>
        </p:nvSpPr>
        <p:spPr>
          <a:xfrm>
            <a:off x="1118420" y="3492127"/>
            <a:ext cx="3121641" cy="672928"/>
          </a:xfrm>
          <a:prstGeom prst="wedgeRoundRectCallout">
            <a:avLst>
              <a:gd name="adj1" fmla="val 57824"/>
              <a:gd name="adj2" fmla="val 32324"/>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4.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avril</a:t>
            </a:r>
            <a:r>
              <a:rPr lang="en-GB" sz="2000" dirty="0">
                <a:latin typeface="Century Gothic" panose="020B0502020202020204" pitchFamily="34" charset="0"/>
              </a:rPr>
              <a:t>.</a:t>
            </a:r>
          </a:p>
        </p:txBody>
      </p:sp>
      <p:sp>
        <p:nvSpPr>
          <p:cNvPr id="42" name="Speech Bubble: Rectangle with Corners Rounded 41">
            <a:extLst>
              <a:ext uri="{FF2B5EF4-FFF2-40B4-BE49-F238E27FC236}">
                <a16:creationId xmlns:a16="http://schemas.microsoft.com/office/drawing/2014/main" id="{E885AF21-7FF7-4744-A0B1-42B846BAFEDE}"/>
              </a:ext>
            </a:extLst>
          </p:cNvPr>
          <p:cNvSpPr/>
          <p:nvPr/>
        </p:nvSpPr>
        <p:spPr>
          <a:xfrm>
            <a:off x="899359" y="4310616"/>
            <a:ext cx="3121641" cy="672928"/>
          </a:xfrm>
          <a:prstGeom prst="wedgeRoundRectCallout">
            <a:avLst>
              <a:gd name="adj1" fmla="val -54931"/>
              <a:gd name="adj2" fmla="val 28601"/>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5.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juin</a:t>
            </a:r>
            <a:r>
              <a:rPr lang="en-GB" sz="2000" dirty="0">
                <a:latin typeface="Century Gothic" panose="020B0502020202020204" pitchFamily="34" charset="0"/>
              </a:rPr>
              <a:t>.</a:t>
            </a:r>
          </a:p>
        </p:txBody>
      </p:sp>
      <p:sp>
        <p:nvSpPr>
          <p:cNvPr id="43" name="Speech Bubble: Rectangle with Corners Rounded 42">
            <a:extLst>
              <a:ext uri="{FF2B5EF4-FFF2-40B4-BE49-F238E27FC236}">
                <a16:creationId xmlns:a16="http://schemas.microsoft.com/office/drawing/2014/main" id="{C1A84F81-2A9A-4C11-AB25-3B3B3888EB50}"/>
              </a:ext>
            </a:extLst>
          </p:cNvPr>
          <p:cNvSpPr/>
          <p:nvPr/>
        </p:nvSpPr>
        <p:spPr>
          <a:xfrm>
            <a:off x="1118419" y="5129105"/>
            <a:ext cx="3121641" cy="672928"/>
          </a:xfrm>
          <a:prstGeom prst="wedgeRoundRectCallout">
            <a:avLst>
              <a:gd name="adj1" fmla="val 55818"/>
              <a:gd name="adj2" fmla="val 24878"/>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6.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octobre</a:t>
            </a:r>
            <a:r>
              <a:rPr lang="en-GB" sz="2000" dirty="0">
                <a:latin typeface="Century Gothic" panose="020B0502020202020204" pitchFamily="34" charset="0"/>
              </a:rPr>
              <a:t>.</a:t>
            </a:r>
          </a:p>
        </p:txBody>
      </p:sp>
      <p:sp>
        <p:nvSpPr>
          <p:cNvPr id="44" name="Speech Bubble: Rectangle with Corners Rounded 43">
            <a:extLst>
              <a:ext uri="{FF2B5EF4-FFF2-40B4-BE49-F238E27FC236}">
                <a16:creationId xmlns:a16="http://schemas.microsoft.com/office/drawing/2014/main" id="{87B14D50-C874-44CE-A6C5-72424479F122}"/>
              </a:ext>
            </a:extLst>
          </p:cNvPr>
          <p:cNvSpPr/>
          <p:nvPr/>
        </p:nvSpPr>
        <p:spPr>
          <a:xfrm>
            <a:off x="838285" y="5908467"/>
            <a:ext cx="3121641" cy="672928"/>
          </a:xfrm>
          <a:prstGeom prst="wedgeRoundRectCallout">
            <a:avLst>
              <a:gd name="adj1" fmla="val -54931"/>
              <a:gd name="adj2" fmla="val 34185"/>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7.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janvier</a:t>
            </a:r>
            <a:r>
              <a:rPr lang="en-GB" sz="2000" dirty="0">
                <a:latin typeface="Century Gothic" panose="020B0502020202020204" pitchFamily="34" charset="0"/>
              </a:rPr>
              <a:t>.</a:t>
            </a:r>
          </a:p>
        </p:txBody>
      </p:sp>
      <p:grpSp>
        <p:nvGrpSpPr>
          <p:cNvPr id="35" name="Group 34">
            <a:extLst>
              <a:ext uri="{FF2B5EF4-FFF2-40B4-BE49-F238E27FC236}">
                <a16:creationId xmlns:a16="http://schemas.microsoft.com/office/drawing/2014/main" id="{7FFB80C5-EDE6-40BB-93A1-41C56189576E}"/>
              </a:ext>
            </a:extLst>
          </p:cNvPr>
          <p:cNvGrpSpPr/>
          <p:nvPr/>
        </p:nvGrpSpPr>
        <p:grpSpPr>
          <a:xfrm>
            <a:off x="4374379" y="1929086"/>
            <a:ext cx="980123" cy="945983"/>
            <a:chOff x="4374379" y="1929086"/>
            <a:chExt cx="980123" cy="945983"/>
          </a:xfrm>
        </p:grpSpPr>
        <p:pic>
          <p:nvPicPr>
            <p:cNvPr id="6" name="Picture 5" descr="A cartoon of a person&#10;&#10;Description automatically generated with low confidence">
              <a:extLst>
                <a:ext uri="{FF2B5EF4-FFF2-40B4-BE49-F238E27FC236}">
                  <a16:creationId xmlns:a16="http://schemas.microsoft.com/office/drawing/2014/main" id="{ECE31A23-12EB-4014-AC5E-3A02B9230F24}"/>
                </a:ext>
              </a:extLst>
            </p:cNvPr>
            <p:cNvPicPr>
              <a:picLocks noChangeAspect="1"/>
            </p:cNvPicPr>
            <p:nvPr/>
          </p:nvPicPr>
          <p:blipFill rotWithShape="1">
            <a:blip r:embed="rId8">
              <a:extLst>
                <a:ext uri="{28A0092B-C50C-407E-A947-70E740481C1C}">
                  <a14:useLocalDpi xmlns:a14="http://schemas.microsoft.com/office/drawing/2010/main" val="0"/>
                </a:ext>
              </a:extLst>
            </a:blip>
            <a:srcRect b="70519"/>
            <a:stretch/>
          </p:blipFill>
          <p:spPr>
            <a:xfrm>
              <a:off x="4431290" y="1929086"/>
              <a:ext cx="923212" cy="607019"/>
            </a:xfrm>
            <a:prstGeom prst="rect">
              <a:avLst/>
            </a:prstGeom>
          </p:spPr>
        </p:pic>
        <p:sp>
          <p:nvSpPr>
            <p:cNvPr id="34" name="TextBox 33">
              <a:extLst>
                <a:ext uri="{FF2B5EF4-FFF2-40B4-BE49-F238E27FC236}">
                  <a16:creationId xmlns:a16="http://schemas.microsoft.com/office/drawing/2014/main" id="{01BBBA9E-11C4-4AEE-A77B-D885504D0E9D}"/>
                </a:ext>
              </a:extLst>
            </p:cNvPr>
            <p:cNvSpPr txBox="1"/>
            <p:nvPr/>
          </p:nvSpPr>
          <p:spPr>
            <a:xfrm>
              <a:off x="4374379" y="2474959"/>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Adèle</a:t>
              </a:r>
            </a:p>
          </p:txBody>
        </p:sp>
      </p:grpSp>
      <p:grpSp>
        <p:nvGrpSpPr>
          <p:cNvPr id="47" name="Group 46">
            <a:extLst>
              <a:ext uri="{FF2B5EF4-FFF2-40B4-BE49-F238E27FC236}">
                <a16:creationId xmlns:a16="http://schemas.microsoft.com/office/drawing/2014/main" id="{9F19A31C-5B53-42DE-A29D-52D355ACCEAE}"/>
              </a:ext>
            </a:extLst>
          </p:cNvPr>
          <p:cNvGrpSpPr/>
          <p:nvPr/>
        </p:nvGrpSpPr>
        <p:grpSpPr>
          <a:xfrm>
            <a:off x="10825712" y="3610010"/>
            <a:ext cx="980123" cy="945983"/>
            <a:chOff x="4374379" y="1929086"/>
            <a:chExt cx="980123" cy="945983"/>
          </a:xfrm>
        </p:grpSpPr>
        <p:pic>
          <p:nvPicPr>
            <p:cNvPr id="48" name="Picture 47" descr="A cartoon of a person&#10;&#10;Description automatically generated with low confidence">
              <a:extLst>
                <a:ext uri="{FF2B5EF4-FFF2-40B4-BE49-F238E27FC236}">
                  <a16:creationId xmlns:a16="http://schemas.microsoft.com/office/drawing/2014/main" id="{B1D8DDA9-EAF1-4B99-8779-822EB580749F}"/>
                </a:ext>
              </a:extLst>
            </p:cNvPr>
            <p:cNvPicPr>
              <a:picLocks noChangeAspect="1"/>
            </p:cNvPicPr>
            <p:nvPr/>
          </p:nvPicPr>
          <p:blipFill rotWithShape="1">
            <a:blip r:embed="rId8">
              <a:extLst>
                <a:ext uri="{28A0092B-C50C-407E-A947-70E740481C1C}">
                  <a14:useLocalDpi xmlns:a14="http://schemas.microsoft.com/office/drawing/2010/main" val="0"/>
                </a:ext>
              </a:extLst>
            </a:blip>
            <a:srcRect b="70519"/>
            <a:stretch/>
          </p:blipFill>
          <p:spPr>
            <a:xfrm>
              <a:off x="4431290" y="1929086"/>
              <a:ext cx="923212" cy="607019"/>
            </a:xfrm>
            <a:prstGeom prst="rect">
              <a:avLst/>
            </a:prstGeom>
          </p:spPr>
        </p:pic>
        <p:sp>
          <p:nvSpPr>
            <p:cNvPr id="49" name="TextBox 48">
              <a:extLst>
                <a:ext uri="{FF2B5EF4-FFF2-40B4-BE49-F238E27FC236}">
                  <a16:creationId xmlns:a16="http://schemas.microsoft.com/office/drawing/2014/main" id="{A3AC43A2-E0B7-4111-A404-E6A6709C8C4F}"/>
                </a:ext>
              </a:extLst>
            </p:cNvPr>
            <p:cNvSpPr txBox="1"/>
            <p:nvPr/>
          </p:nvSpPr>
          <p:spPr>
            <a:xfrm>
              <a:off x="4374379" y="2474959"/>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Adèle</a:t>
              </a:r>
            </a:p>
          </p:txBody>
        </p:sp>
      </p:grpSp>
      <p:pic>
        <p:nvPicPr>
          <p:cNvPr id="45" name="Picture 44" descr="A picture containing text, toy, doll&#10;&#10;Description automatically generated">
            <a:extLst>
              <a:ext uri="{FF2B5EF4-FFF2-40B4-BE49-F238E27FC236}">
                <a16:creationId xmlns:a16="http://schemas.microsoft.com/office/drawing/2014/main" id="{FB2FD66C-CFA8-49ED-AE52-B03E36C682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54" y="1101542"/>
            <a:ext cx="577005" cy="951620"/>
          </a:xfrm>
          <a:prstGeom prst="rect">
            <a:avLst/>
          </a:prstGeom>
        </p:spPr>
      </p:pic>
      <p:sp>
        <p:nvSpPr>
          <p:cNvPr id="52" name="TextBox 51">
            <a:extLst>
              <a:ext uri="{FF2B5EF4-FFF2-40B4-BE49-F238E27FC236}">
                <a16:creationId xmlns:a16="http://schemas.microsoft.com/office/drawing/2014/main" id="{8837D750-BDDE-4C7C-81AD-6DEB55AF763D}"/>
              </a:ext>
            </a:extLst>
          </p:cNvPr>
          <p:cNvSpPr txBox="1"/>
          <p:nvPr/>
        </p:nvSpPr>
        <p:spPr>
          <a:xfrm>
            <a:off x="-126251" y="1998668"/>
            <a:ext cx="1749881"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Clémentine</a:t>
            </a:r>
            <a:endParaRPr lang="en-GB" sz="2000" b="1" dirty="0">
              <a:solidFill>
                <a:srgbClr val="002060"/>
              </a:solidFill>
              <a:latin typeface="Century Gothic" panose="020B0502020202020204" pitchFamily="34" charset="0"/>
            </a:endParaRPr>
          </a:p>
        </p:txBody>
      </p:sp>
      <p:grpSp>
        <p:nvGrpSpPr>
          <p:cNvPr id="46" name="Group 45">
            <a:extLst>
              <a:ext uri="{FF2B5EF4-FFF2-40B4-BE49-F238E27FC236}">
                <a16:creationId xmlns:a16="http://schemas.microsoft.com/office/drawing/2014/main" id="{21AD01A5-7AC2-470C-8CA5-D10EA3D11C5E}"/>
              </a:ext>
            </a:extLst>
          </p:cNvPr>
          <p:cNvGrpSpPr/>
          <p:nvPr/>
        </p:nvGrpSpPr>
        <p:grpSpPr>
          <a:xfrm>
            <a:off x="8708864" y="4989759"/>
            <a:ext cx="1749881" cy="1300869"/>
            <a:chOff x="8708864" y="4989759"/>
            <a:chExt cx="1749881" cy="1300869"/>
          </a:xfrm>
        </p:grpSpPr>
        <p:pic>
          <p:nvPicPr>
            <p:cNvPr id="53" name="Picture 52" descr="A picture containing text, toy, doll&#10;&#10;Description automatically generated">
              <a:extLst>
                <a:ext uri="{FF2B5EF4-FFF2-40B4-BE49-F238E27FC236}">
                  <a16:creationId xmlns:a16="http://schemas.microsoft.com/office/drawing/2014/main" id="{92FADFC0-ABF8-4BB1-9980-490D189E1D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5303" y="4989759"/>
              <a:ext cx="577005" cy="951620"/>
            </a:xfrm>
            <a:prstGeom prst="rect">
              <a:avLst/>
            </a:prstGeom>
          </p:spPr>
        </p:pic>
        <p:sp>
          <p:nvSpPr>
            <p:cNvPr id="54" name="TextBox 53">
              <a:extLst>
                <a:ext uri="{FF2B5EF4-FFF2-40B4-BE49-F238E27FC236}">
                  <a16:creationId xmlns:a16="http://schemas.microsoft.com/office/drawing/2014/main" id="{D9D929B5-2817-4D50-A3AA-0C4D3CB0EC91}"/>
                </a:ext>
              </a:extLst>
            </p:cNvPr>
            <p:cNvSpPr txBox="1"/>
            <p:nvPr/>
          </p:nvSpPr>
          <p:spPr>
            <a:xfrm>
              <a:off x="8708864" y="5890518"/>
              <a:ext cx="1749881"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Clémentine</a:t>
              </a:r>
              <a:endParaRPr lang="en-GB" sz="2000" b="1" dirty="0">
                <a:solidFill>
                  <a:srgbClr val="002060"/>
                </a:solidFill>
                <a:latin typeface="Century Gothic" panose="020B0502020202020204" pitchFamily="34" charset="0"/>
              </a:endParaRPr>
            </a:p>
          </p:txBody>
        </p:sp>
      </p:grpSp>
      <p:pic>
        <p:nvPicPr>
          <p:cNvPr id="60" name="Picture 59" descr="A picture containing toy, doll&#10;&#10;Description automatically generated">
            <a:extLst>
              <a:ext uri="{FF2B5EF4-FFF2-40B4-BE49-F238E27FC236}">
                <a16:creationId xmlns:a16="http://schemas.microsoft.com/office/drawing/2014/main" id="{70233135-6B73-4683-A5D1-B2E8B696D64E}"/>
              </a:ext>
            </a:extLst>
          </p:cNvPr>
          <p:cNvPicPr>
            <a:picLocks noChangeAspect="1"/>
          </p:cNvPicPr>
          <p:nvPr/>
        </p:nvPicPr>
        <p:blipFill rotWithShape="1">
          <a:blip r:embed="rId10">
            <a:extLst>
              <a:ext uri="{28A0092B-C50C-407E-A947-70E740481C1C}">
                <a14:useLocalDpi xmlns:a14="http://schemas.microsoft.com/office/drawing/2010/main" val="0"/>
              </a:ext>
            </a:extLst>
          </a:blip>
          <a:srcRect b="57380"/>
          <a:stretch/>
        </p:blipFill>
        <p:spPr>
          <a:xfrm>
            <a:off x="23858" y="4032922"/>
            <a:ext cx="769271" cy="852602"/>
          </a:xfrm>
          <a:prstGeom prst="rect">
            <a:avLst/>
          </a:prstGeom>
        </p:spPr>
      </p:pic>
      <p:pic>
        <p:nvPicPr>
          <p:cNvPr id="62" name="Picture 61" descr="A child's drawing of a child&#10;&#10;Description automatically generated with low confidence">
            <a:extLst>
              <a:ext uri="{FF2B5EF4-FFF2-40B4-BE49-F238E27FC236}">
                <a16:creationId xmlns:a16="http://schemas.microsoft.com/office/drawing/2014/main" id="{0A966804-C6B0-49D1-BC7B-B60E03E6CA42}"/>
              </a:ext>
            </a:extLst>
          </p:cNvPr>
          <p:cNvPicPr>
            <a:picLocks noChangeAspect="1"/>
          </p:cNvPicPr>
          <p:nvPr/>
        </p:nvPicPr>
        <p:blipFill rotWithShape="1">
          <a:blip r:embed="rId11">
            <a:extLst>
              <a:ext uri="{28A0092B-C50C-407E-A947-70E740481C1C}">
                <a14:useLocalDpi xmlns:a14="http://schemas.microsoft.com/office/drawing/2010/main" val="0"/>
              </a:ext>
            </a:extLst>
          </a:blip>
          <a:srcRect b="45894"/>
          <a:stretch/>
        </p:blipFill>
        <p:spPr>
          <a:xfrm>
            <a:off x="10132416" y="542456"/>
            <a:ext cx="1101542" cy="1001694"/>
          </a:xfrm>
          <a:prstGeom prst="rect">
            <a:avLst/>
          </a:prstGeom>
        </p:spPr>
      </p:pic>
      <p:grpSp>
        <p:nvGrpSpPr>
          <p:cNvPr id="65" name="Group 64">
            <a:extLst>
              <a:ext uri="{FF2B5EF4-FFF2-40B4-BE49-F238E27FC236}">
                <a16:creationId xmlns:a16="http://schemas.microsoft.com/office/drawing/2014/main" id="{99354616-0EE5-465D-8081-B61408D9EB8A}"/>
              </a:ext>
            </a:extLst>
          </p:cNvPr>
          <p:cNvGrpSpPr/>
          <p:nvPr/>
        </p:nvGrpSpPr>
        <p:grpSpPr>
          <a:xfrm>
            <a:off x="7455405" y="3412902"/>
            <a:ext cx="929141" cy="1189166"/>
            <a:chOff x="7455405" y="3412902"/>
            <a:chExt cx="929141" cy="1189166"/>
          </a:xfrm>
        </p:grpSpPr>
        <p:pic>
          <p:nvPicPr>
            <p:cNvPr id="68" name="Picture 67" descr="A picture containing toy, doll&#10;&#10;Description automatically generated">
              <a:extLst>
                <a:ext uri="{FF2B5EF4-FFF2-40B4-BE49-F238E27FC236}">
                  <a16:creationId xmlns:a16="http://schemas.microsoft.com/office/drawing/2014/main" id="{CF6D9331-0AA2-4560-BFB6-7E77E5F82862}"/>
                </a:ext>
              </a:extLst>
            </p:cNvPr>
            <p:cNvPicPr>
              <a:picLocks noChangeAspect="1"/>
            </p:cNvPicPr>
            <p:nvPr/>
          </p:nvPicPr>
          <p:blipFill rotWithShape="1">
            <a:blip r:embed="rId10">
              <a:extLst>
                <a:ext uri="{28A0092B-C50C-407E-A947-70E740481C1C}">
                  <a14:useLocalDpi xmlns:a14="http://schemas.microsoft.com/office/drawing/2010/main" val="0"/>
                </a:ext>
              </a:extLst>
            </a:blip>
            <a:srcRect b="57380"/>
            <a:stretch/>
          </p:blipFill>
          <p:spPr>
            <a:xfrm>
              <a:off x="7559529" y="3412902"/>
              <a:ext cx="769271" cy="852602"/>
            </a:xfrm>
            <a:prstGeom prst="rect">
              <a:avLst/>
            </a:prstGeom>
          </p:spPr>
        </p:pic>
        <p:sp>
          <p:nvSpPr>
            <p:cNvPr id="69" name="TextBox 68">
              <a:extLst>
                <a:ext uri="{FF2B5EF4-FFF2-40B4-BE49-F238E27FC236}">
                  <a16:creationId xmlns:a16="http://schemas.microsoft.com/office/drawing/2014/main" id="{2CDB6E4A-A810-4C29-BBE5-9931422C2277}"/>
                </a:ext>
              </a:extLst>
            </p:cNvPr>
            <p:cNvSpPr txBox="1"/>
            <p:nvPr/>
          </p:nvSpPr>
          <p:spPr>
            <a:xfrm>
              <a:off x="7455405" y="4201958"/>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Pierre</a:t>
              </a:r>
            </a:p>
          </p:txBody>
        </p:sp>
      </p:grpSp>
      <p:sp>
        <p:nvSpPr>
          <p:cNvPr id="70" name="TextBox 69">
            <a:extLst>
              <a:ext uri="{FF2B5EF4-FFF2-40B4-BE49-F238E27FC236}">
                <a16:creationId xmlns:a16="http://schemas.microsoft.com/office/drawing/2014/main" id="{A43128C4-D371-43FF-8C3D-1E9E36052AEF}"/>
              </a:ext>
            </a:extLst>
          </p:cNvPr>
          <p:cNvSpPr txBox="1"/>
          <p:nvPr/>
        </p:nvSpPr>
        <p:spPr>
          <a:xfrm>
            <a:off x="-42421" y="4810743"/>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Pierre</a:t>
            </a:r>
          </a:p>
        </p:txBody>
      </p:sp>
      <p:grpSp>
        <p:nvGrpSpPr>
          <p:cNvPr id="66" name="Group 65">
            <a:extLst>
              <a:ext uri="{FF2B5EF4-FFF2-40B4-BE49-F238E27FC236}">
                <a16:creationId xmlns:a16="http://schemas.microsoft.com/office/drawing/2014/main" id="{478C29CA-E55D-40B0-8795-CC1850E919A2}"/>
              </a:ext>
            </a:extLst>
          </p:cNvPr>
          <p:cNvGrpSpPr/>
          <p:nvPr/>
        </p:nvGrpSpPr>
        <p:grpSpPr>
          <a:xfrm>
            <a:off x="7399659" y="4987312"/>
            <a:ext cx="1029675" cy="1309651"/>
            <a:chOff x="7399659" y="4987312"/>
            <a:chExt cx="1029675" cy="1309651"/>
          </a:xfrm>
        </p:grpSpPr>
        <p:pic>
          <p:nvPicPr>
            <p:cNvPr id="64" name="Picture 63" descr="A picture containing toy, doll&#10;&#10;Description automatically generated">
              <a:extLst>
                <a:ext uri="{FF2B5EF4-FFF2-40B4-BE49-F238E27FC236}">
                  <a16:creationId xmlns:a16="http://schemas.microsoft.com/office/drawing/2014/main" id="{AC484092-88CA-4741-B450-7802BD8724CA}"/>
                </a:ext>
              </a:extLst>
            </p:cNvPr>
            <p:cNvPicPr>
              <a:picLocks noChangeAspect="1"/>
            </p:cNvPicPr>
            <p:nvPr/>
          </p:nvPicPr>
          <p:blipFill rotWithShape="1">
            <a:blip r:embed="rId12">
              <a:extLst>
                <a:ext uri="{28A0092B-C50C-407E-A947-70E740481C1C}">
                  <a14:useLocalDpi xmlns:a14="http://schemas.microsoft.com/office/drawing/2010/main" val="0"/>
                </a:ext>
              </a:extLst>
            </a:blip>
            <a:srcRect b="66844"/>
            <a:stretch/>
          </p:blipFill>
          <p:spPr>
            <a:xfrm>
              <a:off x="7468501" y="4987312"/>
              <a:ext cx="960833" cy="906122"/>
            </a:xfrm>
            <a:prstGeom prst="rect">
              <a:avLst/>
            </a:prstGeom>
          </p:spPr>
        </p:pic>
        <p:sp>
          <p:nvSpPr>
            <p:cNvPr id="72" name="TextBox 71">
              <a:extLst>
                <a:ext uri="{FF2B5EF4-FFF2-40B4-BE49-F238E27FC236}">
                  <a16:creationId xmlns:a16="http://schemas.microsoft.com/office/drawing/2014/main" id="{63759D70-5D4B-4B9D-8957-981AC1A59590}"/>
                </a:ext>
              </a:extLst>
            </p:cNvPr>
            <p:cNvSpPr txBox="1"/>
            <p:nvPr/>
          </p:nvSpPr>
          <p:spPr>
            <a:xfrm>
              <a:off x="7399659" y="5896853"/>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Yves</a:t>
              </a:r>
            </a:p>
          </p:txBody>
        </p:sp>
      </p:grpSp>
      <p:grpSp>
        <p:nvGrpSpPr>
          <p:cNvPr id="74" name="Group 73">
            <a:extLst>
              <a:ext uri="{FF2B5EF4-FFF2-40B4-BE49-F238E27FC236}">
                <a16:creationId xmlns:a16="http://schemas.microsoft.com/office/drawing/2014/main" id="{3DE1BE03-738B-410B-89E7-CD77C2E04D07}"/>
              </a:ext>
            </a:extLst>
          </p:cNvPr>
          <p:cNvGrpSpPr/>
          <p:nvPr/>
        </p:nvGrpSpPr>
        <p:grpSpPr>
          <a:xfrm>
            <a:off x="4324827" y="4810743"/>
            <a:ext cx="1029675" cy="1309651"/>
            <a:chOff x="7399659" y="4987312"/>
            <a:chExt cx="1029675" cy="1309651"/>
          </a:xfrm>
        </p:grpSpPr>
        <p:pic>
          <p:nvPicPr>
            <p:cNvPr id="75" name="Picture 74" descr="A picture containing toy, doll&#10;&#10;Description automatically generated">
              <a:extLst>
                <a:ext uri="{FF2B5EF4-FFF2-40B4-BE49-F238E27FC236}">
                  <a16:creationId xmlns:a16="http://schemas.microsoft.com/office/drawing/2014/main" id="{1CD87B7F-8BA4-45EC-8479-F010D3CFF3D5}"/>
                </a:ext>
              </a:extLst>
            </p:cNvPr>
            <p:cNvPicPr>
              <a:picLocks noChangeAspect="1"/>
            </p:cNvPicPr>
            <p:nvPr/>
          </p:nvPicPr>
          <p:blipFill rotWithShape="1">
            <a:blip r:embed="rId12">
              <a:extLst>
                <a:ext uri="{28A0092B-C50C-407E-A947-70E740481C1C}">
                  <a14:useLocalDpi xmlns:a14="http://schemas.microsoft.com/office/drawing/2010/main" val="0"/>
                </a:ext>
              </a:extLst>
            </a:blip>
            <a:srcRect b="66844"/>
            <a:stretch/>
          </p:blipFill>
          <p:spPr>
            <a:xfrm>
              <a:off x="7468501" y="4987312"/>
              <a:ext cx="960833" cy="906122"/>
            </a:xfrm>
            <a:prstGeom prst="rect">
              <a:avLst/>
            </a:prstGeom>
          </p:spPr>
        </p:pic>
        <p:sp>
          <p:nvSpPr>
            <p:cNvPr id="76" name="TextBox 75">
              <a:extLst>
                <a:ext uri="{FF2B5EF4-FFF2-40B4-BE49-F238E27FC236}">
                  <a16:creationId xmlns:a16="http://schemas.microsoft.com/office/drawing/2014/main" id="{36D7217E-ABD0-4A40-8804-85BB44D61BB0}"/>
                </a:ext>
              </a:extLst>
            </p:cNvPr>
            <p:cNvSpPr txBox="1"/>
            <p:nvPr/>
          </p:nvSpPr>
          <p:spPr>
            <a:xfrm>
              <a:off x="7399659" y="5896853"/>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Yves</a:t>
              </a:r>
            </a:p>
          </p:txBody>
        </p:sp>
      </p:grpSp>
      <p:grpSp>
        <p:nvGrpSpPr>
          <p:cNvPr id="67" name="Group 66">
            <a:extLst>
              <a:ext uri="{FF2B5EF4-FFF2-40B4-BE49-F238E27FC236}">
                <a16:creationId xmlns:a16="http://schemas.microsoft.com/office/drawing/2014/main" id="{CD6E715E-1FB7-458A-8328-F02316E6C649}"/>
              </a:ext>
            </a:extLst>
          </p:cNvPr>
          <p:cNvGrpSpPr/>
          <p:nvPr/>
        </p:nvGrpSpPr>
        <p:grpSpPr>
          <a:xfrm>
            <a:off x="4218768" y="3212399"/>
            <a:ext cx="1182304" cy="1133094"/>
            <a:chOff x="4218768" y="3212399"/>
            <a:chExt cx="1182304" cy="1133094"/>
          </a:xfrm>
        </p:grpSpPr>
        <p:pic>
          <p:nvPicPr>
            <p:cNvPr id="77" name="Picture 76" descr="A picture containing doll&#10;&#10;Description automatically generated">
              <a:extLst>
                <a:ext uri="{FF2B5EF4-FFF2-40B4-BE49-F238E27FC236}">
                  <a16:creationId xmlns:a16="http://schemas.microsoft.com/office/drawing/2014/main" id="{65639A75-638D-4B8B-839E-90155FAF89BF}"/>
                </a:ext>
              </a:extLst>
            </p:cNvPr>
            <p:cNvPicPr>
              <a:picLocks noChangeAspect="1"/>
            </p:cNvPicPr>
            <p:nvPr/>
          </p:nvPicPr>
          <p:blipFill rotWithShape="1">
            <a:blip r:embed="rId13">
              <a:extLst>
                <a:ext uri="{28A0092B-C50C-407E-A947-70E740481C1C}">
                  <a14:useLocalDpi xmlns:a14="http://schemas.microsoft.com/office/drawing/2010/main" val="0"/>
                </a:ext>
              </a:extLst>
            </a:blip>
            <a:srcRect b="45618"/>
            <a:stretch/>
          </p:blipFill>
          <p:spPr>
            <a:xfrm>
              <a:off x="4412433" y="3212399"/>
              <a:ext cx="925916" cy="787478"/>
            </a:xfrm>
            <a:prstGeom prst="rect">
              <a:avLst/>
            </a:prstGeom>
          </p:spPr>
        </p:pic>
        <p:sp>
          <p:nvSpPr>
            <p:cNvPr id="78" name="TextBox 77">
              <a:extLst>
                <a:ext uri="{FF2B5EF4-FFF2-40B4-BE49-F238E27FC236}">
                  <a16:creationId xmlns:a16="http://schemas.microsoft.com/office/drawing/2014/main" id="{888C5B66-3F4F-4551-A042-190279AC8B58}"/>
                </a:ext>
              </a:extLst>
            </p:cNvPr>
            <p:cNvSpPr txBox="1"/>
            <p:nvPr/>
          </p:nvSpPr>
          <p:spPr>
            <a:xfrm>
              <a:off x="4218768" y="3945383"/>
              <a:ext cx="1182304"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Eugénie</a:t>
              </a:r>
              <a:endParaRPr lang="en-GB" sz="2000" b="1" dirty="0">
                <a:solidFill>
                  <a:srgbClr val="002060"/>
                </a:solidFill>
                <a:latin typeface="Century Gothic" panose="020B0502020202020204" pitchFamily="34" charset="0"/>
              </a:endParaRPr>
            </a:p>
          </p:txBody>
        </p:sp>
      </p:grpSp>
      <p:grpSp>
        <p:nvGrpSpPr>
          <p:cNvPr id="80" name="Group 79">
            <a:extLst>
              <a:ext uri="{FF2B5EF4-FFF2-40B4-BE49-F238E27FC236}">
                <a16:creationId xmlns:a16="http://schemas.microsoft.com/office/drawing/2014/main" id="{6FEBBC96-5B69-4346-B87D-6BB267B80697}"/>
              </a:ext>
            </a:extLst>
          </p:cNvPr>
          <p:cNvGrpSpPr/>
          <p:nvPr/>
        </p:nvGrpSpPr>
        <p:grpSpPr>
          <a:xfrm>
            <a:off x="10668926" y="1621200"/>
            <a:ext cx="1182304" cy="1133094"/>
            <a:chOff x="4218768" y="3212399"/>
            <a:chExt cx="1182304" cy="1133094"/>
          </a:xfrm>
        </p:grpSpPr>
        <p:pic>
          <p:nvPicPr>
            <p:cNvPr id="81" name="Picture 80" descr="A picture containing doll&#10;&#10;Description automatically generated">
              <a:extLst>
                <a:ext uri="{FF2B5EF4-FFF2-40B4-BE49-F238E27FC236}">
                  <a16:creationId xmlns:a16="http://schemas.microsoft.com/office/drawing/2014/main" id="{A2380AD4-088B-4D94-A9A8-7C1E788D758C}"/>
                </a:ext>
              </a:extLst>
            </p:cNvPr>
            <p:cNvPicPr>
              <a:picLocks noChangeAspect="1"/>
            </p:cNvPicPr>
            <p:nvPr/>
          </p:nvPicPr>
          <p:blipFill rotWithShape="1">
            <a:blip r:embed="rId13">
              <a:extLst>
                <a:ext uri="{28A0092B-C50C-407E-A947-70E740481C1C}">
                  <a14:useLocalDpi xmlns:a14="http://schemas.microsoft.com/office/drawing/2010/main" val="0"/>
                </a:ext>
              </a:extLst>
            </a:blip>
            <a:srcRect b="45618"/>
            <a:stretch/>
          </p:blipFill>
          <p:spPr>
            <a:xfrm>
              <a:off x="4412433" y="3212399"/>
              <a:ext cx="925916" cy="787478"/>
            </a:xfrm>
            <a:prstGeom prst="rect">
              <a:avLst/>
            </a:prstGeom>
          </p:spPr>
        </p:pic>
        <p:sp>
          <p:nvSpPr>
            <p:cNvPr id="82" name="TextBox 81">
              <a:extLst>
                <a:ext uri="{FF2B5EF4-FFF2-40B4-BE49-F238E27FC236}">
                  <a16:creationId xmlns:a16="http://schemas.microsoft.com/office/drawing/2014/main" id="{37D15151-8B19-41DB-BA4E-8B8E845F9A51}"/>
                </a:ext>
              </a:extLst>
            </p:cNvPr>
            <p:cNvSpPr txBox="1"/>
            <p:nvPr/>
          </p:nvSpPr>
          <p:spPr>
            <a:xfrm>
              <a:off x="4218768" y="3945383"/>
              <a:ext cx="1182304"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Eugénie</a:t>
              </a:r>
              <a:endParaRPr lang="en-GB" sz="2000" b="1" dirty="0">
                <a:solidFill>
                  <a:srgbClr val="002060"/>
                </a:solidFill>
                <a:latin typeface="Century Gothic" panose="020B0502020202020204" pitchFamily="34" charset="0"/>
              </a:endParaRPr>
            </a:p>
          </p:txBody>
        </p:sp>
      </p:grpSp>
      <p:grpSp>
        <p:nvGrpSpPr>
          <p:cNvPr id="71" name="Group 70">
            <a:extLst>
              <a:ext uri="{FF2B5EF4-FFF2-40B4-BE49-F238E27FC236}">
                <a16:creationId xmlns:a16="http://schemas.microsoft.com/office/drawing/2014/main" id="{A477F43E-77E6-4BB6-8B62-C8CCEC366545}"/>
              </a:ext>
            </a:extLst>
          </p:cNvPr>
          <p:cNvGrpSpPr/>
          <p:nvPr/>
        </p:nvGrpSpPr>
        <p:grpSpPr>
          <a:xfrm>
            <a:off x="5653494" y="3301907"/>
            <a:ext cx="1182304" cy="1300161"/>
            <a:chOff x="5653494" y="3301907"/>
            <a:chExt cx="1182304" cy="1300161"/>
          </a:xfrm>
        </p:grpSpPr>
        <p:pic>
          <p:nvPicPr>
            <p:cNvPr id="56" name="Picture 55" descr="A picture containing text&#10;&#10;Description automatically generated">
              <a:extLst>
                <a:ext uri="{FF2B5EF4-FFF2-40B4-BE49-F238E27FC236}">
                  <a16:creationId xmlns:a16="http://schemas.microsoft.com/office/drawing/2014/main" id="{4237E829-6A94-4B08-B5D1-08F3370366B8}"/>
                </a:ext>
              </a:extLst>
            </p:cNvPr>
            <p:cNvPicPr>
              <a:picLocks noChangeAspect="1"/>
            </p:cNvPicPr>
            <p:nvPr/>
          </p:nvPicPr>
          <p:blipFill rotWithShape="1">
            <a:blip r:embed="rId14">
              <a:extLst>
                <a:ext uri="{28A0092B-C50C-407E-A947-70E740481C1C}">
                  <a14:useLocalDpi xmlns:a14="http://schemas.microsoft.com/office/drawing/2010/main" val="0"/>
                </a:ext>
              </a:extLst>
            </a:blip>
            <a:srcRect b="58442"/>
            <a:stretch/>
          </p:blipFill>
          <p:spPr>
            <a:xfrm>
              <a:off x="5839168" y="3301907"/>
              <a:ext cx="815709" cy="960265"/>
            </a:xfrm>
            <a:prstGeom prst="rect">
              <a:avLst/>
            </a:prstGeom>
          </p:spPr>
        </p:pic>
        <p:sp>
          <p:nvSpPr>
            <p:cNvPr id="83" name="TextBox 82">
              <a:extLst>
                <a:ext uri="{FF2B5EF4-FFF2-40B4-BE49-F238E27FC236}">
                  <a16:creationId xmlns:a16="http://schemas.microsoft.com/office/drawing/2014/main" id="{7F2D32D6-59AC-43B2-9B6D-141373C970E0}"/>
                </a:ext>
              </a:extLst>
            </p:cNvPr>
            <p:cNvSpPr txBox="1"/>
            <p:nvPr/>
          </p:nvSpPr>
          <p:spPr>
            <a:xfrm>
              <a:off x="5653494" y="4201958"/>
              <a:ext cx="1182304"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Léa</a:t>
              </a:r>
              <a:endParaRPr lang="en-GB" sz="2000" b="1" dirty="0">
                <a:solidFill>
                  <a:srgbClr val="002060"/>
                </a:solidFill>
                <a:latin typeface="Century Gothic" panose="020B0502020202020204" pitchFamily="34" charset="0"/>
              </a:endParaRPr>
            </a:p>
          </p:txBody>
        </p:sp>
      </p:grpSp>
      <p:grpSp>
        <p:nvGrpSpPr>
          <p:cNvPr id="85" name="Group 84">
            <a:extLst>
              <a:ext uri="{FF2B5EF4-FFF2-40B4-BE49-F238E27FC236}">
                <a16:creationId xmlns:a16="http://schemas.microsoft.com/office/drawing/2014/main" id="{7A7A355B-73C3-4558-AECE-DE21696AB48C}"/>
              </a:ext>
            </a:extLst>
          </p:cNvPr>
          <p:cNvGrpSpPr/>
          <p:nvPr/>
        </p:nvGrpSpPr>
        <p:grpSpPr>
          <a:xfrm>
            <a:off x="-204987" y="2465342"/>
            <a:ext cx="1182304" cy="1300161"/>
            <a:chOff x="5653494" y="3301907"/>
            <a:chExt cx="1182304" cy="1300161"/>
          </a:xfrm>
        </p:grpSpPr>
        <p:pic>
          <p:nvPicPr>
            <p:cNvPr id="86" name="Picture 85" descr="A picture containing text&#10;&#10;Description automatically generated">
              <a:extLst>
                <a:ext uri="{FF2B5EF4-FFF2-40B4-BE49-F238E27FC236}">
                  <a16:creationId xmlns:a16="http://schemas.microsoft.com/office/drawing/2014/main" id="{2EB27390-AD0F-4939-9A38-1181F04D31F7}"/>
                </a:ext>
              </a:extLst>
            </p:cNvPr>
            <p:cNvPicPr>
              <a:picLocks noChangeAspect="1"/>
            </p:cNvPicPr>
            <p:nvPr/>
          </p:nvPicPr>
          <p:blipFill rotWithShape="1">
            <a:blip r:embed="rId14">
              <a:extLst>
                <a:ext uri="{28A0092B-C50C-407E-A947-70E740481C1C}">
                  <a14:useLocalDpi xmlns:a14="http://schemas.microsoft.com/office/drawing/2010/main" val="0"/>
                </a:ext>
              </a:extLst>
            </a:blip>
            <a:srcRect b="58442"/>
            <a:stretch/>
          </p:blipFill>
          <p:spPr>
            <a:xfrm>
              <a:off x="5839168" y="3301907"/>
              <a:ext cx="815709" cy="960265"/>
            </a:xfrm>
            <a:prstGeom prst="rect">
              <a:avLst/>
            </a:prstGeom>
          </p:spPr>
        </p:pic>
        <p:sp>
          <p:nvSpPr>
            <p:cNvPr id="87" name="TextBox 86">
              <a:extLst>
                <a:ext uri="{FF2B5EF4-FFF2-40B4-BE49-F238E27FC236}">
                  <a16:creationId xmlns:a16="http://schemas.microsoft.com/office/drawing/2014/main" id="{2203A2FE-D0E7-4810-97B2-AA570ABADCB7}"/>
                </a:ext>
              </a:extLst>
            </p:cNvPr>
            <p:cNvSpPr txBox="1"/>
            <p:nvPr/>
          </p:nvSpPr>
          <p:spPr>
            <a:xfrm>
              <a:off x="5653494" y="4201958"/>
              <a:ext cx="1182304"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Léa</a:t>
              </a:r>
              <a:endParaRPr lang="en-GB" sz="2000" b="1" dirty="0">
                <a:solidFill>
                  <a:srgbClr val="002060"/>
                </a:solidFill>
                <a:latin typeface="Century Gothic" panose="020B0502020202020204" pitchFamily="34" charset="0"/>
              </a:endParaRPr>
            </a:p>
          </p:txBody>
        </p:sp>
      </p:grpSp>
      <p:grpSp>
        <p:nvGrpSpPr>
          <p:cNvPr id="73" name="Group 72">
            <a:extLst>
              <a:ext uri="{FF2B5EF4-FFF2-40B4-BE49-F238E27FC236}">
                <a16:creationId xmlns:a16="http://schemas.microsoft.com/office/drawing/2014/main" id="{4C864372-BF84-4410-B7FE-8DCDB0549887}"/>
              </a:ext>
            </a:extLst>
          </p:cNvPr>
          <p:cNvGrpSpPr/>
          <p:nvPr/>
        </p:nvGrpSpPr>
        <p:grpSpPr>
          <a:xfrm>
            <a:off x="-126251" y="5425292"/>
            <a:ext cx="929141" cy="1209740"/>
            <a:chOff x="-126251" y="5425292"/>
            <a:chExt cx="929141" cy="1209740"/>
          </a:xfrm>
        </p:grpSpPr>
        <p:pic>
          <p:nvPicPr>
            <p:cNvPr id="58" name="Picture 57" descr="A picture containing text, toy, doll&#10;&#10;Description automatically generated">
              <a:extLst>
                <a:ext uri="{FF2B5EF4-FFF2-40B4-BE49-F238E27FC236}">
                  <a16:creationId xmlns:a16="http://schemas.microsoft.com/office/drawing/2014/main" id="{20BFFB98-BC8B-4F9B-83D5-EBAFE963B358}"/>
                </a:ext>
              </a:extLst>
            </p:cNvPr>
            <p:cNvPicPr>
              <a:picLocks noChangeAspect="1"/>
            </p:cNvPicPr>
            <p:nvPr/>
          </p:nvPicPr>
          <p:blipFill rotWithShape="1">
            <a:blip r:embed="rId15">
              <a:extLst>
                <a:ext uri="{28A0092B-C50C-407E-A947-70E740481C1C}">
                  <a14:useLocalDpi xmlns:a14="http://schemas.microsoft.com/office/drawing/2010/main" val="0"/>
                </a:ext>
              </a:extLst>
            </a:blip>
            <a:srcRect b="53454"/>
            <a:stretch/>
          </p:blipFill>
          <p:spPr>
            <a:xfrm>
              <a:off x="-40351" y="5425292"/>
              <a:ext cx="824633" cy="869568"/>
            </a:xfrm>
            <a:prstGeom prst="rect">
              <a:avLst/>
            </a:prstGeom>
          </p:spPr>
        </p:pic>
        <p:sp>
          <p:nvSpPr>
            <p:cNvPr id="88" name="TextBox 87">
              <a:extLst>
                <a:ext uri="{FF2B5EF4-FFF2-40B4-BE49-F238E27FC236}">
                  <a16:creationId xmlns:a16="http://schemas.microsoft.com/office/drawing/2014/main" id="{E41CE867-8E56-4561-B80B-833138A23F43}"/>
                </a:ext>
              </a:extLst>
            </p:cNvPr>
            <p:cNvSpPr txBox="1"/>
            <p:nvPr/>
          </p:nvSpPr>
          <p:spPr>
            <a:xfrm>
              <a:off x="-126251" y="6234922"/>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Max</a:t>
              </a:r>
            </a:p>
          </p:txBody>
        </p:sp>
      </p:grpSp>
      <p:grpSp>
        <p:nvGrpSpPr>
          <p:cNvPr id="90" name="Group 89">
            <a:extLst>
              <a:ext uri="{FF2B5EF4-FFF2-40B4-BE49-F238E27FC236}">
                <a16:creationId xmlns:a16="http://schemas.microsoft.com/office/drawing/2014/main" id="{46D29385-7956-451F-82A0-D89FE1F4A49F}"/>
              </a:ext>
            </a:extLst>
          </p:cNvPr>
          <p:cNvGrpSpPr/>
          <p:nvPr/>
        </p:nvGrpSpPr>
        <p:grpSpPr>
          <a:xfrm>
            <a:off x="5787884" y="1671079"/>
            <a:ext cx="929141" cy="1209740"/>
            <a:chOff x="-126251" y="5425292"/>
            <a:chExt cx="929141" cy="1209740"/>
          </a:xfrm>
        </p:grpSpPr>
        <p:pic>
          <p:nvPicPr>
            <p:cNvPr id="91" name="Picture 90" descr="A picture containing text, toy, doll&#10;&#10;Description automatically generated">
              <a:extLst>
                <a:ext uri="{FF2B5EF4-FFF2-40B4-BE49-F238E27FC236}">
                  <a16:creationId xmlns:a16="http://schemas.microsoft.com/office/drawing/2014/main" id="{F84E97A2-59C0-421F-93C5-A07D5045788C}"/>
                </a:ext>
              </a:extLst>
            </p:cNvPr>
            <p:cNvPicPr>
              <a:picLocks noChangeAspect="1"/>
            </p:cNvPicPr>
            <p:nvPr/>
          </p:nvPicPr>
          <p:blipFill rotWithShape="1">
            <a:blip r:embed="rId15">
              <a:extLst>
                <a:ext uri="{28A0092B-C50C-407E-A947-70E740481C1C}">
                  <a14:useLocalDpi xmlns:a14="http://schemas.microsoft.com/office/drawing/2010/main" val="0"/>
                </a:ext>
              </a:extLst>
            </a:blip>
            <a:srcRect b="53454"/>
            <a:stretch/>
          </p:blipFill>
          <p:spPr>
            <a:xfrm>
              <a:off x="-40351" y="5425292"/>
              <a:ext cx="824633" cy="869568"/>
            </a:xfrm>
            <a:prstGeom prst="rect">
              <a:avLst/>
            </a:prstGeom>
          </p:spPr>
        </p:pic>
        <p:sp>
          <p:nvSpPr>
            <p:cNvPr id="92" name="TextBox 91">
              <a:extLst>
                <a:ext uri="{FF2B5EF4-FFF2-40B4-BE49-F238E27FC236}">
                  <a16:creationId xmlns:a16="http://schemas.microsoft.com/office/drawing/2014/main" id="{944EFA2F-EACD-4321-8251-FDEC90692F53}"/>
                </a:ext>
              </a:extLst>
            </p:cNvPr>
            <p:cNvSpPr txBox="1"/>
            <p:nvPr/>
          </p:nvSpPr>
          <p:spPr>
            <a:xfrm>
              <a:off x="-126251" y="6234922"/>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Max</a:t>
              </a:r>
            </a:p>
          </p:txBody>
        </p:sp>
      </p:grpSp>
      <p:sp>
        <p:nvSpPr>
          <p:cNvPr id="93" name="Speech Bubble: Rectangle with Corners Rounded 92">
            <a:extLst>
              <a:ext uri="{FF2B5EF4-FFF2-40B4-BE49-F238E27FC236}">
                <a16:creationId xmlns:a16="http://schemas.microsoft.com/office/drawing/2014/main" id="{89E36BAD-E3D3-4115-834F-D681FF8D55E7}"/>
              </a:ext>
            </a:extLst>
          </p:cNvPr>
          <p:cNvSpPr/>
          <p:nvPr/>
        </p:nvSpPr>
        <p:spPr>
          <a:xfrm>
            <a:off x="6847009" y="799931"/>
            <a:ext cx="3121641" cy="672928"/>
          </a:xfrm>
          <a:prstGeom prst="wedgeRoundRectCallout">
            <a:avLst>
              <a:gd name="adj1" fmla="val 65009"/>
              <a:gd name="adj2" fmla="val 34185"/>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8.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mars.</a:t>
            </a:r>
          </a:p>
        </p:txBody>
      </p:sp>
      <p:grpSp>
        <p:nvGrpSpPr>
          <p:cNvPr id="79" name="Group 78">
            <a:extLst>
              <a:ext uri="{FF2B5EF4-FFF2-40B4-BE49-F238E27FC236}">
                <a16:creationId xmlns:a16="http://schemas.microsoft.com/office/drawing/2014/main" id="{935D0A72-4B77-41BC-BBD7-F3FFB40C7A60}"/>
              </a:ext>
            </a:extLst>
          </p:cNvPr>
          <p:cNvGrpSpPr/>
          <p:nvPr/>
        </p:nvGrpSpPr>
        <p:grpSpPr>
          <a:xfrm>
            <a:off x="8673719" y="1577352"/>
            <a:ext cx="1749881" cy="1294288"/>
            <a:chOff x="8673719" y="1577352"/>
            <a:chExt cx="1749881" cy="1294288"/>
          </a:xfrm>
        </p:grpSpPr>
        <p:pic>
          <p:nvPicPr>
            <p:cNvPr id="94" name="Picture 93" descr="A child's drawing of a child&#10;&#10;Description automatically generated with low confidence">
              <a:extLst>
                <a:ext uri="{FF2B5EF4-FFF2-40B4-BE49-F238E27FC236}">
                  <a16:creationId xmlns:a16="http://schemas.microsoft.com/office/drawing/2014/main" id="{6DDD8DB1-CFDD-4EFF-B9B7-326FDB052C5B}"/>
                </a:ext>
              </a:extLst>
            </p:cNvPr>
            <p:cNvPicPr>
              <a:picLocks noChangeAspect="1"/>
            </p:cNvPicPr>
            <p:nvPr/>
          </p:nvPicPr>
          <p:blipFill rotWithShape="1">
            <a:blip r:embed="rId11">
              <a:extLst>
                <a:ext uri="{28A0092B-C50C-407E-A947-70E740481C1C}">
                  <a14:useLocalDpi xmlns:a14="http://schemas.microsoft.com/office/drawing/2010/main" val="0"/>
                </a:ext>
              </a:extLst>
            </a:blip>
            <a:srcRect b="45894"/>
            <a:stretch/>
          </p:blipFill>
          <p:spPr>
            <a:xfrm>
              <a:off x="8966463" y="1577352"/>
              <a:ext cx="1101542" cy="1001694"/>
            </a:xfrm>
            <a:prstGeom prst="rect">
              <a:avLst/>
            </a:prstGeom>
          </p:spPr>
        </p:pic>
        <p:sp>
          <p:nvSpPr>
            <p:cNvPr id="95" name="TextBox 94">
              <a:extLst>
                <a:ext uri="{FF2B5EF4-FFF2-40B4-BE49-F238E27FC236}">
                  <a16:creationId xmlns:a16="http://schemas.microsoft.com/office/drawing/2014/main" id="{9FFC717F-C946-4123-B916-315D92FA7789}"/>
                </a:ext>
              </a:extLst>
            </p:cNvPr>
            <p:cNvSpPr txBox="1"/>
            <p:nvPr/>
          </p:nvSpPr>
          <p:spPr>
            <a:xfrm>
              <a:off x="8673719" y="2471530"/>
              <a:ext cx="1749881"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Sanaya</a:t>
              </a:r>
              <a:endParaRPr lang="en-GB" sz="2000" b="1" dirty="0">
                <a:solidFill>
                  <a:srgbClr val="002060"/>
                </a:solidFill>
                <a:latin typeface="Century Gothic" panose="020B0502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5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Logo&#10;&#10;Description automatically generated">
            <a:extLst>
              <a:ext uri="{FF2B5EF4-FFF2-40B4-BE49-F238E27FC236}">
                <a16:creationId xmlns:a16="http://schemas.microsoft.com/office/drawing/2014/main" id="{83919BD4-D36D-4ADB-B4B8-34378492C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6087" y="95321"/>
            <a:ext cx="1139686" cy="1040355"/>
          </a:xfrm>
          <a:prstGeom prst="rect">
            <a:avLst/>
          </a:prstGeom>
        </p:spPr>
      </p:pic>
      <p:pic>
        <p:nvPicPr>
          <p:cNvPr id="10" name="Graphic 9" descr="Teacher">
            <a:extLst>
              <a:ext uri="{FF2B5EF4-FFF2-40B4-BE49-F238E27FC236}">
                <a16:creationId xmlns:a16="http://schemas.microsoft.com/office/drawing/2014/main" id="{E6606B7C-E66B-4E2A-981C-6047274B50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1043752" cy="1043752"/>
          </a:xfrm>
          <a:prstGeom prst="rect">
            <a:avLst/>
          </a:prstGeom>
        </p:spPr>
      </p:pic>
      <p:sp>
        <p:nvSpPr>
          <p:cNvPr id="11" name="Speech Bubble: Rectangle with Corners Rounded 10">
            <a:extLst>
              <a:ext uri="{FF2B5EF4-FFF2-40B4-BE49-F238E27FC236}">
                <a16:creationId xmlns:a16="http://schemas.microsoft.com/office/drawing/2014/main" id="{848D30B7-0BF2-4FF4-9A1A-B09564FD8123}"/>
              </a:ext>
            </a:extLst>
          </p:cNvPr>
          <p:cNvSpPr/>
          <p:nvPr/>
        </p:nvSpPr>
        <p:spPr>
          <a:xfrm>
            <a:off x="838285" y="282868"/>
            <a:ext cx="2893101"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2" name="Google Shape;258;p6">
            <a:extLst>
              <a:ext uri="{FF2B5EF4-FFF2-40B4-BE49-F238E27FC236}">
                <a16:creationId xmlns:a16="http://schemas.microsoft.com/office/drawing/2014/main" id="{F00E6BAF-3946-4E07-A878-424F44670213}"/>
              </a:ext>
            </a:extLst>
          </p:cNvPr>
          <p:cNvSpPr/>
          <p:nvPr/>
        </p:nvSpPr>
        <p:spPr>
          <a:xfrm>
            <a:off x="4476489" y="196932"/>
            <a:ext cx="2893100" cy="1768104"/>
          </a:xfrm>
          <a:prstGeom prst="wedgeRoundRectCallout">
            <a:avLst>
              <a:gd name="adj1" fmla="val 65064"/>
              <a:gd name="adj2" fmla="val -11005"/>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kern="0" dirty="0">
                <a:solidFill>
                  <a:srgbClr val="FFFFFF"/>
                </a:solidFill>
                <a:latin typeface="Century Gothic" panose="020B0502020202020204" pitchFamily="34" charset="0"/>
                <a:ea typeface="Century Gothic"/>
                <a:cs typeface="Century Gothic"/>
                <a:sym typeface="Century Gothic"/>
              </a:rPr>
              <a:t>Many French-speaking children learn which months have 31 days by using their knuckles!</a:t>
            </a:r>
            <a:endParaRPr sz="2400" b="1" kern="0" dirty="0">
              <a:solidFill>
                <a:srgbClr val="FFFFFF"/>
              </a:solidFill>
              <a:latin typeface="Century Gothic" panose="020B0502020202020204" pitchFamily="34" charset="0"/>
              <a:ea typeface="Century Gothic"/>
              <a:cs typeface="Century Gothic"/>
              <a:sym typeface="Century Gothic"/>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6E5505E-D75C-453A-B205-A743CAF7C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9940" y="95321"/>
            <a:ext cx="1485749" cy="2323578"/>
          </a:xfrm>
          <a:prstGeom prst="rect">
            <a:avLst/>
          </a:prstGeom>
        </p:spPr>
      </p:pic>
      <p:pic>
        <p:nvPicPr>
          <p:cNvPr id="15" name="Google Shape;250;p6" descr="A picture containing colorful&#10;&#10;Description automatically generated">
            <a:extLst>
              <a:ext uri="{FF2B5EF4-FFF2-40B4-BE49-F238E27FC236}">
                <a16:creationId xmlns:a16="http://schemas.microsoft.com/office/drawing/2014/main" id="{57785708-5776-43DE-BBD3-EC98A087CD7E}"/>
              </a:ext>
            </a:extLst>
          </p:cNvPr>
          <p:cNvPicPr preferRelativeResize="0"/>
          <p:nvPr/>
        </p:nvPicPr>
        <p:blipFill rotWithShape="1">
          <a:blip r:embed="rId8">
            <a:alphaModFix/>
          </a:blip>
          <a:srcRect r="50000"/>
          <a:stretch/>
        </p:blipFill>
        <p:spPr>
          <a:xfrm rot="5400000">
            <a:off x="2963825" y="4204878"/>
            <a:ext cx="1827507" cy="2384326"/>
          </a:xfrm>
          <a:prstGeom prst="rect">
            <a:avLst/>
          </a:prstGeom>
          <a:noFill/>
          <a:ln>
            <a:noFill/>
          </a:ln>
        </p:spPr>
      </p:pic>
      <p:cxnSp>
        <p:nvCxnSpPr>
          <p:cNvPr id="16" name="Google Shape;251;p6">
            <a:extLst>
              <a:ext uri="{FF2B5EF4-FFF2-40B4-BE49-F238E27FC236}">
                <a16:creationId xmlns:a16="http://schemas.microsoft.com/office/drawing/2014/main" id="{38C15007-522A-4A8D-885F-BD35B3A22CB4}"/>
              </a:ext>
            </a:extLst>
          </p:cNvPr>
          <p:cNvCxnSpPr/>
          <p:nvPr/>
        </p:nvCxnSpPr>
        <p:spPr>
          <a:xfrm>
            <a:off x="905772" y="3309628"/>
            <a:ext cx="2088248" cy="1524979"/>
          </a:xfrm>
          <a:prstGeom prst="straightConnector1">
            <a:avLst/>
          </a:prstGeom>
          <a:noFill/>
          <a:ln w="57150" cap="flat" cmpd="sng">
            <a:solidFill>
              <a:srgbClr val="002060"/>
            </a:solidFill>
            <a:prstDash val="solid"/>
            <a:miter lim="800000"/>
            <a:headEnd type="none" w="sm" len="sm"/>
            <a:tailEnd type="triangle" w="med" len="med"/>
          </a:ln>
        </p:spPr>
      </p:cxnSp>
      <p:sp>
        <p:nvSpPr>
          <p:cNvPr id="17" name="Google Shape;252;p6">
            <a:extLst>
              <a:ext uri="{FF2B5EF4-FFF2-40B4-BE49-F238E27FC236}">
                <a16:creationId xmlns:a16="http://schemas.microsoft.com/office/drawing/2014/main" id="{D7C2E1B5-F2C0-4C77-B0F8-CD2F5742D74D}"/>
              </a:ext>
            </a:extLst>
          </p:cNvPr>
          <p:cNvSpPr txBox="1"/>
          <p:nvPr/>
        </p:nvSpPr>
        <p:spPr>
          <a:xfrm>
            <a:off x="154321" y="2733720"/>
            <a:ext cx="1862051" cy="400110"/>
          </a:xfrm>
          <a:prstGeom prst="rect">
            <a:avLst/>
          </a:prstGeom>
          <a:noFill/>
          <a:ln>
            <a:noFill/>
          </a:ln>
        </p:spPr>
        <p:txBody>
          <a:bodyPr spcFirstLastPara="1" wrap="square" lIns="91425" tIns="45700" rIns="91425" bIns="45700" anchor="t" anchorCtr="0">
            <a:spAutoFit/>
          </a:bodyPr>
          <a:lstStyle/>
          <a:p>
            <a:pP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janvier</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18" name="Google Shape;253;p6">
            <a:extLst>
              <a:ext uri="{FF2B5EF4-FFF2-40B4-BE49-F238E27FC236}">
                <a16:creationId xmlns:a16="http://schemas.microsoft.com/office/drawing/2014/main" id="{48C0E178-66EF-40DB-88D8-D96202CCA45F}"/>
              </a:ext>
            </a:extLst>
          </p:cNvPr>
          <p:cNvCxnSpPr/>
          <p:nvPr/>
        </p:nvCxnSpPr>
        <p:spPr>
          <a:xfrm>
            <a:off x="2217908" y="3789827"/>
            <a:ext cx="919200" cy="932100"/>
          </a:xfrm>
          <a:prstGeom prst="straightConnector1">
            <a:avLst/>
          </a:prstGeom>
          <a:noFill/>
          <a:ln w="57150" cap="flat" cmpd="sng">
            <a:solidFill>
              <a:srgbClr val="002060"/>
            </a:solidFill>
            <a:prstDash val="solid"/>
            <a:miter lim="800000"/>
            <a:headEnd type="none" w="sm" len="sm"/>
            <a:tailEnd type="triangle" w="med" len="med"/>
          </a:ln>
        </p:spPr>
      </p:cxnSp>
      <p:cxnSp>
        <p:nvCxnSpPr>
          <p:cNvPr id="19" name="Google Shape;255;p6">
            <a:extLst>
              <a:ext uri="{FF2B5EF4-FFF2-40B4-BE49-F238E27FC236}">
                <a16:creationId xmlns:a16="http://schemas.microsoft.com/office/drawing/2014/main" id="{F55A5E7D-38BB-4CFF-BB9C-B066251BA802}"/>
              </a:ext>
            </a:extLst>
          </p:cNvPr>
          <p:cNvCxnSpPr>
            <a:cxnSpLocks/>
          </p:cNvCxnSpPr>
          <p:nvPr/>
        </p:nvCxnSpPr>
        <p:spPr>
          <a:xfrm>
            <a:off x="2838019" y="3110612"/>
            <a:ext cx="443400" cy="1462500"/>
          </a:xfrm>
          <a:prstGeom prst="straightConnector1">
            <a:avLst/>
          </a:prstGeom>
          <a:noFill/>
          <a:ln w="57150" cap="flat" cmpd="sng">
            <a:solidFill>
              <a:srgbClr val="002060"/>
            </a:solidFill>
            <a:prstDash val="solid"/>
            <a:miter lim="800000"/>
            <a:headEnd type="none" w="sm" len="sm"/>
            <a:tailEnd type="triangle" w="med" len="med"/>
          </a:ln>
        </p:spPr>
      </p:cxnSp>
      <p:sp>
        <p:nvSpPr>
          <p:cNvPr id="20" name="Google Shape;256;p6">
            <a:extLst>
              <a:ext uri="{FF2B5EF4-FFF2-40B4-BE49-F238E27FC236}">
                <a16:creationId xmlns:a16="http://schemas.microsoft.com/office/drawing/2014/main" id="{0CE94B2A-EE47-4772-BE8C-5B51E4B7A245}"/>
              </a:ext>
            </a:extLst>
          </p:cNvPr>
          <p:cNvSpPr txBox="1"/>
          <p:nvPr/>
        </p:nvSpPr>
        <p:spPr>
          <a:xfrm>
            <a:off x="1814238" y="2743071"/>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latin typeface="Century Gothic"/>
                <a:ea typeface="Century Gothic"/>
                <a:cs typeface="Century Gothic"/>
                <a:sym typeface="Century Gothic"/>
              </a:rPr>
              <a:t>mars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pic>
        <p:nvPicPr>
          <p:cNvPr id="21" name="Google Shape;259;p6" descr="A picture containing colorful&#10;&#10;Description automatically generated">
            <a:extLst>
              <a:ext uri="{FF2B5EF4-FFF2-40B4-BE49-F238E27FC236}">
                <a16:creationId xmlns:a16="http://schemas.microsoft.com/office/drawing/2014/main" id="{36CE3DBD-4C39-44A6-9F98-455A2F0AA525}"/>
              </a:ext>
            </a:extLst>
          </p:cNvPr>
          <p:cNvPicPr preferRelativeResize="0"/>
          <p:nvPr/>
        </p:nvPicPr>
        <p:blipFill rotWithShape="1">
          <a:blip r:embed="rId9">
            <a:alphaModFix/>
          </a:blip>
          <a:srcRect r="50000"/>
          <a:stretch/>
        </p:blipFill>
        <p:spPr>
          <a:xfrm rot="-5400000" flipH="1">
            <a:off x="7661421" y="4188499"/>
            <a:ext cx="1695358" cy="2384326"/>
          </a:xfrm>
          <a:prstGeom prst="rect">
            <a:avLst/>
          </a:prstGeom>
          <a:noFill/>
          <a:ln>
            <a:noFill/>
          </a:ln>
        </p:spPr>
      </p:pic>
      <p:cxnSp>
        <p:nvCxnSpPr>
          <p:cNvPr id="22" name="Google Shape;261;p6">
            <a:extLst>
              <a:ext uri="{FF2B5EF4-FFF2-40B4-BE49-F238E27FC236}">
                <a16:creationId xmlns:a16="http://schemas.microsoft.com/office/drawing/2014/main" id="{36D4FFC1-8873-40E5-A48D-7F89666BBE8C}"/>
              </a:ext>
            </a:extLst>
          </p:cNvPr>
          <p:cNvCxnSpPr/>
          <p:nvPr/>
        </p:nvCxnSpPr>
        <p:spPr>
          <a:xfrm flipH="1">
            <a:off x="3464866" y="3728925"/>
            <a:ext cx="54692" cy="858846"/>
          </a:xfrm>
          <a:prstGeom prst="straightConnector1">
            <a:avLst/>
          </a:prstGeom>
          <a:noFill/>
          <a:ln w="57150" cap="flat" cmpd="sng">
            <a:solidFill>
              <a:srgbClr val="002060"/>
            </a:solidFill>
            <a:prstDash val="solid"/>
            <a:miter lim="800000"/>
            <a:headEnd type="none" w="sm" len="sm"/>
            <a:tailEnd type="triangle" w="med" len="med"/>
          </a:ln>
        </p:spPr>
      </p:cxnSp>
      <p:sp>
        <p:nvSpPr>
          <p:cNvPr id="23" name="Google Shape;262;p6">
            <a:extLst>
              <a:ext uri="{FF2B5EF4-FFF2-40B4-BE49-F238E27FC236}">
                <a16:creationId xmlns:a16="http://schemas.microsoft.com/office/drawing/2014/main" id="{F8D47DBA-77D1-4F27-935D-8B0B9C5F6546}"/>
              </a:ext>
            </a:extLst>
          </p:cNvPr>
          <p:cNvSpPr txBox="1"/>
          <p:nvPr/>
        </p:nvSpPr>
        <p:spPr>
          <a:xfrm>
            <a:off x="3273723"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mai</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24" name="Google Shape;263;p6">
            <a:extLst>
              <a:ext uri="{FF2B5EF4-FFF2-40B4-BE49-F238E27FC236}">
                <a16:creationId xmlns:a16="http://schemas.microsoft.com/office/drawing/2014/main" id="{3AFBF8CD-AB81-4CCA-8373-D76BA4E5324F}"/>
              </a:ext>
            </a:extLst>
          </p:cNvPr>
          <p:cNvCxnSpPr/>
          <p:nvPr/>
        </p:nvCxnSpPr>
        <p:spPr>
          <a:xfrm flipH="1">
            <a:off x="3746174" y="3075936"/>
            <a:ext cx="246505" cy="1340106"/>
          </a:xfrm>
          <a:prstGeom prst="straightConnector1">
            <a:avLst/>
          </a:prstGeom>
          <a:noFill/>
          <a:ln w="57150" cap="flat" cmpd="sng">
            <a:solidFill>
              <a:srgbClr val="002060"/>
            </a:solidFill>
            <a:prstDash val="solid"/>
            <a:miter lim="800000"/>
            <a:headEnd type="none" w="sm" len="sm"/>
            <a:tailEnd type="triangle" w="med" len="med"/>
          </a:ln>
        </p:spPr>
      </p:cxnSp>
      <p:cxnSp>
        <p:nvCxnSpPr>
          <p:cNvPr id="25" name="Google Shape;265;p6">
            <a:extLst>
              <a:ext uri="{FF2B5EF4-FFF2-40B4-BE49-F238E27FC236}">
                <a16:creationId xmlns:a16="http://schemas.microsoft.com/office/drawing/2014/main" id="{25DDC730-5AE5-4536-9B3D-E4BF9E662BB5}"/>
              </a:ext>
            </a:extLst>
          </p:cNvPr>
          <p:cNvCxnSpPr/>
          <p:nvPr/>
        </p:nvCxnSpPr>
        <p:spPr>
          <a:xfrm flipH="1">
            <a:off x="3872912" y="3728925"/>
            <a:ext cx="376490" cy="811715"/>
          </a:xfrm>
          <a:prstGeom prst="straightConnector1">
            <a:avLst/>
          </a:prstGeom>
          <a:noFill/>
          <a:ln w="57150" cap="flat" cmpd="sng">
            <a:solidFill>
              <a:srgbClr val="002060"/>
            </a:solidFill>
            <a:prstDash val="solid"/>
            <a:miter lim="800000"/>
            <a:headEnd type="none" w="sm" len="sm"/>
            <a:tailEnd type="triangle" w="med" len="med"/>
          </a:ln>
        </p:spPr>
      </p:cxnSp>
      <p:sp>
        <p:nvSpPr>
          <p:cNvPr id="26" name="Google Shape;266;p6">
            <a:extLst>
              <a:ext uri="{FF2B5EF4-FFF2-40B4-BE49-F238E27FC236}">
                <a16:creationId xmlns:a16="http://schemas.microsoft.com/office/drawing/2014/main" id="{675D6394-544A-4AF8-8709-B16EDD39F938}"/>
              </a:ext>
            </a:extLst>
          </p:cNvPr>
          <p:cNvSpPr txBox="1"/>
          <p:nvPr/>
        </p:nvSpPr>
        <p:spPr>
          <a:xfrm>
            <a:off x="4519464" y="2732393"/>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juillet</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27" name="Google Shape;267;p6">
            <a:extLst>
              <a:ext uri="{FF2B5EF4-FFF2-40B4-BE49-F238E27FC236}">
                <a16:creationId xmlns:a16="http://schemas.microsoft.com/office/drawing/2014/main" id="{FEF2189B-B550-4FFD-963D-2DBA8D4A474E}"/>
              </a:ext>
            </a:extLst>
          </p:cNvPr>
          <p:cNvCxnSpPr/>
          <p:nvPr/>
        </p:nvCxnSpPr>
        <p:spPr>
          <a:xfrm flipH="1">
            <a:off x="4228687" y="3236194"/>
            <a:ext cx="1021041" cy="1357847"/>
          </a:xfrm>
          <a:prstGeom prst="straightConnector1">
            <a:avLst/>
          </a:prstGeom>
          <a:noFill/>
          <a:ln w="57150" cap="flat" cmpd="sng">
            <a:solidFill>
              <a:srgbClr val="002060"/>
            </a:solidFill>
            <a:prstDash val="solid"/>
            <a:miter lim="800000"/>
            <a:headEnd type="none" w="sm" len="sm"/>
            <a:tailEnd type="triangle" w="med" len="med"/>
          </a:ln>
        </p:spPr>
      </p:cxnSp>
      <p:sp>
        <p:nvSpPr>
          <p:cNvPr id="28" name="Google Shape;268;p6">
            <a:extLst>
              <a:ext uri="{FF2B5EF4-FFF2-40B4-BE49-F238E27FC236}">
                <a16:creationId xmlns:a16="http://schemas.microsoft.com/office/drawing/2014/main" id="{F2A08549-3976-46C2-9C2E-A675E501450A}"/>
              </a:ext>
            </a:extLst>
          </p:cNvPr>
          <p:cNvSpPr txBox="1"/>
          <p:nvPr/>
        </p:nvSpPr>
        <p:spPr>
          <a:xfrm>
            <a:off x="6206559" y="2707555"/>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aout</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29" name="Google Shape;269;p6">
            <a:extLst>
              <a:ext uri="{FF2B5EF4-FFF2-40B4-BE49-F238E27FC236}">
                <a16:creationId xmlns:a16="http://schemas.microsoft.com/office/drawing/2014/main" id="{EC47A9E3-2A16-4995-B7F8-7F63E42BCD94}"/>
              </a:ext>
            </a:extLst>
          </p:cNvPr>
          <p:cNvCxnSpPr/>
          <p:nvPr/>
        </p:nvCxnSpPr>
        <p:spPr>
          <a:xfrm>
            <a:off x="7136943" y="3284812"/>
            <a:ext cx="1061387" cy="1225899"/>
          </a:xfrm>
          <a:prstGeom prst="straightConnector1">
            <a:avLst/>
          </a:prstGeom>
          <a:noFill/>
          <a:ln w="57150" cap="flat" cmpd="sng">
            <a:solidFill>
              <a:srgbClr val="002060"/>
            </a:solidFill>
            <a:prstDash val="solid"/>
            <a:miter lim="800000"/>
            <a:headEnd type="none" w="sm" len="sm"/>
            <a:tailEnd type="triangle" w="med" len="med"/>
          </a:ln>
        </p:spPr>
      </p:cxnSp>
      <p:cxnSp>
        <p:nvCxnSpPr>
          <p:cNvPr id="30" name="Google Shape;271;p6">
            <a:extLst>
              <a:ext uri="{FF2B5EF4-FFF2-40B4-BE49-F238E27FC236}">
                <a16:creationId xmlns:a16="http://schemas.microsoft.com/office/drawing/2014/main" id="{758EFDB9-2537-4F43-9495-B6A1E50BE50A}"/>
              </a:ext>
            </a:extLst>
          </p:cNvPr>
          <p:cNvCxnSpPr>
            <a:endCxn id="21" idx="1"/>
          </p:cNvCxnSpPr>
          <p:nvPr/>
        </p:nvCxnSpPr>
        <p:spPr>
          <a:xfrm>
            <a:off x="8377703" y="3509683"/>
            <a:ext cx="131400" cy="1023300"/>
          </a:xfrm>
          <a:prstGeom prst="straightConnector1">
            <a:avLst/>
          </a:prstGeom>
          <a:noFill/>
          <a:ln w="57150" cap="flat" cmpd="sng">
            <a:solidFill>
              <a:srgbClr val="002060"/>
            </a:solidFill>
            <a:prstDash val="solid"/>
            <a:miter lim="800000"/>
            <a:headEnd type="none" w="sm" len="sm"/>
            <a:tailEnd type="triangle" w="med" len="med"/>
          </a:ln>
        </p:spPr>
      </p:cxnSp>
      <p:sp>
        <p:nvSpPr>
          <p:cNvPr id="31" name="Google Shape;272;p6">
            <a:extLst>
              <a:ext uri="{FF2B5EF4-FFF2-40B4-BE49-F238E27FC236}">
                <a16:creationId xmlns:a16="http://schemas.microsoft.com/office/drawing/2014/main" id="{91176F40-E96D-44AC-A8AA-E1E01D4CCFEE}"/>
              </a:ext>
            </a:extLst>
          </p:cNvPr>
          <p:cNvSpPr txBox="1"/>
          <p:nvPr/>
        </p:nvSpPr>
        <p:spPr>
          <a:xfrm>
            <a:off x="8240304"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octobre</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33" name="Google Shape;273;p6">
            <a:extLst>
              <a:ext uri="{FF2B5EF4-FFF2-40B4-BE49-F238E27FC236}">
                <a16:creationId xmlns:a16="http://schemas.microsoft.com/office/drawing/2014/main" id="{0C07E4F7-C150-4FED-861B-078C352CBF39}"/>
              </a:ext>
            </a:extLst>
          </p:cNvPr>
          <p:cNvCxnSpPr>
            <a:stCxn id="31" idx="2"/>
          </p:cNvCxnSpPr>
          <p:nvPr/>
        </p:nvCxnSpPr>
        <p:spPr>
          <a:xfrm flipH="1">
            <a:off x="8748904" y="3075936"/>
            <a:ext cx="492300" cy="1415400"/>
          </a:xfrm>
          <a:prstGeom prst="straightConnector1">
            <a:avLst/>
          </a:prstGeom>
          <a:noFill/>
          <a:ln w="57150" cap="flat" cmpd="sng">
            <a:solidFill>
              <a:srgbClr val="002060"/>
            </a:solidFill>
            <a:prstDash val="solid"/>
            <a:miter lim="800000"/>
            <a:headEnd type="none" w="sm" len="sm"/>
            <a:tailEnd type="triangle" w="med" len="med"/>
          </a:ln>
        </p:spPr>
      </p:cxnSp>
      <p:cxnSp>
        <p:nvCxnSpPr>
          <p:cNvPr id="34" name="Google Shape;275;p6">
            <a:extLst>
              <a:ext uri="{FF2B5EF4-FFF2-40B4-BE49-F238E27FC236}">
                <a16:creationId xmlns:a16="http://schemas.microsoft.com/office/drawing/2014/main" id="{B09CAC31-E7F0-41A0-9AAB-10601F09C338}"/>
              </a:ext>
            </a:extLst>
          </p:cNvPr>
          <p:cNvCxnSpPr/>
          <p:nvPr/>
        </p:nvCxnSpPr>
        <p:spPr>
          <a:xfrm flipH="1">
            <a:off x="8884619" y="3719332"/>
            <a:ext cx="685247" cy="932112"/>
          </a:xfrm>
          <a:prstGeom prst="straightConnector1">
            <a:avLst/>
          </a:prstGeom>
          <a:noFill/>
          <a:ln w="57150" cap="flat" cmpd="sng">
            <a:solidFill>
              <a:srgbClr val="002060"/>
            </a:solidFill>
            <a:prstDash val="solid"/>
            <a:miter lim="800000"/>
            <a:headEnd type="none" w="sm" len="sm"/>
            <a:tailEnd type="triangle" w="med" len="med"/>
          </a:ln>
        </p:spPr>
      </p:cxnSp>
      <p:sp>
        <p:nvSpPr>
          <p:cNvPr id="35" name="Google Shape;276;p6">
            <a:extLst>
              <a:ext uri="{FF2B5EF4-FFF2-40B4-BE49-F238E27FC236}">
                <a16:creationId xmlns:a16="http://schemas.microsoft.com/office/drawing/2014/main" id="{D908A8C3-9207-4FD7-8FC2-0304F11C16C4}"/>
              </a:ext>
            </a:extLst>
          </p:cNvPr>
          <p:cNvSpPr txBox="1"/>
          <p:nvPr/>
        </p:nvSpPr>
        <p:spPr>
          <a:xfrm>
            <a:off x="10085545" y="2768776"/>
            <a:ext cx="2073567" cy="400069"/>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décembre</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36" name="Google Shape;277;p6">
            <a:extLst>
              <a:ext uri="{FF2B5EF4-FFF2-40B4-BE49-F238E27FC236}">
                <a16:creationId xmlns:a16="http://schemas.microsoft.com/office/drawing/2014/main" id="{3480CDC9-599E-4F24-9836-7EA1955CB570}"/>
              </a:ext>
            </a:extLst>
          </p:cNvPr>
          <p:cNvCxnSpPr/>
          <p:nvPr/>
        </p:nvCxnSpPr>
        <p:spPr>
          <a:xfrm flipH="1">
            <a:off x="9151676" y="3232378"/>
            <a:ext cx="1921744" cy="1435459"/>
          </a:xfrm>
          <a:prstGeom prst="straightConnector1">
            <a:avLst/>
          </a:prstGeom>
          <a:noFill/>
          <a:ln w="57150" cap="flat" cmpd="sng">
            <a:solidFill>
              <a:srgbClr val="002060"/>
            </a:solidFill>
            <a:prstDash val="solid"/>
            <a:miter lim="800000"/>
            <a:headEnd type="none" w="sm" len="sm"/>
            <a:tailEnd type="triangle" w="med" len="med"/>
          </a:ln>
        </p:spPr>
      </p:cxnSp>
      <p:sp>
        <p:nvSpPr>
          <p:cNvPr id="37" name="Google Shape;254;p6">
            <a:extLst>
              <a:ext uri="{FF2B5EF4-FFF2-40B4-BE49-F238E27FC236}">
                <a16:creationId xmlns:a16="http://schemas.microsoft.com/office/drawing/2014/main" id="{A23B7530-DAC9-4FF8-8B16-C75A5945763C}"/>
              </a:ext>
            </a:extLst>
          </p:cNvPr>
          <p:cNvSpPr txBox="1"/>
          <p:nvPr/>
        </p:nvSpPr>
        <p:spPr>
          <a:xfrm>
            <a:off x="1152204" y="3343072"/>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février</a:t>
            </a:r>
            <a:endParaRPr sz="2000" kern="0" dirty="0">
              <a:solidFill>
                <a:srgbClr val="1F3864"/>
              </a:solidFill>
              <a:latin typeface="Century Gothic"/>
              <a:ea typeface="Century Gothic"/>
              <a:cs typeface="Century Gothic"/>
              <a:sym typeface="Century Gothic"/>
            </a:endParaRPr>
          </a:p>
        </p:txBody>
      </p:sp>
      <p:sp>
        <p:nvSpPr>
          <p:cNvPr id="38" name="Google Shape;260;p6">
            <a:extLst>
              <a:ext uri="{FF2B5EF4-FFF2-40B4-BE49-F238E27FC236}">
                <a16:creationId xmlns:a16="http://schemas.microsoft.com/office/drawing/2014/main" id="{43AD36AF-F6CB-40E8-96D3-46F5CE242BED}"/>
              </a:ext>
            </a:extLst>
          </p:cNvPr>
          <p:cNvSpPr txBox="1"/>
          <p:nvPr/>
        </p:nvSpPr>
        <p:spPr>
          <a:xfrm>
            <a:off x="2463966" y="331508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avril</a:t>
            </a:r>
            <a:endParaRPr sz="2000" kern="0" dirty="0">
              <a:solidFill>
                <a:srgbClr val="1F3864"/>
              </a:solidFill>
              <a:latin typeface="Century Gothic"/>
              <a:ea typeface="Century Gothic"/>
              <a:cs typeface="Century Gothic"/>
              <a:sym typeface="Century Gothic"/>
            </a:endParaRPr>
          </a:p>
        </p:txBody>
      </p:sp>
      <p:sp>
        <p:nvSpPr>
          <p:cNvPr id="39" name="Google Shape;264;p6">
            <a:extLst>
              <a:ext uri="{FF2B5EF4-FFF2-40B4-BE49-F238E27FC236}">
                <a16:creationId xmlns:a16="http://schemas.microsoft.com/office/drawing/2014/main" id="{34CAEF07-2CB1-4746-A2E5-6CBB6F460446}"/>
              </a:ext>
            </a:extLst>
          </p:cNvPr>
          <p:cNvSpPr txBox="1"/>
          <p:nvPr/>
        </p:nvSpPr>
        <p:spPr>
          <a:xfrm>
            <a:off x="3307382" y="3272577"/>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juin</a:t>
            </a:r>
            <a:endParaRPr sz="2000" kern="0" dirty="0">
              <a:solidFill>
                <a:srgbClr val="1F3864"/>
              </a:solidFill>
              <a:latin typeface="Century Gothic"/>
              <a:ea typeface="Century Gothic"/>
              <a:cs typeface="Century Gothic"/>
              <a:sym typeface="Century Gothic"/>
            </a:endParaRPr>
          </a:p>
        </p:txBody>
      </p:sp>
      <p:sp>
        <p:nvSpPr>
          <p:cNvPr id="40" name="Google Shape;270;p6">
            <a:extLst>
              <a:ext uri="{FF2B5EF4-FFF2-40B4-BE49-F238E27FC236}">
                <a16:creationId xmlns:a16="http://schemas.microsoft.com/office/drawing/2014/main" id="{ECA49EAA-6DBB-4495-A4C6-F9733591EA02}"/>
              </a:ext>
            </a:extLst>
          </p:cNvPr>
          <p:cNvSpPr txBox="1"/>
          <p:nvPr/>
        </p:nvSpPr>
        <p:spPr>
          <a:xfrm>
            <a:off x="7381258" y="309491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septembre</a:t>
            </a:r>
            <a:endParaRPr sz="2000" kern="0" dirty="0">
              <a:solidFill>
                <a:srgbClr val="1F3864"/>
              </a:solidFill>
              <a:latin typeface="Century Gothic"/>
              <a:ea typeface="Century Gothic"/>
              <a:cs typeface="Century Gothic"/>
              <a:sym typeface="Century Gothic"/>
            </a:endParaRPr>
          </a:p>
        </p:txBody>
      </p:sp>
      <p:sp>
        <p:nvSpPr>
          <p:cNvPr id="41" name="Google Shape;274;p6">
            <a:extLst>
              <a:ext uri="{FF2B5EF4-FFF2-40B4-BE49-F238E27FC236}">
                <a16:creationId xmlns:a16="http://schemas.microsoft.com/office/drawing/2014/main" id="{2FEEC16E-1685-45D5-8CD6-597B4B6A73BD}"/>
              </a:ext>
            </a:extLst>
          </p:cNvPr>
          <p:cNvSpPr txBox="1"/>
          <p:nvPr/>
        </p:nvSpPr>
        <p:spPr>
          <a:xfrm>
            <a:off x="9017703" y="3226349"/>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novembre</a:t>
            </a:r>
            <a:endParaRPr sz="2000" kern="0" dirty="0">
              <a:solidFill>
                <a:srgbClr val="1F3864"/>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20" grpId="0"/>
      <p:bldP spid="23" grpId="0"/>
      <p:bldP spid="26" grpId="0"/>
      <p:bldP spid="28" grpId="0"/>
      <p:bldP spid="31" grpId="0"/>
      <p:bldP spid="35" grpId="0"/>
      <p:bldP spid="37" grpId="0"/>
      <p:bldP spid="38" grpId="0"/>
      <p:bldP spid="39" grpId="0"/>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78" y="-42278"/>
            <a:ext cx="914400" cy="914400"/>
          </a:xfrm>
          <a:prstGeom prst="rect">
            <a:avLst/>
          </a:prstGeom>
        </p:spPr>
      </p:pic>
      <p:sp>
        <p:nvSpPr>
          <p:cNvPr id="22" name="Speech Bubble: Rectangle with Corners Rounded 21">
            <a:extLst>
              <a:ext uri="{FF2B5EF4-FFF2-40B4-BE49-F238E27FC236}">
                <a16:creationId xmlns:a16="http://schemas.microsoft.com/office/drawing/2014/main" id="{D21F4A35-5B3A-4F50-B832-5D4552AC1AFF}"/>
              </a:ext>
            </a:extLst>
          </p:cNvPr>
          <p:cNvSpPr/>
          <p:nvPr/>
        </p:nvSpPr>
        <p:spPr>
          <a:xfrm>
            <a:off x="1075888" y="107883"/>
            <a:ext cx="835482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 name="CustomShape 7">
            <a:hlinkClick r:id="" action="ppaction://noaction">
              <a:snd r:embed="rId6" name="T3_W5_4.1.wav"/>
            </a:hlinkClick>
            <a:extLst>
              <a:ext uri="{FF2B5EF4-FFF2-40B4-BE49-F238E27FC236}">
                <a16:creationId xmlns:a16="http://schemas.microsoft.com/office/drawing/2014/main" id="{ADB631A1-56EC-43FC-B334-56A0FB11257A}"/>
              </a:ext>
            </a:extLst>
          </p:cNvPr>
          <p:cNvSpPr/>
          <p:nvPr/>
        </p:nvSpPr>
        <p:spPr>
          <a:xfrm>
            <a:off x="997878" y="187251"/>
            <a:ext cx="818806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1" normalizeH="0" baseline="0" noProof="0" dirty="0">
                <a:ln>
                  <a:noFill/>
                </a:ln>
                <a:solidFill>
                  <a:srgbClr val="002060"/>
                </a:solidFill>
                <a:effectLst/>
                <a:uLnTx/>
                <a:uFillTx/>
                <a:latin typeface="Century Gothic"/>
                <a:ea typeface="Century Gothic"/>
              </a:rPr>
              <a:t>Il y 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combien</a:t>
            </a:r>
            <a:r>
              <a:rPr kumimoji="0" lang="en-GB" sz="2400" b="1" i="0" u="none" strike="noStrike" kern="1200" cap="none" spc="-1" normalizeH="0" baseline="0" noProof="0" dirty="0">
                <a:ln>
                  <a:noFill/>
                </a:ln>
                <a:solidFill>
                  <a:srgbClr val="002060"/>
                </a:solidFill>
                <a:effectLst/>
                <a:uLnTx/>
                <a:uFillTx/>
                <a:latin typeface="Century Gothic"/>
                <a:ea typeface="Century Gothic"/>
              </a:rPr>
              <a:t> de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qu</a:t>
            </a:r>
            <a:r>
              <a:rPr kumimoji="0" lang="en-GB" sz="2400" b="1" i="0" u="none" strike="noStrike" kern="1200" cap="none" spc="-1" normalizeH="0" baseline="0" noProof="0" dirty="0">
                <a:ln>
                  <a:noFill/>
                </a:ln>
                <a:solidFill>
                  <a:srgbClr val="002060"/>
                </a:solidFill>
                <a:effectLst/>
                <a:uLnTx/>
                <a:uFillTx/>
                <a:latin typeface="Century Gothic"/>
                <a:ea typeface="Century Gothic"/>
              </a:rPr>
              <a:t>] dans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chaque</a:t>
            </a:r>
            <a:r>
              <a:rPr kumimoji="0" lang="en-GB" sz="2400" b="1" i="0" u="none" strike="noStrike" kern="1200" cap="none" spc="-1" normalizeH="0" baseline="0" noProof="0" dirty="0">
                <a:ln>
                  <a:noFill/>
                </a:ln>
                <a:solidFill>
                  <a:srgbClr val="002060"/>
                </a:solidFill>
                <a:effectLst/>
                <a:uLnTx/>
                <a:uFillTx/>
                <a:latin typeface="Century Gothic"/>
                <a:ea typeface="Century Gothic"/>
              </a:rPr>
              <a:t> phrase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5" name="CustomShape 23">
            <a:hlinkClick r:id="" action="ppaction://noaction">
              <a:snd r:embed="rId7" name="T3_W5_4.2.wav"/>
            </a:hlinkClick>
            <a:extLst>
              <a:ext uri="{FF2B5EF4-FFF2-40B4-BE49-F238E27FC236}">
                <a16:creationId xmlns:a16="http://schemas.microsoft.com/office/drawing/2014/main" id="{48049F1C-AFA7-4B4C-8E03-5B844D47231C}"/>
              </a:ext>
            </a:extLst>
          </p:cNvPr>
          <p:cNvSpPr/>
          <p:nvPr/>
        </p:nvSpPr>
        <p:spPr>
          <a:xfrm>
            <a:off x="291315" y="141572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8" name="T3_W5_4.3.wav"/>
            </a:hlinkClick>
            <a:extLst>
              <a:ext uri="{FF2B5EF4-FFF2-40B4-BE49-F238E27FC236}">
                <a16:creationId xmlns:a16="http://schemas.microsoft.com/office/drawing/2014/main" id="{D7EC1C62-4BDF-4C12-8B0A-C4FBC2E1E322}"/>
              </a:ext>
            </a:extLst>
          </p:cNvPr>
          <p:cNvSpPr/>
          <p:nvPr/>
        </p:nvSpPr>
        <p:spPr>
          <a:xfrm>
            <a:off x="291315" y="242100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9" name="T3_W5_4.4.wav"/>
            </a:hlinkClick>
            <a:extLst>
              <a:ext uri="{FF2B5EF4-FFF2-40B4-BE49-F238E27FC236}">
                <a16:creationId xmlns:a16="http://schemas.microsoft.com/office/drawing/2014/main" id="{DDCFB24A-4E9D-4318-82EA-2D4B5E58508F}"/>
              </a:ext>
            </a:extLst>
          </p:cNvPr>
          <p:cNvSpPr/>
          <p:nvPr/>
        </p:nvSpPr>
        <p:spPr>
          <a:xfrm>
            <a:off x="294283" y="3394918"/>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0" name="T3_W5_4.5.wav"/>
            </a:hlinkClick>
            <a:extLst>
              <a:ext uri="{FF2B5EF4-FFF2-40B4-BE49-F238E27FC236}">
                <a16:creationId xmlns:a16="http://schemas.microsoft.com/office/drawing/2014/main" id="{857946AA-3F8D-4757-A425-B1D6963067A8}"/>
              </a:ext>
            </a:extLst>
          </p:cNvPr>
          <p:cNvSpPr/>
          <p:nvPr/>
        </p:nvSpPr>
        <p:spPr>
          <a:xfrm>
            <a:off x="291315" y="453378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1" name="T3_W5_4.6.wav"/>
            </a:hlinkClick>
            <a:extLst>
              <a:ext uri="{FF2B5EF4-FFF2-40B4-BE49-F238E27FC236}">
                <a16:creationId xmlns:a16="http://schemas.microsoft.com/office/drawing/2014/main" id="{549BB894-C51B-4921-9BBB-2693A4480356}"/>
              </a:ext>
            </a:extLst>
          </p:cNvPr>
          <p:cNvSpPr/>
          <p:nvPr/>
        </p:nvSpPr>
        <p:spPr>
          <a:xfrm>
            <a:off x="291315" y="5672644"/>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EECB509-9182-462B-99FF-7B9327407E42}"/>
              </a:ext>
            </a:extLst>
          </p:cNvPr>
          <p:cNvSpPr txBox="1"/>
          <p:nvPr/>
        </p:nvSpPr>
        <p:spPr>
          <a:xfrm>
            <a:off x="1961687" y="1404366"/>
            <a:ext cx="8354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Domini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 a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atre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estions.</a:t>
            </a:r>
          </a:p>
        </p:txBody>
      </p:sp>
      <p:sp>
        <p:nvSpPr>
          <p:cNvPr id="3" name="TextBox 2">
            <a:extLst>
              <a:ext uri="{FF2B5EF4-FFF2-40B4-BE49-F238E27FC236}">
                <a16:creationId xmlns:a16="http://schemas.microsoft.com/office/drawing/2014/main" id="{704593BD-E87A-4D19-89D2-135D042C2BD2}"/>
              </a:ext>
            </a:extLst>
          </p:cNvPr>
          <p:cNvSpPr txBox="1"/>
          <p:nvPr/>
        </p:nvSpPr>
        <p:spPr>
          <a:xfrm>
            <a:off x="877330" y="1384951"/>
            <a:ext cx="914399" cy="523220"/>
          </a:xfrm>
          <a:prstGeom prst="rect">
            <a:avLst/>
          </a:prstGeom>
          <a:solidFill>
            <a:srgbClr val="EFF9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a:t>
            </a:r>
          </a:p>
        </p:txBody>
      </p:sp>
      <p:sp>
        <p:nvSpPr>
          <p:cNvPr id="47" name="TextBox 46">
            <a:extLst>
              <a:ext uri="{FF2B5EF4-FFF2-40B4-BE49-F238E27FC236}">
                <a16:creationId xmlns:a16="http://schemas.microsoft.com/office/drawing/2014/main" id="{E4356A97-4642-4BD5-8F06-CC70A7242C43}"/>
              </a:ext>
            </a:extLst>
          </p:cNvPr>
          <p:cNvSpPr txBox="1"/>
          <p:nvPr/>
        </p:nvSpPr>
        <p:spPr>
          <a:xfrm>
            <a:off x="1961687" y="2440415"/>
            <a:ext cx="8354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Jac</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préfère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la musi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 pop.</a:t>
            </a:r>
          </a:p>
        </p:txBody>
      </p:sp>
      <p:sp>
        <p:nvSpPr>
          <p:cNvPr id="48" name="TextBox 47">
            <a:extLst>
              <a:ext uri="{FF2B5EF4-FFF2-40B4-BE49-F238E27FC236}">
                <a16:creationId xmlns:a16="http://schemas.microsoft.com/office/drawing/2014/main" id="{74F90D80-7426-4278-8C50-440B36C43DE2}"/>
              </a:ext>
            </a:extLst>
          </p:cNvPr>
          <p:cNvSpPr txBox="1"/>
          <p:nvPr/>
        </p:nvSpPr>
        <p:spPr>
          <a:xfrm>
            <a:off x="877330" y="2421000"/>
            <a:ext cx="914399" cy="523220"/>
          </a:xfrm>
          <a:prstGeom prst="rect">
            <a:avLst/>
          </a:prstGeom>
          <a:solidFill>
            <a:srgbClr val="EFF9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a:t>
            </a:r>
          </a:p>
        </p:txBody>
      </p:sp>
      <p:sp>
        <p:nvSpPr>
          <p:cNvPr id="49" name="TextBox 48">
            <a:extLst>
              <a:ext uri="{FF2B5EF4-FFF2-40B4-BE49-F238E27FC236}">
                <a16:creationId xmlns:a16="http://schemas.microsoft.com/office/drawing/2014/main" id="{A8947103-D24A-4B88-9609-B7B2943A13CC}"/>
              </a:ext>
            </a:extLst>
          </p:cNvPr>
          <p:cNvSpPr txBox="1"/>
          <p:nvPr/>
        </p:nvSpPr>
        <p:spPr>
          <a:xfrm>
            <a:off x="1961687" y="3409976"/>
            <a:ext cx="8354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Véroni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 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uni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50" name="TextBox 49">
            <a:extLst>
              <a:ext uri="{FF2B5EF4-FFF2-40B4-BE49-F238E27FC236}">
                <a16:creationId xmlns:a16="http://schemas.microsoft.com/office/drawing/2014/main" id="{BCBBACDA-2A9E-4EFB-8392-B6C979EB7851}"/>
              </a:ext>
            </a:extLst>
          </p:cNvPr>
          <p:cNvSpPr txBox="1"/>
          <p:nvPr/>
        </p:nvSpPr>
        <p:spPr>
          <a:xfrm>
            <a:off x="877330" y="3390561"/>
            <a:ext cx="914399" cy="523220"/>
          </a:xfrm>
          <a:prstGeom prst="rect">
            <a:avLst/>
          </a:prstGeom>
          <a:solidFill>
            <a:srgbClr val="EFF9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a:t>
            </a:r>
          </a:p>
        </p:txBody>
      </p:sp>
      <p:sp>
        <p:nvSpPr>
          <p:cNvPr id="51" name="TextBox 50">
            <a:extLst>
              <a:ext uri="{FF2B5EF4-FFF2-40B4-BE49-F238E27FC236}">
                <a16:creationId xmlns:a16="http://schemas.microsoft.com/office/drawing/2014/main" id="{FF83A54A-5829-4C61-AD25-0DBC945268E7}"/>
              </a:ext>
            </a:extLst>
          </p:cNvPr>
          <p:cNvSpPr txBox="1"/>
          <p:nvPr/>
        </p:nvSpPr>
        <p:spPr>
          <a:xfrm>
            <a:off x="1961687" y="4553196"/>
            <a:ext cx="8354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Moni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 prati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gymnasti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cha</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jour.</a:t>
            </a:r>
          </a:p>
        </p:txBody>
      </p:sp>
      <p:sp>
        <p:nvSpPr>
          <p:cNvPr id="52" name="TextBox 51">
            <a:extLst>
              <a:ext uri="{FF2B5EF4-FFF2-40B4-BE49-F238E27FC236}">
                <a16:creationId xmlns:a16="http://schemas.microsoft.com/office/drawing/2014/main" id="{D82A58EF-1FFC-4DDF-8BB6-B618CD131614}"/>
              </a:ext>
            </a:extLst>
          </p:cNvPr>
          <p:cNvSpPr txBox="1"/>
          <p:nvPr/>
        </p:nvSpPr>
        <p:spPr>
          <a:xfrm>
            <a:off x="877329" y="4533781"/>
            <a:ext cx="914400" cy="523220"/>
          </a:xfrm>
          <a:prstGeom prst="rect">
            <a:avLst/>
          </a:prstGeom>
          <a:solidFill>
            <a:srgbClr val="EFF9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a:t>
            </a:r>
          </a:p>
        </p:txBody>
      </p:sp>
      <p:sp>
        <p:nvSpPr>
          <p:cNvPr id="58" name="TextBox 57">
            <a:extLst>
              <a:ext uri="{FF2B5EF4-FFF2-40B4-BE49-F238E27FC236}">
                <a16:creationId xmlns:a16="http://schemas.microsoft.com/office/drawing/2014/main" id="{CA265068-AC60-49B7-8865-B331226CEFEB}"/>
              </a:ext>
            </a:extLst>
          </p:cNvPr>
          <p:cNvSpPr txBox="1"/>
          <p:nvPr/>
        </p:nvSpPr>
        <p:spPr>
          <a:xfrm>
            <a:off x="1961687" y="5630504"/>
            <a:ext cx="8354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Madame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pétan</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9" name="TextBox 58">
            <a:extLst>
              <a:ext uri="{FF2B5EF4-FFF2-40B4-BE49-F238E27FC236}">
                <a16:creationId xmlns:a16="http://schemas.microsoft.com/office/drawing/2014/main" id="{85566C3F-1A86-4EA3-8ACA-9B597A37B6E9}"/>
              </a:ext>
            </a:extLst>
          </p:cNvPr>
          <p:cNvSpPr txBox="1"/>
          <p:nvPr/>
        </p:nvSpPr>
        <p:spPr>
          <a:xfrm>
            <a:off x="877330" y="5611089"/>
            <a:ext cx="914399" cy="523220"/>
          </a:xfrm>
          <a:prstGeom prst="rect">
            <a:avLst/>
          </a:prstGeom>
          <a:solidFill>
            <a:srgbClr val="EFF9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27306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7" grpId="0"/>
      <p:bldP spid="48" grpId="0" animBg="1"/>
      <p:bldP spid="49" grpId="0"/>
      <p:bldP spid="50" grpId="0" animBg="1"/>
      <p:bldP spid="51" grpId="0"/>
      <p:bldP spid="52" grpId="0" animBg="1"/>
      <p:bldP spid="58" grpId="0"/>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Century Gothic"/>
              </a:rPr>
              <a:t>Les </a:t>
            </a:r>
            <a:r>
              <a:rPr kumimoji="0" lang="en-GB" sz="3600" b="1" i="0" u="none" strike="noStrike" kern="1200" cap="none" spc="-1" normalizeH="0" baseline="0" noProof="0" dirty="0" err="1">
                <a:ln>
                  <a:noFill/>
                </a:ln>
                <a:solidFill>
                  <a:srgbClr val="002060"/>
                </a:solidFill>
                <a:effectLst/>
                <a:uLnTx/>
                <a:uFillTx/>
                <a:latin typeface="Century gothic"/>
                <a:ea typeface="Century Gothic"/>
              </a:rPr>
              <a:t>mois</a:t>
            </a:r>
            <a:endParaRPr kumimoji="0" lang="en-GB" sz="36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4" name="Picture 13">
            <a:extLst>
              <a:ext uri="{FF2B5EF4-FFF2-40B4-BE49-F238E27FC236}">
                <a16:creationId xmlns:a16="http://schemas.microsoft.com/office/drawing/2014/main" id="{8E7B920D-2B4A-4377-850B-E8FBF3A71CDA}"/>
              </a:ext>
            </a:extLst>
          </p:cNvPr>
          <p:cNvPicPr>
            <a:picLocks noChangeAspect="1"/>
          </p:cNvPicPr>
          <p:nvPr/>
        </p:nvPicPr>
        <p:blipFill>
          <a:blip r:embed="rId5"/>
          <a:stretch>
            <a:fillRect/>
          </a:stretch>
        </p:blipFill>
        <p:spPr>
          <a:xfrm>
            <a:off x="2398496" y="1782245"/>
            <a:ext cx="1462354" cy="1587699"/>
          </a:xfrm>
          <a:prstGeom prst="rect">
            <a:avLst/>
          </a:prstGeom>
        </p:spPr>
      </p:pic>
      <p:pic>
        <p:nvPicPr>
          <p:cNvPr id="15" name="Picture 14">
            <a:extLst>
              <a:ext uri="{FF2B5EF4-FFF2-40B4-BE49-F238E27FC236}">
                <a16:creationId xmlns:a16="http://schemas.microsoft.com/office/drawing/2014/main" id="{E344D5BE-A92D-4B03-AAC3-6DF73F7BF28B}"/>
              </a:ext>
            </a:extLst>
          </p:cNvPr>
          <p:cNvPicPr>
            <a:picLocks noChangeAspect="1"/>
          </p:cNvPicPr>
          <p:nvPr/>
        </p:nvPicPr>
        <p:blipFill>
          <a:blip r:embed="rId6"/>
          <a:stretch>
            <a:fillRect/>
          </a:stretch>
        </p:blipFill>
        <p:spPr>
          <a:xfrm>
            <a:off x="4526884" y="1733888"/>
            <a:ext cx="818709" cy="1599776"/>
          </a:xfrm>
          <a:prstGeom prst="rect">
            <a:avLst/>
          </a:prstGeom>
        </p:spPr>
      </p:pic>
      <p:pic>
        <p:nvPicPr>
          <p:cNvPr id="16" name="Picture 15">
            <a:extLst>
              <a:ext uri="{FF2B5EF4-FFF2-40B4-BE49-F238E27FC236}">
                <a16:creationId xmlns:a16="http://schemas.microsoft.com/office/drawing/2014/main" id="{BD1B84C0-5CAF-4E23-B49C-B90067EC368D}"/>
              </a:ext>
            </a:extLst>
          </p:cNvPr>
          <p:cNvPicPr>
            <a:picLocks noChangeAspect="1"/>
          </p:cNvPicPr>
          <p:nvPr/>
        </p:nvPicPr>
        <p:blipFill>
          <a:blip r:embed="rId7"/>
          <a:stretch>
            <a:fillRect/>
          </a:stretch>
        </p:blipFill>
        <p:spPr>
          <a:xfrm>
            <a:off x="10216926" y="4627718"/>
            <a:ext cx="1560711" cy="1676545"/>
          </a:xfrm>
          <a:prstGeom prst="rect">
            <a:avLst/>
          </a:prstGeom>
        </p:spPr>
      </p:pic>
      <p:pic>
        <p:nvPicPr>
          <p:cNvPr id="17" name="Picture 16">
            <a:extLst>
              <a:ext uri="{FF2B5EF4-FFF2-40B4-BE49-F238E27FC236}">
                <a16:creationId xmlns:a16="http://schemas.microsoft.com/office/drawing/2014/main" id="{110B53E8-37DE-49EA-8A10-C2A10007CA63}"/>
              </a:ext>
            </a:extLst>
          </p:cNvPr>
          <p:cNvPicPr>
            <a:picLocks noChangeAspect="1"/>
          </p:cNvPicPr>
          <p:nvPr/>
        </p:nvPicPr>
        <p:blipFill>
          <a:blip r:embed="rId8"/>
          <a:stretch>
            <a:fillRect/>
          </a:stretch>
        </p:blipFill>
        <p:spPr>
          <a:xfrm>
            <a:off x="3483453" y="4934092"/>
            <a:ext cx="2256161" cy="1345680"/>
          </a:xfrm>
          <a:prstGeom prst="rect">
            <a:avLst/>
          </a:prstGeom>
        </p:spPr>
      </p:pic>
      <p:pic>
        <p:nvPicPr>
          <p:cNvPr id="18" name="Picture 17">
            <a:extLst>
              <a:ext uri="{FF2B5EF4-FFF2-40B4-BE49-F238E27FC236}">
                <a16:creationId xmlns:a16="http://schemas.microsoft.com/office/drawing/2014/main" id="{613DF775-5154-425F-94EA-2C83F4237FFD}"/>
              </a:ext>
            </a:extLst>
          </p:cNvPr>
          <p:cNvPicPr>
            <a:picLocks noChangeAspect="1"/>
          </p:cNvPicPr>
          <p:nvPr/>
        </p:nvPicPr>
        <p:blipFill>
          <a:blip r:embed="rId9"/>
          <a:stretch>
            <a:fillRect/>
          </a:stretch>
        </p:blipFill>
        <p:spPr>
          <a:xfrm>
            <a:off x="1690071" y="4797500"/>
            <a:ext cx="1682642" cy="1402202"/>
          </a:xfrm>
          <a:prstGeom prst="rect">
            <a:avLst/>
          </a:prstGeom>
        </p:spPr>
      </p:pic>
      <p:pic>
        <p:nvPicPr>
          <p:cNvPr id="19" name="Picture 18">
            <a:extLst>
              <a:ext uri="{FF2B5EF4-FFF2-40B4-BE49-F238E27FC236}">
                <a16:creationId xmlns:a16="http://schemas.microsoft.com/office/drawing/2014/main" id="{47268FCD-7D8F-4FFD-82A5-87AF000E6C2F}"/>
              </a:ext>
            </a:extLst>
          </p:cNvPr>
          <p:cNvPicPr>
            <a:picLocks noChangeAspect="1"/>
          </p:cNvPicPr>
          <p:nvPr/>
        </p:nvPicPr>
        <p:blipFill>
          <a:blip r:embed="rId10"/>
          <a:stretch>
            <a:fillRect/>
          </a:stretch>
        </p:blipFill>
        <p:spPr>
          <a:xfrm>
            <a:off x="6170994" y="4780071"/>
            <a:ext cx="1413424" cy="1391845"/>
          </a:xfrm>
          <a:prstGeom prst="rect">
            <a:avLst/>
          </a:prstGeom>
        </p:spPr>
      </p:pic>
      <p:grpSp>
        <p:nvGrpSpPr>
          <p:cNvPr id="20" name="Group 19">
            <a:extLst>
              <a:ext uri="{FF2B5EF4-FFF2-40B4-BE49-F238E27FC236}">
                <a16:creationId xmlns:a16="http://schemas.microsoft.com/office/drawing/2014/main" id="{694FE969-413B-4EB1-A7A5-F887EFC4281F}"/>
              </a:ext>
            </a:extLst>
          </p:cNvPr>
          <p:cNvGrpSpPr/>
          <p:nvPr/>
        </p:nvGrpSpPr>
        <p:grpSpPr>
          <a:xfrm>
            <a:off x="8051000" y="4820595"/>
            <a:ext cx="1507074" cy="1472428"/>
            <a:chOff x="7486412" y="4912407"/>
            <a:chExt cx="1507074" cy="1472428"/>
          </a:xfrm>
        </p:grpSpPr>
        <p:pic>
          <p:nvPicPr>
            <p:cNvPr id="21" name="Picture 20">
              <a:extLst>
                <a:ext uri="{FF2B5EF4-FFF2-40B4-BE49-F238E27FC236}">
                  <a16:creationId xmlns:a16="http://schemas.microsoft.com/office/drawing/2014/main" id="{B4C0C660-438D-4A49-95A9-D0DB7862A4AC}"/>
                </a:ext>
              </a:extLst>
            </p:cNvPr>
            <p:cNvPicPr>
              <a:picLocks noChangeAspect="1"/>
            </p:cNvPicPr>
            <p:nvPr/>
          </p:nvPicPr>
          <p:blipFill>
            <a:blip r:embed="rId11"/>
            <a:stretch>
              <a:fillRect/>
            </a:stretch>
          </p:blipFill>
          <p:spPr>
            <a:xfrm>
              <a:off x="7486412" y="4912407"/>
              <a:ext cx="1507074" cy="1472428"/>
            </a:xfrm>
            <a:prstGeom prst="rect">
              <a:avLst/>
            </a:prstGeom>
          </p:spPr>
        </p:pic>
        <p:pic>
          <p:nvPicPr>
            <p:cNvPr id="22" name="Picture 21">
              <a:extLst>
                <a:ext uri="{FF2B5EF4-FFF2-40B4-BE49-F238E27FC236}">
                  <a16:creationId xmlns:a16="http://schemas.microsoft.com/office/drawing/2014/main" id="{EEA306DA-9424-4D39-906D-15A7641F1BFE}"/>
                </a:ext>
              </a:extLst>
            </p:cNvPr>
            <p:cNvPicPr>
              <a:picLocks noChangeAspect="1"/>
            </p:cNvPicPr>
            <p:nvPr/>
          </p:nvPicPr>
          <p:blipFill>
            <a:blip r:embed="rId12"/>
            <a:stretch>
              <a:fillRect/>
            </a:stretch>
          </p:blipFill>
          <p:spPr>
            <a:xfrm rot="2465948">
              <a:off x="7609714" y="5281799"/>
              <a:ext cx="529732" cy="1059464"/>
            </a:xfrm>
            <a:prstGeom prst="rect">
              <a:avLst/>
            </a:prstGeom>
          </p:spPr>
        </p:pic>
      </p:grpSp>
      <p:pic>
        <p:nvPicPr>
          <p:cNvPr id="23" name="Picture 22">
            <a:extLst>
              <a:ext uri="{FF2B5EF4-FFF2-40B4-BE49-F238E27FC236}">
                <a16:creationId xmlns:a16="http://schemas.microsoft.com/office/drawing/2014/main" id="{BB275333-7813-4DF6-B832-0AD169833444}"/>
              </a:ext>
            </a:extLst>
          </p:cNvPr>
          <p:cNvPicPr>
            <a:picLocks noChangeAspect="1"/>
          </p:cNvPicPr>
          <p:nvPr/>
        </p:nvPicPr>
        <p:blipFill>
          <a:blip r:embed="rId13"/>
          <a:stretch>
            <a:fillRect/>
          </a:stretch>
        </p:blipFill>
        <p:spPr>
          <a:xfrm>
            <a:off x="10162802" y="2075144"/>
            <a:ext cx="1920526" cy="1200329"/>
          </a:xfrm>
          <a:prstGeom prst="rect">
            <a:avLst/>
          </a:prstGeom>
        </p:spPr>
      </p:pic>
      <p:sp>
        <p:nvSpPr>
          <p:cNvPr id="24" name="TextBox 23">
            <a:extLst>
              <a:ext uri="{FF2B5EF4-FFF2-40B4-BE49-F238E27FC236}">
                <a16:creationId xmlns:a16="http://schemas.microsoft.com/office/drawing/2014/main" id="{17A7D293-2DF8-44CB-AD72-4730E143B494}"/>
              </a:ext>
            </a:extLst>
          </p:cNvPr>
          <p:cNvSpPr txBox="1"/>
          <p:nvPr/>
        </p:nvSpPr>
        <p:spPr>
          <a:xfrm>
            <a:off x="148292" y="3448475"/>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err="1">
                <a:solidFill>
                  <a:srgbClr val="002060"/>
                </a:solidFill>
                <a:latin typeface="Century Gothic" panose="020B0502020202020204" pitchFamily="34" charset="0"/>
              </a:rPr>
              <a:t>janvier</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9647DE6-C3B2-494C-96F3-F89244683008}"/>
              </a:ext>
            </a:extLst>
          </p:cNvPr>
          <p:cNvSpPr txBox="1"/>
          <p:nvPr/>
        </p:nvSpPr>
        <p:spPr>
          <a:xfrm>
            <a:off x="2288352" y="3448900"/>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février</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BF05512-ADCD-4605-BFAB-4B6B73C28B85}"/>
              </a:ext>
            </a:extLst>
          </p:cNvPr>
          <p:cNvSpPr txBox="1"/>
          <p:nvPr/>
        </p:nvSpPr>
        <p:spPr>
          <a:xfrm>
            <a:off x="4133465" y="3448651"/>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A6C562F-E32D-4737-8FB2-A3C6F61D47FD}"/>
              </a:ext>
            </a:extLst>
          </p:cNvPr>
          <p:cNvSpPr txBox="1"/>
          <p:nvPr/>
        </p:nvSpPr>
        <p:spPr>
          <a:xfrm>
            <a:off x="5957742" y="3448474"/>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avril</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FDADF7A-99B4-43A7-A006-B767A2E12AF6}"/>
              </a:ext>
            </a:extLst>
          </p:cNvPr>
          <p:cNvSpPr txBox="1"/>
          <p:nvPr/>
        </p:nvSpPr>
        <p:spPr>
          <a:xfrm>
            <a:off x="8101300" y="3448474"/>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m</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1DCB0DC-4409-4A6A-AEA0-903A63972A7C}"/>
              </a:ext>
            </a:extLst>
          </p:cNvPr>
          <p:cNvSpPr txBox="1"/>
          <p:nvPr/>
        </p:nvSpPr>
        <p:spPr>
          <a:xfrm>
            <a:off x="10197537" y="3510493"/>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juin</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65A2115-E7A8-4372-85F7-76503301A021}"/>
              </a:ext>
            </a:extLst>
          </p:cNvPr>
          <p:cNvSpPr txBox="1"/>
          <p:nvPr/>
        </p:nvSpPr>
        <p:spPr>
          <a:xfrm>
            <a:off x="187135" y="6200657"/>
            <a:ext cx="126811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juillet</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5CEC9C0-6B13-4918-80EF-202FFDC7C38E}"/>
              </a:ext>
            </a:extLst>
          </p:cNvPr>
          <p:cNvSpPr txBox="1"/>
          <p:nvPr/>
        </p:nvSpPr>
        <p:spPr>
          <a:xfrm>
            <a:off x="1465412" y="6200655"/>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aout</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6D6C400-141D-49D6-ACD0-ED8DF3DF9C6C}"/>
              </a:ext>
            </a:extLst>
          </p:cNvPr>
          <p:cNvSpPr txBox="1"/>
          <p:nvPr/>
        </p:nvSpPr>
        <p:spPr>
          <a:xfrm>
            <a:off x="3070835" y="6210427"/>
            <a:ext cx="27646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septembre</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14BB362-2FE8-4598-9817-1D64DAA36792}"/>
              </a:ext>
            </a:extLst>
          </p:cNvPr>
          <p:cNvSpPr txBox="1"/>
          <p:nvPr/>
        </p:nvSpPr>
        <p:spPr>
          <a:xfrm>
            <a:off x="5758271" y="6198629"/>
            <a:ext cx="196330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octobre</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2FB86A2-603C-4BBF-ACE6-F211414DC0EB}"/>
              </a:ext>
            </a:extLst>
          </p:cNvPr>
          <p:cNvSpPr txBox="1"/>
          <p:nvPr/>
        </p:nvSpPr>
        <p:spPr>
          <a:xfrm>
            <a:off x="7653896" y="6198629"/>
            <a:ext cx="234960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novembre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09DD21A-AADC-4FF8-98AA-9364F7F229D9}"/>
              </a:ext>
            </a:extLst>
          </p:cNvPr>
          <p:cNvSpPr txBox="1"/>
          <p:nvPr/>
        </p:nvSpPr>
        <p:spPr>
          <a:xfrm>
            <a:off x="9756394" y="6210427"/>
            <a:ext cx="27646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décembre</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0E45ABD7-F59F-48E0-945F-A030D083F362}"/>
              </a:ext>
            </a:extLst>
          </p:cNvPr>
          <p:cNvPicPr>
            <a:picLocks noChangeAspect="1"/>
          </p:cNvPicPr>
          <p:nvPr/>
        </p:nvPicPr>
        <p:blipFill>
          <a:blip r:embed="rId14"/>
          <a:stretch>
            <a:fillRect/>
          </a:stretch>
        </p:blipFill>
        <p:spPr>
          <a:xfrm>
            <a:off x="30813" y="4881384"/>
            <a:ext cx="1548518" cy="1329043"/>
          </a:xfrm>
          <a:prstGeom prst="rect">
            <a:avLst/>
          </a:prstGeom>
        </p:spPr>
      </p:pic>
      <p:pic>
        <p:nvPicPr>
          <p:cNvPr id="38" name="Picture 37">
            <a:extLst>
              <a:ext uri="{FF2B5EF4-FFF2-40B4-BE49-F238E27FC236}">
                <a16:creationId xmlns:a16="http://schemas.microsoft.com/office/drawing/2014/main" id="{425F3FA1-8313-4154-B323-0B2C39E8986C}"/>
              </a:ext>
            </a:extLst>
          </p:cNvPr>
          <p:cNvPicPr>
            <a:picLocks noChangeAspect="1"/>
          </p:cNvPicPr>
          <p:nvPr/>
        </p:nvPicPr>
        <p:blipFill>
          <a:blip r:embed="rId15"/>
          <a:stretch>
            <a:fillRect/>
          </a:stretch>
        </p:blipFill>
        <p:spPr>
          <a:xfrm>
            <a:off x="6096098" y="1707733"/>
            <a:ext cx="1544286" cy="1881925"/>
          </a:xfrm>
          <a:prstGeom prst="rect">
            <a:avLst/>
          </a:prstGeom>
        </p:spPr>
      </p:pic>
      <p:pic>
        <p:nvPicPr>
          <p:cNvPr id="39" name="Picture 38">
            <a:extLst>
              <a:ext uri="{FF2B5EF4-FFF2-40B4-BE49-F238E27FC236}">
                <a16:creationId xmlns:a16="http://schemas.microsoft.com/office/drawing/2014/main" id="{13C10D1B-613B-4432-8D11-EA7202A19378}"/>
              </a:ext>
            </a:extLst>
          </p:cNvPr>
          <p:cNvPicPr>
            <a:picLocks noChangeAspect="1"/>
          </p:cNvPicPr>
          <p:nvPr/>
        </p:nvPicPr>
        <p:blipFill>
          <a:blip r:embed="rId16"/>
          <a:stretch>
            <a:fillRect/>
          </a:stretch>
        </p:blipFill>
        <p:spPr>
          <a:xfrm>
            <a:off x="7752917" y="2211861"/>
            <a:ext cx="2293225" cy="1146613"/>
          </a:xfrm>
          <a:prstGeom prst="rect">
            <a:avLst/>
          </a:prstGeom>
        </p:spPr>
      </p:pic>
      <p:grpSp>
        <p:nvGrpSpPr>
          <p:cNvPr id="40" name="Group 39">
            <a:extLst>
              <a:ext uri="{FF2B5EF4-FFF2-40B4-BE49-F238E27FC236}">
                <a16:creationId xmlns:a16="http://schemas.microsoft.com/office/drawing/2014/main" id="{26BFA4C6-FFC3-44A6-9327-EE502FCB57A9}"/>
              </a:ext>
            </a:extLst>
          </p:cNvPr>
          <p:cNvGrpSpPr/>
          <p:nvPr/>
        </p:nvGrpSpPr>
        <p:grpSpPr>
          <a:xfrm>
            <a:off x="237553" y="2019886"/>
            <a:ext cx="2156749" cy="1159124"/>
            <a:chOff x="1267929" y="2127636"/>
            <a:chExt cx="4317700" cy="1965369"/>
          </a:xfrm>
        </p:grpSpPr>
        <p:pic>
          <p:nvPicPr>
            <p:cNvPr id="41" name="Picture 6" descr="Antecedentes, Azul, Frío">
              <a:extLst>
                <a:ext uri="{FF2B5EF4-FFF2-40B4-BE49-F238E27FC236}">
                  <a16:creationId xmlns:a16="http://schemas.microsoft.com/office/drawing/2014/main" id="{6F7DBBED-13EB-419B-A404-2103BD4130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Reyes Magos, Flat Design, Reyes, Melchor">
              <a:extLst>
                <a:ext uri="{FF2B5EF4-FFF2-40B4-BE49-F238E27FC236}">
                  <a16:creationId xmlns:a16="http://schemas.microsoft.com/office/drawing/2014/main" id="{28983ADE-F9FB-40C1-8CAE-B9683A9FA2C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Speech Bubble: Rectangle with Corners Rounded 42">
            <a:extLst>
              <a:ext uri="{FF2B5EF4-FFF2-40B4-BE49-F238E27FC236}">
                <a16:creationId xmlns:a16="http://schemas.microsoft.com/office/drawing/2014/main" id="{B1F93FBF-A2C1-401F-AFB6-20F1A67B727C}"/>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4" name="Graphic 43" descr="Teacher">
            <a:extLst>
              <a:ext uri="{FF2B5EF4-FFF2-40B4-BE49-F238E27FC236}">
                <a16:creationId xmlns:a16="http://schemas.microsoft.com/office/drawing/2014/main" id="{59E9DD84-849A-4C31-9400-EE0ABEFEB21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89" y="442649"/>
            <a:ext cx="914400" cy="914400"/>
          </a:xfrm>
          <a:prstGeom prst="rect">
            <a:avLst/>
          </a:prstGeom>
        </p:spPr>
      </p:pic>
      <p:sp>
        <p:nvSpPr>
          <p:cNvPr id="45" name="Google Shape;108;p3">
            <a:extLst>
              <a:ext uri="{FF2B5EF4-FFF2-40B4-BE49-F238E27FC236}">
                <a16:creationId xmlns:a16="http://schemas.microsoft.com/office/drawing/2014/main" id="{FB8D5E3F-02FA-4860-9A9A-B6F759D42665}"/>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err="1">
                <a:solidFill>
                  <a:schemeClr val="bg1"/>
                </a:solidFill>
                <a:latin typeface="Century Gothic" panose="020B0502020202020204" pitchFamily="34" charset="0"/>
                <a:ea typeface="Century Gothic"/>
              </a:rPr>
              <a:t>Écoute</a:t>
            </a:r>
            <a:r>
              <a:rPr lang="en-GB" sz="2800" spc="-1" dirty="0">
                <a:solidFill>
                  <a:schemeClr val="bg1"/>
                </a:solidFill>
                <a:latin typeface="Century Gothic" panose="020B0502020202020204" pitchFamily="34" charset="0"/>
                <a:ea typeface="Century Gothic"/>
              </a:rPr>
              <a:t> et </a:t>
            </a:r>
            <a:r>
              <a:rPr lang="en-GB" sz="2800" spc="-1" dirty="0" err="1">
                <a:solidFill>
                  <a:schemeClr val="bg1"/>
                </a:solidFill>
                <a:latin typeface="Century Gothic" panose="020B0502020202020204" pitchFamily="34" charset="0"/>
                <a:ea typeface="Century Gothic"/>
              </a:rPr>
              <a:t>répète</a:t>
            </a:r>
            <a:r>
              <a:rPr lang="en-GB" sz="2800" spc="-1" dirty="0">
                <a:solidFill>
                  <a:schemeClr val="bg1"/>
                </a:solidFill>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6" name="Speech Bubble: Rectangle with Corners Rounded 45">
            <a:extLst>
              <a:ext uri="{FF2B5EF4-FFF2-40B4-BE49-F238E27FC236}">
                <a16:creationId xmlns:a16="http://schemas.microsoft.com/office/drawing/2014/main" id="{705DF86D-09F2-472D-A1DF-D0CE464478B2}"/>
              </a:ext>
            </a:extLst>
          </p:cNvPr>
          <p:cNvSpPr/>
          <p:nvPr/>
        </p:nvSpPr>
        <p:spPr>
          <a:xfrm>
            <a:off x="6564223" y="90844"/>
            <a:ext cx="3892834" cy="1578288"/>
          </a:xfrm>
          <a:prstGeom prst="wedgeRoundRectCallout">
            <a:avLst>
              <a:gd name="adj1" fmla="val 20892"/>
              <a:gd name="adj2" fmla="val 639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rgbClr val="002060"/>
                </a:solidFill>
                <a:latin typeface="Century Gothic" panose="020B0502020202020204" pitchFamily="34" charset="0"/>
              </a:rPr>
              <a:t>Which of the months are cognates? Be careful with your pronunciation, as some of them look like the English but sound quite different! </a:t>
            </a:r>
          </a:p>
        </p:txBody>
      </p:sp>
      <p:sp>
        <p:nvSpPr>
          <p:cNvPr id="47" name="Speech Bubble: Rectangle with Corners Rounded 46">
            <a:extLst>
              <a:ext uri="{FF2B5EF4-FFF2-40B4-BE49-F238E27FC236}">
                <a16:creationId xmlns:a16="http://schemas.microsoft.com/office/drawing/2014/main" id="{544A4B78-C980-4423-8C93-53DE332EF201}"/>
              </a:ext>
            </a:extLst>
          </p:cNvPr>
          <p:cNvSpPr/>
          <p:nvPr/>
        </p:nvSpPr>
        <p:spPr>
          <a:xfrm>
            <a:off x="6594127" y="109042"/>
            <a:ext cx="3872831" cy="1539823"/>
          </a:xfrm>
          <a:prstGeom prst="wedgeRoundRectCallout">
            <a:avLst>
              <a:gd name="adj1" fmla="val 20679"/>
              <a:gd name="adj2" fmla="val 649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sym typeface="Arial"/>
              </a:rPr>
              <a:t>Notice that we don’t use capital letters for French months.</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4628764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3" grpId="0"/>
      <p:bldP spid="34" grpId="0"/>
      <p:bldP spid="35" grpId="0"/>
      <p:bldP spid="36" grpId="0"/>
      <p:bldP spid="46" grpId="0" animBg="1"/>
      <p:bldP spid="46" grpId="1"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mois</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 name="Online Media 1" title="French Months Of The Year Song (Remix) - Les Mois de l'Année - Los Meses del Año en Frances -">
            <a:hlinkClick r:id="" action="ppaction://media"/>
            <a:extLst>
              <a:ext uri="{FF2B5EF4-FFF2-40B4-BE49-F238E27FC236}">
                <a16:creationId xmlns:a16="http://schemas.microsoft.com/office/drawing/2014/main" id="{BD32C332-F297-4A9B-8C56-104CE10063F1}"/>
              </a:ext>
            </a:extLst>
          </p:cNvPr>
          <p:cNvPicPr>
            <a:picLocks noRot="1" noChangeAspect="1"/>
          </p:cNvPicPr>
          <p:nvPr>
            <a:videoFile r:link="rId1"/>
          </p:nvPr>
        </p:nvPicPr>
        <p:blipFill>
          <a:blip r:embed="rId6"/>
          <a:stretch>
            <a:fillRect/>
          </a:stretch>
        </p:blipFill>
        <p:spPr>
          <a:xfrm>
            <a:off x="1528176" y="1414012"/>
            <a:ext cx="8780745" cy="4961122"/>
          </a:xfrm>
          <a:prstGeom prst="rect">
            <a:avLst/>
          </a:prstGeom>
        </p:spPr>
      </p:pic>
      <p:sp>
        <p:nvSpPr>
          <p:cNvPr id="13" name="Speech Bubble: Rectangle with Corners Rounded 12">
            <a:extLst>
              <a:ext uri="{FF2B5EF4-FFF2-40B4-BE49-F238E27FC236}">
                <a16:creationId xmlns:a16="http://schemas.microsoft.com/office/drawing/2014/main" id="{98712741-0E4F-40E4-A27C-0621F8694901}"/>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7B092172-B6CC-4F98-8834-482A92A4E1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08A0167D-D709-4BAA-977C-1E65C4FFED19}"/>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err="1">
                <a:solidFill>
                  <a:schemeClr val="bg1"/>
                </a:solidFill>
                <a:latin typeface="Century Gothic" panose="020B0502020202020204" pitchFamily="34" charset="0"/>
                <a:ea typeface="Century Gothic"/>
              </a:rPr>
              <a:t>Écoute</a:t>
            </a:r>
            <a:r>
              <a:rPr lang="en-GB" sz="2800" spc="-1" dirty="0">
                <a:solidFill>
                  <a:schemeClr val="bg1"/>
                </a:solidFill>
                <a:latin typeface="Century Gothic" panose="020B0502020202020204" pitchFamily="34" charset="0"/>
                <a:ea typeface="Century Gothic"/>
              </a:rPr>
              <a:t> et </a:t>
            </a:r>
            <a:r>
              <a:rPr lang="en-GB" sz="2800" spc="-1" dirty="0" err="1">
                <a:solidFill>
                  <a:schemeClr val="bg1"/>
                </a:solidFill>
                <a:latin typeface="Century Gothic" panose="020B0502020202020204" pitchFamily="34" charset="0"/>
                <a:ea typeface="Century Gothic"/>
              </a:rPr>
              <a:t>chante</a:t>
            </a:r>
            <a:r>
              <a:rPr lang="en-GB" sz="2800" spc="-1" dirty="0">
                <a:solidFill>
                  <a:schemeClr val="bg1"/>
                </a:solidFill>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9" name="Picture 8" descr="Logo, icon&#10;&#10;Description automatically generated">
            <a:extLst>
              <a:ext uri="{FF2B5EF4-FFF2-40B4-BE49-F238E27FC236}">
                <a16:creationId xmlns:a16="http://schemas.microsoft.com/office/drawing/2014/main" id="{D026B317-745C-4277-B696-2EA525188D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9907" y="77103"/>
            <a:ext cx="1227525" cy="1221983"/>
          </a:xfrm>
          <a:prstGeom prst="rect">
            <a:avLst/>
          </a:prstGeom>
        </p:spPr>
      </p:pic>
    </p:spTree>
    <p:extLst>
      <p:ext uri="{BB962C8B-B14F-4D97-AF65-F5344CB8AC3E}">
        <p14:creationId xmlns:p14="http://schemas.microsoft.com/office/powerpoint/2010/main" val="337920786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19883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00621" y="4338368"/>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19016FE-A701-D65C-BC4E-A09FB7DFDCED}"/>
              </a:ext>
            </a:extLst>
          </p:cNvPr>
          <p:cNvGrpSpPr/>
          <p:nvPr/>
        </p:nvGrpSpPr>
        <p:grpSpPr>
          <a:xfrm>
            <a:off x="2254685" y="1930379"/>
            <a:ext cx="3023276" cy="2797370"/>
            <a:chOff x="7552588" y="3184398"/>
            <a:chExt cx="1441984" cy="1551471"/>
          </a:xfrm>
        </p:grpSpPr>
        <p:pic>
          <p:nvPicPr>
            <p:cNvPr id="13" name="Picture 8" descr="Corazones, Enamorado, Amor, Romance">
              <a:extLst>
                <a:ext uri="{FF2B5EF4-FFF2-40B4-BE49-F238E27FC236}">
                  <a16:creationId xmlns:a16="http://schemas.microsoft.com/office/drawing/2014/main" id="{CFF01D03-42C1-ABC0-51C0-7619A284B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Gráfico, Máscara De Mardi Gras">
              <a:extLst>
                <a:ext uri="{FF2B5EF4-FFF2-40B4-BE49-F238E27FC236}">
                  <a16:creationId xmlns:a16="http://schemas.microsoft.com/office/drawing/2014/main" id="{F8C37A51-69B7-9DE5-99AA-4AB42B44E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68A9D06-0180-4667-A78C-785666D7E46A}"/>
              </a:ext>
            </a:extLst>
          </p:cNvPr>
          <p:cNvSpPr txBox="1"/>
          <p:nvPr/>
        </p:nvSpPr>
        <p:spPr>
          <a:xfrm>
            <a:off x="2594560" y="4791449"/>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February</a:t>
            </a:r>
          </a:p>
        </p:txBody>
      </p:sp>
    </p:spTree>
    <p:extLst>
      <p:ext uri="{BB962C8B-B14F-4D97-AF65-F5344CB8AC3E}">
        <p14:creationId xmlns:p14="http://schemas.microsoft.com/office/powerpoint/2010/main" val="14753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19883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01846" y="3271283"/>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6AB4D56-96E4-4713-B9CD-3C59772C2D81}"/>
              </a:ext>
            </a:extLst>
          </p:cNvPr>
          <p:cNvPicPr>
            <a:picLocks noChangeAspect="1"/>
          </p:cNvPicPr>
          <p:nvPr/>
        </p:nvPicPr>
        <p:blipFill>
          <a:blip r:embed="rId6"/>
          <a:stretch>
            <a:fillRect/>
          </a:stretch>
        </p:blipFill>
        <p:spPr>
          <a:xfrm>
            <a:off x="1971903" y="1107557"/>
            <a:ext cx="3071443" cy="3751284"/>
          </a:xfrm>
          <a:prstGeom prst="rect">
            <a:avLst/>
          </a:prstGeom>
        </p:spPr>
      </p:pic>
      <p:sp>
        <p:nvSpPr>
          <p:cNvPr id="18" name="TextBox 17">
            <a:extLst>
              <a:ext uri="{FF2B5EF4-FFF2-40B4-BE49-F238E27FC236}">
                <a16:creationId xmlns:a16="http://schemas.microsoft.com/office/drawing/2014/main" id="{0AA58A2A-9FE2-4635-BF0A-A55F91333912}"/>
              </a:ext>
            </a:extLst>
          </p:cNvPr>
          <p:cNvSpPr txBox="1"/>
          <p:nvPr/>
        </p:nvSpPr>
        <p:spPr>
          <a:xfrm>
            <a:off x="2594560" y="4791449"/>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April</a:t>
            </a:r>
          </a:p>
        </p:txBody>
      </p:sp>
    </p:spTree>
    <p:extLst>
      <p:ext uri="{BB962C8B-B14F-4D97-AF65-F5344CB8AC3E}">
        <p14:creationId xmlns:p14="http://schemas.microsoft.com/office/powerpoint/2010/main" val="352013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19883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01846" y="4325927"/>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AF4475A-CB2C-4905-9DED-824A44935015}"/>
              </a:ext>
            </a:extLst>
          </p:cNvPr>
          <p:cNvGrpSpPr/>
          <p:nvPr/>
        </p:nvGrpSpPr>
        <p:grpSpPr>
          <a:xfrm>
            <a:off x="1944023" y="2033021"/>
            <a:ext cx="3326122" cy="2862322"/>
            <a:chOff x="5118100" y="2266443"/>
            <a:chExt cx="1547953" cy="1329134"/>
          </a:xfrm>
        </p:grpSpPr>
        <p:pic>
          <p:nvPicPr>
            <p:cNvPr id="11" name="Picture 10" descr="Educación, Regreso A La Escuela">
              <a:extLst>
                <a:ext uri="{FF2B5EF4-FFF2-40B4-BE49-F238E27FC236}">
                  <a16:creationId xmlns:a16="http://schemas.microsoft.com/office/drawing/2014/main" id="{458EACB0-FA7D-42DE-86AF-1AA6CED76B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Brillante, Energía, Iluminación">
              <a:extLst>
                <a:ext uri="{FF2B5EF4-FFF2-40B4-BE49-F238E27FC236}">
                  <a16:creationId xmlns:a16="http://schemas.microsoft.com/office/drawing/2014/main" id="{2FEF6E61-C502-4412-8957-3BFD929E1D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errar Con Llave, Bloqueado, Metal">
              <a:extLst>
                <a:ext uri="{FF2B5EF4-FFF2-40B4-BE49-F238E27FC236}">
                  <a16:creationId xmlns:a16="http://schemas.microsoft.com/office/drawing/2014/main" id="{E66EA33C-3C99-446D-9D55-5A8A21C83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1885E28E-D6C5-45A7-8094-368B8F8DE2B7}"/>
              </a:ext>
            </a:extLst>
          </p:cNvPr>
          <p:cNvSpPr txBox="1"/>
          <p:nvPr/>
        </p:nvSpPr>
        <p:spPr>
          <a:xfrm>
            <a:off x="2594560" y="4791449"/>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July</a:t>
            </a:r>
          </a:p>
        </p:txBody>
      </p:sp>
    </p:spTree>
    <p:extLst>
      <p:ext uri="{BB962C8B-B14F-4D97-AF65-F5344CB8AC3E}">
        <p14:creationId xmlns:p14="http://schemas.microsoft.com/office/powerpoint/2010/main" val="429105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3972</TotalTime>
  <Words>1995</Words>
  <Application>Microsoft Office PowerPoint</Application>
  <PresentationFormat>Widescreen</PresentationFormat>
  <Paragraphs>389</Paragraphs>
  <Slides>23</Slides>
  <Notes>23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Arial</vt:lpstr>
      <vt:lpstr>Calibri</vt:lpstr>
      <vt:lpstr>Calibri Light</vt:lpstr>
      <vt:lpstr>Cavolini</vt:lpstr>
      <vt:lpstr>Century Gothic</vt:lpstr>
      <vt:lpstr>Century Gothic</vt:lpstr>
      <vt:lpstr>Eras Demi ITC</vt:lpstr>
      <vt:lpstr>Modern Love</vt:lpstr>
      <vt:lpstr>Symbol</vt:lpstr>
      <vt:lpstr>Times New Roman</vt:lpstr>
      <vt:lpstr>Wingdings</vt:lpstr>
      <vt:lpstr>1_Office Theme</vt:lpstr>
      <vt:lpstr>2_Office Theme</vt:lpstr>
      <vt:lpstr>Office Theme</vt:lpstr>
      <vt:lpstr>Describing things and people</vt:lpstr>
      <vt:lpstr> [qu]</vt:lpstr>
      <vt:lpstr> [qu]</vt:lpstr>
      <vt:lpstr>prononcer</vt:lpstr>
      <vt:lpstr>vocabulaire</vt:lpstr>
      <vt:lpstr>vocabulaire</vt:lpstr>
      <vt:lpstr>parler</vt:lpstr>
      <vt:lpstr>parler</vt:lpstr>
      <vt:lpstr>parler</vt:lpstr>
      <vt:lpstr>parler</vt:lpstr>
      <vt:lpstr>parler</vt:lpstr>
      <vt:lpstr>parler</vt:lpstr>
      <vt:lpstr>parler</vt:lpstr>
      <vt:lpstr>parler</vt:lpstr>
      <vt:lpstr>parler</vt:lpstr>
      <vt:lpstr>parler</vt:lpstr>
      <vt:lpstr>parler</vt:lpstr>
      <vt:lpstr>parler</vt:lpstr>
      <vt:lpstr>vocabulaire</vt:lpstr>
      <vt:lpstr>Quand ?</vt:lpstr>
      <vt:lpstr>lire</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44</cp:revision>
  <dcterms:created xsi:type="dcterms:W3CDTF">2021-07-02T19:27:01Z</dcterms:created>
  <dcterms:modified xsi:type="dcterms:W3CDTF">2023-05-05T04:17:11Z</dcterms:modified>
</cp:coreProperties>
</file>