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Lst>
  <p:notesMasterIdLst>
    <p:notesMasterId r:id="rId18"/>
  </p:notesMasterIdLst>
  <p:sldIdLst>
    <p:sldId id="257" r:id="rId4"/>
    <p:sldId id="375" r:id="rId5"/>
    <p:sldId id="923" r:id="rId6"/>
    <p:sldId id="299" r:id="rId7"/>
    <p:sldId id="927" r:id="rId8"/>
    <p:sldId id="295" r:id="rId9"/>
    <p:sldId id="297" r:id="rId10"/>
    <p:sldId id="928" r:id="rId11"/>
    <p:sldId id="298" r:id="rId12"/>
    <p:sldId id="362" r:id="rId13"/>
    <p:sldId id="363" r:id="rId14"/>
    <p:sldId id="924" r:id="rId15"/>
    <p:sldId id="925" r:id="rId16"/>
    <p:sldId id="92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F"/>
    <a:srgbClr val="FF0066"/>
    <a:srgbClr val="FADD2E"/>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8712C-B68A-4207-A088-8CB8ABE57A64}" v="3" dt="2023-05-04T17:26:38.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0635" autoAdjust="0"/>
  </p:normalViewPr>
  <p:slideViewPr>
    <p:cSldViewPr snapToGrid="0">
      <p:cViewPr varScale="1">
        <p:scale>
          <a:sx n="48" d="100"/>
          <a:sy n="48" d="100"/>
        </p:scale>
        <p:origin x="1910"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CEB8712C-B68A-4207-A088-8CB8ABE57A64}"/>
    <pc:docChg chg="custSel addSld delSld modSld delMainMaster">
      <pc:chgData name="Tom Dawes" userId="fe899cd594ff6f3a" providerId="LiveId" clId="{CEB8712C-B68A-4207-A088-8CB8ABE57A64}" dt="2023-05-04T17:26:38.214" v="6"/>
      <pc:docMkLst>
        <pc:docMk/>
      </pc:docMkLst>
      <pc:sldChg chg="modSp add del mod">
        <pc:chgData name="Tom Dawes" userId="fe899cd594ff6f3a" providerId="LiveId" clId="{CEB8712C-B68A-4207-A088-8CB8ABE57A64}" dt="2023-05-04T17:26:01.231" v="4" actId="27636"/>
        <pc:sldMkLst>
          <pc:docMk/>
          <pc:sldMk cId="794777129" sldId="293"/>
        </pc:sldMkLst>
        <pc:spChg chg="mod">
          <ac:chgData name="Tom Dawes" userId="fe899cd594ff6f3a" providerId="LiveId" clId="{CEB8712C-B68A-4207-A088-8CB8ABE57A64}" dt="2023-05-04T17:26:01.231" v="4" actId="27636"/>
          <ac:spMkLst>
            <pc:docMk/>
            <pc:sldMk cId="794777129" sldId="293"/>
            <ac:spMk id="3" creationId="{41CFC2B9-E651-4F49-9EBC-A81A35066537}"/>
          </ac:spMkLst>
        </pc:spChg>
      </pc:sldChg>
      <pc:sldChg chg="add del">
        <pc:chgData name="Tom Dawes" userId="fe899cd594ff6f3a" providerId="LiveId" clId="{CEB8712C-B68A-4207-A088-8CB8ABE57A64}" dt="2023-05-04T17:26:38.214" v="6"/>
        <pc:sldMkLst>
          <pc:docMk/>
          <pc:sldMk cId="0" sldId="299"/>
        </pc:sldMkLst>
      </pc:sldChg>
      <pc:sldChg chg="add del">
        <pc:chgData name="Tom Dawes" userId="fe899cd594ff6f3a" providerId="LiveId" clId="{CEB8712C-B68A-4207-A088-8CB8ABE57A64}" dt="2023-05-04T17:25:41.842" v="1"/>
        <pc:sldMkLst>
          <pc:docMk/>
          <pc:sldMk cId="569453463" sldId="300"/>
        </pc:sldMkLst>
      </pc:sldChg>
      <pc:sldMasterChg chg="del delSldLayout">
        <pc:chgData name="Tom Dawes" userId="fe899cd594ff6f3a" providerId="LiveId" clId="{CEB8712C-B68A-4207-A088-8CB8ABE57A64}" dt="2023-05-04T17:25:39.299" v="0" actId="47"/>
        <pc:sldMasterMkLst>
          <pc:docMk/>
          <pc:sldMasterMk cId="3214328137" sldId="2147483672"/>
        </pc:sldMasterMkLst>
        <pc:sldLayoutChg chg="del">
          <pc:chgData name="Tom Dawes" userId="fe899cd594ff6f3a" providerId="LiveId" clId="{CEB8712C-B68A-4207-A088-8CB8ABE57A64}" dt="2023-05-04T17:25:39.299" v="0" actId="47"/>
          <pc:sldLayoutMkLst>
            <pc:docMk/>
            <pc:sldMasterMk cId="3214328137" sldId="2147483672"/>
            <pc:sldLayoutMk cId="1724287828" sldId="2147483673"/>
          </pc:sldLayoutMkLst>
        </pc:sldLayoutChg>
        <pc:sldLayoutChg chg="del">
          <pc:chgData name="Tom Dawes" userId="fe899cd594ff6f3a" providerId="LiveId" clId="{CEB8712C-B68A-4207-A088-8CB8ABE57A64}" dt="2023-05-04T17:25:39.299" v="0" actId="47"/>
          <pc:sldLayoutMkLst>
            <pc:docMk/>
            <pc:sldMasterMk cId="3214328137" sldId="2147483672"/>
            <pc:sldLayoutMk cId="915003078" sldId="2147483674"/>
          </pc:sldLayoutMkLst>
        </pc:sldLayoutChg>
        <pc:sldLayoutChg chg="del">
          <pc:chgData name="Tom Dawes" userId="fe899cd594ff6f3a" providerId="LiveId" clId="{CEB8712C-B68A-4207-A088-8CB8ABE57A64}" dt="2023-05-04T17:25:39.299" v="0" actId="47"/>
          <pc:sldLayoutMkLst>
            <pc:docMk/>
            <pc:sldMasterMk cId="3214328137" sldId="2147483672"/>
            <pc:sldLayoutMk cId="1851225338" sldId="2147483675"/>
          </pc:sldLayoutMkLst>
        </pc:sldLayoutChg>
        <pc:sldLayoutChg chg="del">
          <pc:chgData name="Tom Dawes" userId="fe899cd594ff6f3a" providerId="LiveId" clId="{CEB8712C-B68A-4207-A088-8CB8ABE57A64}" dt="2023-05-04T17:25:39.299" v="0" actId="47"/>
          <pc:sldLayoutMkLst>
            <pc:docMk/>
            <pc:sldMasterMk cId="3214328137" sldId="2147483672"/>
            <pc:sldLayoutMk cId="3281501228" sldId="2147483676"/>
          </pc:sldLayoutMkLst>
        </pc:sldLayoutChg>
        <pc:sldLayoutChg chg="del">
          <pc:chgData name="Tom Dawes" userId="fe899cd594ff6f3a" providerId="LiveId" clId="{CEB8712C-B68A-4207-A088-8CB8ABE57A64}" dt="2023-05-04T17:25:39.299" v="0" actId="47"/>
          <pc:sldLayoutMkLst>
            <pc:docMk/>
            <pc:sldMasterMk cId="3214328137" sldId="2147483672"/>
            <pc:sldLayoutMk cId="379081066" sldId="2147483677"/>
          </pc:sldLayoutMkLst>
        </pc:sldLayoutChg>
        <pc:sldLayoutChg chg="del">
          <pc:chgData name="Tom Dawes" userId="fe899cd594ff6f3a" providerId="LiveId" clId="{CEB8712C-B68A-4207-A088-8CB8ABE57A64}" dt="2023-05-04T17:25:39.299" v="0" actId="47"/>
          <pc:sldLayoutMkLst>
            <pc:docMk/>
            <pc:sldMasterMk cId="3214328137" sldId="2147483672"/>
            <pc:sldLayoutMk cId="33669230" sldId="2147483678"/>
          </pc:sldLayoutMkLst>
        </pc:sldLayoutChg>
        <pc:sldLayoutChg chg="del">
          <pc:chgData name="Tom Dawes" userId="fe899cd594ff6f3a" providerId="LiveId" clId="{CEB8712C-B68A-4207-A088-8CB8ABE57A64}" dt="2023-05-04T17:25:39.299" v="0" actId="47"/>
          <pc:sldLayoutMkLst>
            <pc:docMk/>
            <pc:sldMasterMk cId="3214328137" sldId="2147483672"/>
            <pc:sldLayoutMk cId="1423037786" sldId="2147483679"/>
          </pc:sldLayoutMkLst>
        </pc:sldLayoutChg>
        <pc:sldLayoutChg chg="del">
          <pc:chgData name="Tom Dawes" userId="fe899cd594ff6f3a" providerId="LiveId" clId="{CEB8712C-B68A-4207-A088-8CB8ABE57A64}" dt="2023-05-04T17:25:39.299" v="0" actId="47"/>
          <pc:sldLayoutMkLst>
            <pc:docMk/>
            <pc:sldMasterMk cId="3214328137" sldId="2147483672"/>
            <pc:sldLayoutMk cId="1160521168" sldId="2147483680"/>
          </pc:sldLayoutMkLst>
        </pc:sldLayoutChg>
        <pc:sldLayoutChg chg="del">
          <pc:chgData name="Tom Dawes" userId="fe899cd594ff6f3a" providerId="LiveId" clId="{CEB8712C-B68A-4207-A088-8CB8ABE57A64}" dt="2023-05-04T17:25:39.299" v="0" actId="47"/>
          <pc:sldLayoutMkLst>
            <pc:docMk/>
            <pc:sldMasterMk cId="3214328137" sldId="2147483672"/>
            <pc:sldLayoutMk cId="2944330408" sldId="2147483681"/>
          </pc:sldLayoutMkLst>
        </pc:sldLayoutChg>
        <pc:sldLayoutChg chg="del">
          <pc:chgData name="Tom Dawes" userId="fe899cd594ff6f3a" providerId="LiveId" clId="{CEB8712C-B68A-4207-A088-8CB8ABE57A64}" dt="2023-05-04T17:25:39.299" v="0" actId="47"/>
          <pc:sldLayoutMkLst>
            <pc:docMk/>
            <pc:sldMasterMk cId="3214328137" sldId="2147483672"/>
            <pc:sldLayoutMk cId="3518750000" sldId="2147483682"/>
          </pc:sldLayoutMkLst>
        </pc:sldLayoutChg>
        <pc:sldLayoutChg chg="del">
          <pc:chgData name="Tom Dawes" userId="fe899cd594ff6f3a" providerId="LiveId" clId="{CEB8712C-B68A-4207-A088-8CB8ABE57A64}" dt="2023-05-04T17:25:39.299" v="0" actId="47"/>
          <pc:sldLayoutMkLst>
            <pc:docMk/>
            <pc:sldMasterMk cId="3214328137" sldId="2147483672"/>
            <pc:sldLayoutMk cId="2432927260"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[qu] question </a:t>
            </a:r>
            <a:r>
              <a:rPr lang="fr-FR" sz="1800" b="0" dirty="0">
                <a:solidFill>
                  <a:srgbClr val="002060"/>
                </a:solidFill>
                <a:latin typeface="Century Gothic"/>
                <a:ea typeface="Century Gothic"/>
                <a:cs typeface="Century Gothic"/>
                <a:sym typeface="Century Gothic"/>
              </a:rPr>
              <a:t>[144] </a:t>
            </a:r>
            <a:r>
              <a:rPr lang="fr-FR" sz="1800" b="1" dirty="0">
                <a:solidFill>
                  <a:srgbClr val="002060"/>
                </a:solidFill>
                <a:latin typeface="Century Gothic"/>
                <a:ea typeface="Century Gothic"/>
                <a:cs typeface="Century Gothic"/>
                <a:sym typeface="Century Gothic"/>
              </a:rPr>
              <a:t>quatre </a:t>
            </a:r>
            <a:r>
              <a:rPr lang="fr-FR" sz="1800" b="0" dirty="0">
                <a:solidFill>
                  <a:srgbClr val="002060"/>
                </a:solidFill>
                <a:latin typeface="Century Gothic"/>
                <a:ea typeface="Century Gothic"/>
                <a:cs typeface="Century Gothic"/>
                <a:sym typeface="Century Gothic"/>
              </a:rPr>
              <a:t>[283] </a:t>
            </a:r>
            <a:r>
              <a:rPr lang="fr-FR" sz="1800" b="1" dirty="0">
                <a:solidFill>
                  <a:srgbClr val="002060"/>
                </a:solidFill>
                <a:latin typeface="Century Gothic"/>
                <a:ea typeface="Century Gothic"/>
                <a:cs typeface="Century Gothic"/>
                <a:sym typeface="Century Gothic"/>
              </a:rPr>
              <a:t>musique </a:t>
            </a:r>
            <a:r>
              <a:rPr lang="fr-FR" sz="1800" b="0" dirty="0">
                <a:solidFill>
                  <a:srgbClr val="002060"/>
                </a:solidFill>
                <a:latin typeface="Century Gothic"/>
                <a:ea typeface="Century Gothic"/>
                <a:cs typeface="Century Gothic"/>
                <a:sym typeface="Century Gothic"/>
              </a:rPr>
              <a:t>[1139] </a:t>
            </a:r>
            <a:r>
              <a:rPr lang="fr-FR" sz="1800" b="1" dirty="0">
                <a:solidFill>
                  <a:srgbClr val="002060"/>
                </a:solidFill>
                <a:latin typeface="Century Gothic"/>
                <a:ea typeface="Century Gothic"/>
                <a:cs typeface="Century Gothic"/>
                <a:sym typeface="Century Gothic"/>
              </a:rPr>
              <a:t>expliquer </a:t>
            </a:r>
            <a:r>
              <a:rPr lang="fr-FR" sz="1800" b="0" dirty="0">
                <a:solidFill>
                  <a:srgbClr val="002060"/>
                </a:solidFill>
                <a:latin typeface="Century Gothic"/>
                <a:ea typeface="Century Gothic"/>
                <a:cs typeface="Century Gothic"/>
                <a:sym typeface="Century Gothic"/>
              </a:rPr>
              <a:t>[252] </a:t>
            </a:r>
            <a:r>
              <a:rPr lang="fr-FR" sz="1800" b="1" dirty="0">
                <a:solidFill>
                  <a:srgbClr val="002060"/>
                </a:solidFill>
                <a:latin typeface="Century Gothic"/>
                <a:ea typeface="Century Gothic"/>
                <a:cs typeface="Century Gothic"/>
                <a:sym typeface="Century Gothic"/>
              </a:rPr>
              <a:t>unique </a:t>
            </a:r>
            <a:r>
              <a:rPr lang="fr-FR" sz="1800" b="0" dirty="0">
                <a:solidFill>
                  <a:srgbClr val="002060"/>
                </a:solidFill>
                <a:latin typeface="Century Gothic"/>
                <a:ea typeface="Century Gothic"/>
                <a:cs typeface="Century Gothic"/>
                <a:sym typeface="Century Gothic"/>
              </a:rPr>
              <a:t>[402] </a:t>
            </a:r>
            <a:endParaRPr lang="en-GB" sz="1800" b="0" strike="noStrike" spc="-1" dirty="0">
              <a:latin typeface="Arial"/>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mois </a:t>
            </a:r>
            <a:r>
              <a:rPr lang="fr-FR" sz="1800" b="0" strike="noStrike" spc="-1" dirty="0">
                <a:solidFill>
                  <a:srgbClr val="002060"/>
                </a:solidFill>
                <a:latin typeface="Century Gothic"/>
                <a:ea typeface="Century Gothic"/>
              </a:rPr>
              <a:t>[179] </a:t>
            </a:r>
            <a:r>
              <a:rPr lang="fr-FR" sz="1800" b="1" strike="noStrike" spc="-1" dirty="0">
                <a:solidFill>
                  <a:srgbClr val="002060"/>
                </a:solidFill>
                <a:latin typeface="Century Gothic"/>
                <a:ea typeface="Century Gothic"/>
              </a:rPr>
              <a:t>janvier </a:t>
            </a:r>
            <a:r>
              <a:rPr lang="fr-FR" sz="1800" b="0" strike="noStrike" spc="-1" dirty="0">
                <a:solidFill>
                  <a:srgbClr val="002060"/>
                </a:solidFill>
                <a:latin typeface="Century Gothic"/>
                <a:ea typeface="Century Gothic"/>
              </a:rPr>
              <a:t>[939] </a:t>
            </a:r>
            <a:r>
              <a:rPr lang="fr-FR" sz="1800" b="1" strike="noStrike" spc="-1" dirty="0">
                <a:solidFill>
                  <a:srgbClr val="002060"/>
                </a:solidFill>
                <a:latin typeface="Century Gothic"/>
                <a:ea typeface="Century Gothic"/>
              </a:rPr>
              <a:t>février </a:t>
            </a:r>
            <a:r>
              <a:rPr lang="fr-FR" sz="1800" b="0" strike="noStrike" spc="-1" dirty="0">
                <a:solidFill>
                  <a:srgbClr val="002060"/>
                </a:solidFill>
                <a:latin typeface="Century Gothic"/>
                <a:ea typeface="Century Gothic"/>
              </a:rPr>
              <a:t>[1139] </a:t>
            </a:r>
            <a:r>
              <a:rPr lang="fr-FR" sz="1800" b="1" strike="noStrike" spc="-1" dirty="0">
                <a:solidFill>
                  <a:srgbClr val="002060"/>
                </a:solidFill>
                <a:latin typeface="Century Gothic"/>
                <a:ea typeface="Century Gothic"/>
              </a:rPr>
              <a:t>mars </a:t>
            </a:r>
            <a:r>
              <a:rPr lang="fr-FR" sz="1800" b="0" strike="noStrike" spc="-1" dirty="0">
                <a:solidFill>
                  <a:srgbClr val="002060"/>
                </a:solidFill>
                <a:latin typeface="Century Gothic"/>
                <a:ea typeface="Century Gothic"/>
              </a:rPr>
              <a:t>[868] </a:t>
            </a:r>
            <a:r>
              <a:rPr lang="fr-FR" sz="1800" b="1" strike="noStrike" spc="-1" dirty="0">
                <a:solidFill>
                  <a:srgbClr val="002060"/>
                </a:solidFill>
                <a:latin typeface="Century Gothic"/>
                <a:ea typeface="Century Gothic"/>
              </a:rPr>
              <a:t>avril </a:t>
            </a:r>
            <a:r>
              <a:rPr lang="fr-FR" sz="1800" b="0" strike="noStrike" spc="-1" dirty="0">
                <a:solidFill>
                  <a:srgbClr val="002060"/>
                </a:solidFill>
                <a:latin typeface="Century Gothic"/>
                <a:ea typeface="Century Gothic"/>
              </a:rPr>
              <a:t>[1022] </a:t>
            </a:r>
            <a:r>
              <a:rPr lang="fr-FR" sz="1800" b="1" strike="noStrike" spc="-1" dirty="0">
                <a:solidFill>
                  <a:srgbClr val="002060"/>
                </a:solidFill>
                <a:latin typeface="Century Gothic"/>
                <a:ea typeface="Century Gothic"/>
              </a:rPr>
              <a:t>mai </a:t>
            </a:r>
            <a:r>
              <a:rPr lang="fr-FR" sz="1800" b="0" strike="noStrike" spc="-1" dirty="0">
                <a:solidFill>
                  <a:srgbClr val="002060"/>
                </a:solidFill>
                <a:latin typeface="Century Gothic"/>
                <a:ea typeface="Century Gothic"/>
              </a:rPr>
              <a:t>[943] </a:t>
            </a:r>
            <a:r>
              <a:rPr lang="fr-FR" sz="1800" b="1" strike="noStrike" spc="-1" dirty="0">
                <a:solidFill>
                  <a:srgbClr val="002060"/>
                </a:solidFill>
                <a:latin typeface="Century Gothic"/>
                <a:ea typeface="Century Gothic"/>
              </a:rPr>
              <a:t>juin </a:t>
            </a:r>
            <a:r>
              <a:rPr lang="fr-FR" sz="1800" b="0" strike="noStrike" spc="-1" dirty="0">
                <a:solidFill>
                  <a:srgbClr val="002060"/>
                </a:solidFill>
                <a:latin typeface="Century Gothic"/>
                <a:ea typeface="Century Gothic"/>
              </a:rPr>
              <a:t>[931] </a:t>
            </a:r>
            <a:r>
              <a:rPr lang="fr-FR" sz="1800" b="1" strike="noStrike" spc="-1" dirty="0">
                <a:solidFill>
                  <a:srgbClr val="002060"/>
                </a:solidFill>
                <a:latin typeface="Century Gothic"/>
                <a:ea typeface="Century Gothic"/>
              </a:rPr>
              <a:t>juillet </a:t>
            </a:r>
            <a:r>
              <a:rPr lang="fr-FR" sz="1800" b="0" strike="noStrike" spc="-1" dirty="0">
                <a:solidFill>
                  <a:srgbClr val="002060"/>
                </a:solidFill>
                <a:latin typeface="Century Gothic"/>
                <a:ea typeface="Century Gothic"/>
              </a:rPr>
              <a:t>[1326] </a:t>
            </a:r>
            <a:r>
              <a:rPr lang="fr-FR" sz="1800" b="1" strike="noStrike" spc="-1" dirty="0">
                <a:solidFill>
                  <a:srgbClr val="002060"/>
                </a:solidFill>
                <a:latin typeface="Century Gothic"/>
                <a:ea typeface="Century Gothic"/>
              </a:rPr>
              <a:t>aout </a:t>
            </a:r>
            <a:r>
              <a:rPr lang="fr-FR" sz="1800" b="0" strike="noStrike" spc="-1" dirty="0">
                <a:solidFill>
                  <a:srgbClr val="002060"/>
                </a:solidFill>
                <a:latin typeface="Century Gothic"/>
                <a:ea typeface="Century Gothic"/>
              </a:rPr>
              <a:t>[1445] </a:t>
            </a:r>
            <a:r>
              <a:rPr lang="fr-FR" sz="1800" b="1" strike="noStrike" spc="-1" dirty="0">
                <a:solidFill>
                  <a:srgbClr val="002060"/>
                </a:solidFill>
                <a:latin typeface="Century Gothic"/>
                <a:ea typeface="Century Gothic"/>
              </a:rPr>
              <a:t>septembre </a:t>
            </a:r>
            <a:r>
              <a:rPr lang="fr-FR" sz="1800" b="0" strike="noStrike" spc="-1" dirty="0">
                <a:solidFill>
                  <a:srgbClr val="002060"/>
                </a:solidFill>
                <a:latin typeface="Century Gothic"/>
                <a:ea typeface="Century Gothic"/>
              </a:rPr>
              <a:t>[944] </a:t>
            </a:r>
            <a:r>
              <a:rPr lang="fr-FR" sz="1800" b="1" strike="noStrike" spc="-1" dirty="0">
                <a:solidFill>
                  <a:srgbClr val="002060"/>
                </a:solidFill>
                <a:latin typeface="Century Gothic"/>
                <a:ea typeface="Century Gothic"/>
              </a:rPr>
              <a:t>octobre </a:t>
            </a:r>
            <a:r>
              <a:rPr lang="fr-FR" sz="1800" b="0" strike="noStrike" spc="-1" dirty="0">
                <a:solidFill>
                  <a:srgbClr val="002060"/>
                </a:solidFill>
                <a:latin typeface="Century Gothic"/>
                <a:ea typeface="Century Gothic"/>
              </a:rPr>
              <a:t>[826] </a:t>
            </a:r>
            <a:r>
              <a:rPr lang="fr-FR" sz="1800" b="1" strike="noStrike" spc="-1" dirty="0">
                <a:solidFill>
                  <a:srgbClr val="002060"/>
                </a:solidFill>
                <a:latin typeface="Century Gothic"/>
                <a:ea typeface="Century Gothic"/>
              </a:rPr>
              <a:t>novembre </a:t>
            </a:r>
            <a:r>
              <a:rPr lang="fr-FR" sz="1800" b="0" strike="noStrike" spc="-1" dirty="0">
                <a:solidFill>
                  <a:srgbClr val="002060"/>
                </a:solidFill>
                <a:latin typeface="Century Gothic"/>
                <a:ea typeface="Century Gothic"/>
              </a:rPr>
              <a:t>[982] </a:t>
            </a:r>
            <a:r>
              <a:rPr lang="fr-FR" sz="1800" b="1" strike="noStrike" spc="-1" dirty="0">
                <a:solidFill>
                  <a:srgbClr val="002060"/>
                </a:solidFill>
                <a:latin typeface="Century Gothic"/>
                <a:ea typeface="Century Gothic"/>
              </a:rPr>
              <a:t>décembre </a:t>
            </a:r>
            <a:r>
              <a:rPr lang="fr-FR" sz="1800" b="0" strike="noStrike" spc="-1" dirty="0">
                <a:solidFill>
                  <a:srgbClr val="002060"/>
                </a:solidFill>
                <a:latin typeface="Century Gothic"/>
                <a:ea typeface="Century Gothic"/>
              </a:rPr>
              <a:t>[891] </a:t>
            </a:r>
            <a:r>
              <a:rPr lang="fr-FR" sz="1800" b="1" strike="noStrike" spc="-1" dirty="0">
                <a:solidFill>
                  <a:srgbClr val="002060"/>
                </a:solidFill>
                <a:latin typeface="Century Gothic"/>
                <a:ea typeface="Century Gothic"/>
              </a:rPr>
              <a:t>quand </a:t>
            </a:r>
            <a:r>
              <a:rPr lang="fr-FR" sz="1800" b="0" strike="noStrike" spc="-1" dirty="0">
                <a:solidFill>
                  <a:srgbClr val="002060"/>
                </a:solidFill>
                <a:latin typeface="Century Gothic"/>
                <a:ea typeface="Century Gothic"/>
              </a:rPr>
              <a:t>[119]</a:t>
            </a:r>
          </a:p>
          <a:p>
            <a:pPr marL="216000" indent="-216000">
              <a:lnSpc>
                <a:spcPct val="100000"/>
              </a:lnSpc>
            </a:pPr>
            <a:r>
              <a:rPr lang="fr-FR" sz="1800" b="1" strike="noStrike" spc="-1" dirty="0">
                <a:solidFill>
                  <a:srgbClr val="002060"/>
                </a:solidFill>
                <a:latin typeface="Century Gothic"/>
                <a:ea typeface="Century Gothic"/>
              </a:rPr>
              <a:t>anniversaire </a:t>
            </a:r>
            <a:r>
              <a:rPr lang="fr-FR" sz="1800" b="0" strike="noStrike" spc="-1" dirty="0">
                <a:solidFill>
                  <a:srgbClr val="002060"/>
                </a:solidFill>
                <a:latin typeface="Century Gothic"/>
                <a:ea typeface="Century Gothic"/>
              </a:rPr>
              <a:t>[2043] </a:t>
            </a:r>
            <a:r>
              <a:rPr lang="fr-FR" sz="1800" b="1" strike="noStrike" spc="-1" dirty="0">
                <a:solidFill>
                  <a:srgbClr val="002060"/>
                </a:solidFill>
                <a:latin typeface="Century Gothic"/>
                <a:ea typeface="Century Gothic"/>
              </a:rPr>
              <a:t>en </a:t>
            </a:r>
            <a:r>
              <a:rPr lang="fr-FR" sz="1800" b="0" strike="noStrike" spc="-1" dirty="0">
                <a:solidFill>
                  <a:srgbClr val="002060"/>
                </a:solidFill>
                <a:latin typeface="Century Gothic"/>
                <a:ea typeface="Century Gothic"/>
              </a:rPr>
              <a:t>[7]</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groupe</a:t>
            </a:r>
            <a:r>
              <a:rPr lang="fr-FR" sz="1800" b="0" i="0" strike="noStrike" spc="-1" dirty="0">
                <a:solidFill>
                  <a:srgbClr val="002060"/>
                </a:solidFill>
                <a:latin typeface="Century Gothic"/>
                <a:ea typeface="Century Gothic"/>
              </a:rPr>
              <a:t> [187] </a:t>
            </a:r>
            <a:r>
              <a:rPr lang="fr-FR" sz="1800" b="1" i="0" strike="noStrike" spc="-1" dirty="0">
                <a:solidFill>
                  <a:srgbClr val="002060"/>
                </a:solidFill>
                <a:latin typeface="Century Gothic"/>
                <a:ea typeface="Century Gothic"/>
              </a:rPr>
              <a:t>liste </a:t>
            </a:r>
            <a:r>
              <a:rPr lang="fr-FR" sz="1800" b="0" i="0" strike="noStrike" spc="-1" dirty="0">
                <a:solidFill>
                  <a:srgbClr val="002060"/>
                </a:solidFill>
                <a:latin typeface="Century Gothic"/>
                <a:ea typeface="Century Gothic"/>
              </a:rPr>
              <a:t>[924] </a:t>
            </a:r>
            <a:r>
              <a:rPr lang="fr-FR" sz="1800" b="1" i="0" strike="noStrike" spc="-1" dirty="0">
                <a:solidFill>
                  <a:srgbClr val="002060"/>
                </a:solidFill>
                <a:latin typeface="Century Gothic"/>
                <a:ea typeface="Century Gothic"/>
              </a:rPr>
              <a:t>personne</a:t>
            </a:r>
            <a:r>
              <a:rPr lang="fr-FR" sz="1800" b="0" i="0" strike="noStrike" spc="-1" dirty="0">
                <a:solidFill>
                  <a:srgbClr val="002060"/>
                </a:solidFill>
                <a:latin typeface="Century Gothic"/>
                <a:ea typeface="Century Gothic"/>
              </a:rPr>
              <a:t> [84] </a:t>
            </a:r>
            <a:r>
              <a:rPr lang="fr-FR" sz="1800" b="1" i="0" strike="noStrike" spc="-1" dirty="0">
                <a:solidFill>
                  <a:srgbClr val="002060"/>
                </a:solidFill>
                <a:latin typeface="Century Gothic"/>
                <a:ea typeface="Century Gothic"/>
              </a:rPr>
              <a:t>très </a:t>
            </a:r>
            <a:r>
              <a:rPr lang="fr-FR" sz="1800" b="0" i="0" strike="noStrike" spc="-1" dirty="0">
                <a:solidFill>
                  <a:srgbClr val="002060"/>
                </a:solidFill>
                <a:latin typeface="Century Gothic"/>
                <a:ea typeface="Century Gothic"/>
              </a:rPr>
              <a:t>[66] </a:t>
            </a:r>
            <a:r>
              <a:rPr lang="fr-FR" sz="1800" b="1" i="0" strike="noStrike" spc="-1" dirty="0">
                <a:solidFill>
                  <a:srgbClr val="002060"/>
                </a:solidFill>
                <a:latin typeface="Century Gothic"/>
                <a:ea typeface="Century Gothic"/>
              </a:rPr>
              <a:t>beaucoup (de) [</a:t>
            </a:r>
            <a:r>
              <a:rPr lang="fr-FR" sz="1800" b="0" i="0" strike="noStrike" spc="-1" dirty="0">
                <a:solidFill>
                  <a:srgbClr val="002060"/>
                </a:solidFill>
                <a:latin typeface="Century Gothic"/>
                <a:ea typeface="Century Gothic"/>
              </a:rPr>
              <a:t>150]</a:t>
            </a:r>
          </a:p>
          <a:p>
            <a:pPr marL="216000" indent="-216000">
              <a:lnSpc>
                <a:spcPct val="100000"/>
              </a:lnSpc>
            </a:pPr>
            <a:r>
              <a:rPr lang="fr-FR" sz="1800" b="1" i="0" strike="noStrike" spc="-1" dirty="0">
                <a:solidFill>
                  <a:srgbClr val="002060"/>
                </a:solidFill>
                <a:latin typeface="Century Gothic"/>
                <a:ea typeface="Century Gothic"/>
              </a:rPr>
              <a:t>Revisit 2: jouer </a:t>
            </a:r>
            <a:r>
              <a:rPr lang="fr-FR" sz="1800" b="0" i="0" strike="noStrike" spc="-1" dirty="0">
                <a:solidFill>
                  <a:srgbClr val="002060"/>
                </a:solidFill>
                <a:latin typeface="Century Gothic"/>
                <a:ea typeface="Century Gothic"/>
              </a:rPr>
              <a:t>[219] </a:t>
            </a:r>
            <a:r>
              <a:rPr lang="fr-FR" sz="1800" b="1" i="0" strike="noStrike" spc="-1" dirty="0">
                <a:solidFill>
                  <a:srgbClr val="002060"/>
                </a:solidFill>
                <a:latin typeface="Century Gothic"/>
                <a:ea typeface="Century Gothic"/>
              </a:rPr>
              <a:t>ami, amie </a:t>
            </a:r>
            <a:r>
              <a:rPr lang="fr-FR" sz="1800" b="0" i="0" strike="noStrike" spc="-1" dirty="0">
                <a:solidFill>
                  <a:srgbClr val="002060"/>
                </a:solidFill>
                <a:latin typeface="Century Gothic"/>
                <a:ea typeface="Century Gothic"/>
              </a:rPr>
              <a:t>[467] </a:t>
            </a:r>
            <a:r>
              <a:rPr lang="fr-FR" sz="1800" b="1" i="0" strike="noStrike" spc="-1" dirty="0">
                <a:solidFill>
                  <a:srgbClr val="002060"/>
                </a:solidFill>
                <a:latin typeface="Century Gothic"/>
                <a:ea typeface="Century Gothic"/>
              </a:rPr>
              <a:t>en ligne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dehors </a:t>
            </a:r>
            <a:r>
              <a:rPr lang="fr-FR" sz="1800" b="0" i="0" strike="noStrike" spc="-1" dirty="0">
                <a:solidFill>
                  <a:srgbClr val="002060"/>
                </a:solidFill>
                <a:latin typeface="Century Gothic"/>
                <a:ea typeface="Century Gothic"/>
              </a:rPr>
              <a:t>[1217] </a:t>
            </a:r>
            <a:r>
              <a:rPr lang="fr-FR" sz="1800" b="1" i="0" strike="noStrike" spc="-1" dirty="0">
                <a:solidFill>
                  <a:srgbClr val="002060"/>
                </a:solidFill>
                <a:latin typeface="Century Gothic"/>
                <a:ea typeface="Century Gothic"/>
              </a:rPr>
              <a:t>mon, ma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ton, ta </a:t>
            </a:r>
            <a:r>
              <a:rPr lang="fr-FR" sz="1800" b="0" i="0" strike="noStrike" spc="-1" dirty="0">
                <a:solidFill>
                  <a:srgbClr val="002060"/>
                </a:solidFill>
                <a:latin typeface="Century Gothic"/>
                <a:ea typeface="Century Gothic"/>
              </a:rPr>
              <a:t>[330] </a:t>
            </a:r>
            <a:r>
              <a:rPr lang="fr-FR" sz="1800" b="1" i="0" strike="noStrike" spc="-1" dirty="0">
                <a:solidFill>
                  <a:srgbClr val="002060"/>
                </a:solidFill>
                <a:latin typeface="Century Gothic"/>
                <a:ea typeface="Century Gothic"/>
              </a:rPr>
              <a:t>voici </a:t>
            </a:r>
            <a:r>
              <a:rPr lang="fr-FR" sz="1800" b="0" i="0" strike="noStrike" spc="-1" dirty="0">
                <a:solidFill>
                  <a:srgbClr val="002060"/>
                </a:solidFill>
                <a:latin typeface="Century Gothic"/>
                <a:ea typeface="Century Gothic"/>
              </a:rPr>
              <a:t>[1103]</a:t>
            </a:r>
            <a:endParaRPr lang="fr-FR" sz="1800" b="0" i="0" u="none" strike="noStrike" cap="none" spc="-1" dirty="0">
              <a:solidFill>
                <a:srgbClr val="002060"/>
              </a:solidFill>
              <a:effectLst/>
              <a:latin typeface="Century Gothic"/>
              <a:ea typeface="Calibri"/>
              <a:cs typeface="Calibri"/>
              <a:sym typeface="Calibri"/>
            </a:endParaRP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French </a:t>
            </a:r>
            <a:r>
              <a:rPr lang="en-GB" b="0" dirty="0"/>
              <a:t>meanings of any of the words they know, trying to reach 15 points in total.</a:t>
            </a:r>
            <a:br>
              <a:rPr lang="en-GB" b="0" dirty="0"/>
            </a:br>
            <a:endParaRPr lang="en-GB" b="0"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endParaRPr lang="en-GB" b="0" i="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31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3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38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the SSC [</a:t>
            </a:r>
            <a:r>
              <a:rPr lang="en-GB" b="0" dirty="0" err="1"/>
              <a:t>qu</a:t>
            </a:r>
            <a:r>
              <a:rPr lang="en-GB" b="0" dirty="0"/>
              <a:t>] in short sentences.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Give pupils time to read the sentences aloud in pairs, working out which person belongs to which sentences.</a:t>
            </a:r>
          </a:p>
          <a:p>
            <a:pPr marL="228600" lvl="0" indent="-228600" algn="l" rtl="0">
              <a:spcBef>
                <a:spcPts val="0"/>
              </a:spcBef>
              <a:spcAft>
                <a:spcPts val="0"/>
              </a:spcAft>
              <a:buAutoNum type="arabicPeriod"/>
            </a:pPr>
            <a:r>
              <a:rPr lang="en-GB" dirty="0"/>
              <a:t>Elicit the answers chorally, saying the name (e.g., Dominique…) and allowing pupils to finish the sentence in French.</a:t>
            </a:r>
          </a:p>
          <a:p>
            <a:pPr marL="228600" lvl="0" indent="-228600" algn="l" rtl="0">
              <a:spcBef>
                <a:spcPts val="0"/>
              </a:spcBef>
              <a:spcAft>
                <a:spcPts val="0"/>
              </a:spcAft>
              <a:buAutoNum type="arabicPeriod"/>
            </a:pPr>
            <a:r>
              <a:rPr lang="en-GB" dirty="0"/>
              <a:t>Click on the name to reveal the answers.</a:t>
            </a:r>
          </a:p>
          <a:p>
            <a:pPr marL="228600" lvl="0" indent="-228600" algn="l" rtl="0">
              <a:spcBef>
                <a:spcPts val="0"/>
              </a:spcBef>
              <a:spcAft>
                <a:spcPts val="0"/>
              </a:spcAft>
              <a:buAutoNum type="arabicPeriod" startAt="4"/>
            </a:pPr>
            <a:r>
              <a:rPr lang="en-GB" dirty="0"/>
              <a:t>If desired, click on the numbers to hear the full sentences pronounced.</a:t>
            </a:r>
          </a:p>
          <a:p>
            <a:pPr marL="228600" lvl="0" indent="-228600" algn="l" rtl="0">
              <a:spcBef>
                <a:spcPts val="0"/>
              </a:spcBef>
              <a:spcAft>
                <a:spcPts val="0"/>
              </a:spcAft>
              <a:buAutoNum type="arabicPeriod" startAt="4"/>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cap="none" dirty="0">
                <a:solidFill>
                  <a:schemeClr val="dk1"/>
                </a:solidFill>
                <a:effectLst/>
                <a:latin typeface="Century Gothic" panose="020B0502020202020204" pitchFamily="34" charset="0"/>
                <a:ea typeface="Calibri"/>
                <a:cs typeface="Calibri"/>
                <a:sym typeface="Calibri"/>
              </a:rPr>
              <a:t>Frequency of unknown words and cognates</a:t>
            </a:r>
            <a:r>
              <a:rPr lang="en-GB" sz="1200" b="0" i="0" u="none" strike="noStrike" cap="none" dirty="0">
                <a:solidFill>
                  <a:schemeClr val="dk1"/>
                </a:solidFill>
                <a:effectLst/>
                <a:latin typeface="Century Gothic" panose="020B0502020202020204" pitchFamily="34" charset="0"/>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gymnastique</a:t>
            </a:r>
            <a:r>
              <a:rPr lang="en-GB" sz="1200" b="0" i="0" u="none" strike="noStrike" cap="none" dirty="0">
                <a:solidFill>
                  <a:schemeClr val="dk1"/>
                </a:solidFill>
                <a:effectLst/>
                <a:latin typeface="Century Gothic" panose="020B0502020202020204" pitchFamily="34" charset="0"/>
                <a:ea typeface="Calibri"/>
                <a:cs typeface="Calibri"/>
                <a:sym typeface="Calibri"/>
              </a:rPr>
              <a:t> [&gt;5000] </a:t>
            </a:r>
            <a:r>
              <a:rPr lang="en-GB" sz="1200" b="0" i="0" u="none" strike="noStrike" cap="none" dirty="0" err="1">
                <a:solidFill>
                  <a:schemeClr val="dk1"/>
                </a:solidFill>
                <a:effectLst/>
                <a:latin typeface="Century Gothic" panose="020B0502020202020204" pitchFamily="34" charset="0"/>
                <a:ea typeface="Calibri"/>
                <a:cs typeface="Calibri"/>
                <a:sym typeface="Calibri"/>
              </a:rPr>
              <a:t>pétanque</a:t>
            </a:r>
            <a:r>
              <a:rPr lang="en-GB" sz="1200" b="0" i="0" u="none" strike="noStrike" cap="none" dirty="0">
                <a:solidFill>
                  <a:schemeClr val="dk1"/>
                </a:solidFill>
                <a:effectLst/>
                <a:latin typeface="Century Gothic" panose="020B0502020202020204" pitchFamily="34" charset="0"/>
                <a:ea typeface="Calibri"/>
                <a:cs typeface="Calibri"/>
                <a:sym typeface="Calibri"/>
              </a:rPr>
              <a:t> [&gt;5000] </a:t>
            </a:r>
            <a:r>
              <a:rPr lang="en-GB" sz="1200" b="0" i="0" u="none" strike="noStrike" cap="none" dirty="0" err="1">
                <a:solidFill>
                  <a:schemeClr val="dk1"/>
                </a:solidFill>
                <a:effectLst/>
                <a:latin typeface="Century Gothic" panose="020B0502020202020204" pitchFamily="34" charset="0"/>
                <a:ea typeface="Calibri"/>
                <a:cs typeface="Calibri"/>
                <a:sym typeface="Calibri"/>
              </a:rPr>
              <a:t>pratiquer</a:t>
            </a:r>
            <a:r>
              <a:rPr lang="en-GB" sz="1200" b="0" i="0" u="none" strike="noStrike" cap="none" dirty="0">
                <a:solidFill>
                  <a:schemeClr val="dk1"/>
                </a:solidFill>
                <a:effectLst/>
                <a:latin typeface="Century Gothic" panose="020B0502020202020204" pitchFamily="34" charset="0"/>
                <a:ea typeface="Calibri"/>
                <a:cs typeface="Calibri"/>
                <a:sym typeface="Calibri"/>
              </a:rPr>
              <a:t> [1268]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Note that all these words are taught in upper KS2.</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(months)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to each audio item B-6. Pupils write down the word they hear mentioned (selecting from the 3 given) in each sentence. </a:t>
            </a:r>
          </a:p>
          <a:p>
            <a:pPr marL="228600" lvl="0" indent="-228600" algn="l" rtl="0">
              <a:spcBef>
                <a:spcPts val="0"/>
              </a:spcBef>
              <a:spcAft>
                <a:spcPts val="0"/>
              </a:spcAft>
              <a:buAutoNum type="arabicPeriod"/>
            </a:pPr>
            <a:r>
              <a:rPr lang="en-GB" dirty="0"/>
              <a:t>Click to circle the correct answers.</a:t>
            </a:r>
          </a:p>
          <a:p>
            <a:pPr marL="228600" lvl="0" indent="-228600" algn="l" rtl="0">
              <a:spcBef>
                <a:spcPts val="0"/>
              </a:spcBef>
              <a:spcAft>
                <a:spcPts val="0"/>
              </a:spcAft>
              <a:buAutoNum type="arabicPeriod"/>
            </a:pPr>
            <a:r>
              <a:rPr lang="en-GB" b="0" dirty="0"/>
              <a:t>(Part B) </a:t>
            </a:r>
            <a:r>
              <a:rPr lang="en-GB" dirty="0"/>
              <a:t>Pupils listen again to B-6 and try to translate the sentences they hear into English, in full this time. They might find it easier to make notes in German then think about English word order afterwards. E.g. er hat, </a:t>
            </a:r>
            <a:r>
              <a:rPr lang="en-GB" dirty="0" err="1"/>
              <a:t>März</a:t>
            </a:r>
            <a:r>
              <a:rPr lang="en-GB" dirty="0" err="1">
                <a:sym typeface="Wingdings" panose="05000000000000000000" pitchFamily="2" charset="2"/>
              </a:rPr>
              <a:t>He</a:t>
            </a:r>
            <a:r>
              <a:rPr lang="en-GB" dirty="0">
                <a:sym typeface="Wingdings" panose="05000000000000000000" pitchFamily="2" charset="2"/>
              </a:rPr>
              <a:t> has birthday in March His birthday is in March. </a:t>
            </a:r>
          </a:p>
          <a:p>
            <a:pPr marL="228600" lvl="0" indent="-228600" algn="l" rtl="0">
              <a:spcBef>
                <a:spcPts val="0"/>
              </a:spcBef>
              <a:spcAft>
                <a:spcPts val="0"/>
              </a:spcAft>
              <a:buAutoNum type="arabicPeriod"/>
            </a:pPr>
            <a:r>
              <a:rPr lang="en-GB" dirty="0">
                <a:sym typeface="Wingdings" panose="05000000000000000000" pitchFamily="2" charset="2"/>
              </a:rPr>
              <a:t>Elicit possible translations then click to bring up English translations.</a:t>
            </a:r>
          </a:p>
          <a:p>
            <a:pPr marL="0" lvl="0" indent="0" algn="l" rtl="0">
              <a:spcBef>
                <a:spcPts val="0"/>
              </a:spcBef>
              <a:spcAft>
                <a:spcPts val="0"/>
              </a:spcAft>
              <a:buNone/>
            </a:pPr>
            <a:endParaRPr lang="en-GB" dirty="0">
              <a:sym typeface="Wingdings" panose="05000000000000000000" pitchFamily="2" charset="2"/>
            </a:endParaRPr>
          </a:p>
          <a:p>
            <a:pPr marL="0" lvl="0" indent="0" algn="l" rtl="0">
              <a:spcBef>
                <a:spcPts val="0"/>
              </a:spcBef>
              <a:spcAft>
                <a:spcPts val="0"/>
              </a:spcAft>
              <a:buNone/>
            </a:pPr>
            <a:r>
              <a:rPr lang="en-GB" b="1" dirty="0">
                <a:sym typeface="Wingdings" panose="05000000000000000000" pitchFamily="2" charset="2"/>
              </a:rPr>
              <a:t>Note</a:t>
            </a:r>
            <a:r>
              <a:rPr lang="en-GB" dirty="0">
                <a:sym typeface="Wingdings" panose="05000000000000000000" pitchFamily="2" charset="2"/>
              </a:rPr>
              <a:t>: Qui ? (who?) is introduced incidentally here, and glossed on the slide to help with the translation of number 2.  Qui ? is formally introduced at the start of Y5 in Bleu/Vert SOW.  However, some teachers may want to ask pupils about their birthdays. E.g., Qui a un </a:t>
            </a:r>
            <a:r>
              <a:rPr lang="en-GB" dirty="0" err="1">
                <a:sym typeface="Wingdings" panose="05000000000000000000" pitchFamily="2" charset="2"/>
              </a:rPr>
              <a:t>anniversaire</a:t>
            </a:r>
            <a:r>
              <a:rPr lang="en-GB" dirty="0">
                <a:sym typeface="Wingdings" panose="05000000000000000000" pitchFamily="2" charset="2"/>
              </a:rPr>
              <a:t> </a:t>
            </a:r>
            <a:r>
              <a:rPr lang="en-GB" dirty="0" err="1">
                <a:sym typeface="Wingdings" panose="05000000000000000000" pitchFamily="2" charset="2"/>
              </a:rPr>
              <a:t>en</a:t>
            </a:r>
            <a:r>
              <a:rPr lang="en-GB" dirty="0">
                <a:sym typeface="Wingdings" panose="05000000000000000000" pitchFamily="2" charset="2"/>
              </a:rPr>
              <a:t> </a:t>
            </a:r>
            <a:r>
              <a:rPr lang="en-GB" dirty="0" err="1">
                <a:sym typeface="Wingdings" panose="05000000000000000000" pitchFamily="2" charset="2"/>
              </a:rPr>
              <a:t>janvier</a:t>
            </a:r>
            <a:r>
              <a:rPr lang="en-GB" dirty="0">
                <a:sym typeface="Wingdings" panose="05000000000000000000" pitchFamily="2" charset="2"/>
              </a:rPr>
              <a:t> ? etc..</a:t>
            </a:r>
          </a:p>
          <a:p>
            <a:pPr marL="0" lvl="0" indent="0" algn="l" rtl="0">
              <a:spcBef>
                <a:spcPts val="0"/>
              </a:spcBef>
              <a:spcAft>
                <a:spcPts val="0"/>
              </a:spcAft>
              <a:buNone/>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0" dirty="0" err="1">
                <a:solidFill>
                  <a:srgbClr val="002060"/>
                </a:solidFill>
                <a:latin typeface="Century Gothic"/>
                <a:sym typeface="Century Gothic"/>
              </a:rPr>
              <a:t>Exemple</a:t>
            </a:r>
            <a:r>
              <a:rPr lang="en-GB" sz="1200" b="0" dirty="0">
                <a:solidFill>
                  <a:srgbClr val="002060"/>
                </a:solidFill>
                <a:latin typeface="Century Gothic"/>
                <a:sym typeface="Century Gothic"/>
              </a:rPr>
              <a:t>: Mon </a:t>
            </a:r>
            <a:r>
              <a:rPr lang="en-GB" sz="1200" b="0" dirty="0" err="1">
                <a:solidFill>
                  <a:srgbClr val="002060"/>
                </a:solidFill>
                <a:latin typeface="Century Gothic"/>
                <a:sym typeface="Century Gothic"/>
              </a:rPr>
              <a:t>anniversaire</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est</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en</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juillet</a:t>
            </a:r>
            <a:r>
              <a:rPr lang="en-GB" sz="1200" b="0" dirty="0">
                <a:solidFill>
                  <a:srgbClr val="002060"/>
                </a:solidFill>
                <a:latin typeface="Century Gothic"/>
                <a:sym typeface="Century Gothic"/>
              </a:rPr>
              <a:t>.</a:t>
            </a:r>
            <a:endParaRPr lang="en-GB" b="0"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1. Ton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décembre</a:t>
            </a:r>
            <a:r>
              <a:rPr lang="en-GB" sz="1200" dirty="0">
                <a:solidFill>
                  <a:srgbClr val="002060"/>
                </a:solidFill>
                <a:latin typeface="Century Gothic"/>
                <a:ea typeface="Century Gothic"/>
                <a:cs typeface="Century Gothic"/>
                <a:sym typeface="Century Gothic"/>
              </a:rPr>
              <a:t>.</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2. Qui a un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octobre</a:t>
            </a:r>
            <a:r>
              <a:rPr lang="en-GB" sz="1200" dirty="0">
                <a:solidFill>
                  <a:srgbClr val="002060"/>
                </a:solidFill>
                <a:latin typeface="Century Gothic"/>
                <a:ea typeface="Century Gothic"/>
                <a:cs typeface="Century Gothic"/>
                <a:sym typeface="Century Gothic"/>
              </a:rPr>
              <a:t> ?</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3. Mon </a:t>
            </a:r>
            <a:r>
              <a:rPr lang="en-GB" sz="1200" dirty="0" err="1">
                <a:solidFill>
                  <a:srgbClr val="002060"/>
                </a:solidFill>
                <a:latin typeface="Century Gothic"/>
                <a:ea typeface="Century Gothic"/>
                <a:cs typeface="Century Gothic"/>
                <a:sym typeface="Century Gothic"/>
              </a:rPr>
              <a:t>ami</a:t>
            </a:r>
            <a:r>
              <a:rPr lang="en-GB" sz="1200" dirty="0">
                <a:solidFill>
                  <a:srgbClr val="002060"/>
                </a:solidFill>
                <a:latin typeface="Century Gothic"/>
                <a:ea typeface="Century Gothic"/>
                <a:cs typeface="Century Gothic"/>
                <a:sym typeface="Century Gothic"/>
              </a:rPr>
              <a:t> a un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mars.</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4. Le </a:t>
            </a:r>
            <a:r>
              <a:rPr lang="en-GB" sz="1200" dirty="0" err="1">
                <a:solidFill>
                  <a:srgbClr val="002060"/>
                </a:solidFill>
                <a:latin typeface="Century Gothic"/>
                <a:ea typeface="Century Gothic"/>
                <a:cs typeface="Century Gothic"/>
                <a:sym typeface="Century Gothic"/>
              </a:rPr>
              <a:t>mois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c’est</a:t>
            </a:r>
            <a:r>
              <a:rPr lang="en-GB" sz="1200" dirty="0">
                <a:solidFill>
                  <a:srgbClr val="002060"/>
                </a:solidFill>
                <a:latin typeface="Century Gothic"/>
                <a:ea typeface="Century Gothic"/>
                <a:cs typeface="Century Gothic"/>
                <a:sym typeface="Century Gothic"/>
              </a:rPr>
              <a:t> quoi ?</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5. Mon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mardi</a:t>
            </a:r>
            <a:r>
              <a:rPr lang="en-GB" sz="1200" dirty="0">
                <a:solidFill>
                  <a:srgbClr val="002060"/>
                </a:solidFill>
                <a:latin typeface="Century Gothic"/>
                <a:ea typeface="Century Gothic"/>
                <a:cs typeface="Century Gothic"/>
                <a:sym typeface="Century Gothic"/>
              </a:rPr>
              <a:t>.</a:t>
            </a:r>
          </a:p>
          <a:p>
            <a:pPr marL="0" lvl="0" indent="0" algn="l" rtl="0">
              <a:spcBef>
                <a:spcPts val="0"/>
              </a:spcBef>
              <a:spcAft>
                <a:spcPts val="0"/>
              </a:spcAft>
              <a:buClr>
                <a:srgbClr val="002060"/>
              </a:buClr>
              <a:buSzPts val="1200"/>
              <a:buFontTx/>
              <a:buNone/>
            </a:pPr>
            <a:r>
              <a:rPr lang="en-GB" sz="1200" dirty="0">
                <a:solidFill>
                  <a:srgbClr val="002060"/>
                </a:solidFill>
                <a:latin typeface="Century Gothic"/>
                <a:sym typeface="Century Gothic"/>
              </a:rPr>
              <a:t>6. </a:t>
            </a:r>
            <a:r>
              <a:rPr lang="en-GB" sz="1200" dirty="0" err="1">
                <a:solidFill>
                  <a:srgbClr val="002060"/>
                </a:solidFill>
                <a:latin typeface="Century Gothic"/>
                <a:sym typeface="Century Gothic"/>
              </a:rPr>
              <a:t>C’est</a:t>
            </a:r>
            <a:r>
              <a:rPr lang="en-GB" sz="1200" dirty="0">
                <a:solidFill>
                  <a:srgbClr val="002060"/>
                </a:solidFill>
                <a:latin typeface="Century Gothic"/>
                <a:sym typeface="Century Gothic"/>
              </a:rPr>
              <a:t> </a:t>
            </a:r>
            <a:r>
              <a:rPr lang="en-GB" sz="1200" dirty="0" err="1">
                <a:solidFill>
                  <a:srgbClr val="002060"/>
                </a:solidFill>
                <a:latin typeface="Century Gothic"/>
                <a:sym typeface="Century Gothic"/>
              </a:rPr>
              <a:t>quand</a:t>
            </a:r>
            <a:r>
              <a:rPr lang="en-GB" sz="1200" dirty="0">
                <a:solidFill>
                  <a:srgbClr val="002060"/>
                </a:solidFill>
                <a:latin typeface="Century Gothic"/>
                <a:sym typeface="Century Gothic"/>
              </a:rPr>
              <a:t>, ton </a:t>
            </a:r>
            <a:r>
              <a:rPr lang="en-GB" sz="1200" dirty="0" err="1">
                <a:solidFill>
                  <a:srgbClr val="002060"/>
                </a:solidFill>
                <a:latin typeface="Century Gothic"/>
                <a:sym typeface="Century Gothic"/>
              </a:rPr>
              <a:t>anniversaire</a:t>
            </a:r>
            <a:r>
              <a:rPr lang="en-GB" sz="1200" dirty="0">
                <a:solidFill>
                  <a:srgbClr val="002060"/>
                </a:solidFill>
                <a:latin typeface="Century Gothic"/>
                <a:sym typeface="Century Gothic"/>
              </a:rPr>
              <a:t> ?</a:t>
            </a:r>
          </a:p>
          <a:p>
            <a:pPr marL="0" lvl="0" indent="0" algn="l" rtl="0">
              <a:spcBef>
                <a:spcPts val="0"/>
              </a:spcBef>
              <a:spcAft>
                <a:spcPts val="0"/>
              </a:spcAft>
              <a:buClr>
                <a:srgbClr val="002060"/>
              </a:buClr>
              <a:buSzPts val="1200"/>
              <a:buFontTx/>
              <a:buNone/>
            </a:pPr>
            <a:r>
              <a:rPr lang="en-GB" sz="1200" dirty="0">
                <a:solidFill>
                  <a:srgbClr val="002060"/>
                </a:solidFill>
                <a:latin typeface="Century Gothic"/>
                <a:sym typeface="Century Gothic"/>
              </a:rPr>
              <a:t>7. Il y a beaucoup </a:t>
            </a:r>
            <a:r>
              <a:rPr lang="en-GB" sz="1200" dirty="0" err="1">
                <a:solidFill>
                  <a:srgbClr val="002060"/>
                </a:solidFill>
                <a:latin typeface="Century Gothic"/>
                <a:sym typeface="Century Gothic"/>
              </a:rPr>
              <a:t>d’anniversaires</a:t>
            </a:r>
            <a:r>
              <a:rPr lang="en-GB" sz="1200" dirty="0">
                <a:solidFill>
                  <a:srgbClr val="002060"/>
                </a:solidFill>
                <a:latin typeface="Century Gothic"/>
                <a:sym typeface="Century Gothic"/>
              </a:rPr>
              <a:t> </a:t>
            </a:r>
            <a:r>
              <a:rPr lang="en-GB" sz="1200" dirty="0" err="1">
                <a:solidFill>
                  <a:srgbClr val="002060"/>
                </a:solidFill>
                <a:latin typeface="Century Gothic"/>
                <a:sym typeface="Century Gothic"/>
              </a:rPr>
              <a:t>en</a:t>
            </a:r>
            <a:r>
              <a:rPr lang="en-GB" sz="1200" dirty="0">
                <a:solidFill>
                  <a:srgbClr val="002060"/>
                </a:solidFill>
                <a:latin typeface="Century Gothic"/>
                <a:sym typeface="Century Gothic"/>
              </a:rPr>
              <a:t> </a:t>
            </a:r>
            <a:r>
              <a:rPr lang="en-GB" sz="1200" dirty="0" err="1">
                <a:solidFill>
                  <a:srgbClr val="002060"/>
                </a:solidFill>
                <a:latin typeface="Century Gothic"/>
                <a:sym typeface="Century Gothic"/>
              </a:rPr>
              <a:t>aout</a:t>
            </a:r>
            <a:r>
              <a:rPr lang="en-GB" sz="1200" dirty="0">
                <a:solidFill>
                  <a:srgbClr val="002060"/>
                </a:solidFill>
                <a:latin typeface="Century Gothic"/>
                <a:sym typeface="Century Gothic"/>
              </a:rPr>
              <a: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French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months have been introduced.</a:t>
            </a:r>
            <a:br>
              <a:rPr lang="en-GB" b="0" dirty="0"/>
            </a:br>
            <a:r>
              <a:rPr lang="en-GB" b="0" dirty="0"/>
              <a:t>3. Elicit choral pronunciation of all months again, clicking to provide an emphasis animation. Encourage pupils to focus on pronunciation and avoid anglicism of the cognates. </a:t>
            </a:r>
            <a:br>
              <a:rPr lang="en-GB" b="0" dirty="0"/>
            </a:b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months of the year and full sentence question and answer.</a:t>
            </a:r>
            <a:endParaRPr lang="en-GB" b="0" i="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activity A, pupils write down the missing month(s) in each sequence.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display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activity B. Here pupils must write a question and answer using every word in the circle once.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question and answer.</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Do this before Follow up 4</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find out how to wish someone a happy birthday; to practise singing happy birthday.</a:t>
            </a:r>
          </a:p>
          <a:p>
            <a:pPr marL="0" lvl="0" indent="0" algn="l" rtl="0">
              <a:spcBef>
                <a:spcPts val="0"/>
              </a:spcBef>
              <a:spcAft>
                <a:spcPts val="0"/>
              </a:spcAft>
              <a:buNone/>
            </a:pPr>
            <a:br>
              <a:rPr lang="en-GB" b="0" dirty="0"/>
            </a:br>
            <a:r>
              <a:rPr lang="en-GB" b="1" dirty="0"/>
              <a:t>Procedure:</a:t>
            </a:r>
            <a:br>
              <a:rPr lang="en-GB" dirty="0"/>
            </a:br>
            <a:r>
              <a:rPr lang="en-GB" dirty="0"/>
              <a:t>1. Read the information with pupils.</a:t>
            </a:r>
          </a:p>
          <a:p>
            <a:pPr marL="0" lvl="0" indent="0" algn="l" rtl="0">
              <a:spcBef>
                <a:spcPts val="0"/>
              </a:spcBef>
              <a:spcAft>
                <a:spcPts val="0"/>
              </a:spcAft>
              <a:buNone/>
            </a:pPr>
            <a:r>
              <a:rPr lang="en-GB" dirty="0"/>
              <a:t>2. Click to bring up the three birthday greetings.</a:t>
            </a:r>
          </a:p>
          <a:p>
            <a:pPr marL="0" lvl="0" indent="0" algn="l" rtl="0">
              <a:spcBef>
                <a:spcPts val="0"/>
              </a:spcBef>
              <a:spcAft>
                <a:spcPts val="0"/>
              </a:spcAft>
              <a:buNone/>
            </a:pPr>
            <a:r>
              <a:rPr lang="en-GB" dirty="0"/>
              <a:t>3. Click to hear the audio and elicit repetition from pupils.</a:t>
            </a:r>
          </a:p>
          <a:p>
            <a:pPr marL="0" lvl="0" indent="0" algn="l" rtl="0">
              <a:spcBef>
                <a:spcPts val="0"/>
              </a:spcBef>
              <a:spcAft>
                <a:spcPts val="0"/>
              </a:spcAft>
              <a:buNone/>
            </a:pPr>
            <a:r>
              <a:rPr lang="en-GB" dirty="0"/>
              <a:t>4. Click to bring up the callouts about liaison and the meaning of fête, which pupils will know from Rouge, if they did Rouge before Jaune.</a:t>
            </a:r>
          </a:p>
          <a:p>
            <a:pPr marL="0" lvl="0" indent="0" algn="l" rtl="0">
              <a:spcBef>
                <a:spcPts val="0"/>
              </a:spcBef>
              <a:spcAft>
                <a:spcPts val="0"/>
              </a:spcAft>
              <a:buNone/>
            </a:pPr>
            <a:r>
              <a:rPr lang="en-GB" dirty="0"/>
              <a:t>5. Play the videos below, as desired.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5280">
              <a:lnSpc>
                <a:spcPct val="100000"/>
              </a:lnSpc>
            </a:pPr>
            <a:r>
              <a:rPr lang="en-GB" sz="1200" b="1" strike="noStrike" spc="-1" dirty="0">
                <a:latin typeface="Arial"/>
              </a:rPr>
              <a:t>Information source</a:t>
            </a:r>
            <a:r>
              <a:rPr lang="en-GB" sz="1200" b="0" strike="noStrike" spc="-1" dirty="0">
                <a:latin typeface="Arial"/>
              </a:rPr>
              <a:t>: </a:t>
            </a:r>
          </a:p>
          <a:p>
            <a:pPr marL="216000" indent="-215280">
              <a:lnSpc>
                <a:spcPct val="100000"/>
              </a:lnSpc>
            </a:pPr>
            <a:r>
              <a:rPr lang="en-GB" sz="1200" b="0" strike="noStrike" spc="-1" dirty="0">
                <a:latin typeface="Arial"/>
              </a:rPr>
              <a:t>https://www.berlitz.com/blog/happy-birthday-french-song#:~:text=In%20most%20French%20speaking%20countries,also%20use%20%E2%80%9CBonne%20f%C3%AAte%E2%80%9D.</a:t>
            </a:r>
          </a:p>
          <a:p>
            <a:pPr>
              <a:lnSpc>
                <a:spcPct val="100000"/>
              </a:lnSpc>
            </a:pPr>
            <a:endParaRPr lang="en-GB" sz="1200" b="0" strike="noStrike" spc="-1" dirty="0">
              <a:latin typeface="Arial"/>
            </a:endParaRPr>
          </a:p>
          <a:p>
            <a:pPr>
              <a:lnSpc>
                <a:spcPct val="100000"/>
              </a:lnSpc>
            </a:pPr>
            <a:r>
              <a:rPr lang="en-GB" sz="1200" b="1" strike="noStrike" spc="-1" dirty="0">
                <a:latin typeface="Arial"/>
              </a:rPr>
              <a:t>Song sources</a:t>
            </a:r>
            <a:r>
              <a:rPr lang="en-GB" sz="1200" b="0" strike="noStrike" spc="-1" dirty="0">
                <a:latin typeface="Arial"/>
              </a:rPr>
              <a:t>:</a:t>
            </a:r>
            <a:br>
              <a:rPr lang="en-GB" sz="1200" b="0" strike="noStrike" spc="-1" dirty="0">
                <a:latin typeface="Arial"/>
              </a:rPr>
            </a:br>
            <a:r>
              <a:rPr lang="en-GB" sz="1200" b="0" strike="noStrike" spc="-1" dirty="0">
                <a:latin typeface="Arial"/>
              </a:rPr>
              <a:t>1. https://www.youtube.com/watch?v=l04BpnlteSY (this version just has the words ‘Joyeux </a:t>
            </a:r>
            <a:r>
              <a:rPr lang="en-GB" sz="1200" b="0" strike="noStrike" spc="-1" dirty="0" err="1">
                <a:latin typeface="Arial"/>
              </a:rPr>
              <a:t>anniversaire</a:t>
            </a:r>
            <a:r>
              <a:rPr lang="en-GB" sz="1200" b="0" strike="noStrike" spc="-1" dirty="0">
                <a:latin typeface="Arial"/>
              </a:rPr>
              <a:t>’ so it provides lot of repetition of this phrase and will be easy to join in with)</a:t>
            </a:r>
          </a:p>
          <a:p>
            <a:pPr>
              <a:lnSpc>
                <a:spcPct val="100000"/>
              </a:lnSpc>
            </a:pPr>
            <a:r>
              <a:rPr lang="en-GB" sz="1200" b="0" strike="noStrike" spc="-1" dirty="0">
                <a:latin typeface="Arial"/>
              </a:rPr>
              <a:t>2. https://www.youtube.com/watch?v=DlE0C4BouGQ (this version is a 45 seconds chant with the Minions – part of this would make a very good group performance in class), using the following:</a:t>
            </a:r>
            <a:br>
              <a:rPr lang="en-GB" sz="1200" b="0" strike="noStrike" spc="-1" dirty="0">
                <a:latin typeface="Arial"/>
              </a:rPr>
            </a:br>
            <a:br>
              <a:rPr lang="en-GB" sz="1200" b="0" strike="noStrike" spc="-1" dirty="0">
                <a:latin typeface="Arial"/>
              </a:rPr>
            </a:br>
            <a:r>
              <a:rPr lang="en-GB" sz="1200" b="0" strike="noStrike" spc="-1" dirty="0">
                <a:latin typeface="Arial"/>
              </a:rPr>
              <a:t>Rhythmic chant: </a:t>
            </a:r>
            <a:r>
              <a:rPr lang="en-GB" sz="1200" b="0" strike="noStrike" spc="-1" dirty="0" err="1">
                <a:latin typeface="Arial"/>
              </a:rPr>
              <a:t>Aujourd’hui</a:t>
            </a:r>
            <a:r>
              <a:rPr lang="en-GB" sz="1200" b="0" strike="noStrike" spc="-1" dirty="0">
                <a:latin typeface="Arial"/>
              </a:rPr>
              <a:t> </a:t>
            </a:r>
            <a:r>
              <a:rPr lang="en-GB" sz="1200" b="0" strike="noStrike" spc="-1" dirty="0" err="1">
                <a:latin typeface="Arial"/>
              </a:rPr>
              <a:t>c’est</a:t>
            </a:r>
            <a:r>
              <a:rPr lang="en-GB" sz="1200" b="0" strike="noStrike" spc="-1" dirty="0">
                <a:latin typeface="Arial"/>
              </a:rPr>
              <a:t> ton </a:t>
            </a:r>
            <a:r>
              <a:rPr lang="en-GB" sz="1200" b="0" strike="noStrike" spc="-1" dirty="0" err="1">
                <a:latin typeface="Arial"/>
              </a:rPr>
              <a:t>anniversaire</a:t>
            </a:r>
            <a:r>
              <a:rPr lang="en-GB" sz="1200" b="0" strike="noStrike" spc="-1" dirty="0">
                <a:latin typeface="Arial"/>
              </a:rPr>
              <a:t> (repeated over and over, fast)</a:t>
            </a:r>
            <a:br>
              <a:rPr lang="en-GB" sz="1200" b="0" strike="noStrike" spc="-1" dirty="0">
                <a:latin typeface="Arial"/>
              </a:rPr>
            </a:br>
            <a:r>
              <a:rPr lang="en-GB" sz="1200" b="0" strike="noStrike" spc="-1" dirty="0">
                <a:latin typeface="Arial"/>
              </a:rPr>
              <a:t>Song: Joyeux </a:t>
            </a:r>
            <a:r>
              <a:rPr lang="en-GB" sz="1200" b="0" strike="noStrike" spc="-1" dirty="0" err="1">
                <a:latin typeface="Arial"/>
              </a:rPr>
              <a:t>anniversaire</a:t>
            </a:r>
            <a:r>
              <a:rPr lang="en-GB" sz="1200" b="0" strike="noStrike" spc="-1" dirty="0">
                <a:latin typeface="Arial"/>
              </a:rPr>
              <a:t>, Joyeux </a:t>
            </a:r>
            <a:r>
              <a:rPr lang="en-GB" sz="1200" b="0" strike="noStrike" spc="-1" dirty="0" err="1">
                <a:latin typeface="Arial"/>
              </a:rPr>
              <a:t>anniversaire</a:t>
            </a:r>
            <a:r>
              <a:rPr lang="en-GB" sz="1200" b="0" strike="noStrike" spc="-1" dirty="0">
                <a:latin typeface="Arial"/>
              </a:rPr>
              <a:t>, Joyeux </a:t>
            </a:r>
            <a:r>
              <a:rPr lang="en-GB" sz="1200" b="0" strike="noStrike" spc="-1" dirty="0" err="1">
                <a:latin typeface="Arial"/>
              </a:rPr>
              <a:t>anniversaire</a:t>
            </a:r>
            <a:r>
              <a:rPr lang="en-GB" sz="1200" b="0" strike="noStrike" spc="-1" dirty="0">
                <a:latin typeface="Arial"/>
              </a:rPr>
              <a:t>, Joyeux </a:t>
            </a:r>
            <a:r>
              <a:rPr lang="en-GB" sz="1200" b="0" strike="noStrike" spc="-1" dirty="0" err="1">
                <a:latin typeface="Arial"/>
              </a:rPr>
              <a:t>anniversaire</a:t>
            </a:r>
            <a:r>
              <a:rPr lang="en-GB" sz="1200" b="0" strike="noStrike" spc="-1" dirty="0">
                <a:latin typeface="Arial"/>
              </a:rPr>
              <a:t>.</a:t>
            </a:r>
            <a:br>
              <a:rPr lang="en-GB" sz="1200" b="0" strike="noStrike" spc="-1" dirty="0">
                <a:latin typeface="Arial"/>
              </a:rPr>
            </a:br>
            <a:br>
              <a:rPr lang="en-GB" sz="1200" b="0" strike="noStrike" spc="-1" dirty="0">
                <a:latin typeface="Arial"/>
              </a:rPr>
            </a:br>
            <a:r>
              <a:rPr lang="en-GB" sz="1200" b="0" strike="noStrike" spc="-1" dirty="0">
                <a:latin typeface="Arial"/>
              </a:rPr>
              <a:t>Start with the chant and then bring in the singing over the top at the same time, so the two are happening concurrently, as during the first part of the Minions clip.</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r>
              <a:rPr lang="en-GB" b="1" dirty="0"/>
              <a:t>Aim: </a:t>
            </a:r>
            <a:r>
              <a:rPr lang="en-GB" dirty="0"/>
              <a:t>to provide oral practice of asking and answering about birthdays.</a:t>
            </a:r>
          </a:p>
          <a:p>
            <a:endParaRPr lang="en-GB" dirty="0"/>
          </a:p>
          <a:p>
            <a:r>
              <a:rPr lang="en-GB" b="1" dirty="0"/>
              <a:t>Procedure:</a:t>
            </a:r>
          </a:p>
          <a:p>
            <a:pPr marL="228600" indent="-228600">
              <a:buAutoNum type="arabicPeriod"/>
            </a:pPr>
            <a:r>
              <a:rPr lang="en-GB" b="0" dirty="0"/>
              <a:t>Using the balloons, remind pupils how to ask ‘When is your birthday?’ and ‘My birthday is in…’. Take a few volunteers from around the class to ask and answer, ensuring pupils know to substitute their own month. </a:t>
            </a:r>
          </a:p>
          <a:p>
            <a:pPr marL="228600" indent="-228600">
              <a:buAutoNum type="arabicPeriod"/>
            </a:pPr>
            <a:r>
              <a:rPr lang="en-GB" b="0" dirty="0"/>
              <a:t>Explain that, like </a:t>
            </a:r>
            <a:r>
              <a:rPr lang="en-GB" b="0" dirty="0" err="1"/>
              <a:t>Sanaya</a:t>
            </a:r>
            <a:r>
              <a:rPr lang="en-GB" b="0" dirty="0"/>
              <a:t> did with her friends, the pupils are going to do a class birthday calendar and need to fill in names above each month. </a:t>
            </a:r>
          </a:p>
          <a:p>
            <a:pPr marL="228600" indent="-228600">
              <a:buAutoNum type="arabicPeriod"/>
            </a:pPr>
            <a:r>
              <a:rPr lang="en-GB" b="0" dirty="0"/>
              <a:t>Demonstrate how pupils should move around the classroom, asking and answering in </a:t>
            </a:r>
            <a:r>
              <a:rPr lang="en-GB" b="1" dirty="0"/>
              <a:t>French</a:t>
            </a:r>
            <a:r>
              <a:rPr lang="en-GB" b="0" dirty="0"/>
              <a:t> and jotting down names as they go. Click to bring up the 3 different names filled in on the calendar to show that they should note down names of classmates. </a:t>
            </a:r>
          </a:p>
          <a:p>
            <a:pPr marL="228600" indent="-228600">
              <a:buAutoNum type="arabicPeriod"/>
            </a:pPr>
            <a:r>
              <a:rPr lang="en-GB" b="0" dirty="0"/>
              <a:t>If time allows, ask for feedback using the questions: </a:t>
            </a:r>
            <a:r>
              <a:rPr lang="en-GB" b="0" i="1" dirty="0"/>
              <a:t>Qui a un </a:t>
            </a:r>
            <a:r>
              <a:rPr lang="en-GB" b="0" i="1" dirty="0" err="1"/>
              <a:t>anniversaire</a:t>
            </a:r>
            <a:r>
              <a:rPr lang="en-GB" b="0" i="1" dirty="0"/>
              <a:t> </a:t>
            </a:r>
            <a:r>
              <a:rPr lang="en-GB" b="0" i="1" dirty="0" err="1"/>
              <a:t>en</a:t>
            </a:r>
            <a:r>
              <a:rPr lang="en-GB" b="0" i="1" dirty="0"/>
              <a:t> mars </a:t>
            </a:r>
            <a:r>
              <a:rPr lang="en-GB" b="0" dirty="0"/>
              <a:t>? and </a:t>
            </a:r>
            <a:r>
              <a:rPr lang="en-GB" b="0" i="1" dirty="0" err="1"/>
              <a:t>l’anniversaire</a:t>
            </a:r>
            <a:r>
              <a:rPr lang="en-GB" b="0" i="1" dirty="0"/>
              <a:t> de XXX, </a:t>
            </a:r>
            <a:r>
              <a:rPr lang="en-GB" b="0" i="1" dirty="0" err="1"/>
              <a:t>c’est</a:t>
            </a:r>
            <a:r>
              <a:rPr lang="en-GB" b="0" i="1" dirty="0"/>
              <a:t> </a:t>
            </a:r>
            <a:r>
              <a:rPr lang="en-GB" b="0" i="1" dirty="0" err="1"/>
              <a:t>quand</a:t>
            </a:r>
            <a:r>
              <a:rPr lang="en-GB" b="0" i="1" dirty="0"/>
              <a:t> ?</a:t>
            </a:r>
          </a:p>
          <a:p>
            <a:pPr marL="228600" indent="-228600">
              <a:buAutoNum type="arabicPeriod"/>
            </a:pPr>
            <a:r>
              <a:rPr lang="en-GB" b="0" i="0" dirty="0"/>
              <a:t>Finally, bring up the callout to teach how to say ‘Happy Birthday’ in French. Repeat together as a class. See if pupils can remember it in French each time there is a classmate’s birthday. </a:t>
            </a:r>
          </a:p>
          <a:p>
            <a:pPr marL="0" indent="0">
              <a:buNone/>
            </a:pPr>
            <a:endParaRPr lang="en-GB" b="0" i="0" dirty="0"/>
          </a:p>
          <a:p>
            <a:pPr marL="0" indent="0">
              <a:buNone/>
            </a:pPr>
            <a:r>
              <a:rPr lang="en-GB" b="1" i="0" dirty="0"/>
              <a:t>Additional Tasks:</a:t>
            </a:r>
          </a:p>
          <a:p>
            <a:pPr marL="228600" indent="-228600">
              <a:buAutoNum type="arabicPeriod"/>
            </a:pPr>
            <a:r>
              <a:rPr lang="en-GB" b="0" i="0" dirty="0"/>
              <a:t>Pupils could write up their findings about others in their class using full sentences. </a:t>
            </a:r>
            <a:r>
              <a:rPr lang="en-GB" b="1" i="0" dirty="0" err="1"/>
              <a:t>L’anniversaire</a:t>
            </a:r>
            <a:r>
              <a:rPr lang="en-GB" b="1" i="0" dirty="0"/>
              <a:t> de [Josh] </a:t>
            </a:r>
            <a:r>
              <a:rPr lang="en-GB" b="1" i="0" dirty="0" err="1"/>
              <a:t>est</a:t>
            </a:r>
            <a:r>
              <a:rPr lang="en-GB" b="1" i="0" dirty="0"/>
              <a:t> </a:t>
            </a:r>
            <a:r>
              <a:rPr lang="en-GB" b="1" i="0" dirty="0" err="1"/>
              <a:t>en</a:t>
            </a:r>
            <a:r>
              <a:rPr lang="en-GB" b="1" i="0" dirty="0"/>
              <a:t> </a:t>
            </a:r>
            <a:r>
              <a:rPr lang="en-GB" b="1" i="0" dirty="0" err="1"/>
              <a:t>septembre</a:t>
            </a:r>
            <a:r>
              <a:rPr lang="en-GB" b="1" i="0" dirty="0"/>
              <a:t>.</a:t>
            </a:r>
            <a:endParaRPr lang="en-GB" b="1" i="1" dirty="0"/>
          </a:p>
          <a:p>
            <a:pPr marL="228600" indent="-228600">
              <a:buAutoNum type="arabicPeriod"/>
            </a:pPr>
            <a:r>
              <a:rPr lang="en-GB" b="0" i="0" dirty="0"/>
              <a:t>The class could make a large birthday calendar in French with everybody’s birthday to display on the wall of the classroom. </a:t>
            </a:r>
          </a:p>
          <a:p>
            <a:pPr marL="228600" indent="-228600">
              <a:buAutoNum type="arabicPeriod"/>
            </a:pPr>
            <a:r>
              <a:rPr lang="en-GB" b="0" i="0" dirty="0"/>
              <a:t>Pupils could have conversations in pairs about who has birthdays when, using the question they know.</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68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586014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66260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04572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711929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97824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413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104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9464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85728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46226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14328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3600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25033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73.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audio" Target="../media/audio2.wav"/><Relationship Id="rId18" Type="http://schemas.openxmlformats.org/officeDocument/2006/relationships/image" Target="../media/image26.png"/><Relationship Id="rId26"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25.svg"/><Relationship Id="rId17" Type="http://schemas.openxmlformats.org/officeDocument/2006/relationships/audio" Target="../media/audio6.wav"/><Relationship Id="rId25"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audio" Target="../media/audio5.wav"/><Relationship Id="rId20"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24.png"/><Relationship Id="rId24" Type="http://schemas.openxmlformats.org/officeDocument/2006/relationships/image" Target="../media/image31.png"/><Relationship Id="rId5" Type="http://schemas.openxmlformats.org/officeDocument/2006/relationships/image" Target="../media/image20.svg"/><Relationship Id="rId15" Type="http://schemas.openxmlformats.org/officeDocument/2006/relationships/audio" Target="../media/audio4.wav"/><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image" Target="../media/image23.png"/><Relationship Id="rId19" Type="http://schemas.microsoft.com/office/2007/relationships/hdphoto" Target="../media/hdphoto1.wdp"/><Relationship Id="rId4" Type="http://schemas.openxmlformats.org/officeDocument/2006/relationships/image" Target="../media/image19.png"/><Relationship Id="rId9" Type="http://schemas.openxmlformats.org/officeDocument/2006/relationships/audio" Target="../media/audio1.wav"/><Relationship Id="rId14" Type="http://schemas.openxmlformats.org/officeDocument/2006/relationships/audio" Target="../media/audio3.wav"/><Relationship Id="rId22" Type="http://schemas.openxmlformats.org/officeDocument/2006/relationships/image" Target="../media/image29.png"/><Relationship Id="rId27"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3.wav"/><Relationship Id="rId18" Type="http://schemas.openxmlformats.org/officeDocument/2006/relationships/image" Target="../media/image41.gif"/><Relationship Id="rId3" Type="http://schemas.openxmlformats.org/officeDocument/2006/relationships/audio" Target="../media/audio7.wav"/><Relationship Id="rId7" Type="http://schemas.openxmlformats.org/officeDocument/2006/relationships/audio" Target="../media/audio8.wav"/><Relationship Id="rId12" Type="http://schemas.openxmlformats.org/officeDocument/2006/relationships/audio" Target="../media/audio12.wav"/><Relationship Id="rId17" Type="http://schemas.openxmlformats.org/officeDocument/2006/relationships/audio" Target="../media/audio16.wav"/><Relationship Id="rId2" Type="http://schemas.openxmlformats.org/officeDocument/2006/relationships/notesSlide" Target="../notesSlides/notesSlide5.xml"/><Relationship Id="rId16"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11.wav"/><Relationship Id="rId5" Type="http://schemas.openxmlformats.org/officeDocument/2006/relationships/image" Target="../media/image37.svg"/><Relationship Id="rId15" Type="http://schemas.openxmlformats.org/officeDocument/2006/relationships/audio" Target="../media/audio15.wav"/><Relationship Id="rId10" Type="http://schemas.openxmlformats.org/officeDocument/2006/relationships/audio" Target="../media/audio10.wav"/><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audio" Target="../media/audio14.wav"/></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6.xml"/><Relationship Id="rId16"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37.svg"/><Relationship Id="rId11" Type="http://schemas.openxmlformats.org/officeDocument/2006/relationships/image" Target="../media/image48.png"/><Relationship Id="rId5" Type="http://schemas.openxmlformats.org/officeDocument/2006/relationships/image" Target="../media/image36.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audio" Target="../media/audio19.wav"/><Relationship Id="rId18" Type="http://schemas.openxmlformats.org/officeDocument/2006/relationships/image" Target="../media/image65.png"/><Relationship Id="rId3" Type="http://schemas.openxmlformats.org/officeDocument/2006/relationships/image" Target="../media/image42.png"/><Relationship Id="rId7" Type="http://schemas.openxmlformats.org/officeDocument/2006/relationships/audio" Target="../media/audio17.wav"/><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notesSlide" Target="../notesSlides/notesSlide8.xml"/><Relationship Id="rId16" Type="http://schemas.openxmlformats.org/officeDocument/2006/relationships/audio" Target="../media/audio20.wav"/><Relationship Id="rId1" Type="http://schemas.openxmlformats.org/officeDocument/2006/relationships/slideLayout" Target="../slideLayouts/slideLayout15.xml"/><Relationship Id="rId6" Type="http://schemas.openxmlformats.org/officeDocument/2006/relationships/image" Target="../media/image37.svg"/><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63.svg"/><Relationship Id="rId10" Type="http://schemas.openxmlformats.org/officeDocument/2006/relationships/audio" Target="../media/audio18.wav"/><Relationship Id="rId19" Type="http://schemas.openxmlformats.org/officeDocument/2006/relationships/image" Target="../media/image66.png"/><Relationship Id="rId4" Type="http://schemas.openxmlformats.org/officeDocument/2006/relationships/image" Target="../media/image59.png"/><Relationship Id="rId9" Type="http://schemas.openxmlformats.org/officeDocument/2006/relationships/image" Target="../media/image60.png"/><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42.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7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1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10651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16" name="Rectangle: Rounded Corners 15">
            <a:extLst>
              <a:ext uri="{FF2B5EF4-FFF2-40B4-BE49-F238E27FC236}">
                <a16:creationId xmlns:a16="http://schemas.microsoft.com/office/drawing/2014/main" id="{96A2BA7C-1363-4C01-9022-739142560860}"/>
              </a:ext>
            </a:extLst>
          </p:cNvPr>
          <p:cNvSpPr/>
          <p:nvPr/>
        </p:nvSpPr>
        <p:spPr>
          <a:xfrm>
            <a:off x="74357" y="2115214"/>
            <a:ext cx="4180143" cy="3022600"/>
          </a:xfrm>
          <a:prstGeom prst="roundRect">
            <a:avLst/>
          </a:prstGeom>
          <a:solidFill>
            <a:srgbClr val="FFF1B7"/>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B36AAD5C-F3AD-4238-AD49-60B20DFE154E}"/>
              </a:ext>
            </a:extLst>
          </p:cNvPr>
          <p:cNvGrpSpPr/>
          <p:nvPr/>
        </p:nvGrpSpPr>
        <p:grpSpPr>
          <a:xfrm>
            <a:off x="206394" y="2267093"/>
            <a:ext cx="3931771" cy="2687942"/>
            <a:chOff x="232764" y="2032917"/>
            <a:chExt cx="3931771" cy="2687942"/>
          </a:xfrm>
        </p:grpSpPr>
        <p:pic>
          <p:nvPicPr>
            <p:cNvPr id="18" name="Google Shape;186;p4" descr="Snowman, Winter, Happy, Outdoors, Carrot, Frost, Snow">
              <a:extLst>
                <a:ext uri="{FF2B5EF4-FFF2-40B4-BE49-F238E27FC236}">
                  <a16:creationId xmlns:a16="http://schemas.microsoft.com/office/drawing/2014/main" id="{496A308A-E65C-4DED-BE4D-EB2837FF2959}"/>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19" name="Google Shape;189;p4" descr="Easter, Rabbit, Bunny, April, Easter Bunny, Egg, Hug">
              <a:extLst>
                <a:ext uri="{FF2B5EF4-FFF2-40B4-BE49-F238E27FC236}">
                  <a16:creationId xmlns:a16="http://schemas.microsoft.com/office/drawing/2014/main" id="{BD48579B-06AC-44EE-AA47-687FB623BDB8}"/>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20" name="Google Shape;190;p4" descr="Flower, Bell, Blue, Nature, Plant, Green, Spring">
              <a:extLst>
                <a:ext uri="{FF2B5EF4-FFF2-40B4-BE49-F238E27FC236}">
                  <a16:creationId xmlns:a16="http://schemas.microsoft.com/office/drawing/2014/main" id="{D74A2809-8AB0-4D3D-BCBF-7F7704602CE0}"/>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21" name="Google Shape;192;p4" descr="Sun, Bright, Shine, Summer, Sunflower, Sunshine, Yellow">
              <a:extLst>
                <a:ext uri="{FF2B5EF4-FFF2-40B4-BE49-F238E27FC236}">
                  <a16:creationId xmlns:a16="http://schemas.microsoft.com/office/drawing/2014/main" id="{43FE6404-5D36-4C1E-83AF-ADB528001512}"/>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22" name="Picture 6" descr="Free vector graphics of Birthday party">
              <a:extLst>
                <a:ext uri="{FF2B5EF4-FFF2-40B4-BE49-F238E27FC236}">
                  <a16:creationId xmlns:a16="http://schemas.microsoft.com/office/drawing/2014/main" id="{5C574A3D-F576-4617-8646-748D9DC31A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D1D178B-8639-479F-A67C-7BCE2463C88C}"/>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24" name="Picture 23">
              <a:extLst>
                <a:ext uri="{FF2B5EF4-FFF2-40B4-BE49-F238E27FC236}">
                  <a16:creationId xmlns:a16="http://schemas.microsoft.com/office/drawing/2014/main" id="{FE534F24-3549-4F07-8B4E-0F678E511908}"/>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796748170"/>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mon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l’amie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ligne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dehors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jouer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très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liste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voici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groupe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personne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beaucoup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l’anniversaire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mois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quand</a:t>
                      </a:r>
                      <a:r>
                        <a:rPr lang="en-GB" sz="2400" b="1" dirty="0">
                          <a:solidFill>
                            <a:srgbClr val="FF3399"/>
                          </a:solidFill>
                          <a:latin typeface="Century Gothic" panose="020B0502020202020204" pitchFamily="34" charset="0"/>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aout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janvier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juillet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février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25646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039660" y="132685"/>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9820" y="6321515"/>
            <a:ext cx="2447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February</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14481" y="6281245"/>
            <a:ext cx="2973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March</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53303" y="6281245"/>
            <a:ext cx="4125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June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28774" y="5397739"/>
            <a:ext cx="2572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August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30677" y="54108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January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14593" y="539773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July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55153" y="4523097"/>
            <a:ext cx="2393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birthday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86669" y="4535525"/>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77001" y="4552748"/>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13701" y="36796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16191" y="3682522"/>
            <a:ext cx="2308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person</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07448" y="36685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lot (of)</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55153" y="28587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very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04882" y="28056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list</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4404" y="2838538"/>
            <a:ext cx="2446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this is</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04882" y="19515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outside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53303" y="197396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play, playing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D6AAD9CB-B14E-48BB-8C1C-DEB99FE4C025}"/>
              </a:ext>
            </a:extLst>
          </p:cNvPr>
          <p:cNvSpPr txBox="1"/>
          <p:nvPr/>
        </p:nvSpPr>
        <p:spPr>
          <a:xfrm>
            <a:off x="2213701" y="1943293"/>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 line</a:t>
            </a:r>
          </a:p>
        </p:txBody>
      </p:sp>
      <p:sp>
        <p:nvSpPr>
          <p:cNvPr id="39" name="TextBox 38">
            <a:extLst>
              <a:ext uri="{FF2B5EF4-FFF2-40B4-BE49-F238E27FC236}">
                <a16:creationId xmlns:a16="http://schemas.microsoft.com/office/drawing/2014/main" id="{228951AC-ED67-4752-97C8-DE9BE042D599}"/>
              </a:ext>
            </a:extLst>
          </p:cNvPr>
          <p:cNvSpPr txBox="1"/>
          <p:nvPr/>
        </p:nvSpPr>
        <p:spPr>
          <a:xfrm>
            <a:off x="2182448" y="111673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my (m)</a:t>
            </a:r>
          </a:p>
        </p:txBody>
      </p:sp>
      <p:sp>
        <p:nvSpPr>
          <p:cNvPr id="40" name="TextBox 39">
            <a:extLst>
              <a:ext uri="{FF2B5EF4-FFF2-40B4-BE49-F238E27FC236}">
                <a16:creationId xmlns:a16="http://schemas.microsoft.com/office/drawing/2014/main" id="{01467DCB-7B63-40C9-80F1-C3CA2AA8789B}"/>
              </a:ext>
            </a:extLst>
          </p:cNvPr>
          <p:cNvSpPr txBox="1"/>
          <p:nvPr/>
        </p:nvSpPr>
        <p:spPr>
          <a:xfrm>
            <a:off x="4591318" y="11132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your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BF7787F8-968E-4552-AAA3-F339FFD79B96}"/>
              </a:ext>
            </a:extLst>
          </p:cNvPr>
          <p:cNvSpPr txBox="1"/>
          <p:nvPr/>
        </p:nvSpPr>
        <p:spPr>
          <a:xfrm>
            <a:off x="7614593" y="1120379"/>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friend (f)</a:t>
            </a:r>
          </a:p>
        </p:txBody>
      </p:sp>
      <p:sp>
        <p:nvSpPr>
          <p:cNvPr id="55" name="Google Shape;167;p2">
            <a:extLst>
              <a:ext uri="{FF2B5EF4-FFF2-40B4-BE49-F238E27FC236}">
                <a16:creationId xmlns:a16="http://schemas.microsoft.com/office/drawing/2014/main" id="{8EB3C0CD-AA1B-424B-87B4-867C0C0ECC1A}"/>
              </a:ext>
            </a:extLst>
          </p:cNvPr>
          <p:cNvSpPr/>
          <p:nvPr/>
        </p:nvSpPr>
        <p:spPr>
          <a:xfrm>
            <a:off x="53930" y="84056"/>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pic>
        <p:nvPicPr>
          <p:cNvPr id="56" name="Picture 55" descr="Icon&#10;&#10;Description automatically generated">
            <a:extLst>
              <a:ext uri="{FF2B5EF4-FFF2-40B4-BE49-F238E27FC236}">
                <a16:creationId xmlns:a16="http://schemas.microsoft.com/office/drawing/2014/main" id="{86EF33E0-676B-412F-9CDE-B2CF9B7D7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descr="Icon&#10;&#10;Description automatically generated">
            <a:extLst>
              <a:ext uri="{FF2B5EF4-FFF2-40B4-BE49-F238E27FC236}">
                <a16:creationId xmlns:a16="http://schemas.microsoft.com/office/drawing/2014/main" id="{A2661C4D-DAB8-4F7C-B3C4-EED9C37B9F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3" name="Explosion: 8 Points 72">
            <a:extLst>
              <a:ext uri="{FF2B5EF4-FFF2-40B4-BE49-F238E27FC236}">
                <a16:creationId xmlns:a16="http://schemas.microsoft.com/office/drawing/2014/main" id="{5204DAF2-FCBA-493E-AAAA-B0F27673811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algn="ctr"/>
            <a:endParaRPr lang="en-GB" kern="0">
              <a:solidFill>
                <a:prstClr val="white"/>
              </a:solidFill>
              <a:latin typeface="Arial"/>
            </a:endParaRPr>
          </a:p>
        </p:txBody>
      </p:sp>
      <p:sp>
        <p:nvSpPr>
          <p:cNvPr id="76" name="Explosion: 8 Points 75">
            <a:extLst>
              <a:ext uri="{FF2B5EF4-FFF2-40B4-BE49-F238E27FC236}">
                <a16:creationId xmlns:a16="http://schemas.microsoft.com/office/drawing/2014/main" id="{11F8013C-6BD5-4035-A65C-C50ACE64D59C}"/>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algn="ctr"/>
            <a:endParaRPr lang="en-GB" kern="0">
              <a:solidFill>
                <a:srgbClr val="FF0000"/>
              </a:solidFill>
              <a:latin typeface="Arial"/>
            </a:endParaRPr>
          </a:p>
        </p:txBody>
      </p:sp>
      <p:sp>
        <p:nvSpPr>
          <p:cNvPr id="77" name="TextBox 76">
            <a:extLst>
              <a:ext uri="{FF2B5EF4-FFF2-40B4-BE49-F238E27FC236}">
                <a16:creationId xmlns:a16="http://schemas.microsoft.com/office/drawing/2014/main" id="{706B8480-A9B9-4599-9A5F-F9DF22C00AD2}"/>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78" name="Title 2">
            <a:extLst>
              <a:ext uri="{FF2B5EF4-FFF2-40B4-BE49-F238E27FC236}">
                <a16:creationId xmlns:a16="http://schemas.microsoft.com/office/drawing/2014/main" id="{D155AF24-6D8E-4BE3-8CAD-3051FB0D63FE}"/>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4" grpId="0"/>
      <p:bldP spid="75" grpId="0"/>
      <p:bldP spid="38"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60831309"/>
              </p:ext>
            </p:extLst>
          </p:nvPr>
        </p:nvGraphicFramePr>
        <p:xfrm>
          <a:off x="427281" y="687416"/>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online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my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outside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here is, this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person</a:t>
                      </a: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 lot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December</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January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birthday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month</a:t>
                      </a: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69243" y="56925"/>
            <a:ext cx="2668616" cy="461665"/>
          </a:xfrm>
          <a:prstGeom prst="rect">
            <a:avLst/>
          </a:prstGeom>
          <a:noFill/>
        </p:spPr>
        <p:txBody>
          <a:bodyPr wrap="none" rtlCol="0">
            <a:spAutoFit/>
          </a:bodyPr>
          <a:lstStyle/>
          <a:p>
            <a:pPr>
              <a:buClr>
                <a:srgbClr val="000000"/>
              </a:buClr>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096000" y="14942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83767" y="63092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973636" y="628882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71933" y="6255537"/>
            <a:ext cx="3606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0" y="537444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janvier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44670" y="543433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septembre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721413" y="543879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69830" y="370843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973636" y="3688500"/>
            <a:ext cx="2519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beaucoup (de)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71933" y="36966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120419" y="2817003"/>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934928" y="2787026"/>
            <a:ext cx="255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personne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71933" y="279865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groupe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185291" y="1937353"/>
            <a:ext cx="2141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ton</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44670" y="19441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jouer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71932" y="19406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dehors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69831" y="11153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ligne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885223" y="10895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l’ami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00615" y="11057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a:t>
            </a:r>
          </a:p>
        </p:txBody>
      </p:sp>
      <p:sp>
        <p:nvSpPr>
          <p:cNvPr id="40" name="TextBox 39">
            <a:extLst>
              <a:ext uri="{FF2B5EF4-FFF2-40B4-BE49-F238E27FC236}">
                <a16:creationId xmlns:a16="http://schemas.microsoft.com/office/drawing/2014/main" id="{AA90E738-77D8-4617-84D9-351FD375DA67}"/>
              </a:ext>
            </a:extLst>
          </p:cNvPr>
          <p:cNvSpPr txBox="1"/>
          <p:nvPr/>
        </p:nvSpPr>
        <p:spPr>
          <a:xfrm>
            <a:off x="2183767" y="4540342"/>
            <a:ext cx="2599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décembre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08872452-2488-40BA-BDC3-0782F8D4FD8B}"/>
              </a:ext>
            </a:extLst>
          </p:cNvPr>
          <p:cNvSpPr txBox="1"/>
          <p:nvPr/>
        </p:nvSpPr>
        <p:spPr>
          <a:xfrm>
            <a:off x="4910468" y="454632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aout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5" name="TextBox 54">
            <a:extLst>
              <a:ext uri="{FF2B5EF4-FFF2-40B4-BE49-F238E27FC236}">
                <a16:creationId xmlns:a16="http://schemas.microsoft.com/office/drawing/2014/main" id="{642730BA-F298-4557-B797-3D2334F2D9D5}"/>
              </a:ext>
            </a:extLst>
          </p:cNvPr>
          <p:cNvSpPr txBox="1"/>
          <p:nvPr/>
        </p:nvSpPr>
        <p:spPr>
          <a:xfrm>
            <a:off x="7708216" y="45403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juillet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Google Shape;167;p2">
            <a:extLst>
              <a:ext uri="{FF2B5EF4-FFF2-40B4-BE49-F238E27FC236}">
                <a16:creationId xmlns:a16="http://schemas.microsoft.com/office/drawing/2014/main" id="{C9802896-BF4F-4197-B9D7-50C08B6220D1}"/>
              </a:ext>
            </a:extLst>
          </p:cNvPr>
          <p:cNvSpPr/>
          <p:nvPr/>
        </p:nvSpPr>
        <p:spPr>
          <a:xfrm>
            <a:off x="31485" y="6725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pic>
        <p:nvPicPr>
          <p:cNvPr id="57" name="Picture 56" descr="Icon&#10;&#10;Description automatically generated">
            <a:extLst>
              <a:ext uri="{FF2B5EF4-FFF2-40B4-BE49-F238E27FC236}">
                <a16:creationId xmlns:a16="http://schemas.microsoft.com/office/drawing/2014/main" id="{F6F2AED2-6C2A-4841-B3A0-237909A9B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6" name="Picture 75" descr="Icon&#10;&#10;Description automatically generated">
            <a:extLst>
              <a:ext uri="{FF2B5EF4-FFF2-40B4-BE49-F238E27FC236}">
                <a16:creationId xmlns:a16="http://schemas.microsoft.com/office/drawing/2014/main" id="{810BA6B3-AD2A-4601-8240-5906007FB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7" name="Explosion: 8 Points 76">
            <a:extLst>
              <a:ext uri="{FF2B5EF4-FFF2-40B4-BE49-F238E27FC236}">
                <a16:creationId xmlns:a16="http://schemas.microsoft.com/office/drawing/2014/main" id="{11ADA06D-97B2-4340-99DA-09421732A0A2}"/>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algn="ctr"/>
            <a:endParaRPr lang="en-GB" kern="0">
              <a:solidFill>
                <a:prstClr val="white"/>
              </a:solidFill>
              <a:latin typeface="Arial"/>
            </a:endParaRPr>
          </a:p>
        </p:txBody>
      </p:sp>
      <p:sp>
        <p:nvSpPr>
          <p:cNvPr id="78" name="Explosion: 8 Points 77">
            <a:extLst>
              <a:ext uri="{FF2B5EF4-FFF2-40B4-BE49-F238E27FC236}">
                <a16:creationId xmlns:a16="http://schemas.microsoft.com/office/drawing/2014/main" id="{46461FAC-BC01-4A2A-93AE-FB0D7AFC519B}"/>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algn="ctr"/>
            <a:endParaRPr lang="en-GB" kern="0">
              <a:solidFill>
                <a:srgbClr val="FF0000"/>
              </a:solidFill>
              <a:latin typeface="Arial"/>
            </a:endParaRPr>
          </a:p>
        </p:txBody>
      </p:sp>
      <p:sp>
        <p:nvSpPr>
          <p:cNvPr id="79" name="TextBox 78">
            <a:extLst>
              <a:ext uri="{FF2B5EF4-FFF2-40B4-BE49-F238E27FC236}">
                <a16:creationId xmlns:a16="http://schemas.microsoft.com/office/drawing/2014/main" id="{3188137B-7F9C-4AE9-8A0C-A84909DB7A13}"/>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80" name="Title 2">
            <a:extLst>
              <a:ext uri="{FF2B5EF4-FFF2-40B4-BE49-F238E27FC236}">
                <a16:creationId xmlns:a16="http://schemas.microsoft.com/office/drawing/2014/main" id="{A9D5816A-B1A4-48DE-93ED-EB074E9DCF71}"/>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40" grpId="0"/>
      <p:bldP spid="41"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93384" y="105901"/>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Handout</a:t>
            </a:r>
            <a:endParaRPr lang="en-GB" sz="3200" dirty="0"/>
          </a:p>
        </p:txBody>
      </p:sp>
      <p:graphicFrame>
        <p:nvGraphicFramePr>
          <p:cNvPr id="30" name="Table 29">
            <a:extLst>
              <a:ext uri="{FF2B5EF4-FFF2-40B4-BE49-F238E27FC236}">
                <a16:creationId xmlns:a16="http://schemas.microsoft.com/office/drawing/2014/main" id="{5A46C752-5480-4230-BE82-3E39B5637FD4}"/>
              </a:ext>
            </a:extLst>
          </p:cNvPr>
          <p:cNvGraphicFramePr>
            <a:graphicFrameLocks noGrp="1"/>
          </p:cNvGraphicFramePr>
          <p:nvPr>
            <p:extLst>
              <p:ext uri="{D42A27DB-BD31-4B8C-83A1-F6EECF244321}">
                <p14:modId xmlns:p14="http://schemas.microsoft.com/office/powerpoint/2010/main" val="4252275637"/>
              </p:ext>
            </p:extLst>
          </p:nvPr>
        </p:nvGraphicFramePr>
        <p:xfrm>
          <a:off x="172014" y="1939637"/>
          <a:ext cx="5456364" cy="4206240"/>
        </p:xfrm>
        <a:graphic>
          <a:graphicData uri="http://schemas.openxmlformats.org/drawingml/2006/table">
            <a:tbl>
              <a:tblPr firstRow="1" bandRow="1"/>
              <a:tblGrid>
                <a:gridCol w="1364091">
                  <a:extLst>
                    <a:ext uri="{9D8B030D-6E8A-4147-A177-3AD203B41FA5}">
                      <a16:colId xmlns:a16="http://schemas.microsoft.com/office/drawing/2014/main" val="642115118"/>
                    </a:ext>
                  </a:extLst>
                </a:gridCol>
                <a:gridCol w="1364091">
                  <a:extLst>
                    <a:ext uri="{9D8B030D-6E8A-4147-A177-3AD203B41FA5}">
                      <a16:colId xmlns:a16="http://schemas.microsoft.com/office/drawing/2014/main" val="878003399"/>
                    </a:ext>
                  </a:extLst>
                </a:gridCol>
                <a:gridCol w="1364091">
                  <a:extLst>
                    <a:ext uri="{9D8B030D-6E8A-4147-A177-3AD203B41FA5}">
                      <a16:colId xmlns:a16="http://schemas.microsoft.com/office/drawing/2014/main" val="2393722000"/>
                    </a:ext>
                  </a:extLst>
                </a:gridCol>
                <a:gridCol w="1364091">
                  <a:extLst>
                    <a:ext uri="{9D8B030D-6E8A-4147-A177-3AD203B41FA5}">
                      <a16:colId xmlns:a16="http://schemas.microsoft.com/office/drawing/2014/main" val="7750414"/>
                    </a:ext>
                  </a:extLst>
                </a:gridCol>
              </a:tblGrid>
              <a:tr h="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p>
                      <a:endParaRPr lang="en-GB" sz="1600" dirty="0"/>
                    </a:p>
                    <a:p>
                      <a:endParaRPr lang="en-GB" sz="1600" dirty="0"/>
                    </a:p>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janvier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février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a:solidFill>
                            <a:srgbClr val="002060"/>
                          </a:solidFill>
                        </a:rPr>
                        <a:t>mars</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avril</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48192653"/>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mai</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juin</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juillet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aout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3753933237"/>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septembre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octobre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novembre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décembre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598250938"/>
                  </a:ext>
                </a:extLst>
              </a:tr>
            </a:tbl>
          </a:graphicData>
        </a:graphic>
      </p:graphicFrame>
      <p:sp>
        <p:nvSpPr>
          <p:cNvPr id="34" name="Google Shape;167;p2">
            <a:extLst>
              <a:ext uri="{FF2B5EF4-FFF2-40B4-BE49-F238E27FC236}">
                <a16:creationId xmlns:a16="http://schemas.microsoft.com/office/drawing/2014/main" id="{26E418CD-8A9B-42A8-9350-0A45F0A21DEE}"/>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1" name="Table 20">
            <a:extLst>
              <a:ext uri="{FF2B5EF4-FFF2-40B4-BE49-F238E27FC236}">
                <a16:creationId xmlns:a16="http://schemas.microsoft.com/office/drawing/2014/main" id="{CC046ED9-D85E-4184-B2BA-7A53FA9FCDB7}"/>
              </a:ext>
            </a:extLst>
          </p:cNvPr>
          <p:cNvGraphicFramePr>
            <a:graphicFrameLocks noGrp="1"/>
          </p:cNvGraphicFramePr>
          <p:nvPr>
            <p:extLst>
              <p:ext uri="{D42A27DB-BD31-4B8C-83A1-F6EECF244321}">
                <p14:modId xmlns:p14="http://schemas.microsoft.com/office/powerpoint/2010/main" val="1961924410"/>
              </p:ext>
            </p:extLst>
          </p:nvPr>
        </p:nvGraphicFramePr>
        <p:xfrm>
          <a:off x="6649267" y="1939637"/>
          <a:ext cx="5456364" cy="4206240"/>
        </p:xfrm>
        <a:graphic>
          <a:graphicData uri="http://schemas.openxmlformats.org/drawingml/2006/table">
            <a:tbl>
              <a:tblPr firstRow="1" bandRow="1"/>
              <a:tblGrid>
                <a:gridCol w="1364091">
                  <a:extLst>
                    <a:ext uri="{9D8B030D-6E8A-4147-A177-3AD203B41FA5}">
                      <a16:colId xmlns:a16="http://schemas.microsoft.com/office/drawing/2014/main" val="642115118"/>
                    </a:ext>
                  </a:extLst>
                </a:gridCol>
                <a:gridCol w="1364091">
                  <a:extLst>
                    <a:ext uri="{9D8B030D-6E8A-4147-A177-3AD203B41FA5}">
                      <a16:colId xmlns:a16="http://schemas.microsoft.com/office/drawing/2014/main" val="878003399"/>
                    </a:ext>
                  </a:extLst>
                </a:gridCol>
                <a:gridCol w="1364091">
                  <a:extLst>
                    <a:ext uri="{9D8B030D-6E8A-4147-A177-3AD203B41FA5}">
                      <a16:colId xmlns:a16="http://schemas.microsoft.com/office/drawing/2014/main" val="2393722000"/>
                    </a:ext>
                  </a:extLst>
                </a:gridCol>
                <a:gridCol w="1364091">
                  <a:extLst>
                    <a:ext uri="{9D8B030D-6E8A-4147-A177-3AD203B41FA5}">
                      <a16:colId xmlns:a16="http://schemas.microsoft.com/office/drawing/2014/main" val="7750414"/>
                    </a:ext>
                  </a:extLst>
                </a:gridCol>
              </a:tblGrid>
              <a:tr h="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p>
                      <a:endParaRPr lang="en-GB" sz="1600" dirty="0"/>
                    </a:p>
                    <a:p>
                      <a:endParaRPr lang="en-GB" sz="1600" dirty="0"/>
                    </a:p>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janvier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février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a:solidFill>
                            <a:srgbClr val="002060"/>
                          </a:solidFill>
                        </a:rPr>
                        <a:t>mars</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avril</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48192653"/>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mai</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juin</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juillet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aout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3753933237"/>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septembre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octobre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novembre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décembre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598250938"/>
                  </a:ext>
                </a:extLst>
              </a:tr>
            </a:tbl>
          </a:graphicData>
        </a:graphic>
      </p:graphicFrame>
      <p:pic>
        <p:nvPicPr>
          <p:cNvPr id="24" name="Picture 23">
            <a:extLst>
              <a:ext uri="{FF2B5EF4-FFF2-40B4-BE49-F238E27FC236}">
                <a16:creationId xmlns:a16="http://schemas.microsoft.com/office/drawing/2014/main" id="{5D2ABB7D-37AD-4B2D-900E-2D389F36D299}"/>
              </a:ext>
            </a:extLst>
          </p:cNvPr>
          <p:cNvPicPr>
            <a:picLocks noChangeAspect="1"/>
          </p:cNvPicPr>
          <p:nvPr/>
        </p:nvPicPr>
        <p:blipFill>
          <a:blip r:embed="rId3"/>
          <a:stretch>
            <a:fillRect/>
          </a:stretch>
        </p:blipFill>
        <p:spPr>
          <a:xfrm>
            <a:off x="2119746" y="323792"/>
            <a:ext cx="1776928" cy="1549259"/>
          </a:xfrm>
          <a:prstGeom prst="ellipse">
            <a:avLst/>
          </a:prstGeom>
        </p:spPr>
      </p:pic>
      <p:pic>
        <p:nvPicPr>
          <p:cNvPr id="25" name="Picture 24">
            <a:extLst>
              <a:ext uri="{FF2B5EF4-FFF2-40B4-BE49-F238E27FC236}">
                <a16:creationId xmlns:a16="http://schemas.microsoft.com/office/drawing/2014/main" id="{131A25E3-FE2E-48AA-8EFA-E62409E2384C}"/>
              </a:ext>
            </a:extLst>
          </p:cNvPr>
          <p:cNvPicPr>
            <a:picLocks noChangeAspect="1"/>
          </p:cNvPicPr>
          <p:nvPr/>
        </p:nvPicPr>
        <p:blipFill>
          <a:blip r:embed="rId3"/>
          <a:stretch>
            <a:fillRect/>
          </a:stretch>
        </p:blipFill>
        <p:spPr>
          <a:xfrm>
            <a:off x="8659092" y="323791"/>
            <a:ext cx="1776928" cy="1549259"/>
          </a:xfrm>
          <a:prstGeom prst="ellipse">
            <a:avLst/>
          </a:prstGeom>
        </p:spPr>
      </p:pic>
    </p:spTree>
    <p:extLst>
      <p:ext uri="{BB962C8B-B14F-4D97-AF65-F5344CB8AC3E}">
        <p14:creationId xmlns:p14="http://schemas.microsoft.com/office/powerpoint/2010/main" val="3734101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5641952"/>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mon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ligne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dehors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liste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groupe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beaucoup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l’anniversaire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mois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quand</a:t>
                      </a:r>
                      <a:r>
                        <a:rPr lang="en-GB" sz="2400" b="1" dirty="0">
                          <a:solidFill>
                            <a:srgbClr val="002060"/>
                          </a:solidFill>
                          <a:latin typeface="Century Gothic" panose="020B0502020202020204" pitchFamily="34" charset="0"/>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aout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janvier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juillet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février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25646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039660" y="132685"/>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Google Shape;167;p2">
            <a:extLst>
              <a:ext uri="{FF2B5EF4-FFF2-40B4-BE49-F238E27FC236}">
                <a16:creationId xmlns:a16="http://schemas.microsoft.com/office/drawing/2014/main" id="{8EB3C0CD-AA1B-424B-87B4-867C0C0ECC1A}"/>
              </a:ext>
            </a:extLst>
          </p:cNvPr>
          <p:cNvSpPr/>
          <p:nvPr/>
        </p:nvSpPr>
        <p:spPr>
          <a:xfrm>
            <a:off x="53930" y="84056"/>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Picture 55" descr="Icon&#10;&#10;Description automatically generated">
            <a:extLst>
              <a:ext uri="{FF2B5EF4-FFF2-40B4-BE49-F238E27FC236}">
                <a16:creationId xmlns:a16="http://schemas.microsoft.com/office/drawing/2014/main" id="{86EF33E0-676B-412F-9CDE-B2CF9B7D7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descr="Icon&#10;&#10;Description automatically generated">
            <a:extLst>
              <a:ext uri="{FF2B5EF4-FFF2-40B4-BE49-F238E27FC236}">
                <a16:creationId xmlns:a16="http://schemas.microsoft.com/office/drawing/2014/main" id="{A2661C4D-DAB8-4F7C-B3C4-EED9C37B9F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3" name="Explosion: 8 Points 72">
            <a:extLst>
              <a:ext uri="{FF2B5EF4-FFF2-40B4-BE49-F238E27FC236}">
                <a16:creationId xmlns:a16="http://schemas.microsoft.com/office/drawing/2014/main" id="{5204DAF2-FCBA-493E-AAAA-B0F27673811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6" name="Explosion: 8 Points 75">
            <a:extLst>
              <a:ext uri="{FF2B5EF4-FFF2-40B4-BE49-F238E27FC236}">
                <a16:creationId xmlns:a16="http://schemas.microsoft.com/office/drawing/2014/main" id="{11F8013C-6BD5-4035-A65C-C50ACE64D59C}"/>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endParaRPr>
          </a:p>
        </p:txBody>
      </p:sp>
      <p:sp>
        <p:nvSpPr>
          <p:cNvPr id="77" name="TextBox 76">
            <a:extLst>
              <a:ext uri="{FF2B5EF4-FFF2-40B4-BE49-F238E27FC236}">
                <a16:creationId xmlns:a16="http://schemas.microsoft.com/office/drawing/2014/main" id="{706B8480-A9B9-4599-9A5F-F9DF22C00AD2}"/>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mn-cs"/>
              </a:rPr>
              <a:t>mots</a:t>
            </a:r>
          </a:p>
        </p:txBody>
      </p:sp>
      <p:sp>
        <p:nvSpPr>
          <p:cNvPr id="78" name="Title 2">
            <a:extLst>
              <a:ext uri="{FF2B5EF4-FFF2-40B4-BE49-F238E27FC236}">
                <a16:creationId xmlns:a16="http://schemas.microsoft.com/office/drawing/2014/main" id="{D155AF24-6D8E-4BE3-8CAD-3051FB0D63FE}"/>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22794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99055094"/>
              </p:ext>
            </p:extLst>
          </p:nvPr>
        </p:nvGraphicFramePr>
        <p:xfrm>
          <a:off x="427281" y="687416"/>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online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my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outside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here is, this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person</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 lot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December</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January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birthday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month</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69243" y="56925"/>
            <a:ext cx="2668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096000" y="14942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6" name="Google Shape;167;p2">
            <a:extLst>
              <a:ext uri="{FF2B5EF4-FFF2-40B4-BE49-F238E27FC236}">
                <a16:creationId xmlns:a16="http://schemas.microsoft.com/office/drawing/2014/main" id="{C9802896-BF4F-4197-B9D7-50C08B6220D1}"/>
              </a:ext>
            </a:extLst>
          </p:cNvPr>
          <p:cNvSpPr/>
          <p:nvPr/>
        </p:nvSpPr>
        <p:spPr>
          <a:xfrm>
            <a:off x="31485" y="6725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descr="Icon&#10;&#10;Description automatically generated">
            <a:extLst>
              <a:ext uri="{FF2B5EF4-FFF2-40B4-BE49-F238E27FC236}">
                <a16:creationId xmlns:a16="http://schemas.microsoft.com/office/drawing/2014/main" id="{F6F2AED2-6C2A-4841-B3A0-237909A9B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6" name="Picture 75" descr="Icon&#10;&#10;Description automatically generated">
            <a:extLst>
              <a:ext uri="{FF2B5EF4-FFF2-40B4-BE49-F238E27FC236}">
                <a16:creationId xmlns:a16="http://schemas.microsoft.com/office/drawing/2014/main" id="{810BA6B3-AD2A-4601-8240-5906007FB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7" name="Explosion: 8 Points 76">
            <a:extLst>
              <a:ext uri="{FF2B5EF4-FFF2-40B4-BE49-F238E27FC236}">
                <a16:creationId xmlns:a16="http://schemas.microsoft.com/office/drawing/2014/main" id="{11ADA06D-97B2-4340-99DA-09421732A0A2}"/>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8" name="Explosion: 8 Points 77">
            <a:extLst>
              <a:ext uri="{FF2B5EF4-FFF2-40B4-BE49-F238E27FC236}">
                <a16:creationId xmlns:a16="http://schemas.microsoft.com/office/drawing/2014/main" id="{46461FAC-BC01-4A2A-93AE-FB0D7AFC519B}"/>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endParaRPr>
          </a:p>
        </p:txBody>
      </p:sp>
      <p:sp>
        <p:nvSpPr>
          <p:cNvPr id="79" name="TextBox 78">
            <a:extLst>
              <a:ext uri="{FF2B5EF4-FFF2-40B4-BE49-F238E27FC236}">
                <a16:creationId xmlns:a16="http://schemas.microsoft.com/office/drawing/2014/main" id="{3188137B-7F9C-4AE9-8A0C-A84909DB7A13}"/>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mn-cs"/>
              </a:rPr>
              <a:t>mots</a:t>
            </a:r>
          </a:p>
        </p:txBody>
      </p:sp>
      <p:sp>
        <p:nvSpPr>
          <p:cNvPr id="80" name="Title 2">
            <a:extLst>
              <a:ext uri="{FF2B5EF4-FFF2-40B4-BE49-F238E27FC236}">
                <a16:creationId xmlns:a16="http://schemas.microsoft.com/office/drawing/2014/main" id="{A9D5816A-B1A4-48DE-93ED-EB074E9DCF71}"/>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513042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5">
            <a:extLst>
              <a:ext uri="{FF2B5EF4-FFF2-40B4-BE49-F238E27FC236}">
                <a16:creationId xmlns:a16="http://schemas.microsoft.com/office/drawing/2014/main" id="{F23A6949-E807-450E-9497-9B0AA672B81D}"/>
              </a:ext>
            </a:extLst>
          </p:cNvPr>
          <p:cNvPicPr>
            <a:picLocks noChangeAspect="1"/>
          </p:cNvPicPr>
          <p:nvPr/>
        </p:nvPicPr>
        <p:blipFill>
          <a:blip r:embed="rId3"/>
          <a:stretch>
            <a:fillRect/>
          </a:stretch>
        </p:blipFill>
        <p:spPr>
          <a:xfrm>
            <a:off x="9977514" y="1233441"/>
            <a:ext cx="1391320" cy="1391320"/>
          </a:xfrm>
          <a:prstGeom prst="rect">
            <a:avLst/>
          </a:prstGeom>
        </p:spPr>
      </p:pic>
      <p:sp>
        <p:nvSpPr>
          <p:cNvPr id="44" name="Rectangle 43">
            <a:extLst>
              <a:ext uri="{FF2B5EF4-FFF2-40B4-BE49-F238E27FC236}">
                <a16:creationId xmlns:a16="http://schemas.microsoft.com/office/drawing/2014/main" id="{3C618B81-3B21-448C-BF17-7917349E6667}"/>
              </a:ext>
            </a:extLst>
          </p:cNvPr>
          <p:cNvSpPr/>
          <p:nvPr/>
        </p:nvSpPr>
        <p:spPr>
          <a:xfrm>
            <a:off x="6063080" y="132692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84" name="Graphic 83" descr="User with solid fill">
            <a:extLst>
              <a:ext uri="{FF2B5EF4-FFF2-40B4-BE49-F238E27FC236}">
                <a16:creationId xmlns:a16="http://schemas.microsoft.com/office/drawing/2014/main" id="{E4D0D4F5-19DB-40C2-BE85-3BEFDD80A1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5722" y="1433571"/>
            <a:ext cx="562087" cy="562087"/>
          </a:xfrm>
          <a:prstGeom prst="rect">
            <a:avLst/>
          </a:prstGeom>
        </p:spPr>
      </p:pic>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30" name="Graphic 29" descr="Teacher">
            <a:extLst>
              <a:ext uri="{FF2B5EF4-FFF2-40B4-BE49-F238E27FC236}">
                <a16:creationId xmlns:a16="http://schemas.microsoft.com/office/drawing/2014/main" id="{978EE50D-8AEC-4E15-9A8F-1B8A9584C6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11370" y="-62017"/>
            <a:ext cx="1043752" cy="1043752"/>
          </a:xfrm>
          <a:prstGeom prst="rect">
            <a:avLst/>
          </a:prstGeom>
        </p:spPr>
      </p:pic>
      <p:sp>
        <p:nvSpPr>
          <p:cNvPr id="31" name="Speech Bubble: Rectangle with Corners Rounded 30">
            <a:extLst>
              <a:ext uri="{FF2B5EF4-FFF2-40B4-BE49-F238E27FC236}">
                <a16:creationId xmlns:a16="http://schemas.microsoft.com/office/drawing/2014/main" id="{B2D402C4-EE69-43E6-BF21-F87C892EA0F7}"/>
              </a:ext>
            </a:extLst>
          </p:cNvPr>
          <p:cNvSpPr/>
          <p:nvPr/>
        </p:nvSpPr>
        <p:spPr>
          <a:xfrm>
            <a:off x="4065718" y="100674"/>
            <a:ext cx="6707483" cy="461665"/>
          </a:xfrm>
          <a:prstGeom prst="wedgeRoundRectCallout">
            <a:avLst>
              <a:gd name="adj1" fmla="val -54733"/>
              <a:gd name="adj2" fmla="val 798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a:hlinkClick r:id="" action="ppaction://noaction">
              <a:snd r:embed="rId9" name="T3_W5F_4.1.wav"/>
            </a:hlinkClick>
            <a:extLst>
              <a:ext uri="{FF2B5EF4-FFF2-40B4-BE49-F238E27FC236}">
                <a16:creationId xmlns:a16="http://schemas.microsoft.com/office/drawing/2014/main" id="{BB2983E9-7B22-4448-B72A-A84382772D65}"/>
              </a:ext>
            </a:extLst>
          </p:cNvPr>
          <p:cNvSpPr txBox="1"/>
          <p:nvPr/>
        </p:nvSpPr>
        <p:spPr>
          <a:xfrm>
            <a:off x="4158687" y="91888"/>
            <a:ext cx="6391203" cy="466987"/>
          </a:xfrm>
          <a:prstGeom prst="rect">
            <a:avLst/>
          </a:prstGeom>
          <a:noFill/>
          <a:ln>
            <a:noFill/>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Prononce.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Qu</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i va avec chaq</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ue</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phrase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80DCDCD-3823-48F8-B69C-6FF4F9D60171}"/>
              </a:ext>
            </a:extLst>
          </p:cNvPr>
          <p:cNvSpPr/>
          <p:nvPr/>
        </p:nvSpPr>
        <p:spPr>
          <a:xfrm>
            <a:off x="1120790" y="1371653"/>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4" name="Picture 33" descr="group of children">
            <a:extLst>
              <a:ext uri="{FF2B5EF4-FFF2-40B4-BE49-F238E27FC236}">
                <a16:creationId xmlns:a16="http://schemas.microsoft.com/office/drawing/2014/main" id="{9A8645FA-4B73-46BD-A06B-DEBB42F6BA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501"/>
          <a:stretch/>
        </p:blipFill>
        <p:spPr bwMode="auto">
          <a:xfrm>
            <a:off x="599704" y="130570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B978B7F0-E484-457B-ADA6-2A4E3BBEC596}"/>
              </a:ext>
            </a:extLst>
          </p:cNvPr>
          <p:cNvSpPr txBox="1"/>
          <p:nvPr/>
        </p:nvSpPr>
        <p:spPr>
          <a:xfrm>
            <a:off x="1149603" y="1391149"/>
            <a:ext cx="7986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4</a:t>
            </a:r>
          </a:p>
        </p:txBody>
      </p:sp>
      <p:pic>
        <p:nvPicPr>
          <p:cNvPr id="36" name="Graphic 35" descr="Badge Question Mark with solid fill">
            <a:extLst>
              <a:ext uri="{FF2B5EF4-FFF2-40B4-BE49-F238E27FC236}">
                <a16:creationId xmlns:a16="http://schemas.microsoft.com/office/drawing/2014/main" id="{4DAEB323-8310-4357-8DFE-E9960963F61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9234" y="1724770"/>
            <a:ext cx="707886" cy="707886"/>
          </a:xfrm>
          <a:prstGeom prst="rect">
            <a:avLst/>
          </a:prstGeom>
        </p:spPr>
      </p:pic>
      <p:sp>
        <p:nvSpPr>
          <p:cNvPr id="3" name="TextBox 2">
            <a:extLst>
              <a:ext uri="{FF2B5EF4-FFF2-40B4-BE49-F238E27FC236}">
                <a16:creationId xmlns:a16="http://schemas.microsoft.com/office/drawing/2014/main" id="{89FD3EAD-86CA-4EAB-9437-7FF77C46FAC4}"/>
              </a:ext>
            </a:extLst>
          </p:cNvPr>
          <p:cNvSpPr txBox="1"/>
          <p:nvPr/>
        </p:nvSpPr>
        <p:spPr>
          <a:xfrm>
            <a:off x="350563" y="2466006"/>
            <a:ext cx="218313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Dominique…</a:t>
            </a:r>
          </a:p>
        </p:txBody>
      </p:sp>
      <p:sp>
        <p:nvSpPr>
          <p:cNvPr id="37" name="CustomShape 23">
            <a:hlinkClick r:id="" action="ppaction://noaction">
              <a:snd r:embed="rId13" name="T3_W5F_4.2.wav"/>
            </a:hlinkClick>
            <a:extLst>
              <a:ext uri="{FF2B5EF4-FFF2-40B4-BE49-F238E27FC236}">
                <a16:creationId xmlns:a16="http://schemas.microsoft.com/office/drawing/2014/main" id="{8CBB028A-E110-4432-93D8-AFBFF340B82C}"/>
              </a:ext>
            </a:extLst>
          </p:cNvPr>
          <p:cNvSpPr/>
          <p:nvPr/>
        </p:nvSpPr>
        <p:spPr>
          <a:xfrm>
            <a:off x="45949" y="13036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1770CE9E-7C11-440A-B6DE-23028083501F}"/>
              </a:ext>
            </a:extLst>
          </p:cNvPr>
          <p:cNvSpPr/>
          <p:nvPr/>
        </p:nvSpPr>
        <p:spPr>
          <a:xfrm>
            <a:off x="3583881" y="133204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7B0B1650-39FD-4D9A-819B-E8FCD9E0D031}"/>
              </a:ext>
            </a:extLst>
          </p:cNvPr>
          <p:cNvSpPr txBox="1"/>
          <p:nvPr/>
        </p:nvSpPr>
        <p:spPr>
          <a:xfrm>
            <a:off x="2743641" y="2470241"/>
            <a:ext cx="218313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Jacques…</a:t>
            </a:r>
          </a:p>
        </p:txBody>
      </p:sp>
      <p:sp>
        <p:nvSpPr>
          <p:cNvPr id="43" name="CustomShape 23">
            <a:hlinkClick r:id="" action="ppaction://noaction">
              <a:snd r:embed="rId14" name="T3_W5F_4.3.wav"/>
            </a:hlinkClick>
            <a:extLst>
              <a:ext uri="{FF2B5EF4-FFF2-40B4-BE49-F238E27FC236}">
                <a16:creationId xmlns:a16="http://schemas.microsoft.com/office/drawing/2014/main" id="{B62949B2-C042-44D2-A9B6-5C98712400D3}"/>
              </a:ext>
            </a:extLst>
          </p:cNvPr>
          <p:cNvSpPr/>
          <p:nvPr/>
        </p:nvSpPr>
        <p:spPr>
          <a:xfrm>
            <a:off x="2339359" y="128342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963A7F2-0E6D-414A-A680-AFE8068AEDED}"/>
              </a:ext>
            </a:extLst>
          </p:cNvPr>
          <p:cNvSpPr txBox="1"/>
          <p:nvPr/>
        </p:nvSpPr>
        <p:spPr>
          <a:xfrm>
            <a:off x="5222840" y="2465113"/>
            <a:ext cx="2183130"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Véronique</a:t>
            </a:r>
            <a:r>
              <a:rPr lang="en-GB" sz="2400" b="1" dirty="0">
                <a:solidFill>
                  <a:srgbClr val="002060"/>
                </a:solidFill>
                <a:latin typeface="Century Gothic" panose="020B0502020202020204" pitchFamily="34" charset="0"/>
              </a:rPr>
              <a:t>…</a:t>
            </a:r>
          </a:p>
        </p:txBody>
      </p:sp>
      <p:sp>
        <p:nvSpPr>
          <p:cNvPr id="49" name="CustomShape 23">
            <a:hlinkClick r:id="" action="ppaction://noaction">
              <a:snd r:embed="rId15" name="T3_W5F_4.4.wav"/>
            </a:hlinkClick>
            <a:extLst>
              <a:ext uri="{FF2B5EF4-FFF2-40B4-BE49-F238E27FC236}">
                <a16:creationId xmlns:a16="http://schemas.microsoft.com/office/drawing/2014/main" id="{54537740-E091-40E5-85BC-52F9A77794FB}"/>
              </a:ext>
            </a:extLst>
          </p:cNvPr>
          <p:cNvSpPr/>
          <p:nvPr/>
        </p:nvSpPr>
        <p:spPr>
          <a:xfrm>
            <a:off x="4818558" y="127829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Rectangle 49">
            <a:extLst>
              <a:ext uri="{FF2B5EF4-FFF2-40B4-BE49-F238E27FC236}">
                <a16:creationId xmlns:a16="http://schemas.microsoft.com/office/drawing/2014/main" id="{0CB5FBBE-0E2C-456E-BE77-AD9017732D76}"/>
              </a:ext>
            </a:extLst>
          </p:cNvPr>
          <p:cNvSpPr/>
          <p:nvPr/>
        </p:nvSpPr>
        <p:spPr>
          <a:xfrm>
            <a:off x="8650492" y="132692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CAF8356E-8209-405F-B257-0EE021D8CA40}"/>
              </a:ext>
            </a:extLst>
          </p:cNvPr>
          <p:cNvSpPr txBox="1"/>
          <p:nvPr/>
        </p:nvSpPr>
        <p:spPr>
          <a:xfrm>
            <a:off x="8088072" y="2440020"/>
            <a:ext cx="218313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Monique…</a:t>
            </a:r>
          </a:p>
        </p:txBody>
      </p:sp>
      <p:sp>
        <p:nvSpPr>
          <p:cNvPr id="55" name="CustomShape 23">
            <a:hlinkClick r:id="" action="ppaction://noaction">
              <a:snd r:embed="rId16" name="T3_W5F_4.5.wav"/>
            </a:hlinkClick>
            <a:extLst>
              <a:ext uri="{FF2B5EF4-FFF2-40B4-BE49-F238E27FC236}">
                <a16:creationId xmlns:a16="http://schemas.microsoft.com/office/drawing/2014/main" id="{61B9D83D-3ED9-4674-9300-C6EDA325DE3C}"/>
              </a:ext>
            </a:extLst>
          </p:cNvPr>
          <p:cNvSpPr/>
          <p:nvPr/>
        </p:nvSpPr>
        <p:spPr>
          <a:xfrm>
            <a:off x="7405970" y="127829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054C212B-FA7E-4416-A069-12B666A22379}"/>
              </a:ext>
            </a:extLst>
          </p:cNvPr>
          <p:cNvSpPr/>
          <p:nvPr/>
        </p:nvSpPr>
        <p:spPr>
          <a:xfrm>
            <a:off x="11015844" y="131331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A9B98DDF-A569-41D3-925D-02C6B009033A}"/>
              </a:ext>
            </a:extLst>
          </p:cNvPr>
          <p:cNvSpPr txBox="1"/>
          <p:nvPr/>
        </p:nvSpPr>
        <p:spPr>
          <a:xfrm>
            <a:off x="10160890" y="2387514"/>
            <a:ext cx="2183130"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Madame </a:t>
            </a:r>
            <a:r>
              <a:rPr lang="en-GB" sz="2400" b="1" dirty="0" err="1">
                <a:solidFill>
                  <a:srgbClr val="002060"/>
                </a:solidFill>
                <a:latin typeface="Century Gothic" panose="020B0502020202020204" pitchFamily="34" charset="0"/>
              </a:rPr>
              <a:t>Jacquet</a:t>
            </a:r>
            <a:r>
              <a:rPr lang="en-GB" sz="2400" b="1" dirty="0">
                <a:solidFill>
                  <a:srgbClr val="002060"/>
                </a:solidFill>
                <a:latin typeface="Century Gothic" panose="020B0502020202020204" pitchFamily="34" charset="0"/>
              </a:rPr>
              <a:t>…</a:t>
            </a:r>
          </a:p>
        </p:txBody>
      </p:sp>
      <p:sp>
        <p:nvSpPr>
          <p:cNvPr id="61" name="CustomShape 23">
            <a:hlinkClick r:id="" action="ppaction://noaction">
              <a:snd r:embed="rId17" name="T3_W5F_4.6.wav"/>
            </a:hlinkClick>
            <a:extLst>
              <a:ext uri="{FF2B5EF4-FFF2-40B4-BE49-F238E27FC236}">
                <a16:creationId xmlns:a16="http://schemas.microsoft.com/office/drawing/2014/main" id="{4CF42C9A-A4DD-4AD9-9D1C-12748C458E2C}"/>
              </a:ext>
            </a:extLst>
          </p:cNvPr>
          <p:cNvSpPr/>
          <p:nvPr/>
        </p:nvSpPr>
        <p:spPr>
          <a:xfrm>
            <a:off x="9885699" y="12732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Picture 61">
            <a:extLst>
              <a:ext uri="{FF2B5EF4-FFF2-40B4-BE49-F238E27FC236}">
                <a16:creationId xmlns:a16="http://schemas.microsoft.com/office/drawing/2014/main" id="{369A7257-331C-4CE9-BCF2-7D5F218D79C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7993292" y="1253735"/>
            <a:ext cx="720988" cy="1260000"/>
          </a:xfrm>
          <a:prstGeom prst="rect">
            <a:avLst/>
          </a:prstGeom>
        </p:spPr>
      </p:pic>
      <p:pic>
        <p:nvPicPr>
          <p:cNvPr id="63" name="Picture 62" descr="Background pattern&#10;&#10;Description automatically generated">
            <a:extLst>
              <a:ext uri="{FF2B5EF4-FFF2-40B4-BE49-F238E27FC236}">
                <a16:creationId xmlns:a16="http://schemas.microsoft.com/office/drawing/2014/main" id="{D1859F26-B96D-4754-9C40-366F9C944FB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 t="51876" r="65924"/>
          <a:stretch/>
        </p:blipFill>
        <p:spPr>
          <a:xfrm>
            <a:off x="2838085" y="1210241"/>
            <a:ext cx="785774" cy="1260000"/>
          </a:xfrm>
          <a:prstGeom prst="rect">
            <a:avLst/>
          </a:prstGeom>
        </p:spPr>
      </p:pic>
      <p:pic>
        <p:nvPicPr>
          <p:cNvPr id="64" name="Picture 63" descr="Background pattern&#10;&#10;Description automatically generated">
            <a:extLst>
              <a:ext uri="{FF2B5EF4-FFF2-40B4-BE49-F238E27FC236}">
                <a16:creationId xmlns:a16="http://schemas.microsoft.com/office/drawing/2014/main" id="{AFE1066B-4C83-49B5-B4A9-D76921F3D94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5064" r="24795" b="47239"/>
          <a:stretch/>
        </p:blipFill>
        <p:spPr>
          <a:xfrm>
            <a:off x="5245186" y="1285543"/>
            <a:ext cx="909189" cy="1260000"/>
          </a:xfrm>
          <a:prstGeom prst="rect">
            <a:avLst/>
          </a:prstGeom>
        </p:spPr>
      </p:pic>
      <p:sp>
        <p:nvSpPr>
          <p:cNvPr id="65" name="TextBox 64">
            <a:extLst>
              <a:ext uri="{FF2B5EF4-FFF2-40B4-BE49-F238E27FC236}">
                <a16:creationId xmlns:a16="http://schemas.microsoft.com/office/drawing/2014/main" id="{E17DE624-1AF0-47FE-A30F-CBE557E369C2}"/>
              </a:ext>
            </a:extLst>
          </p:cNvPr>
          <p:cNvSpPr txBox="1"/>
          <p:nvPr/>
        </p:nvSpPr>
        <p:spPr>
          <a:xfrm>
            <a:off x="282698" y="4781219"/>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préfère</a:t>
            </a:r>
            <a:r>
              <a:rPr lang="en-GB" sz="2400" b="1" dirty="0">
                <a:solidFill>
                  <a:srgbClr val="002060"/>
                </a:solidFill>
                <a:latin typeface="Century Gothic" panose="020B0502020202020204" pitchFamily="34" charset="0"/>
              </a:rPr>
              <a:t> la musique pop.</a:t>
            </a:r>
          </a:p>
        </p:txBody>
      </p:sp>
      <p:sp>
        <p:nvSpPr>
          <p:cNvPr id="66" name="TextBox 65">
            <a:extLst>
              <a:ext uri="{FF2B5EF4-FFF2-40B4-BE49-F238E27FC236}">
                <a16:creationId xmlns:a16="http://schemas.microsoft.com/office/drawing/2014/main" id="{C8D7AAC4-546E-4EE9-B3E7-52CA5C5782BF}"/>
              </a:ext>
            </a:extLst>
          </p:cNvPr>
          <p:cNvSpPr txBox="1"/>
          <p:nvPr/>
        </p:nvSpPr>
        <p:spPr>
          <a:xfrm>
            <a:off x="1510303" y="6051731"/>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aime</a:t>
            </a:r>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pétanque</a:t>
            </a:r>
            <a:r>
              <a:rPr lang="en-GB" sz="2400" b="1" dirty="0">
                <a:solidFill>
                  <a:srgbClr val="002060"/>
                </a:solidFill>
                <a:latin typeface="Century Gothic" panose="020B0502020202020204" pitchFamily="34" charset="0"/>
              </a:rPr>
              <a:t>.</a:t>
            </a:r>
          </a:p>
        </p:txBody>
      </p:sp>
      <p:sp>
        <p:nvSpPr>
          <p:cNvPr id="67" name="TextBox 66">
            <a:extLst>
              <a:ext uri="{FF2B5EF4-FFF2-40B4-BE49-F238E27FC236}">
                <a16:creationId xmlns:a16="http://schemas.microsoft.com/office/drawing/2014/main" id="{3DB7C964-B873-4DFA-9744-11E899E80973}"/>
              </a:ext>
            </a:extLst>
          </p:cNvPr>
          <p:cNvSpPr txBox="1"/>
          <p:nvPr/>
        </p:nvSpPr>
        <p:spPr>
          <a:xfrm>
            <a:off x="9355995" y="4419594"/>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unique.</a:t>
            </a:r>
          </a:p>
        </p:txBody>
      </p:sp>
      <p:sp>
        <p:nvSpPr>
          <p:cNvPr id="68" name="TextBox 67">
            <a:extLst>
              <a:ext uri="{FF2B5EF4-FFF2-40B4-BE49-F238E27FC236}">
                <a16:creationId xmlns:a16="http://schemas.microsoft.com/office/drawing/2014/main" id="{3AC954B1-5F04-4107-8250-1619A9987F27}"/>
              </a:ext>
            </a:extLst>
          </p:cNvPr>
          <p:cNvSpPr txBox="1"/>
          <p:nvPr/>
        </p:nvSpPr>
        <p:spPr>
          <a:xfrm>
            <a:off x="7446039" y="6051730"/>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quatre questions.</a:t>
            </a:r>
          </a:p>
        </p:txBody>
      </p:sp>
      <p:sp>
        <p:nvSpPr>
          <p:cNvPr id="69" name="TextBox 68">
            <a:extLst>
              <a:ext uri="{FF2B5EF4-FFF2-40B4-BE49-F238E27FC236}">
                <a16:creationId xmlns:a16="http://schemas.microsoft.com/office/drawing/2014/main" id="{C3B64A0F-1F51-4E0D-BE5D-7FBB4BB27F4D}"/>
              </a:ext>
            </a:extLst>
          </p:cNvPr>
          <p:cNvSpPr txBox="1"/>
          <p:nvPr/>
        </p:nvSpPr>
        <p:spPr>
          <a:xfrm>
            <a:off x="3011370" y="3808166"/>
            <a:ext cx="706330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…pratique la </a:t>
            </a:r>
            <a:r>
              <a:rPr lang="en-GB" sz="2400" b="1" dirty="0" err="1">
                <a:solidFill>
                  <a:srgbClr val="002060"/>
                </a:solidFill>
                <a:latin typeface="Century Gothic" panose="020B0502020202020204" pitchFamily="34" charset="0"/>
              </a:rPr>
              <a:t>gymnastique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chaque</a:t>
            </a:r>
            <a:r>
              <a:rPr lang="en-GB" sz="2400" b="1" dirty="0">
                <a:solidFill>
                  <a:srgbClr val="002060"/>
                </a:solidFill>
                <a:latin typeface="Century Gothic" panose="020B0502020202020204" pitchFamily="34" charset="0"/>
              </a:rPr>
              <a:t> jour.</a:t>
            </a:r>
          </a:p>
        </p:txBody>
      </p:sp>
      <p:pic>
        <p:nvPicPr>
          <p:cNvPr id="5" name="Graphic 4" descr="Gymnast: Floor routine with solid fill">
            <a:extLst>
              <a:ext uri="{FF2B5EF4-FFF2-40B4-BE49-F238E27FC236}">
                <a16:creationId xmlns:a16="http://schemas.microsoft.com/office/drawing/2014/main" id="{D5E16FE2-BF33-41D7-8F75-12DE7A66AE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780957" y="1454453"/>
            <a:ext cx="914400" cy="914400"/>
          </a:xfrm>
          <a:prstGeom prst="rect">
            <a:avLst/>
          </a:prstGeom>
        </p:spPr>
      </p:pic>
      <p:pic>
        <p:nvPicPr>
          <p:cNvPr id="72" name="Picture 71" descr="Shape&#10;&#10;Description automatically generated with low confidence">
            <a:extLst>
              <a:ext uri="{FF2B5EF4-FFF2-40B4-BE49-F238E27FC236}">
                <a16:creationId xmlns:a16="http://schemas.microsoft.com/office/drawing/2014/main" id="{9C9D84FF-10D3-469A-8BE2-601F9B931FF7}"/>
              </a:ext>
            </a:extLst>
          </p:cNvPr>
          <p:cNvPicPr>
            <a:picLocks noChangeAspect="1"/>
          </p:cNvPicPr>
          <p:nvPr/>
        </p:nvPicPr>
        <p:blipFill>
          <a:blip r:embed="rId24">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1059300" y="1401620"/>
            <a:ext cx="1050033" cy="1050033"/>
          </a:xfrm>
          <a:prstGeom prst="rect">
            <a:avLst/>
          </a:prstGeom>
        </p:spPr>
      </p:pic>
      <p:pic>
        <p:nvPicPr>
          <p:cNvPr id="8" name="Graphic 7" descr="User with solid fill">
            <a:extLst>
              <a:ext uri="{FF2B5EF4-FFF2-40B4-BE49-F238E27FC236}">
                <a16:creationId xmlns:a16="http://schemas.microsoft.com/office/drawing/2014/main" id="{36E4716F-065D-4814-94B2-5F5B99817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1307" y="1425573"/>
            <a:ext cx="562087" cy="562087"/>
          </a:xfrm>
          <a:prstGeom prst="rect">
            <a:avLst/>
          </a:prstGeom>
        </p:spPr>
      </p:pic>
      <p:pic>
        <p:nvPicPr>
          <p:cNvPr id="76" name="Graphic 75" descr="User with solid fill">
            <a:extLst>
              <a:ext uri="{FF2B5EF4-FFF2-40B4-BE49-F238E27FC236}">
                <a16:creationId xmlns:a16="http://schemas.microsoft.com/office/drawing/2014/main" id="{659E536F-8DDE-4CAB-AEE8-FC624B39AD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8085" y="1503175"/>
            <a:ext cx="562087" cy="562087"/>
          </a:xfrm>
          <a:prstGeom prst="rect">
            <a:avLst/>
          </a:prstGeom>
        </p:spPr>
      </p:pic>
      <p:pic>
        <p:nvPicPr>
          <p:cNvPr id="77" name="Graphic 76" descr="User with solid fill">
            <a:extLst>
              <a:ext uri="{FF2B5EF4-FFF2-40B4-BE49-F238E27FC236}">
                <a16:creationId xmlns:a16="http://schemas.microsoft.com/office/drawing/2014/main" id="{F97467BE-EA9D-466B-80F2-4A89F89308D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417265" y="1458920"/>
            <a:ext cx="562087" cy="562087"/>
          </a:xfrm>
          <a:prstGeom prst="rect">
            <a:avLst/>
          </a:prstGeom>
        </p:spPr>
      </p:pic>
      <p:pic>
        <p:nvPicPr>
          <p:cNvPr id="78" name="Graphic 77" descr="User with solid fill">
            <a:extLst>
              <a:ext uri="{FF2B5EF4-FFF2-40B4-BE49-F238E27FC236}">
                <a16:creationId xmlns:a16="http://schemas.microsoft.com/office/drawing/2014/main" id="{56A7E89F-F652-4D0B-9011-CCD22F55B8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3511" y="1574632"/>
            <a:ext cx="562087" cy="562087"/>
          </a:xfrm>
          <a:prstGeom prst="rect">
            <a:avLst/>
          </a:prstGeom>
        </p:spPr>
      </p:pic>
      <p:pic>
        <p:nvPicPr>
          <p:cNvPr id="79" name="Graphic 78" descr="User with solid fill">
            <a:extLst>
              <a:ext uri="{FF2B5EF4-FFF2-40B4-BE49-F238E27FC236}">
                <a16:creationId xmlns:a16="http://schemas.microsoft.com/office/drawing/2014/main" id="{16242644-9FF5-4932-AC48-F60643B47C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3398" y="1718741"/>
            <a:ext cx="562087" cy="562087"/>
          </a:xfrm>
          <a:prstGeom prst="rect">
            <a:avLst/>
          </a:prstGeom>
        </p:spPr>
      </p:pic>
      <p:pic>
        <p:nvPicPr>
          <p:cNvPr id="80" name="Graphic 79" descr="User with solid fill">
            <a:extLst>
              <a:ext uri="{FF2B5EF4-FFF2-40B4-BE49-F238E27FC236}">
                <a16:creationId xmlns:a16="http://schemas.microsoft.com/office/drawing/2014/main" id="{5174F49D-5C00-4160-9244-32A0E8F607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9858" y="1825596"/>
            <a:ext cx="562087" cy="562087"/>
          </a:xfrm>
          <a:prstGeom prst="rect">
            <a:avLst/>
          </a:prstGeom>
        </p:spPr>
      </p:pic>
      <p:pic>
        <p:nvPicPr>
          <p:cNvPr id="81" name="Graphic 80" descr="User with solid fill">
            <a:extLst>
              <a:ext uri="{FF2B5EF4-FFF2-40B4-BE49-F238E27FC236}">
                <a16:creationId xmlns:a16="http://schemas.microsoft.com/office/drawing/2014/main" id="{A99C0F5A-FC9C-4E7C-B42B-DE4F446C58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4331" y="1825038"/>
            <a:ext cx="562087" cy="562087"/>
          </a:xfrm>
          <a:prstGeom prst="rect">
            <a:avLst/>
          </a:prstGeom>
        </p:spPr>
      </p:pic>
      <p:pic>
        <p:nvPicPr>
          <p:cNvPr id="82" name="Graphic 81" descr="User with solid fill">
            <a:extLst>
              <a:ext uri="{FF2B5EF4-FFF2-40B4-BE49-F238E27FC236}">
                <a16:creationId xmlns:a16="http://schemas.microsoft.com/office/drawing/2014/main" id="{3F6EB4EB-121F-4209-8E33-1C47A4EF9C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6312" y="1894670"/>
            <a:ext cx="562087" cy="562087"/>
          </a:xfrm>
          <a:prstGeom prst="rect">
            <a:avLst/>
          </a:prstGeom>
        </p:spPr>
      </p:pic>
      <p:pic>
        <p:nvPicPr>
          <p:cNvPr id="83" name="Graphic 82" descr="User with solid fill">
            <a:extLst>
              <a:ext uri="{FF2B5EF4-FFF2-40B4-BE49-F238E27FC236}">
                <a16:creationId xmlns:a16="http://schemas.microsoft.com/office/drawing/2014/main" id="{0FC77496-4A80-4324-8BD0-92FD1683B8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17578" y="1825037"/>
            <a:ext cx="562087" cy="562087"/>
          </a:xfrm>
          <a:prstGeom prst="rect">
            <a:avLst/>
          </a:prstGeom>
        </p:spPr>
      </p:pic>
      <p:pic>
        <p:nvPicPr>
          <p:cNvPr id="12" name="Picture 11" descr="A black and white electric guitar&#10;&#10;Description automatically generated with low confidence">
            <a:extLst>
              <a:ext uri="{FF2B5EF4-FFF2-40B4-BE49-F238E27FC236}">
                <a16:creationId xmlns:a16="http://schemas.microsoft.com/office/drawing/2014/main" id="{30972567-8CA6-48B9-AA7A-4A6AC83DE6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66802" y="1418009"/>
            <a:ext cx="467676" cy="935352"/>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9E4D7C32-A76F-4FE0-B775-09BC2536C1F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21075" y="1642070"/>
            <a:ext cx="925546" cy="707175"/>
          </a:xfrm>
          <a:prstGeom prst="rect">
            <a:avLst/>
          </a:prstGeom>
        </p:spPr>
      </p:pic>
      <p:cxnSp>
        <p:nvCxnSpPr>
          <p:cNvPr id="16" name="Connector: Curved 15">
            <a:extLst>
              <a:ext uri="{FF2B5EF4-FFF2-40B4-BE49-F238E27FC236}">
                <a16:creationId xmlns:a16="http://schemas.microsoft.com/office/drawing/2014/main" id="{010507D7-02E9-4A59-880D-14B1CD6FB559}"/>
              </a:ext>
            </a:extLst>
          </p:cNvPr>
          <p:cNvCxnSpPr>
            <a:stCxn id="3" idx="2"/>
            <a:endCxn id="68" idx="0"/>
          </p:cNvCxnSpPr>
          <p:nvPr/>
        </p:nvCxnSpPr>
        <p:spPr>
          <a:xfrm rot="16200000" flipH="1">
            <a:off x="4044506" y="325293"/>
            <a:ext cx="3124059" cy="8328814"/>
          </a:xfrm>
          <a:prstGeom prst="curvedConnector3">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or: Curved 92">
            <a:extLst>
              <a:ext uri="{FF2B5EF4-FFF2-40B4-BE49-F238E27FC236}">
                <a16:creationId xmlns:a16="http://schemas.microsoft.com/office/drawing/2014/main" id="{D9FA4A27-1DA8-4FE2-8F80-91C08E16561F}"/>
              </a:ext>
            </a:extLst>
          </p:cNvPr>
          <p:cNvCxnSpPr>
            <a:cxnSpLocks/>
          </p:cNvCxnSpPr>
          <p:nvPr/>
        </p:nvCxnSpPr>
        <p:spPr>
          <a:xfrm rot="5400000">
            <a:off x="1850215" y="2980092"/>
            <a:ext cx="1987949" cy="1791958"/>
          </a:xfrm>
          <a:prstGeom prst="curvedConnector3">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or: Curved 94">
            <a:extLst>
              <a:ext uri="{FF2B5EF4-FFF2-40B4-BE49-F238E27FC236}">
                <a16:creationId xmlns:a16="http://schemas.microsoft.com/office/drawing/2014/main" id="{71D58222-7944-46AB-85F7-4585A2822A79}"/>
              </a:ext>
            </a:extLst>
          </p:cNvPr>
          <p:cNvCxnSpPr>
            <a:cxnSpLocks/>
          </p:cNvCxnSpPr>
          <p:nvPr/>
        </p:nvCxnSpPr>
        <p:spPr>
          <a:xfrm>
            <a:off x="6129920" y="2894973"/>
            <a:ext cx="4285805" cy="1664225"/>
          </a:xfrm>
          <a:prstGeom prst="curvedConnector3">
            <a:avLst>
              <a:gd name="adj1" fmla="val 99236"/>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Curved 99">
            <a:extLst>
              <a:ext uri="{FF2B5EF4-FFF2-40B4-BE49-F238E27FC236}">
                <a16:creationId xmlns:a16="http://schemas.microsoft.com/office/drawing/2014/main" id="{E15F1C5F-C1B3-44BC-92BE-D005EF5B0D56}"/>
              </a:ext>
            </a:extLst>
          </p:cNvPr>
          <p:cNvCxnSpPr>
            <a:cxnSpLocks/>
          </p:cNvCxnSpPr>
          <p:nvPr/>
        </p:nvCxnSpPr>
        <p:spPr>
          <a:xfrm rot="10800000" flipV="1">
            <a:off x="5001347" y="2863165"/>
            <a:ext cx="3814992" cy="1036288"/>
          </a:xfrm>
          <a:prstGeom prst="curvedConnector3">
            <a:avLst>
              <a:gd name="adj1" fmla="val 103161"/>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or: Curved 104">
            <a:extLst>
              <a:ext uri="{FF2B5EF4-FFF2-40B4-BE49-F238E27FC236}">
                <a16:creationId xmlns:a16="http://schemas.microsoft.com/office/drawing/2014/main" id="{DBEA62E6-DB4E-4C04-960E-9BBCC5A9A7CF}"/>
              </a:ext>
            </a:extLst>
          </p:cNvPr>
          <p:cNvCxnSpPr>
            <a:cxnSpLocks/>
          </p:cNvCxnSpPr>
          <p:nvPr/>
        </p:nvCxnSpPr>
        <p:spPr>
          <a:xfrm rot="10800000" flipV="1">
            <a:off x="4734478" y="3183168"/>
            <a:ext cx="6349568" cy="3099393"/>
          </a:xfrm>
          <a:prstGeom prst="curvedConnector3">
            <a:avLst>
              <a:gd name="adj1" fmla="val 50000"/>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sp>
        <p:nvSpPr>
          <p:cNvPr id="107" name="Google Shape;167;p2">
            <a:extLst>
              <a:ext uri="{FF2B5EF4-FFF2-40B4-BE49-F238E27FC236}">
                <a16:creationId xmlns:a16="http://schemas.microsoft.com/office/drawing/2014/main" id="{007E19FB-E335-484F-BC3F-1B8036F2BCA1}"/>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wipe(up)">
                                      <p:cBhvr>
                                        <p:cTn id="13" dur="500"/>
                                        <p:tgtEl>
                                          <p:spTgt spid="93"/>
                                        </p:tgtEl>
                                      </p:cBhvr>
                                    </p:animEffect>
                                  </p:childTnLst>
                                </p:cTn>
                              </p:par>
                            </p:childTnLst>
                          </p:cTn>
                        </p:par>
                      </p:childTnLst>
                    </p:cTn>
                  </p:par>
                </p:childTnLst>
              </p:cTn>
              <p:nextCondLst>
                <p:cond evt="onClick" delay="0">
                  <p:tgtEl>
                    <p:spTgt spid="42"/>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wipe(up)">
                                      <p:cBhvr>
                                        <p:cTn id="19" dur="500"/>
                                        <p:tgtEl>
                                          <p:spTgt spid="95"/>
                                        </p:tgtEl>
                                      </p:cBhvr>
                                    </p:animEffec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up)">
                                      <p:cBhvr>
                                        <p:cTn id="25" dur="500"/>
                                        <p:tgtEl>
                                          <p:spTgt spid="100"/>
                                        </p:tgtEl>
                                      </p:cBhvr>
                                    </p:animEffect>
                                  </p:child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up)">
                                      <p:cBhvr>
                                        <p:cTn id="31" dur="500"/>
                                        <p:tgtEl>
                                          <p:spTgt spid="105"/>
                                        </p:tgtEl>
                                      </p:cBhvr>
                                    </p:animEffect>
                                  </p:childTnLst>
                                </p:cTn>
                              </p:par>
                            </p:childTnLst>
                          </p:cTn>
                        </p:par>
                      </p:childTnLst>
                    </p:cTn>
                  </p:par>
                </p:childTnLst>
              </p:cTn>
              <p:nextCondLst>
                <p:cond evt="onClick" delay="0">
                  <p:tgtEl>
                    <p:spTgt spid="6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1">
            <a:extLst>
              <a:ext uri="{FF2B5EF4-FFF2-40B4-BE49-F238E27FC236}">
                <a16:creationId xmlns:a16="http://schemas.microsoft.com/office/drawing/2014/main" id="{9CFA2E83-EEB8-4847-A286-37497FDF356B}"/>
              </a:ext>
            </a:extLst>
          </p:cNvPr>
          <p:cNvGraphicFramePr/>
          <p:nvPr/>
        </p:nvGraphicFramePr>
        <p:xfrm>
          <a:off x="6195196" y="2533932"/>
          <a:ext cx="5937774" cy="3861720"/>
        </p:xfrm>
        <a:graphic>
          <a:graphicData uri="http://schemas.openxmlformats.org/drawingml/2006/table">
            <a:tbl>
              <a:tblPr/>
              <a:tblGrid>
                <a:gridCol w="610407">
                  <a:extLst>
                    <a:ext uri="{9D8B030D-6E8A-4147-A177-3AD203B41FA5}">
                      <a16:colId xmlns:a16="http://schemas.microsoft.com/office/drawing/2014/main" val="20000"/>
                    </a:ext>
                  </a:extLst>
                </a:gridCol>
                <a:gridCol w="5327367">
                  <a:extLst>
                    <a:ext uri="{9D8B030D-6E8A-4147-A177-3AD203B41FA5}">
                      <a16:colId xmlns:a16="http://schemas.microsoft.com/office/drawing/2014/main" val="20001"/>
                    </a:ext>
                  </a:extLst>
                </a:gridCol>
              </a:tblGrid>
              <a:tr h="505080">
                <a:tc>
                  <a:txBody>
                    <a:bodyPr/>
                    <a:lstStyle/>
                    <a:p>
                      <a:pPr algn="ctr"/>
                      <a:r>
                        <a:rPr lang="en-US" sz="2400" b="1" dirty="0">
                          <a:solidFill>
                            <a:srgbClr val="002060"/>
                          </a:solidFill>
                          <a:latin typeface="+mn-lt"/>
                        </a:rPr>
                        <a:t>Ex</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b="1" dirty="0">
                          <a:solidFill>
                            <a:srgbClr val="002060"/>
                          </a:solidFill>
                          <a:latin typeface="+mn-lt"/>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b="1" dirty="0">
                          <a:solidFill>
                            <a:srgbClr val="002060"/>
                          </a:solidFill>
                          <a:latin typeface="+mn-lt"/>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b="1" dirty="0">
                          <a:solidFill>
                            <a:srgbClr val="002060"/>
                          </a:solidFill>
                          <a:latin typeface="+mn-lt"/>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b="1" dirty="0">
                          <a:solidFill>
                            <a:srgbClr val="002060"/>
                          </a:solidFill>
                          <a:latin typeface="+mn-lt"/>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b="1" dirty="0">
                          <a:solidFill>
                            <a:srgbClr val="002060"/>
                          </a:solidFill>
                          <a:latin typeface="+mn-lt"/>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b="1" dirty="0">
                          <a:solidFill>
                            <a:srgbClr val="002060"/>
                          </a:solidFill>
                          <a:latin typeface="+mn-lt"/>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78440">
                <a:tc>
                  <a:txBody>
                    <a:bodyPr/>
                    <a:lstStyle/>
                    <a:p>
                      <a:pPr algn="ctr"/>
                      <a:r>
                        <a:rPr lang="en-US" sz="2400" b="1" dirty="0">
                          <a:solidFill>
                            <a:srgbClr val="002060"/>
                          </a:solidFill>
                          <a:latin typeface="+mn-lt"/>
                        </a:rPr>
                        <a:t>7</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464292888"/>
                  </a:ext>
                </a:extLst>
              </a:tr>
            </a:tbl>
          </a:graphicData>
        </a:graphic>
      </p:graphicFrame>
      <p:pic>
        <p:nvPicPr>
          <p:cNvPr id="61" name="Graphic 60" descr="Teacher">
            <a:extLst>
              <a:ext uri="{FF2B5EF4-FFF2-40B4-BE49-F238E27FC236}">
                <a16:creationId xmlns:a16="http://schemas.microsoft.com/office/drawing/2014/main" id="{6E293D1E-3217-488C-8838-945336CC5E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1064" y="1648172"/>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926" y="-89465"/>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4034751" y="107651"/>
            <a:ext cx="609621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3" name="CustomShape 7">
            <a:hlinkClick r:id="" action="ppaction://noaction">
              <a:snd r:embed="rId7" name="T3_W5F_5.1.wav"/>
            </a:hlinkClick>
            <a:extLst>
              <a:ext uri="{FF2B5EF4-FFF2-40B4-BE49-F238E27FC236}">
                <a16:creationId xmlns:a16="http://schemas.microsoft.com/office/drawing/2014/main" id="{704BC8A4-8C62-4B52-ADA0-92B16362245F}"/>
              </a:ext>
            </a:extLst>
          </p:cNvPr>
          <p:cNvSpPr/>
          <p:nvPr/>
        </p:nvSpPr>
        <p:spPr>
          <a:xfrm>
            <a:off x="4022326" y="95378"/>
            <a:ext cx="654270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identifie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le mot correct.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graphicFrame>
        <p:nvGraphicFramePr>
          <p:cNvPr id="14" name="Google Shape;339;p8">
            <a:extLst>
              <a:ext uri="{FF2B5EF4-FFF2-40B4-BE49-F238E27FC236}">
                <a16:creationId xmlns:a16="http://schemas.microsoft.com/office/drawing/2014/main" id="{423E8690-BC11-4074-B15A-186B022F0320}"/>
              </a:ext>
            </a:extLst>
          </p:cNvPr>
          <p:cNvGraphicFramePr/>
          <p:nvPr/>
        </p:nvGraphicFramePr>
        <p:xfrm>
          <a:off x="916604" y="5465351"/>
          <a:ext cx="5206468" cy="472450"/>
        </p:xfrm>
        <a:graphic>
          <a:graphicData uri="http://schemas.openxmlformats.org/drawingml/2006/table">
            <a:tbl>
              <a:tblPr firstRow="1" bandRow="1">
                <a:noFill/>
              </a:tblPr>
              <a:tblGrid>
                <a:gridCol w="1706990">
                  <a:extLst>
                    <a:ext uri="{9D8B030D-6E8A-4147-A177-3AD203B41FA5}">
                      <a16:colId xmlns:a16="http://schemas.microsoft.com/office/drawing/2014/main" val="20000"/>
                    </a:ext>
                  </a:extLst>
                </a:gridCol>
                <a:gridCol w="1648574">
                  <a:extLst>
                    <a:ext uri="{9D8B030D-6E8A-4147-A177-3AD203B41FA5}">
                      <a16:colId xmlns:a16="http://schemas.microsoft.com/office/drawing/2014/main" val="20001"/>
                    </a:ext>
                  </a:extLst>
                </a:gridCol>
                <a:gridCol w="18509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birthday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Saturday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 name="Google Shape;339;p8">
            <a:extLst>
              <a:ext uri="{FF2B5EF4-FFF2-40B4-BE49-F238E27FC236}">
                <a16:creationId xmlns:a16="http://schemas.microsoft.com/office/drawing/2014/main" id="{AC503ADB-2DE6-44D8-89C0-77FD77AE1DD1}"/>
              </a:ext>
            </a:extLst>
          </p:cNvPr>
          <p:cNvGraphicFramePr/>
          <p:nvPr/>
        </p:nvGraphicFramePr>
        <p:xfrm>
          <a:off x="901003" y="1607552"/>
          <a:ext cx="5208823" cy="472450"/>
        </p:xfrm>
        <a:graphic>
          <a:graphicData uri="http://schemas.openxmlformats.org/drawingml/2006/table">
            <a:tbl>
              <a:tblPr firstRow="1" bandRow="1">
                <a:noFill/>
              </a:tblPr>
              <a:tblGrid>
                <a:gridCol w="1736274">
                  <a:extLst>
                    <a:ext uri="{9D8B030D-6E8A-4147-A177-3AD203B41FA5}">
                      <a16:colId xmlns:a16="http://schemas.microsoft.com/office/drawing/2014/main" val="20000"/>
                    </a:ext>
                  </a:extLst>
                </a:gridCol>
                <a:gridCol w="1623605">
                  <a:extLst>
                    <a:ext uri="{9D8B030D-6E8A-4147-A177-3AD203B41FA5}">
                      <a16:colId xmlns:a16="http://schemas.microsoft.com/office/drawing/2014/main" val="20001"/>
                    </a:ext>
                  </a:extLst>
                </a:gridCol>
                <a:gridCol w="184894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January</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June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July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6" name="Google Shape;339;p8">
            <a:extLst>
              <a:ext uri="{FF2B5EF4-FFF2-40B4-BE49-F238E27FC236}">
                <a16:creationId xmlns:a16="http://schemas.microsoft.com/office/drawing/2014/main" id="{A8FDC7E6-AABE-45AD-8FD0-BA9E0730CE48}"/>
              </a:ext>
            </a:extLst>
          </p:cNvPr>
          <p:cNvGraphicFramePr/>
          <p:nvPr/>
        </p:nvGraphicFramePr>
        <p:xfrm>
          <a:off x="877438" y="2198845"/>
          <a:ext cx="5204487" cy="472450"/>
        </p:xfrm>
        <a:graphic>
          <a:graphicData uri="http://schemas.openxmlformats.org/drawingml/2006/table">
            <a:tbl>
              <a:tblPr firstRow="1" bandRow="1">
                <a:noFill/>
              </a:tblPr>
              <a:tblGrid>
                <a:gridCol w="1734829">
                  <a:extLst>
                    <a:ext uri="{9D8B030D-6E8A-4147-A177-3AD203B41FA5}">
                      <a16:colId xmlns:a16="http://schemas.microsoft.com/office/drawing/2014/main" val="20000"/>
                    </a:ext>
                  </a:extLst>
                </a:gridCol>
                <a:gridCol w="1734829">
                  <a:extLst>
                    <a:ext uri="{9D8B030D-6E8A-4147-A177-3AD203B41FA5}">
                      <a16:colId xmlns:a16="http://schemas.microsoft.com/office/drawing/2014/main" val="20001"/>
                    </a:ext>
                  </a:extLst>
                </a:gridCol>
                <a:gridCol w="1734829">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 have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your</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my</a:t>
                      </a:r>
                      <a:endParaRPr lang="en-GB" sz="20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7" name="Google Shape;339;p8">
            <a:extLst>
              <a:ext uri="{FF2B5EF4-FFF2-40B4-BE49-F238E27FC236}">
                <a16:creationId xmlns:a16="http://schemas.microsoft.com/office/drawing/2014/main" id="{222B554F-BD74-490D-924C-6821F89E839F}"/>
              </a:ext>
            </a:extLst>
          </p:cNvPr>
          <p:cNvGraphicFramePr/>
          <p:nvPr/>
        </p:nvGraphicFramePr>
        <p:xfrm>
          <a:off x="918587" y="3511266"/>
          <a:ext cx="5191238" cy="457210"/>
        </p:xfrm>
        <a:graphic>
          <a:graphicData uri="http://schemas.openxmlformats.org/drawingml/2006/table">
            <a:tbl>
              <a:tblPr firstRow="1" bandRow="1">
                <a:noFill/>
              </a:tblPr>
              <a:tblGrid>
                <a:gridCol w="1668496">
                  <a:extLst>
                    <a:ext uri="{9D8B030D-6E8A-4147-A177-3AD203B41FA5}">
                      <a16:colId xmlns:a16="http://schemas.microsoft.com/office/drawing/2014/main" val="20000"/>
                    </a:ext>
                  </a:extLst>
                </a:gridCol>
                <a:gridCol w="1694985">
                  <a:extLst>
                    <a:ext uri="{9D8B030D-6E8A-4147-A177-3AD203B41FA5}">
                      <a16:colId xmlns:a16="http://schemas.microsoft.com/office/drawing/2014/main" val="20001"/>
                    </a:ext>
                  </a:extLst>
                </a:gridCol>
                <a:gridCol w="182775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month</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March</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week</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8" name="Google Shape;339;p8">
            <a:extLst>
              <a:ext uri="{FF2B5EF4-FFF2-40B4-BE49-F238E27FC236}">
                <a16:creationId xmlns:a16="http://schemas.microsoft.com/office/drawing/2014/main" id="{67381CFF-837B-4E62-98F0-76D26B1BC3FB}"/>
              </a:ext>
            </a:extLst>
          </p:cNvPr>
          <p:cNvGraphicFramePr/>
          <p:nvPr/>
        </p:nvGraphicFramePr>
        <p:xfrm>
          <a:off x="910972" y="4169196"/>
          <a:ext cx="5206468" cy="457210"/>
        </p:xfrm>
        <a:graphic>
          <a:graphicData uri="http://schemas.openxmlformats.org/drawingml/2006/table">
            <a:tbl>
              <a:tblPr firstRow="1" bandRow="1">
                <a:noFill/>
              </a:tblPr>
              <a:tblGrid>
                <a:gridCol w="1577431">
                  <a:extLst>
                    <a:ext uri="{9D8B030D-6E8A-4147-A177-3AD203B41FA5}">
                      <a16:colId xmlns:a16="http://schemas.microsoft.com/office/drawing/2014/main" val="20000"/>
                    </a:ext>
                  </a:extLst>
                </a:gridCol>
                <a:gridCol w="1682233">
                  <a:extLst>
                    <a:ext uri="{9D8B030D-6E8A-4147-A177-3AD203B41FA5}">
                      <a16:colId xmlns:a16="http://schemas.microsoft.com/office/drawing/2014/main" val="20001"/>
                    </a:ext>
                  </a:extLst>
                </a:gridCol>
                <a:gridCol w="1946804">
                  <a:extLst>
                    <a:ext uri="{9D8B030D-6E8A-4147-A177-3AD203B41FA5}">
                      <a16:colId xmlns:a16="http://schemas.microsoft.com/office/drawing/2014/main" val="20002"/>
                    </a:ext>
                  </a:extLst>
                </a:gridCol>
              </a:tblGrid>
              <a:tr h="444269">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what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when</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9" name="Google Shape;339;p8">
            <a:extLst>
              <a:ext uri="{FF2B5EF4-FFF2-40B4-BE49-F238E27FC236}">
                <a16:creationId xmlns:a16="http://schemas.microsoft.com/office/drawing/2014/main" id="{12BAC64D-3B27-4C89-96E4-E7C7914D2808}"/>
              </a:ext>
            </a:extLst>
          </p:cNvPr>
          <p:cNvGraphicFramePr/>
          <p:nvPr/>
        </p:nvGraphicFramePr>
        <p:xfrm>
          <a:off x="928201" y="4831238"/>
          <a:ext cx="5194872" cy="472450"/>
        </p:xfrm>
        <a:graphic>
          <a:graphicData uri="http://schemas.openxmlformats.org/drawingml/2006/table">
            <a:tbl>
              <a:tblPr firstRow="1" bandRow="1">
                <a:noFill/>
              </a:tblPr>
              <a:tblGrid>
                <a:gridCol w="1591975">
                  <a:extLst>
                    <a:ext uri="{9D8B030D-6E8A-4147-A177-3AD203B41FA5}">
                      <a16:colId xmlns:a16="http://schemas.microsoft.com/office/drawing/2014/main" val="20000"/>
                    </a:ext>
                  </a:extLst>
                </a:gridCol>
                <a:gridCol w="1773044">
                  <a:extLst>
                    <a:ext uri="{9D8B030D-6E8A-4147-A177-3AD203B41FA5}">
                      <a16:colId xmlns:a16="http://schemas.microsoft.com/office/drawing/2014/main" val="20001"/>
                    </a:ext>
                  </a:extLst>
                </a:gridCol>
                <a:gridCol w="182985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Wednesday</a:t>
                      </a:r>
                      <a:endParaRPr sz="18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Tuesday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March</a:t>
                      </a:r>
                    </a:p>
                  </a:txBody>
                  <a:tcPr marL="91450" marR="91450" marT="45725" marB="45725"/>
                </a:tc>
                <a:extLst>
                  <a:ext uri="{0D108BD9-81ED-4DB2-BD59-A6C34878D82A}">
                    <a16:rowId xmlns:a16="http://schemas.microsoft.com/office/drawing/2014/main" val="10000"/>
                  </a:ext>
                </a:extLst>
              </a:tr>
            </a:tbl>
          </a:graphicData>
        </a:graphic>
      </p:graphicFrame>
      <p:pic>
        <p:nvPicPr>
          <p:cNvPr id="20" name="Google Shape;338;p8">
            <a:hlinkClick r:id="" action="ppaction://noaction">
              <a:snd r:embed="rId8" name="T3_W5F_5.3.wav"/>
            </a:hlinkClick>
            <a:extLst>
              <a:ext uri="{FF2B5EF4-FFF2-40B4-BE49-F238E27FC236}">
                <a16:creationId xmlns:a16="http://schemas.microsoft.com/office/drawing/2014/main" id="{92DC6815-6031-42C8-AAF4-ADA984047A0F}"/>
              </a:ext>
            </a:extLst>
          </p:cNvPr>
          <p:cNvPicPr preferRelativeResize="0"/>
          <p:nvPr/>
        </p:nvPicPr>
        <p:blipFill rotWithShape="1">
          <a:blip r:embed="rId9">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21" name="Google Shape;350;p8">
            <a:extLst>
              <a:ext uri="{FF2B5EF4-FFF2-40B4-BE49-F238E27FC236}">
                <a16:creationId xmlns:a16="http://schemas.microsoft.com/office/drawing/2014/main" id="{6696739C-59C4-4895-A547-67403695E575}"/>
              </a:ext>
            </a:extLst>
          </p:cNvPr>
          <p:cNvSpPr txBox="1"/>
          <p:nvPr/>
        </p:nvSpPr>
        <p:spPr>
          <a:xfrm>
            <a:off x="-64667" y="1607552"/>
            <a:ext cx="58490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Ex</a:t>
            </a: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2" name="Google Shape;338;p8">
            <a:hlinkClick r:id="" action="ppaction://noaction">
              <a:snd r:embed="rId10" name="T3_W5F_5.4.wav"/>
            </a:hlinkClick>
            <a:extLst>
              <a:ext uri="{FF2B5EF4-FFF2-40B4-BE49-F238E27FC236}">
                <a16:creationId xmlns:a16="http://schemas.microsoft.com/office/drawing/2014/main" id="{9DE675B2-EE3E-409A-BA55-8C48560B3908}"/>
              </a:ext>
            </a:extLst>
          </p:cNvPr>
          <p:cNvPicPr preferRelativeResize="0"/>
          <p:nvPr/>
        </p:nvPicPr>
        <p:blipFill rotWithShape="1">
          <a:blip r:embed="rId9">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23" name="Google Shape;350;p8">
            <a:extLst>
              <a:ext uri="{FF2B5EF4-FFF2-40B4-BE49-F238E27FC236}">
                <a16:creationId xmlns:a16="http://schemas.microsoft.com/office/drawing/2014/main" id="{1AC9888E-667F-48CD-81BE-1669A29BBC60}"/>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4" name="Google Shape;338;p8">
            <a:hlinkClick r:id="" action="ppaction://noaction">
              <a:snd r:embed="rId11" name="T3_W5F_5.5.wav"/>
            </a:hlinkClick>
            <a:extLst>
              <a:ext uri="{FF2B5EF4-FFF2-40B4-BE49-F238E27FC236}">
                <a16:creationId xmlns:a16="http://schemas.microsoft.com/office/drawing/2014/main" id="{2779335D-0B32-42E0-A5A0-2B890044C9B1}"/>
              </a:ext>
            </a:extLst>
          </p:cNvPr>
          <p:cNvPicPr preferRelativeResize="0"/>
          <p:nvPr/>
        </p:nvPicPr>
        <p:blipFill rotWithShape="1">
          <a:blip r:embed="rId9">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25" name="Google Shape;350;p8">
            <a:extLst>
              <a:ext uri="{FF2B5EF4-FFF2-40B4-BE49-F238E27FC236}">
                <a16:creationId xmlns:a16="http://schemas.microsoft.com/office/drawing/2014/main" id="{BD7B3124-AC63-4C4E-83F7-C13456BEFF64}"/>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6" name="Google Shape;338;p8">
            <a:hlinkClick r:id="" action="ppaction://noaction">
              <a:snd r:embed="rId12" name="T3_W5F_5.6.wav"/>
            </a:hlinkClick>
            <a:extLst>
              <a:ext uri="{FF2B5EF4-FFF2-40B4-BE49-F238E27FC236}">
                <a16:creationId xmlns:a16="http://schemas.microsoft.com/office/drawing/2014/main" id="{5CF2A578-73E3-4DA7-A6FE-5CADF0BA029F}"/>
              </a:ext>
            </a:extLst>
          </p:cNvPr>
          <p:cNvPicPr preferRelativeResize="0"/>
          <p:nvPr/>
        </p:nvPicPr>
        <p:blipFill rotWithShape="1">
          <a:blip r:embed="rId9">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27" name="Google Shape;350;p8">
            <a:extLst>
              <a:ext uri="{FF2B5EF4-FFF2-40B4-BE49-F238E27FC236}">
                <a16:creationId xmlns:a16="http://schemas.microsoft.com/office/drawing/2014/main" id="{D71BB56A-5E7F-4E94-ACD6-43D233E9CCB0}"/>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8" name="Google Shape;338;p8">
            <a:hlinkClick r:id="" action="ppaction://noaction">
              <a:snd r:embed="rId13" name="T3_W5F_5.7.wav"/>
            </a:hlinkClick>
            <a:extLst>
              <a:ext uri="{FF2B5EF4-FFF2-40B4-BE49-F238E27FC236}">
                <a16:creationId xmlns:a16="http://schemas.microsoft.com/office/drawing/2014/main" id="{9847C8AA-F834-4A7B-863F-FF699314EB50}"/>
              </a:ext>
            </a:extLst>
          </p:cNvPr>
          <p:cNvPicPr preferRelativeResize="0"/>
          <p:nvPr/>
        </p:nvPicPr>
        <p:blipFill rotWithShape="1">
          <a:blip r:embed="rId9">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29" name="Google Shape;350;p8">
            <a:extLst>
              <a:ext uri="{FF2B5EF4-FFF2-40B4-BE49-F238E27FC236}">
                <a16:creationId xmlns:a16="http://schemas.microsoft.com/office/drawing/2014/main" id="{985B37C2-A631-4049-BB9D-FA72E43FA137}"/>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1" name="Google Shape;338;p8">
            <a:hlinkClick r:id="" action="ppaction://noaction">
              <a:snd r:embed="rId14" name="T3_W5F_5.8.wav"/>
            </a:hlinkClick>
            <a:extLst>
              <a:ext uri="{FF2B5EF4-FFF2-40B4-BE49-F238E27FC236}">
                <a16:creationId xmlns:a16="http://schemas.microsoft.com/office/drawing/2014/main" id="{681E685B-4CD5-45C8-A8DC-5D711AA0350E}"/>
              </a:ext>
            </a:extLst>
          </p:cNvPr>
          <p:cNvPicPr preferRelativeResize="0"/>
          <p:nvPr/>
        </p:nvPicPr>
        <p:blipFill rotWithShape="1">
          <a:blip r:embed="rId9">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32" name="Google Shape;350;p8">
            <a:extLst>
              <a:ext uri="{FF2B5EF4-FFF2-40B4-BE49-F238E27FC236}">
                <a16:creationId xmlns:a16="http://schemas.microsoft.com/office/drawing/2014/main" id="{72DA3997-BAD6-4A41-8F1A-DDA642ABEC6F}"/>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3" name="Google Shape;338;p8">
            <a:hlinkClick r:id="" action="ppaction://noaction">
              <a:snd r:embed="rId15" name="T3_W5F_5.9.wav"/>
            </a:hlinkClick>
            <a:extLst>
              <a:ext uri="{FF2B5EF4-FFF2-40B4-BE49-F238E27FC236}">
                <a16:creationId xmlns:a16="http://schemas.microsoft.com/office/drawing/2014/main" id="{2AEF46D3-3654-407D-BE3E-A162E102673D}"/>
              </a:ext>
            </a:extLst>
          </p:cNvPr>
          <p:cNvPicPr preferRelativeResize="0"/>
          <p:nvPr/>
        </p:nvPicPr>
        <p:blipFill rotWithShape="1">
          <a:blip r:embed="rId9">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34" name="Google Shape;350;p8">
            <a:extLst>
              <a:ext uri="{FF2B5EF4-FFF2-40B4-BE49-F238E27FC236}">
                <a16:creationId xmlns:a16="http://schemas.microsoft.com/office/drawing/2014/main" id="{D52A10C7-9990-4E7E-91F9-AA68015C18C1}"/>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graphicFrame>
        <p:nvGraphicFramePr>
          <p:cNvPr id="35" name="Google Shape;339;p8">
            <a:extLst>
              <a:ext uri="{FF2B5EF4-FFF2-40B4-BE49-F238E27FC236}">
                <a16:creationId xmlns:a16="http://schemas.microsoft.com/office/drawing/2014/main" id="{F43AD04C-9DC4-46C2-A154-9CD1CDB12547}"/>
              </a:ext>
            </a:extLst>
          </p:cNvPr>
          <p:cNvGraphicFramePr/>
          <p:nvPr/>
        </p:nvGraphicFramePr>
        <p:xfrm>
          <a:off x="933826" y="2847945"/>
          <a:ext cx="5175999" cy="472450"/>
        </p:xfrm>
        <a:graphic>
          <a:graphicData uri="http://schemas.openxmlformats.org/drawingml/2006/table">
            <a:tbl>
              <a:tblPr firstRow="1" bandRow="1">
                <a:noFill/>
              </a:tblPr>
              <a:tblGrid>
                <a:gridCol w="1653257">
                  <a:extLst>
                    <a:ext uri="{9D8B030D-6E8A-4147-A177-3AD203B41FA5}">
                      <a16:colId xmlns:a16="http://schemas.microsoft.com/office/drawing/2014/main" val="20000"/>
                    </a:ext>
                  </a:extLst>
                </a:gridCol>
                <a:gridCol w="1717288">
                  <a:extLst>
                    <a:ext uri="{9D8B030D-6E8A-4147-A177-3AD203B41FA5}">
                      <a16:colId xmlns:a16="http://schemas.microsoft.com/office/drawing/2014/main" val="20001"/>
                    </a:ext>
                  </a:extLst>
                </a:gridCol>
                <a:gridCol w="180545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October</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when</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what</a:t>
                      </a:r>
                    </a:p>
                  </a:txBody>
                  <a:tcPr marL="91450" marR="91450" marT="45725" marB="45725"/>
                </a:tc>
                <a:extLst>
                  <a:ext uri="{0D108BD9-81ED-4DB2-BD59-A6C34878D82A}">
                    <a16:rowId xmlns:a16="http://schemas.microsoft.com/office/drawing/2014/main" val="10000"/>
                  </a:ext>
                </a:extLst>
              </a:tr>
            </a:tbl>
          </a:graphicData>
        </a:graphic>
      </p:graphicFrame>
      <p:sp>
        <p:nvSpPr>
          <p:cNvPr id="36" name="Google Shape;357;p8">
            <a:extLst>
              <a:ext uri="{FF2B5EF4-FFF2-40B4-BE49-F238E27FC236}">
                <a16:creationId xmlns:a16="http://schemas.microsoft.com/office/drawing/2014/main" id="{54BAE8D1-968A-4919-84DB-1B25453D2355}"/>
              </a:ext>
            </a:extLst>
          </p:cNvPr>
          <p:cNvSpPr/>
          <p:nvPr/>
        </p:nvSpPr>
        <p:spPr>
          <a:xfrm>
            <a:off x="4246384" y="1632909"/>
            <a:ext cx="187105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357;p8">
            <a:extLst>
              <a:ext uri="{FF2B5EF4-FFF2-40B4-BE49-F238E27FC236}">
                <a16:creationId xmlns:a16="http://schemas.microsoft.com/office/drawing/2014/main" id="{F965B911-2DEB-4477-870B-B4C279E9F27F}"/>
              </a:ext>
            </a:extLst>
          </p:cNvPr>
          <p:cNvSpPr/>
          <p:nvPr/>
        </p:nvSpPr>
        <p:spPr>
          <a:xfrm>
            <a:off x="2571656" y="2186319"/>
            <a:ext cx="1816049"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357;p8">
            <a:extLst>
              <a:ext uri="{FF2B5EF4-FFF2-40B4-BE49-F238E27FC236}">
                <a16:creationId xmlns:a16="http://schemas.microsoft.com/office/drawing/2014/main" id="{D48C866F-0824-4EF6-B321-7A8BFC8C083F}"/>
              </a:ext>
            </a:extLst>
          </p:cNvPr>
          <p:cNvSpPr/>
          <p:nvPr/>
        </p:nvSpPr>
        <p:spPr>
          <a:xfrm>
            <a:off x="916605" y="2820432"/>
            <a:ext cx="165505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357;p8">
            <a:extLst>
              <a:ext uri="{FF2B5EF4-FFF2-40B4-BE49-F238E27FC236}">
                <a16:creationId xmlns:a16="http://schemas.microsoft.com/office/drawing/2014/main" id="{25911D5D-7782-4D50-B05D-5097671E85AB}"/>
              </a:ext>
            </a:extLst>
          </p:cNvPr>
          <p:cNvSpPr/>
          <p:nvPr/>
        </p:nvSpPr>
        <p:spPr>
          <a:xfrm>
            <a:off x="2571656" y="3477943"/>
            <a:ext cx="1698553"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357;p8">
            <a:extLst>
              <a:ext uri="{FF2B5EF4-FFF2-40B4-BE49-F238E27FC236}">
                <a16:creationId xmlns:a16="http://schemas.microsoft.com/office/drawing/2014/main" id="{BB31F5AD-845C-4233-8490-F7E8D62ECA81}"/>
              </a:ext>
            </a:extLst>
          </p:cNvPr>
          <p:cNvSpPr/>
          <p:nvPr/>
        </p:nvSpPr>
        <p:spPr>
          <a:xfrm>
            <a:off x="2534427" y="4193667"/>
            <a:ext cx="1704342" cy="422269"/>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357;p8">
            <a:extLst>
              <a:ext uri="{FF2B5EF4-FFF2-40B4-BE49-F238E27FC236}">
                <a16:creationId xmlns:a16="http://schemas.microsoft.com/office/drawing/2014/main" id="{3C59F9F6-179C-4D64-9813-668075698161}"/>
              </a:ext>
            </a:extLst>
          </p:cNvPr>
          <p:cNvSpPr/>
          <p:nvPr/>
        </p:nvSpPr>
        <p:spPr>
          <a:xfrm>
            <a:off x="2534427" y="4803725"/>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357;p8">
            <a:extLst>
              <a:ext uri="{FF2B5EF4-FFF2-40B4-BE49-F238E27FC236}">
                <a16:creationId xmlns:a16="http://schemas.microsoft.com/office/drawing/2014/main" id="{7283079E-8D01-477E-B4A7-9E7BCC7A8202}"/>
              </a:ext>
            </a:extLst>
          </p:cNvPr>
          <p:cNvSpPr/>
          <p:nvPr/>
        </p:nvSpPr>
        <p:spPr>
          <a:xfrm>
            <a:off x="896342" y="5437049"/>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extBox 48">
            <a:extLst>
              <a:ext uri="{FF2B5EF4-FFF2-40B4-BE49-F238E27FC236}">
                <a16:creationId xmlns:a16="http://schemas.microsoft.com/office/drawing/2014/main" id="{16FEBB64-7705-4241-AD0E-0B8AE1E3E3FF}"/>
              </a:ext>
            </a:extLst>
          </p:cNvPr>
          <p:cNvSpPr txBox="1"/>
          <p:nvPr/>
        </p:nvSpPr>
        <p:spPr>
          <a:xfrm>
            <a:off x="6675391" y="2992692"/>
            <a:ext cx="39616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B80E34B1-3C94-4C94-B95A-179EF9A08CE3}"/>
              </a:ext>
            </a:extLst>
          </p:cNvPr>
          <p:cNvSpPr txBox="1"/>
          <p:nvPr/>
        </p:nvSpPr>
        <p:spPr>
          <a:xfrm>
            <a:off x="6739501" y="2533932"/>
            <a:ext cx="4286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birthday is in July.</a:t>
            </a:r>
          </a:p>
        </p:txBody>
      </p:sp>
      <p:sp>
        <p:nvSpPr>
          <p:cNvPr id="52" name="TextBox 51">
            <a:extLst>
              <a:ext uri="{FF2B5EF4-FFF2-40B4-BE49-F238E27FC236}">
                <a16:creationId xmlns:a16="http://schemas.microsoft.com/office/drawing/2014/main" id="{42615BCA-54BA-4735-A7E5-FEB552647544}"/>
              </a:ext>
            </a:extLst>
          </p:cNvPr>
          <p:cNvSpPr txBox="1"/>
          <p:nvPr/>
        </p:nvSpPr>
        <p:spPr>
          <a:xfrm>
            <a:off x="6739501" y="3012768"/>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 birthday is in December.</a:t>
            </a:r>
          </a:p>
        </p:txBody>
      </p:sp>
      <p:sp>
        <p:nvSpPr>
          <p:cNvPr id="53" name="TextBox 52">
            <a:extLst>
              <a:ext uri="{FF2B5EF4-FFF2-40B4-BE49-F238E27FC236}">
                <a16:creationId xmlns:a16="http://schemas.microsoft.com/office/drawing/2014/main" id="{2B836275-9B59-4D8C-8E7F-19282EAA6EF3}"/>
              </a:ext>
            </a:extLst>
          </p:cNvPr>
          <p:cNvSpPr txBox="1"/>
          <p:nvPr/>
        </p:nvSpPr>
        <p:spPr>
          <a:xfrm>
            <a:off x="6739501" y="3515078"/>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Who has a birthday in October?</a:t>
            </a:r>
          </a:p>
        </p:txBody>
      </p:sp>
      <p:sp>
        <p:nvSpPr>
          <p:cNvPr id="54" name="TextBox 53">
            <a:extLst>
              <a:ext uri="{FF2B5EF4-FFF2-40B4-BE49-F238E27FC236}">
                <a16:creationId xmlns:a16="http://schemas.microsoft.com/office/drawing/2014/main" id="{177DDC10-C4F7-497D-80E0-9AF5299BDF23}"/>
              </a:ext>
            </a:extLst>
          </p:cNvPr>
          <p:cNvSpPr txBox="1"/>
          <p:nvPr/>
        </p:nvSpPr>
        <p:spPr>
          <a:xfrm>
            <a:off x="6739500" y="4012786"/>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friend has a birthday in March.</a:t>
            </a:r>
          </a:p>
        </p:txBody>
      </p:sp>
      <p:sp>
        <p:nvSpPr>
          <p:cNvPr id="55" name="TextBox 54">
            <a:extLst>
              <a:ext uri="{FF2B5EF4-FFF2-40B4-BE49-F238E27FC236}">
                <a16:creationId xmlns:a16="http://schemas.microsoft.com/office/drawing/2014/main" id="{02A188A1-7392-49ED-B012-EA9EC0587DCF}"/>
              </a:ext>
            </a:extLst>
          </p:cNvPr>
          <p:cNvSpPr txBox="1"/>
          <p:nvPr/>
        </p:nvSpPr>
        <p:spPr>
          <a:xfrm>
            <a:off x="6739499" y="4526141"/>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What month is it?</a:t>
            </a:r>
          </a:p>
        </p:txBody>
      </p:sp>
      <p:sp>
        <p:nvSpPr>
          <p:cNvPr id="56" name="TextBox 55">
            <a:extLst>
              <a:ext uri="{FF2B5EF4-FFF2-40B4-BE49-F238E27FC236}">
                <a16:creationId xmlns:a16="http://schemas.microsoft.com/office/drawing/2014/main" id="{028BC888-9788-4E36-9E5C-448B5C763887}"/>
              </a:ext>
            </a:extLst>
          </p:cNvPr>
          <p:cNvSpPr txBox="1"/>
          <p:nvPr/>
        </p:nvSpPr>
        <p:spPr>
          <a:xfrm>
            <a:off x="6739498" y="4955710"/>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birthday is on Tuesday.</a:t>
            </a:r>
          </a:p>
        </p:txBody>
      </p:sp>
      <p:sp>
        <p:nvSpPr>
          <p:cNvPr id="57" name="TextBox 56">
            <a:extLst>
              <a:ext uri="{FF2B5EF4-FFF2-40B4-BE49-F238E27FC236}">
                <a16:creationId xmlns:a16="http://schemas.microsoft.com/office/drawing/2014/main" id="{CFD78F6F-FDB2-44DB-AC42-EAA5F12FF8F7}"/>
              </a:ext>
            </a:extLst>
          </p:cNvPr>
          <p:cNvSpPr txBox="1"/>
          <p:nvPr/>
        </p:nvSpPr>
        <p:spPr>
          <a:xfrm>
            <a:off x="6756724" y="5470888"/>
            <a:ext cx="3936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When is your birthday?</a:t>
            </a:r>
          </a:p>
        </p:txBody>
      </p:sp>
      <p:pic>
        <p:nvPicPr>
          <p:cNvPr id="58" name="Picture 57">
            <a:extLst>
              <a:ext uri="{FF2B5EF4-FFF2-40B4-BE49-F238E27FC236}">
                <a16:creationId xmlns:a16="http://schemas.microsoft.com/office/drawing/2014/main" id="{2F41710D-8C86-4FDF-82B2-9E8DDB485BA1}"/>
              </a:ext>
            </a:extLst>
          </p:cNvPr>
          <p:cNvPicPr>
            <a:picLocks noChangeAspect="1"/>
          </p:cNvPicPr>
          <p:nvPr/>
        </p:nvPicPr>
        <p:blipFill>
          <a:blip r:embed="rId16"/>
          <a:stretch>
            <a:fillRect/>
          </a:stretch>
        </p:blipFill>
        <p:spPr>
          <a:xfrm>
            <a:off x="10041364" y="694854"/>
            <a:ext cx="909212" cy="1019677"/>
          </a:xfrm>
          <a:prstGeom prst="rect">
            <a:avLst/>
          </a:prstGeom>
        </p:spPr>
      </p:pic>
      <p:sp>
        <p:nvSpPr>
          <p:cNvPr id="59" name="Speech Bubble: Rectangle with Corners Rounded 58">
            <a:extLst>
              <a:ext uri="{FF2B5EF4-FFF2-40B4-BE49-F238E27FC236}">
                <a16:creationId xmlns:a16="http://schemas.microsoft.com/office/drawing/2014/main" id="{5A349C10-07CC-4EB2-BF2A-E85401E904A0}"/>
              </a:ext>
            </a:extLst>
          </p:cNvPr>
          <p:cNvSpPr/>
          <p:nvPr/>
        </p:nvSpPr>
        <p:spPr>
          <a:xfrm>
            <a:off x="7306750" y="1753535"/>
            <a:ext cx="482622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60" name="CustomShape 7">
            <a:extLst>
              <a:ext uri="{FF2B5EF4-FFF2-40B4-BE49-F238E27FC236}">
                <a16:creationId xmlns:a16="http://schemas.microsoft.com/office/drawing/2014/main" id="{F65D52F3-9A8B-435C-8618-520924EF4930}"/>
              </a:ext>
            </a:extLst>
          </p:cNvPr>
          <p:cNvSpPr/>
          <p:nvPr/>
        </p:nvSpPr>
        <p:spPr>
          <a:xfrm>
            <a:off x="7476637" y="1797563"/>
            <a:ext cx="469238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62" name="TextBox 61">
            <a:extLst>
              <a:ext uri="{FF2B5EF4-FFF2-40B4-BE49-F238E27FC236}">
                <a16:creationId xmlns:a16="http://schemas.microsoft.com/office/drawing/2014/main" id="{BEF64D57-8A65-4945-B697-AD3C98DABC4C}"/>
              </a:ext>
            </a:extLst>
          </p:cNvPr>
          <p:cNvSpPr txBox="1"/>
          <p:nvPr/>
        </p:nvSpPr>
        <p:spPr>
          <a:xfrm>
            <a:off x="6746303" y="5914959"/>
            <a:ext cx="5618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There are lots of birthdays in August.</a:t>
            </a:r>
          </a:p>
        </p:txBody>
      </p:sp>
      <p:graphicFrame>
        <p:nvGraphicFramePr>
          <p:cNvPr id="63" name="Google Shape;339;p8">
            <a:extLst>
              <a:ext uri="{FF2B5EF4-FFF2-40B4-BE49-F238E27FC236}">
                <a16:creationId xmlns:a16="http://schemas.microsoft.com/office/drawing/2014/main" id="{3A6AEE7C-A74A-4BCD-845D-163990FC17D5}"/>
              </a:ext>
            </a:extLst>
          </p:cNvPr>
          <p:cNvGraphicFramePr/>
          <p:nvPr/>
        </p:nvGraphicFramePr>
        <p:xfrm>
          <a:off x="910972" y="6165559"/>
          <a:ext cx="5206468" cy="472450"/>
        </p:xfrm>
        <a:graphic>
          <a:graphicData uri="http://schemas.openxmlformats.org/drawingml/2006/table">
            <a:tbl>
              <a:tblPr firstRow="1" bandRow="1">
                <a:noFill/>
              </a:tblPr>
              <a:tblGrid>
                <a:gridCol w="1706990">
                  <a:extLst>
                    <a:ext uri="{9D8B030D-6E8A-4147-A177-3AD203B41FA5}">
                      <a16:colId xmlns:a16="http://schemas.microsoft.com/office/drawing/2014/main" val="20000"/>
                    </a:ext>
                  </a:extLst>
                </a:gridCol>
                <a:gridCol w="1648574">
                  <a:extLst>
                    <a:ext uri="{9D8B030D-6E8A-4147-A177-3AD203B41FA5}">
                      <a16:colId xmlns:a16="http://schemas.microsoft.com/office/drawing/2014/main" val="20001"/>
                    </a:ext>
                  </a:extLst>
                </a:gridCol>
                <a:gridCol w="18509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August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April</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May</a:t>
                      </a:r>
                    </a:p>
                  </a:txBody>
                  <a:tcPr marL="91450" marR="91450" marT="45725" marB="45725"/>
                </a:tc>
                <a:extLst>
                  <a:ext uri="{0D108BD9-81ED-4DB2-BD59-A6C34878D82A}">
                    <a16:rowId xmlns:a16="http://schemas.microsoft.com/office/drawing/2014/main" val="10000"/>
                  </a:ext>
                </a:extLst>
              </a:tr>
            </a:tbl>
          </a:graphicData>
        </a:graphic>
      </p:graphicFrame>
      <p:pic>
        <p:nvPicPr>
          <p:cNvPr id="64" name="Google Shape;338;p8">
            <a:hlinkClick r:id="" action="ppaction://noaction">
              <a:snd r:embed="rId17" name="T3_W5F_5.10.wav"/>
            </a:hlinkClick>
            <a:extLst>
              <a:ext uri="{FF2B5EF4-FFF2-40B4-BE49-F238E27FC236}">
                <a16:creationId xmlns:a16="http://schemas.microsoft.com/office/drawing/2014/main" id="{7203E755-DD23-4ABC-BF5C-C6CEE1A04A37}"/>
              </a:ext>
            </a:extLst>
          </p:cNvPr>
          <p:cNvPicPr preferRelativeResize="0"/>
          <p:nvPr/>
        </p:nvPicPr>
        <p:blipFill rotWithShape="1">
          <a:blip r:embed="rId9">
            <a:alphaModFix/>
          </a:blip>
          <a:srcRect/>
          <a:stretch/>
        </p:blipFill>
        <p:spPr>
          <a:xfrm>
            <a:off x="304356" y="6135682"/>
            <a:ext cx="534978" cy="523220"/>
          </a:xfrm>
          <a:prstGeom prst="rect">
            <a:avLst/>
          </a:prstGeom>
          <a:noFill/>
          <a:ln>
            <a:noFill/>
          </a:ln>
          <a:effectLst>
            <a:outerShdw blurRad="50800" dist="38100" dir="5400000" algn="t" rotWithShape="0">
              <a:prstClr val="black">
                <a:alpha val="40000"/>
              </a:prstClr>
            </a:outerShdw>
          </a:effectLst>
        </p:spPr>
      </p:pic>
      <p:sp>
        <p:nvSpPr>
          <p:cNvPr id="65" name="Google Shape;350;p8">
            <a:extLst>
              <a:ext uri="{FF2B5EF4-FFF2-40B4-BE49-F238E27FC236}">
                <a16:creationId xmlns:a16="http://schemas.microsoft.com/office/drawing/2014/main" id="{3CFBA90B-C69C-42CB-A9F9-19DE5225956E}"/>
              </a:ext>
            </a:extLst>
          </p:cNvPr>
          <p:cNvSpPr txBox="1"/>
          <p:nvPr/>
        </p:nvSpPr>
        <p:spPr>
          <a:xfrm>
            <a:off x="-27483" y="616108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6" name="Google Shape;357;p8">
            <a:extLst>
              <a:ext uri="{FF2B5EF4-FFF2-40B4-BE49-F238E27FC236}">
                <a16:creationId xmlns:a16="http://schemas.microsoft.com/office/drawing/2014/main" id="{5C27F414-B0EB-4F4C-94CD-2C1FD63B7FF9}"/>
              </a:ext>
            </a:extLst>
          </p:cNvPr>
          <p:cNvSpPr/>
          <p:nvPr/>
        </p:nvSpPr>
        <p:spPr>
          <a:xfrm>
            <a:off x="890710" y="6137257"/>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258;p6">
            <a:extLst>
              <a:ext uri="{FF2B5EF4-FFF2-40B4-BE49-F238E27FC236}">
                <a16:creationId xmlns:a16="http://schemas.microsoft.com/office/drawing/2014/main" id="{072BF3BE-5699-4518-9000-7EA05DFDDABA}"/>
              </a:ext>
            </a:extLst>
          </p:cNvPr>
          <p:cNvSpPr/>
          <p:nvPr/>
        </p:nvSpPr>
        <p:spPr>
          <a:xfrm>
            <a:off x="1706547" y="796616"/>
            <a:ext cx="3678114" cy="595806"/>
          </a:xfrm>
          <a:prstGeom prst="wedgeRoundRectCallout">
            <a:avLst>
              <a:gd name="adj1" fmla="val -56554"/>
              <a:gd name="adj2" fmla="val 15792"/>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rPr>
              <a:t>The most common birthday month is August!</a:t>
            </a:r>
            <a:endParaRPr kumimoji="0" sz="2400" b="1"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68" name="Picture 67" descr="A picture containing text, toy, doll, vector graphics&#10;&#10;Description automatically generated">
            <a:extLst>
              <a:ext uri="{FF2B5EF4-FFF2-40B4-BE49-F238E27FC236}">
                <a16:creationId xmlns:a16="http://schemas.microsoft.com/office/drawing/2014/main" id="{CA118D7A-25D3-498A-9BE6-8E74618434E0}"/>
              </a:ext>
            </a:extLst>
          </p:cNvPr>
          <p:cNvPicPr>
            <a:picLocks noChangeAspect="1"/>
          </p:cNvPicPr>
          <p:nvPr/>
        </p:nvPicPr>
        <p:blipFill rotWithShape="1">
          <a:blip r:embed="rId18">
            <a:extLst>
              <a:ext uri="{28A0092B-C50C-407E-A947-70E740481C1C}">
                <a14:useLocalDpi xmlns:a14="http://schemas.microsoft.com/office/drawing/2010/main" val="0"/>
              </a:ext>
            </a:extLst>
          </a:blip>
          <a:srcRect b="43621"/>
          <a:stretch/>
        </p:blipFill>
        <p:spPr>
          <a:xfrm flipH="1">
            <a:off x="524739" y="604614"/>
            <a:ext cx="1037663" cy="990521"/>
          </a:xfrm>
          <a:prstGeom prst="rect">
            <a:avLst/>
          </a:prstGeom>
        </p:spPr>
      </p:pic>
      <p:sp>
        <p:nvSpPr>
          <p:cNvPr id="2" name="TextBox 1">
            <a:extLst>
              <a:ext uri="{FF2B5EF4-FFF2-40B4-BE49-F238E27FC236}">
                <a16:creationId xmlns:a16="http://schemas.microsoft.com/office/drawing/2014/main" id="{14EC9AEE-C16F-402E-8E01-43665A841AC4}"/>
              </a:ext>
            </a:extLst>
          </p:cNvPr>
          <p:cNvSpPr txBox="1"/>
          <p:nvPr/>
        </p:nvSpPr>
        <p:spPr>
          <a:xfrm>
            <a:off x="10256483" y="6430137"/>
            <a:ext cx="187304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 ? – who?</a:t>
            </a:r>
          </a:p>
        </p:txBody>
      </p:sp>
    </p:spTree>
    <p:extLst>
      <p:ext uri="{BB962C8B-B14F-4D97-AF65-F5344CB8AC3E}">
        <p14:creationId xmlns:p14="http://schemas.microsoft.com/office/powerpoint/2010/main" val="397505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T3_W5F_5.2.wav"/>
                                        </p:tgtEl>
                                      </p:cMediaNode>
                                    </p:audio>
                                  </p:sub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57" grpId="0"/>
      <p:bldP spid="59" grpId="0" animBg="1"/>
      <p:bldP spid="60" grpId="0"/>
      <p:bldP spid="62" grpId="0"/>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a:t>
            </a:r>
            <a:endParaRPr lang="en-GB" sz="3200" dirty="0"/>
          </a:p>
        </p:txBody>
      </p:sp>
      <p:sp>
        <p:nvSpPr>
          <p:cNvPr id="12" name="CustomShape 6">
            <a:extLst>
              <a:ext uri="{FF2B5EF4-FFF2-40B4-BE49-F238E27FC236}">
                <a16:creationId xmlns:a16="http://schemas.microsoft.com/office/drawing/2014/main" id="{9EFA16CB-582B-4C2C-ACAE-22842EF5E4B9}"/>
              </a:ext>
            </a:extLst>
          </p:cNvPr>
          <p:cNvSpPr/>
          <p:nvPr/>
        </p:nvSpPr>
        <p:spPr>
          <a:xfrm>
            <a:off x="3118020" y="1519"/>
            <a:ext cx="8125560" cy="51732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1" normalizeH="0" baseline="0" noProof="0" dirty="0">
                <a:ln>
                  <a:noFill/>
                </a:ln>
                <a:solidFill>
                  <a:srgbClr val="002060"/>
                </a:solidFill>
                <a:effectLst/>
                <a:uLnTx/>
                <a:uFillTx/>
                <a:latin typeface="Century gothic"/>
                <a:ea typeface="Century Gothic"/>
              </a:rPr>
              <a:t>Les </a:t>
            </a:r>
            <a:r>
              <a:rPr kumimoji="0" lang="en-GB" sz="3600" b="1" i="0" u="none" strike="noStrike" kern="0" cap="none" spc="-1" normalizeH="0" baseline="0" noProof="0" dirty="0" err="1">
                <a:ln>
                  <a:noFill/>
                </a:ln>
                <a:solidFill>
                  <a:srgbClr val="002060"/>
                </a:solidFill>
                <a:effectLst/>
                <a:uLnTx/>
                <a:uFillTx/>
                <a:latin typeface="Century gothic"/>
                <a:ea typeface="Century Gothic"/>
              </a:rPr>
              <a:t>mois</a:t>
            </a:r>
            <a:endParaRPr kumimoji="0" lang="en-GB" sz="3600" b="0" i="0" u="none" strike="noStrike" kern="0" cap="none" spc="-1" normalizeH="0" baseline="0" noProof="0" dirty="0">
              <a:ln>
                <a:noFill/>
              </a:ln>
              <a:solidFill>
                <a:prstClr val="black"/>
              </a:solidFill>
              <a:effectLst/>
              <a:uLnTx/>
              <a:uFillTx/>
              <a:latin typeface="Century gothic"/>
            </a:endParaRPr>
          </a:p>
        </p:txBody>
      </p:sp>
      <p:pic>
        <p:nvPicPr>
          <p:cNvPr id="13" name="Picture 12" descr="Icon&#10;&#10;Description automatically generated">
            <a:extLst>
              <a:ext uri="{FF2B5EF4-FFF2-40B4-BE49-F238E27FC236}">
                <a16:creationId xmlns:a16="http://schemas.microsoft.com/office/drawing/2014/main" id="{E96D0167-417C-445C-A8DE-60970BA9E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4" name="Picture 13" descr="Icon&#10;&#10;Description automatically generated">
            <a:extLst>
              <a:ext uri="{FF2B5EF4-FFF2-40B4-BE49-F238E27FC236}">
                <a16:creationId xmlns:a16="http://schemas.microsoft.com/office/drawing/2014/main" id="{691A7CC6-8241-4BFB-B3E1-7606CC4C0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5" name="Explosion: 8 Points 14">
            <a:extLst>
              <a:ext uri="{FF2B5EF4-FFF2-40B4-BE49-F238E27FC236}">
                <a16:creationId xmlns:a16="http://schemas.microsoft.com/office/drawing/2014/main" id="{AE849663-AE47-4A41-A5DA-0AAB7BE8FA32}"/>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6" name="Explosion: 8 Points 15">
            <a:extLst>
              <a:ext uri="{FF2B5EF4-FFF2-40B4-BE49-F238E27FC236}">
                <a16:creationId xmlns:a16="http://schemas.microsoft.com/office/drawing/2014/main" id="{0069C9A1-BB75-4F4E-8DD6-98310D7C57D4}"/>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ndParaRPr>
          </a:p>
        </p:txBody>
      </p:sp>
      <p:sp>
        <p:nvSpPr>
          <p:cNvPr id="17" name="TextBox 16">
            <a:extLst>
              <a:ext uri="{FF2B5EF4-FFF2-40B4-BE49-F238E27FC236}">
                <a16:creationId xmlns:a16="http://schemas.microsoft.com/office/drawing/2014/main" id="{E75EB033-C05C-434B-B8A9-7567345F941B}"/>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18" name="Title 2">
            <a:extLst>
              <a:ext uri="{FF2B5EF4-FFF2-40B4-BE49-F238E27FC236}">
                <a16:creationId xmlns:a16="http://schemas.microsoft.com/office/drawing/2014/main" id="{D12B36FB-5180-4580-8FF4-474C35DE8E53}"/>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
        <p:nvSpPr>
          <p:cNvPr id="19" name="Speech Bubble: Rectangle with Corners Rounded 18">
            <a:extLst>
              <a:ext uri="{FF2B5EF4-FFF2-40B4-BE49-F238E27FC236}">
                <a16:creationId xmlns:a16="http://schemas.microsoft.com/office/drawing/2014/main" id="{0CEBCAD7-CE9D-4F73-A691-4D99D118E29E}"/>
              </a:ext>
            </a:extLst>
          </p:cNvPr>
          <p:cNvSpPr/>
          <p:nvPr/>
        </p:nvSpPr>
        <p:spPr>
          <a:xfrm>
            <a:off x="1006443" y="1001804"/>
            <a:ext cx="5067544"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20" name="Graphic 19" descr="Teacher">
            <a:extLst>
              <a:ext uri="{FF2B5EF4-FFF2-40B4-BE49-F238E27FC236}">
                <a16:creationId xmlns:a16="http://schemas.microsoft.com/office/drawing/2014/main" id="{C1D15A19-537E-4ED2-80A8-3CB20B6B7F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76" y="787110"/>
            <a:ext cx="914400" cy="914400"/>
          </a:xfrm>
          <a:prstGeom prst="rect">
            <a:avLst/>
          </a:prstGeom>
        </p:spPr>
      </p:pic>
      <p:sp>
        <p:nvSpPr>
          <p:cNvPr id="21" name="Google Shape;108;p3">
            <a:extLst>
              <a:ext uri="{FF2B5EF4-FFF2-40B4-BE49-F238E27FC236}">
                <a16:creationId xmlns:a16="http://schemas.microsoft.com/office/drawing/2014/main" id="{D4C07D3A-4CE2-44DA-AE04-264930F00572}"/>
              </a:ext>
            </a:extLst>
          </p:cNvPr>
          <p:cNvSpPr txBox="1"/>
          <p:nvPr/>
        </p:nvSpPr>
        <p:spPr>
          <a:xfrm>
            <a:off x="1225907" y="979664"/>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a:solidFill>
                  <a:prstClr val="white"/>
                </a:solidFill>
                <a:latin typeface="Century Gothic" panose="020B0502020202020204" pitchFamily="34" charset="0"/>
                <a:ea typeface="Century Gothic"/>
              </a:rPr>
              <a:t>Le </a:t>
            </a:r>
            <a:r>
              <a:rPr lang="en-GB" sz="2800" spc="-1" dirty="0" err="1">
                <a:solidFill>
                  <a:prstClr val="white"/>
                </a:solidFill>
                <a:latin typeface="Century Gothic" panose="020B0502020202020204" pitchFamily="34" charset="0"/>
                <a:ea typeface="Century Gothic"/>
              </a:rPr>
              <a:t>mois</a:t>
            </a:r>
            <a:r>
              <a:rPr lang="en-GB" sz="2800" spc="-1" dirty="0">
                <a:solidFill>
                  <a:prstClr val="white"/>
                </a:solidFill>
                <a:latin typeface="Century Gothic" panose="020B0502020202020204" pitchFamily="34" charset="0"/>
                <a:ea typeface="Century Gothic"/>
              </a:rPr>
              <a:t>, </a:t>
            </a:r>
            <a:r>
              <a:rPr lang="en-GB" sz="2800" spc="-1" dirty="0" err="1">
                <a:solidFill>
                  <a:prstClr val="white"/>
                </a:solidFill>
                <a:latin typeface="Century Gothic" panose="020B0502020202020204" pitchFamily="34" charset="0"/>
                <a:ea typeface="Century Gothic"/>
              </a:rPr>
              <a:t>c’est</a:t>
            </a:r>
            <a:r>
              <a:rPr lang="en-GB" sz="2800" spc="-1" dirty="0">
                <a:solidFill>
                  <a:prstClr val="white"/>
                </a:solidFill>
                <a:latin typeface="Century Gothic" panose="020B0502020202020204" pitchFamily="34" charset="0"/>
                <a:ea typeface="Century Gothic"/>
              </a:rPr>
              <a:t> quoi ?</a:t>
            </a:r>
            <a:endParaRPr sz="2800" b="1" dirty="0">
              <a:solidFill>
                <a:prstClr val="white"/>
              </a:solidFill>
              <a:latin typeface="Century Gothic" panose="020B0502020202020204" pitchFamily="34" charset="0"/>
              <a:ea typeface="Calibri"/>
              <a:cs typeface="Calibri"/>
              <a:sym typeface="Calibri"/>
            </a:endParaRPr>
          </a:p>
        </p:txBody>
      </p:sp>
      <p:sp>
        <p:nvSpPr>
          <p:cNvPr id="22" name="Rectangle: Rounded Corners 21">
            <a:extLst>
              <a:ext uri="{FF2B5EF4-FFF2-40B4-BE49-F238E27FC236}">
                <a16:creationId xmlns:a16="http://schemas.microsoft.com/office/drawing/2014/main" id="{0C07058A-438B-4BEB-ADA1-F1900F7855C0}"/>
              </a:ext>
            </a:extLst>
          </p:cNvPr>
          <p:cNvSpPr/>
          <p:nvPr/>
        </p:nvSpPr>
        <p:spPr>
          <a:xfrm>
            <a:off x="3184542" y="1934418"/>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3" name="Rectangle: Rounded Corners 22">
            <a:extLst>
              <a:ext uri="{FF2B5EF4-FFF2-40B4-BE49-F238E27FC236}">
                <a16:creationId xmlns:a16="http://schemas.microsoft.com/office/drawing/2014/main" id="{7746C437-8745-4D56-99DE-73B4347FA622}"/>
              </a:ext>
            </a:extLst>
          </p:cNvPr>
          <p:cNvSpPr/>
          <p:nvPr/>
        </p:nvSpPr>
        <p:spPr>
          <a:xfrm>
            <a:off x="6116086" y="5834822"/>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4" name="Rectangle: Rounded Corners 23">
            <a:extLst>
              <a:ext uri="{FF2B5EF4-FFF2-40B4-BE49-F238E27FC236}">
                <a16:creationId xmlns:a16="http://schemas.microsoft.com/office/drawing/2014/main" id="{489B05BC-2225-498B-BAC5-57E76D93C379}"/>
              </a:ext>
            </a:extLst>
          </p:cNvPr>
          <p:cNvSpPr/>
          <p:nvPr/>
        </p:nvSpPr>
        <p:spPr>
          <a:xfrm>
            <a:off x="8784224" y="1940557"/>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5" name="Rectangle: Rounded Corners 24">
            <a:extLst>
              <a:ext uri="{FF2B5EF4-FFF2-40B4-BE49-F238E27FC236}">
                <a16:creationId xmlns:a16="http://schemas.microsoft.com/office/drawing/2014/main" id="{BD833BCB-BB82-4053-B92E-9F9AE55709C8}"/>
              </a:ext>
            </a:extLst>
          </p:cNvPr>
          <p:cNvSpPr/>
          <p:nvPr/>
        </p:nvSpPr>
        <p:spPr>
          <a:xfrm>
            <a:off x="8770129" y="3297662"/>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6" name="Rectangle: Rounded Corners 25">
            <a:extLst>
              <a:ext uri="{FF2B5EF4-FFF2-40B4-BE49-F238E27FC236}">
                <a16:creationId xmlns:a16="http://schemas.microsoft.com/office/drawing/2014/main" id="{CB1BA6EA-B7D0-4A5A-97A8-142D0661AD64}"/>
              </a:ext>
            </a:extLst>
          </p:cNvPr>
          <p:cNvSpPr/>
          <p:nvPr/>
        </p:nvSpPr>
        <p:spPr>
          <a:xfrm>
            <a:off x="474630" y="5811956"/>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7" name="Rectangle: Rounded Corners 26">
            <a:extLst>
              <a:ext uri="{FF2B5EF4-FFF2-40B4-BE49-F238E27FC236}">
                <a16:creationId xmlns:a16="http://schemas.microsoft.com/office/drawing/2014/main" id="{B5E75E60-EFAD-43E3-9D56-3E336176275E}"/>
              </a:ext>
            </a:extLst>
          </p:cNvPr>
          <p:cNvSpPr/>
          <p:nvPr/>
        </p:nvSpPr>
        <p:spPr>
          <a:xfrm>
            <a:off x="6029179" y="1944545"/>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8" name="Rectangle: Rounded Corners 27">
            <a:extLst>
              <a:ext uri="{FF2B5EF4-FFF2-40B4-BE49-F238E27FC236}">
                <a16:creationId xmlns:a16="http://schemas.microsoft.com/office/drawing/2014/main" id="{6458F602-A683-4210-8BA0-644CBB1DD366}"/>
              </a:ext>
            </a:extLst>
          </p:cNvPr>
          <p:cNvSpPr/>
          <p:nvPr/>
        </p:nvSpPr>
        <p:spPr>
          <a:xfrm>
            <a:off x="3214885" y="5865778"/>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9" name="Rectangle: Rounded Corners 28">
            <a:extLst>
              <a:ext uri="{FF2B5EF4-FFF2-40B4-BE49-F238E27FC236}">
                <a16:creationId xmlns:a16="http://schemas.microsoft.com/office/drawing/2014/main" id="{072D2241-8405-4609-BF7B-A917A554A31E}"/>
              </a:ext>
            </a:extLst>
          </p:cNvPr>
          <p:cNvSpPr/>
          <p:nvPr/>
        </p:nvSpPr>
        <p:spPr>
          <a:xfrm>
            <a:off x="8811088" y="5811957"/>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0" name="Rectangle: Rounded Corners 29">
            <a:extLst>
              <a:ext uri="{FF2B5EF4-FFF2-40B4-BE49-F238E27FC236}">
                <a16:creationId xmlns:a16="http://schemas.microsoft.com/office/drawing/2014/main" id="{17C6A6DE-236D-4237-B935-844FD16DA129}"/>
              </a:ext>
            </a:extLst>
          </p:cNvPr>
          <p:cNvSpPr/>
          <p:nvPr/>
        </p:nvSpPr>
        <p:spPr>
          <a:xfrm>
            <a:off x="604620" y="2003184"/>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dirty="0">
              <a:solidFill>
                <a:prstClr val="white"/>
              </a:solidFill>
              <a:latin typeface="Century Gothic"/>
            </a:endParaRPr>
          </a:p>
        </p:txBody>
      </p:sp>
      <p:sp>
        <p:nvSpPr>
          <p:cNvPr id="31" name="Rectangle: Rounded Corners 30">
            <a:extLst>
              <a:ext uri="{FF2B5EF4-FFF2-40B4-BE49-F238E27FC236}">
                <a16:creationId xmlns:a16="http://schemas.microsoft.com/office/drawing/2014/main" id="{F1A9687E-E66A-45A2-A260-45031D6F707C}"/>
              </a:ext>
            </a:extLst>
          </p:cNvPr>
          <p:cNvSpPr/>
          <p:nvPr/>
        </p:nvSpPr>
        <p:spPr>
          <a:xfrm>
            <a:off x="8784224" y="4534375"/>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2" name="Rectangle: Rounded Corners 31">
            <a:extLst>
              <a:ext uri="{FF2B5EF4-FFF2-40B4-BE49-F238E27FC236}">
                <a16:creationId xmlns:a16="http://schemas.microsoft.com/office/drawing/2014/main" id="{15099A6C-6B60-4A4F-9FBA-59AF6F49FF60}"/>
              </a:ext>
            </a:extLst>
          </p:cNvPr>
          <p:cNvSpPr/>
          <p:nvPr/>
        </p:nvSpPr>
        <p:spPr>
          <a:xfrm>
            <a:off x="474630" y="3386162"/>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3" name="Rectangle: Rounded Corners 32">
            <a:extLst>
              <a:ext uri="{FF2B5EF4-FFF2-40B4-BE49-F238E27FC236}">
                <a16:creationId xmlns:a16="http://schemas.microsoft.com/office/drawing/2014/main" id="{BF77858A-9A73-45FE-A969-FCD7D292F96B}"/>
              </a:ext>
            </a:extLst>
          </p:cNvPr>
          <p:cNvSpPr/>
          <p:nvPr/>
        </p:nvSpPr>
        <p:spPr>
          <a:xfrm>
            <a:off x="474630" y="4534375"/>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4" name="TextBox 33">
            <a:extLst>
              <a:ext uri="{FF2B5EF4-FFF2-40B4-BE49-F238E27FC236}">
                <a16:creationId xmlns:a16="http://schemas.microsoft.com/office/drawing/2014/main" id="{582EDAB2-AA06-42DA-92C2-99F94E3E4236}"/>
              </a:ext>
            </a:extLst>
          </p:cNvPr>
          <p:cNvSpPr txBox="1"/>
          <p:nvPr/>
        </p:nvSpPr>
        <p:spPr>
          <a:xfrm>
            <a:off x="-2948" y="203916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février</a:t>
            </a:r>
            <a:endParaRPr lang="en-GB" sz="2800" b="1" dirty="0">
              <a:solidFill>
                <a:srgbClr val="002060"/>
              </a:solidFill>
              <a:latin typeface="Century Gothic"/>
            </a:endParaRPr>
          </a:p>
        </p:txBody>
      </p:sp>
      <p:sp>
        <p:nvSpPr>
          <p:cNvPr id="36" name="TextBox 35">
            <a:extLst>
              <a:ext uri="{FF2B5EF4-FFF2-40B4-BE49-F238E27FC236}">
                <a16:creationId xmlns:a16="http://schemas.microsoft.com/office/drawing/2014/main" id="{11A92229-E99A-420E-AF66-E37FC79C6885}"/>
              </a:ext>
            </a:extLst>
          </p:cNvPr>
          <p:cNvSpPr txBox="1"/>
          <p:nvPr/>
        </p:nvSpPr>
        <p:spPr>
          <a:xfrm>
            <a:off x="2598947" y="1986120"/>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avril</a:t>
            </a:r>
            <a:endParaRPr lang="en-GB" sz="2800" b="1" dirty="0">
              <a:solidFill>
                <a:srgbClr val="002060"/>
              </a:solidFill>
              <a:latin typeface="Century Gothic"/>
            </a:endParaRPr>
          </a:p>
        </p:txBody>
      </p:sp>
      <p:sp>
        <p:nvSpPr>
          <p:cNvPr id="37" name="TextBox 36">
            <a:extLst>
              <a:ext uri="{FF2B5EF4-FFF2-40B4-BE49-F238E27FC236}">
                <a16:creationId xmlns:a16="http://schemas.microsoft.com/office/drawing/2014/main" id="{EFAE0F60-7D3A-42ED-AB92-2119E65E366B}"/>
              </a:ext>
            </a:extLst>
          </p:cNvPr>
          <p:cNvSpPr txBox="1"/>
          <p:nvPr/>
        </p:nvSpPr>
        <p:spPr>
          <a:xfrm>
            <a:off x="5561368" y="204587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novembre</a:t>
            </a:r>
            <a:endParaRPr lang="en-GB" sz="2800" b="1" dirty="0">
              <a:solidFill>
                <a:srgbClr val="002060"/>
              </a:solidFill>
              <a:latin typeface="Century Gothic"/>
            </a:endParaRPr>
          </a:p>
        </p:txBody>
      </p:sp>
      <p:sp>
        <p:nvSpPr>
          <p:cNvPr id="38" name="TextBox 37">
            <a:extLst>
              <a:ext uri="{FF2B5EF4-FFF2-40B4-BE49-F238E27FC236}">
                <a16:creationId xmlns:a16="http://schemas.microsoft.com/office/drawing/2014/main" id="{CBD7EC84-60F3-42D4-BFF7-8BB25370134D}"/>
              </a:ext>
            </a:extLst>
          </p:cNvPr>
          <p:cNvSpPr txBox="1"/>
          <p:nvPr/>
        </p:nvSpPr>
        <p:spPr>
          <a:xfrm>
            <a:off x="8221441" y="198187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mai</a:t>
            </a:r>
            <a:endParaRPr lang="en-GB" sz="2800" b="1" dirty="0">
              <a:solidFill>
                <a:srgbClr val="002060"/>
              </a:solidFill>
              <a:latin typeface="Century Gothic"/>
            </a:endParaRPr>
          </a:p>
        </p:txBody>
      </p:sp>
      <p:sp>
        <p:nvSpPr>
          <p:cNvPr id="39" name="TextBox 38">
            <a:extLst>
              <a:ext uri="{FF2B5EF4-FFF2-40B4-BE49-F238E27FC236}">
                <a16:creationId xmlns:a16="http://schemas.microsoft.com/office/drawing/2014/main" id="{AA20C245-6892-42D9-A932-0F3B1CEC3186}"/>
              </a:ext>
            </a:extLst>
          </p:cNvPr>
          <p:cNvSpPr txBox="1"/>
          <p:nvPr/>
        </p:nvSpPr>
        <p:spPr>
          <a:xfrm>
            <a:off x="-44618" y="4665206"/>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mars</a:t>
            </a:r>
          </a:p>
        </p:txBody>
      </p:sp>
      <p:sp>
        <p:nvSpPr>
          <p:cNvPr id="40" name="TextBox 39">
            <a:extLst>
              <a:ext uri="{FF2B5EF4-FFF2-40B4-BE49-F238E27FC236}">
                <a16:creationId xmlns:a16="http://schemas.microsoft.com/office/drawing/2014/main" id="{9D5EB85E-2B1E-4516-BB7A-E092FE19A380}"/>
              </a:ext>
            </a:extLst>
          </p:cNvPr>
          <p:cNvSpPr txBox="1"/>
          <p:nvPr/>
        </p:nvSpPr>
        <p:spPr>
          <a:xfrm>
            <a:off x="-143219" y="593262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juillet</a:t>
            </a:r>
            <a:endParaRPr lang="en-GB" sz="2800" b="1" dirty="0">
              <a:solidFill>
                <a:srgbClr val="002060"/>
              </a:solidFill>
              <a:latin typeface="Century Gothic"/>
            </a:endParaRPr>
          </a:p>
        </p:txBody>
      </p:sp>
      <p:sp>
        <p:nvSpPr>
          <p:cNvPr id="41" name="TextBox 40">
            <a:extLst>
              <a:ext uri="{FF2B5EF4-FFF2-40B4-BE49-F238E27FC236}">
                <a16:creationId xmlns:a16="http://schemas.microsoft.com/office/drawing/2014/main" id="{3F2A62E8-CB34-4166-BF43-7FBCE3DEC148}"/>
              </a:ext>
            </a:extLst>
          </p:cNvPr>
          <p:cNvSpPr txBox="1"/>
          <p:nvPr/>
        </p:nvSpPr>
        <p:spPr>
          <a:xfrm>
            <a:off x="2616804" y="5936553"/>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aout</a:t>
            </a:r>
            <a:endParaRPr lang="en-GB" sz="2800" b="1" dirty="0">
              <a:solidFill>
                <a:srgbClr val="002060"/>
              </a:solidFill>
              <a:latin typeface="Century Gothic"/>
            </a:endParaRPr>
          </a:p>
        </p:txBody>
      </p:sp>
      <p:sp>
        <p:nvSpPr>
          <p:cNvPr id="42" name="TextBox 41">
            <a:extLst>
              <a:ext uri="{FF2B5EF4-FFF2-40B4-BE49-F238E27FC236}">
                <a16:creationId xmlns:a16="http://schemas.microsoft.com/office/drawing/2014/main" id="{8EC02A61-B904-446C-B35A-64215791C7BF}"/>
              </a:ext>
            </a:extLst>
          </p:cNvPr>
          <p:cNvSpPr txBox="1"/>
          <p:nvPr/>
        </p:nvSpPr>
        <p:spPr>
          <a:xfrm>
            <a:off x="5680279" y="5915202"/>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septembre</a:t>
            </a:r>
            <a:endParaRPr lang="en-GB" sz="2800" b="1" dirty="0">
              <a:solidFill>
                <a:srgbClr val="002060"/>
              </a:solidFill>
              <a:latin typeface="Century Gothic"/>
            </a:endParaRPr>
          </a:p>
        </p:txBody>
      </p:sp>
      <p:sp>
        <p:nvSpPr>
          <p:cNvPr id="43" name="TextBox 42">
            <a:extLst>
              <a:ext uri="{FF2B5EF4-FFF2-40B4-BE49-F238E27FC236}">
                <a16:creationId xmlns:a16="http://schemas.microsoft.com/office/drawing/2014/main" id="{B3270A79-C58C-45EF-999D-86033C4CA3C4}"/>
              </a:ext>
            </a:extLst>
          </p:cNvPr>
          <p:cNvSpPr txBox="1"/>
          <p:nvPr/>
        </p:nvSpPr>
        <p:spPr>
          <a:xfrm>
            <a:off x="8238386" y="591441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décembre</a:t>
            </a:r>
            <a:endParaRPr lang="en-GB" sz="2800" b="1" dirty="0">
              <a:solidFill>
                <a:srgbClr val="002060"/>
              </a:solidFill>
              <a:latin typeface="Century Gothic"/>
            </a:endParaRPr>
          </a:p>
        </p:txBody>
      </p:sp>
      <p:sp>
        <p:nvSpPr>
          <p:cNvPr id="44" name="TextBox 43">
            <a:extLst>
              <a:ext uri="{FF2B5EF4-FFF2-40B4-BE49-F238E27FC236}">
                <a16:creationId xmlns:a16="http://schemas.microsoft.com/office/drawing/2014/main" id="{7CE743C1-E813-4AC4-A729-BEC9812F3C46}"/>
              </a:ext>
            </a:extLst>
          </p:cNvPr>
          <p:cNvSpPr txBox="1"/>
          <p:nvPr/>
        </p:nvSpPr>
        <p:spPr>
          <a:xfrm>
            <a:off x="-44618" y="3462974"/>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juin</a:t>
            </a:r>
            <a:endParaRPr lang="en-GB" sz="2800" b="1" dirty="0">
              <a:solidFill>
                <a:srgbClr val="002060"/>
              </a:solidFill>
              <a:latin typeface="Century Gothic"/>
            </a:endParaRPr>
          </a:p>
        </p:txBody>
      </p:sp>
      <p:sp>
        <p:nvSpPr>
          <p:cNvPr id="45" name="TextBox 44">
            <a:extLst>
              <a:ext uri="{FF2B5EF4-FFF2-40B4-BE49-F238E27FC236}">
                <a16:creationId xmlns:a16="http://schemas.microsoft.com/office/drawing/2014/main" id="{7CB4EE12-D10B-48B2-8DA4-C896729AFE2D}"/>
              </a:ext>
            </a:extLst>
          </p:cNvPr>
          <p:cNvSpPr txBox="1"/>
          <p:nvPr/>
        </p:nvSpPr>
        <p:spPr>
          <a:xfrm>
            <a:off x="8221441" y="331836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octobre</a:t>
            </a:r>
            <a:endParaRPr lang="en-GB" sz="2800" b="1" dirty="0">
              <a:solidFill>
                <a:srgbClr val="002060"/>
              </a:solidFill>
              <a:latin typeface="Century Gothic"/>
            </a:endParaRPr>
          </a:p>
        </p:txBody>
      </p:sp>
      <p:sp>
        <p:nvSpPr>
          <p:cNvPr id="46" name="TextBox 45">
            <a:extLst>
              <a:ext uri="{FF2B5EF4-FFF2-40B4-BE49-F238E27FC236}">
                <a16:creationId xmlns:a16="http://schemas.microsoft.com/office/drawing/2014/main" id="{53919E9E-5974-49E0-842C-02C6D468F414}"/>
              </a:ext>
            </a:extLst>
          </p:cNvPr>
          <p:cNvSpPr txBox="1"/>
          <p:nvPr/>
        </p:nvSpPr>
        <p:spPr>
          <a:xfrm>
            <a:off x="8221441" y="4678989"/>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janvier</a:t>
            </a:r>
            <a:endParaRPr lang="en-GB" sz="2800" b="1" dirty="0">
              <a:solidFill>
                <a:srgbClr val="002060"/>
              </a:solidFill>
              <a:latin typeface="Century Gothic"/>
            </a:endParaRPr>
          </a:p>
        </p:txBody>
      </p:sp>
      <p:sp>
        <p:nvSpPr>
          <p:cNvPr id="47" name="Rectangle: Rounded Corners 46">
            <a:extLst>
              <a:ext uri="{FF2B5EF4-FFF2-40B4-BE49-F238E27FC236}">
                <a16:creationId xmlns:a16="http://schemas.microsoft.com/office/drawing/2014/main" id="{2F92577B-D309-4ECB-9B06-5EAD0E905B06}"/>
              </a:ext>
            </a:extLst>
          </p:cNvPr>
          <p:cNvSpPr/>
          <p:nvPr/>
        </p:nvSpPr>
        <p:spPr>
          <a:xfrm rot="20665878">
            <a:off x="4231920" y="371573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April</a:t>
            </a:r>
          </a:p>
        </p:txBody>
      </p:sp>
      <p:sp>
        <p:nvSpPr>
          <p:cNvPr id="48" name="Rectangle: Rounded Corners 47">
            <a:extLst>
              <a:ext uri="{FF2B5EF4-FFF2-40B4-BE49-F238E27FC236}">
                <a16:creationId xmlns:a16="http://schemas.microsoft.com/office/drawing/2014/main" id="{A775C93F-665E-4F9F-BF0E-757485C52EE8}"/>
              </a:ext>
            </a:extLst>
          </p:cNvPr>
          <p:cNvSpPr/>
          <p:nvPr/>
        </p:nvSpPr>
        <p:spPr>
          <a:xfrm rot="20665878">
            <a:off x="4262311" y="3700632"/>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September</a:t>
            </a:r>
          </a:p>
        </p:txBody>
      </p:sp>
      <p:sp>
        <p:nvSpPr>
          <p:cNvPr id="49" name="Rectangle: Rounded Corners 48">
            <a:extLst>
              <a:ext uri="{FF2B5EF4-FFF2-40B4-BE49-F238E27FC236}">
                <a16:creationId xmlns:a16="http://schemas.microsoft.com/office/drawing/2014/main" id="{C1F9E3CD-5AA5-4BE7-9E59-47F48E0E68AB}"/>
              </a:ext>
            </a:extLst>
          </p:cNvPr>
          <p:cNvSpPr/>
          <p:nvPr/>
        </p:nvSpPr>
        <p:spPr>
          <a:xfrm rot="20665878">
            <a:off x="4239031" y="371573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May</a:t>
            </a:r>
          </a:p>
        </p:txBody>
      </p:sp>
      <p:sp>
        <p:nvSpPr>
          <p:cNvPr id="50" name="Rectangle: Rounded Corners 49">
            <a:extLst>
              <a:ext uri="{FF2B5EF4-FFF2-40B4-BE49-F238E27FC236}">
                <a16:creationId xmlns:a16="http://schemas.microsoft.com/office/drawing/2014/main" id="{49DC9D5E-A5E7-44CC-8849-91ADB6F82690}"/>
              </a:ext>
            </a:extLst>
          </p:cNvPr>
          <p:cNvSpPr/>
          <p:nvPr/>
        </p:nvSpPr>
        <p:spPr>
          <a:xfrm rot="20665878">
            <a:off x="4228496" y="377163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October</a:t>
            </a:r>
          </a:p>
        </p:txBody>
      </p:sp>
      <p:sp>
        <p:nvSpPr>
          <p:cNvPr id="51" name="Rectangle: Rounded Corners 50">
            <a:extLst>
              <a:ext uri="{FF2B5EF4-FFF2-40B4-BE49-F238E27FC236}">
                <a16:creationId xmlns:a16="http://schemas.microsoft.com/office/drawing/2014/main" id="{E8046901-0922-449E-9402-766D5B54E78C}"/>
              </a:ext>
            </a:extLst>
          </p:cNvPr>
          <p:cNvSpPr/>
          <p:nvPr/>
        </p:nvSpPr>
        <p:spPr>
          <a:xfrm rot="20665878">
            <a:off x="4221746" y="3778017"/>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July</a:t>
            </a:r>
          </a:p>
        </p:txBody>
      </p:sp>
      <p:sp>
        <p:nvSpPr>
          <p:cNvPr id="52" name="Rectangle: Rounded Corners 51">
            <a:extLst>
              <a:ext uri="{FF2B5EF4-FFF2-40B4-BE49-F238E27FC236}">
                <a16:creationId xmlns:a16="http://schemas.microsoft.com/office/drawing/2014/main" id="{25E066CA-BE19-440C-9284-43998792F473}"/>
              </a:ext>
            </a:extLst>
          </p:cNvPr>
          <p:cNvSpPr/>
          <p:nvPr/>
        </p:nvSpPr>
        <p:spPr>
          <a:xfrm rot="20665878">
            <a:off x="4228052" y="3753949"/>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November</a:t>
            </a:r>
          </a:p>
        </p:txBody>
      </p:sp>
      <p:sp>
        <p:nvSpPr>
          <p:cNvPr id="53" name="Rectangle: Rounded Corners 52">
            <a:extLst>
              <a:ext uri="{FF2B5EF4-FFF2-40B4-BE49-F238E27FC236}">
                <a16:creationId xmlns:a16="http://schemas.microsoft.com/office/drawing/2014/main" id="{FABA4C19-2219-4C4B-855D-8A0966FBE973}"/>
              </a:ext>
            </a:extLst>
          </p:cNvPr>
          <p:cNvSpPr/>
          <p:nvPr/>
        </p:nvSpPr>
        <p:spPr>
          <a:xfrm rot="20665878">
            <a:off x="4272846" y="3764907"/>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August</a:t>
            </a:r>
          </a:p>
        </p:txBody>
      </p:sp>
      <p:sp>
        <p:nvSpPr>
          <p:cNvPr id="54" name="Rectangle: Rounded Corners 53">
            <a:extLst>
              <a:ext uri="{FF2B5EF4-FFF2-40B4-BE49-F238E27FC236}">
                <a16:creationId xmlns:a16="http://schemas.microsoft.com/office/drawing/2014/main" id="{C474D678-6455-43C7-9F32-A530A169C291}"/>
              </a:ext>
            </a:extLst>
          </p:cNvPr>
          <p:cNvSpPr/>
          <p:nvPr/>
        </p:nvSpPr>
        <p:spPr>
          <a:xfrm rot="20665878">
            <a:off x="4244816" y="375112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December</a:t>
            </a:r>
          </a:p>
        </p:txBody>
      </p:sp>
      <p:sp>
        <p:nvSpPr>
          <p:cNvPr id="55" name="Rectangle: Rounded Corners 54">
            <a:extLst>
              <a:ext uri="{FF2B5EF4-FFF2-40B4-BE49-F238E27FC236}">
                <a16:creationId xmlns:a16="http://schemas.microsoft.com/office/drawing/2014/main" id="{8574C785-520E-4693-9604-D4496420C4D8}"/>
              </a:ext>
            </a:extLst>
          </p:cNvPr>
          <p:cNvSpPr/>
          <p:nvPr/>
        </p:nvSpPr>
        <p:spPr>
          <a:xfrm rot="20665878">
            <a:off x="4247115" y="3708182"/>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February</a:t>
            </a:r>
          </a:p>
        </p:txBody>
      </p:sp>
      <p:sp>
        <p:nvSpPr>
          <p:cNvPr id="56" name="Rectangle: Rounded Corners 55">
            <a:extLst>
              <a:ext uri="{FF2B5EF4-FFF2-40B4-BE49-F238E27FC236}">
                <a16:creationId xmlns:a16="http://schemas.microsoft.com/office/drawing/2014/main" id="{230E731D-6860-426B-A4CE-E982F8F4B63A}"/>
              </a:ext>
            </a:extLst>
          </p:cNvPr>
          <p:cNvSpPr/>
          <p:nvPr/>
        </p:nvSpPr>
        <p:spPr>
          <a:xfrm rot="20665878">
            <a:off x="4247116" y="373706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January</a:t>
            </a:r>
          </a:p>
        </p:txBody>
      </p:sp>
      <p:sp>
        <p:nvSpPr>
          <p:cNvPr id="57" name="Rectangle: Rounded Corners 56">
            <a:extLst>
              <a:ext uri="{FF2B5EF4-FFF2-40B4-BE49-F238E27FC236}">
                <a16:creationId xmlns:a16="http://schemas.microsoft.com/office/drawing/2014/main" id="{006713DC-11AB-48D6-8700-60B5955E065E}"/>
              </a:ext>
            </a:extLst>
          </p:cNvPr>
          <p:cNvSpPr/>
          <p:nvPr/>
        </p:nvSpPr>
        <p:spPr>
          <a:xfrm rot="20665878">
            <a:off x="4262312" y="3709005"/>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June</a:t>
            </a:r>
          </a:p>
        </p:txBody>
      </p:sp>
      <p:sp>
        <p:nvSpPr>
          <p:cNvPr id="58" name="Rectangle: Rounded Corners 57">
            <a:extLst>
              <a:ext uri="{FF2B5EF4-FFF2-40B4-BE49-F238E27FC236}">
                <a16:creationId xmlns:a16="http://schemas.microsoft.com/office/drawing/2014/main" id="{9E53B854-0605-43F2-A0C1-7F749E441EA5}"/>
              </a:ext>
            </a:extLst>
          </p:cNvPr>
          <p:cNvSpPr/>
          <p:nvPr/>
        </p:nvSpPr>
        <p:spPr>
          <a:xfrm rot="20665878">
            <a:off x="4231432" y="3723279"/>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March</a:t>
            </a:r>
          </a:p>
        </p:txBody>
      </p:sp>
      <p:pic>
        <p:nvPicPr>
          <p:cNvPr id="59" name="Picture 58">
            <a:extLst>
              <a:ext uri="{FF2B5EF4-FFF2-40B4-BE49-F238E27FC236}">
                <a16:creationId xmlns:a16="http://schemas.microsoft.com/office/drawing/2014/main" id="{43AC640E-B474-41D6-844B-0623305722DB}"/>
              </a:ext>
            </a:extLst>
          </p:cNvPr>
          <p:cNvPicPr>
            <a:picLocks noChangeAspect="1"/>
          </p:cNvPicPr>
          <p:nvPr/>
        </p:nvPicPr>
        <p:blipFill>
          <a:blip r:embed="rId7"/>
          <a:stretch>
            <a:fillRect/>
          </a:stretch>
        </p:blipFill>
        <p:spPr>
          <a:xfrm>
            <a:off x="2236110" y="1807388"/>
            <a:ext cx="709381" cy="771452"/>
          </a:xfrm>
          <a:prstGeom prst="rect">
            <a:avLst/>
          </a:prstGeom>
        </p:spPr>
      </p:pic>
      <p:pic>
        <p:nvPicPr>
          <p:cNvPr id="60" name="Picture 59">
            <a:extLst>
              <a:ext uri="{FF2B5EF4-FFF2-40B4-BE49-F238E27FC236}">
                <a16:creationId xmlns:a16="http://schemas.microsoft.com/office/drawing/2014/main" id="{9DE9A375-B8B1-4322-BD97-E57370B269AD}"/>
              </a:ext>
            </a:extLst>
          </p:cNvPr>
          <p:cNvPicPr>
            <a:picLocks noChangeAspect="1"/>
          </p:cNvPicPr>
          <p:nvPr/>
        </p:nvPicPr>
        <p:blipFill>
          <a:blip r:embed="rId8"/>
          <a:stretch>
            <a:fillRect/>
          </a:stretch>
        </p:blipFill>
        <p:spPr>
          <a:xfrm>
            <a:off x="2270311" y="4200539"/>
            <a:ext cx="448184" cy="879644"/>
          </a:xfrm>
          <a:prstGeom prst="rect">
            <a:avLst/>
          </a:prstGeom>
        </p:spPr>
      </p:pic>
      <p:pic>
        <p:nvPicPr>
          <p:cNvPr id="61" name="Picture 60">
            <a:extLst>
              <a:ext uri="{FF2B5EF4-FFF2-40B4-BE49-F238E27FC236}">
                <a16:creationId xmlns:a16="http://schemas.microsoft.com/office/drawing/2014/main" id="{3118DBF3-4364-41D8-9425-C46CB95FCE21}"/>
              </a:ext>
            </a:extLst>
          </p:cNvPr>
          <p:cNvPicPr>
            <a:picLocks noChangeAspect="1"/>
          </p:cNvPicPr>
          <p:nvPr/>
        </p:nvPicPr>
        <p:blipFill>
          <a:blip r:embed="rId9"/>
          <a:stretch>
            <a:fillRect/>
          </a:stretch>
        </p:blipFill>
        <p:spPr>
          <a:xfrm>
            <a:off x="4876957" y="1822366"/>
            <a:ext cx="652626" cy="797080"/>
          </a:xfrm>
          <a:prstGeom prst="rect">
            <a:avLst/>
          </a:prstGeom>
        </p:spPr>
      </p:pic>
      <p:pic>
        <p:nvPicPr>
          <p:cNvPr id="62" name="Picture 61">
            <a:extLst>
              <a:ext uri="{FF2B5EF4-FFF2-40B4-BE49-F238E27FC236}">
                <a16:creationId xmlns:a16="http://schemas.microsoft.com/office/drawing/2014/main" id="{71EA69ED-AE50-42BB-9B9C-DB6CCDD37E5B}"/>
              </a:ext>
            </a:extLst>
          </p:cNvPr>
          <p:cNvPicPr>
            <a:picLocks noChangeAspect="1"/>
          </p:cNvPicPr>
          <p:nvPr/>
        </p:nvPicPr>
        <p:blipFill>
          <a:blip r:embed="rId10"/>
          <a:stretch>
            <a:fillRect/>
          </a:stretch>
        </p:blipFill>
        <p:spPr>
          <a:xfrm>
            <a:off x="10563808" y="1926450"/>
            <a:ext cx="1419473" cy="709736"/>
          </a:xfrm>
          <a:prstGeom prst="rect">
            <a:avLst/>
          </a:prstGeom>
        </p:spPr>
      </p:pic>
      <p:pic>
        <p:nvPicPr>
          <p:cNvPr id="63" name="Picture 62">
            <a:extLst>
              <a:ext uri="{FF2B5EF4-FFF2-40B4-BE49-F238E27FC236}">
                <a16:creationId xmlns:a16="http://schemas.microsoft.com/office/drawing/2014/main" id="{E19D689F-3CA4-4A11-8DBF-83C1CDA1FC19}"/>
              </a:ext>
            </a:extLst>
          </p:cNvPr>
          <p:cNvPicPr>
            <a:picLocks noChangeAspect="1"/>
          </p:cNvPicPr>
          <p:nvPr/>
        </p:nvPicPr>
        <p:blipFill>
          <a:blip r:embed="rId11"/>
          <a:stretch>
            <a:fillRect/>
          </a:stretch>
        </p:blipFill>
        <p:spPr>
          <a:xfrm>
            <a:off x="2065641" y="3288076"/>
            <a:ext cx="1009859" cy="631562"/>
          </a:xfrm>
          <a:prstGeom prst="rect">
            <a:avLst/>
          </a:prstGeom>
        </p:spPr>
      </p:pic>
      <p:pic>
        <p:nvPicPr>
          <p:cNvPr id="64" name="Picture 63">
            <a:extLst>
              <a:ext uri="{FF2B5EF4-FFF2-40B4-BE49-F238E27FC236}">
                <a16:creationId xmlns:a16="http://schemas.microsoft.com/office/drawing/2014/main" id="{49D8BCF4-F092-4DA5-BFF8-64C8F53EF62B}"/>
              </a:ext>
            </a:extLst>
          </p:cNvPr>
          <p:cNvPicPr>
            <a:picLocks noChangeAspect="1"/>
          </p:cNvPicPr>
          <p:nvPr/>
        </p:nvPicPr>
        <p:blipFill>
          <a:blip r:embed="rId12"/>
          <a:stretch>
            <a:fillRect/>
          </a:stretch>
        </p:blipFill>
        <p:spPr>
          <a:xfrm>
            <a:off x="2075981" y="5743659"/>
            <a:ext cx="850641" cy="730078"/>
          </a:xfrm>
          <a:prstGeom prst="rect">
            <a:avLst/>
          </a:prstGeom>
        </p:spPr>
      </p:pic>
      <p:pic>
        <p:nvPicPr>
          <p:cNvPr id="65" name="Picture 64">
            <a:extLst>
              <a:ext uri="{FF2B5EF4-FFF2-40B4-BE49-F238E27FC236}">
                <a16:creationId xmlns:a16="http://schemas.microsoft.com/office/drawing/2014/main" id="{A3A407B0-A599-468F-95C9-9198F3FCFED1}"/>
              </a:ext>
            </a:extLst>
          </p:cNvPr>
          <p:cNvPicPr>
            <a:picLocks noChangeAspect="1"/>
          </p:cNvPicPr>
          <p:nvPr/>
        </p:nvPicPr>
        <p:blipFill>
          <a:blip r:embed="rId13"/>
          <a:stretch>
            <a:fillRect/>
          </a:stretch>
        </p:blipFill>
        <p:spPr>
          <a:xfrm>
            <a:off x="4928946" y="5827560"/>
            <a:ext cx="758655" cy="632213"/>
          </a:xfrm>
          <a:prstGeom prst="rect">
            <a:avLst/>
          </a:prstGeom>
        </p:spPr>
      </p:pic>
      <p:pic>
        <p:nvPicPr>
          <p:cNvPr id="66" name="Picture 65">
            <a:extLst>
              <a:ext uri="{FF2B5EF4-FFF2-40B4-BE49-F238E27FC236}">
                <a16:creationId xmlns:a16="http://schemas.microsoft.com/office/drawing/2014/main" id="{75CDECF4-2A41-46F4-98FB-C83B5F29C130}"/>
              </a:ext>
            </a:extLst>
          </p:cNvPr>
          <p:cNvPicPr>
            <a:picLocks noChangeAspect="1"/>
          </p:cNvPicPr>
          <p:nvPr/>
        </p:nvPicPr>
        <p:blipFill>
          <a:blip r:embed="rId14"/>
          <a:stretch>
            <a:fillRect/>
          </a:stretch>
        </p:blipFill>
        <p:spPr>
          <a:xfrm>
            <a:off x="10666579" y="3199827"/>
            <a:ext cx="705849" cy="693679"/>
          </a:xfrm>
          <a:prstGeom prst="rect">
            <a:avLst/>
          </a:prstGeom>
        </p:spPr>
      </p:pic>
      <p:pic>
        <p:nvPicPr>
          <p:cNvPr id="67" name="Picture 66">
            <a:extLst>
              <a:ext uri="{FF2B5EF4-FFF2-40B4-BE49-F238E27FC236}">
                <a16:creationId xmlns:a16="http://schemas.microsoft.com/office/drawing/2014/main" id="{FC609B45-BF36-4A51-AFD7-6F4F4A7376EB}"/>
              </a:ext>
            </a:extLst>
          </p:cNvPr>
          <p:cNvPicPr>
            <a:picLocks noChangeAspect="1"/>
          </p:cNvPicPr>
          <p:nvPr/>
        </p:nvPicPr>
        <p:blipFill>
          <a:blip r:embed="rId15"/>
          <a:stretch>
            <a:fillRect/>
          </a:stretch>
        </p:blipFill>
        <p:spPr>
          <a:xfrm>
            <a:off x="7702780" y="1395223"/>
            <a:ext cx="958531" cy="846586"/>
          </a:xfrm>
          <a:prstGeom prst="rect">
            <a:avLst/>
          </a:prstGeom>
        </p:spPr>
      </p:pic>
      <p:pic>
        <p:nvPicPr>
          <p:cNvPr id="68" name="Picture 67">
            <a:extLst>
              <a:ext uri="{FF2B5EF4-FFF2-40B4-BE49-F238E27FC236}">
                <a16:creationId xmlns:a16="http://schemas.microsoft.com/office/drawing/2014/main" id="{4E1A0640-B610-4D9E-BCA1-01D46794173A}"/>
              </a:ext>
            </a:extLst>
          </p:cNvPr>
          <p:cNvPicPr>
            <a:picLocks noChangeAspect="1"/>
          </p:cNvPicPr>
          <p:nvPr/>
        </p:nvPicPr>
        <p:blipFill>
          <a:blip r:embed="rId16"/>
          <a:stretch>
            <a:fillRect/>
          </a:stretch>
        </p:blipFill>
        <p:spPr>
          <a:xfrm>
            <a:off x="10824925" y="5620472"/>
            <a:ext cx="645752" cy="693679"/>
          </a:xfrm>
          <a:prstGeom prst="rect">
            <a:avLst/>
          </a:prstGeom>
        </p:spPr>
      </p:pic>
      <p:pic>
        <p:nvPicPr>
          <p:cNvPr id="69" name="Picture 68">
            <a:extLst>
              <a:ext uri="{FF2B5EF4-FFF2-40B4-BE49-F238E27FC236}">
                <a16:creationId xmlns:a16="http://schemas.microsoft.com/office/drawing/2014/main" id="{5B327042-BA2F-4E4A-B8D6-BFD5E24F5505}"/>
              </a:ext>
            </a:extLst>
          </p:cNvPr>
          <p:cNvPicPr>
            <a:picLocks noChangeAspect="1"/>
          </p:cNvPicPr>
          <p:nvPr/>
        </p:nvPicPr>
        <p:blipFill>
          <a:blip r:embed="rId17"/>
          <a:stretch>
            <a:fillRect/>
          </a:stretch>
        </p:blipFill>
        <p:spPr>
          <a:xfrm>
            <a:off x="6675946" y="5380193"/>
            <a:ext cx="1060224" cy="631562"/>
          </a:xfrm>
          <a:prstGeom prst="rect">
            <a:avLst/>
          </a:prstGeom>
        </p:spPr>
      </p:pic>
      <p:grpSp>
        <p:nvGrpSpPr>
          <p:cNvPr id="70" name="Group 69">
            <a:extLst>
              <a:ext uri="{FF2B5EF4-FFF2-40B4-BE49-F238E27FC236}">
                <a16:creationId xmlns:a16="http://schemas.microsoft.com/office/drawing/2014/main" id="{EA49648E-F83C-495C-B9F2-B192252094CC}"/>
              </a:ext>
            </a:extLst>
          </p:cNvPr>
          <p:cNvGrpSpPr/>
          <p:nvPr/>
        </p:nvGrpSpPr>
        <p:grpSpPr>
          <a:xfrm>
            <a:off x="10671299" y="4607023"/>
            <a:ext cx="952981" cy="523220"/>
            <a:chOff x="1267929" y="2127636"/>
            <a:chExt cx="4317700" cy="1965369"/>
          </a:xfrm>
        </p:grpSpPr>
        <p:pic>
          <p:nvPicPr>
            <p:cNvPr id="71" name="Picture 6" descr="Antecedentes, Azul, Frío">
              <a:extLst>
                <a:ext uri="{FF2B5EF4-FFF2-40B4-BE49-F238E27FC236}">
                  <a16:creationId xmlns:a16="http://schemas.microsoft.com/office/drawing/2014/main" id="{00FFEF7F-89C3-4EB2-ACD4-8AAE9A13A41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Reyes Magos, Flat Design, Reyes, Melchor">
              <a:extLst>
                <a:ext uri="{FF2B5EF4-FFF2-40B4-BE49-F238E27FC236}">
                  <a16:creationId xmlns:a16="http://schemas.microsoft.com/office/drawing/2014/main" id="{3CC5E257-55AF-4FAE-8779-BD4A98A4EE0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Google Shape;167;p2">
            <a:extLst>
              <a:ext uri="{FF2B5EF4-FFF2-40B4-BE49-F238E27FC236}">
                <a16:creationId xmlns:a16="http://schemas.microsoft.com/office/drawing/2014/main" id="{495760F3-BCD5-4C33-ABF3-D62E00A0C608}"/>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out)">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out)">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ircle(out)">
                                      <p:cBhvr>
                                        <p:cTn id="38" dur="1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out)">
                                      <p:cBhvr>
                                        <p:cTn id="50" dur="1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circle(out)">
                                      <p:cBhvr>
                                        <p:cTn id="62" dur="1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p:cTn id="67" dur="500" fill="hold"/>
                                        <p:tgtEl>
                                          <p:spTgt spid="52"/>
                                        </p:tgtEl>
                                        <p:attrNameLst>
                                          <p:attrName>ppt_w</p:attrName>
                                        </p:attrNameLst>
                                      </p:cBhvr>
                                      <p:tavLst>
                                        <p:tav tm="0">
                                          <p:val>
                                            <p:fltVal val="0"/>
                                          </p:val>
                                        </p:tav>
                                        <p:tav tm="100000">
                                          <p:val>
                                            <p:strVal val="#ppt_w"/>
                                          </p:val>
                                        </p:tav>
                                      </p:tavLst>
                                    </p:anim>
                                    <p:anim calcmode="lin" valueType="num">
                                      <p:cBhvr>
                                        <p:cTn id="68" dur="500" fill="hold"/>
                                        <p:tgtEl>
                                          <p:spTgt spid="52"/>
                                        </p:tgtEl>
                                        <p:attrNameLst>
                                          <p:attrName>ppt_h</p:attrName>
                                        </p:attrNameLst>
                                      </p:cBhvr>
                                      <p:tavLst>
                                        <p:tav tm="0">
                                          <p:val>
                                            <p:fltVal val="0"/>
                                          </p:val>
                                        </p:tav>
                                        <p:tav tm="100000">
                                          <p:val>
                                            <p:strVal val="#ppt_h"/>
                                          </p:val>
                                        </p:tav>
                                      </p:tavLst>
                                    </p:anim>
                                    <p:animEffect transition="in" filter="fade">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circle(out)">
                                      <p:cBhvr>
                                        <p:cTn id="74" dur="10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p:cTn id="79" dur="500" fill="hold"/>
                                        <p:tgtEl>
                                          <p:spTgt spid="53"/>
                                        </p:tgtEl>
                                        <p:attrNameLst>
                                          <p:attrName>ppt_w</p:attrName>
                                        </p:attrNameLst>
                                      </p:cBhvr>
                                      <p:tavLst>
                                        <p:tav tm="0">
                                          <p:val>
                                            <p:fltVal val="0"/>
                                          </p:val>
                                        </p:tav>
                                        <p:tav tm="100000">
                                          <p:val>
                                            <p:strVal val="#ppt_w"/>
                                          </p:val>
                                        </p:tav>
                                      </p:tavLst>
                                    </p:anim>
                                    <p:anim calcmode="lin" valueType="num">
                                      <p:cBhvr>
                                        <p:cTn id="80" dur="500" fill="hold"/>
                                        <p:tgtEl>
                                          <p:spTgt spid="53"/>
                                        </p:tgtEl>
                                        <p:attrNameLst>
                                          <p:attrName>ppt_h</p:attrName>
                                        </p:attrNameLst>
                                      </p:cBhvr>
                                      <p:tavLst>
                                        <p:tav tm="0">
                                          <p:val>
                                            <p:fltVal val="0"/>
                                          </p:val>
                                        </p:tav>
                                        <p:tav tm="100000">
                                          <p:val>
                                            <p:strVal val="#ppt_h"/>
                                          </p:val>
                                        </p:tav>
                                      </p:tavLst>
                                    </p:anim>
                                    <p:animEffect transition="in" filter="fade">
                                      <p:cBhvr>
                                        <p:cTn id="81" dur="500"/>
                                        <p:tgtEl>
                                          <p:spTgt spid="5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out)">
                                      <p:cBhvr>
                                        <p:cTn id="86" dur="1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p:cTn id="91" dur="500" fill="hold"/>
                                        <p:tgtEl>
                                          <p:spTgt spid="54"/>
                                        </p:tgtEl>
                                        <p:attrNameLst>
                                          <p:attrName>ppt_w</p:attrName>
                                        </p:attrNameLst>
                                      </p:cBhvr>
                                      <p:tavLst>
                                        <p:tav tm="0">
                                          <p:val>
                                            <p:fltVal val="0"/>
                                          </p:val>
                                        </p:tav>
                                        <p:tav tm="100000">
                                          <p:val>
                                            <p:strVal val="#ppt_w"/>
                                          </p:val>
                                        </p:tav>
                                      </p:tavLst>
                                    </p:anim>
                                    <p:anim calcmode="lin" valueType="num">
                                      <p:cBhvr>
                                        <p:cTn id="92" dur="500" fill="hold"/>
                                        <p:tgtEl>
                                          <p:spTgt spid="54"/>
                                        </p:tgtEl>
                                        <p:attrNameLst>
                                          <p:attrName>ppt_h</p:attrName>
                                        </p:attrNameLst>
                                      </p:cBhvr>
                                      <p:tavLst>
                                        <p:tav tm="0">
                                          <p:val>
                                            <p:fltVal val="0"/>
                                          </p:val>
                                        </p:tav>
                                        <p:tav tm="100000">
                                          <p:val>
                                            <p:strVal val="#ppt_h"/>
                                          </p:val>
                                        </p:tav>
                                      </p:tavLst>
                                    </p:anim>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circle(out)">
                                      <p:cBhvr>
                                        <p:cTn id="98" dur="1000"/>
                                        <p:tgtEl>
                                          <p:spTgt spid="29"/>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500" fill="hold"/>
                                        <p:tgtEl>
                                          <p:spTgt spid="55"/>
                                        </p:tgtEl>
                                        <p:attrNameLst>
                                          <p:attrName>ppt_w</p:attrName>
                                        </p:attrNameLst>
                                      </p:cBhvr>
                                      <p:tavLst>
                                        <p:tav tm="0">
                                          <p:val>
                                            <p:fltVal val="0"/>
                                          </p:val>
                                        </p:tav>
                                        <p:tav tm="100000">
                                          <p:val>
                                            <p:strVal val="#ppt_w"/>
                                          </p:val>
                                        </p:tav>
                                      </p:tavLst>
                                    </p:anim>
                                    <p:anim calcmode="lin" valueType="num">
                                      <p:cBhvr>
                                        <p:cTn id="104" dur="500" fill="hold"/>
                                        <p:tgtEl>
                                          <p:spTgt spid="55"/>
                                        </p:tgtEl>
                                        <p:attrNameLst>
                                          <p:attrName>ppt_h</p:attrName>
                                        </p:attrNameLst>
                                      </p:cBhvr>
                                      <p:tavLst>
                                        <p:tav tm="0">
                                          <p:val>
                                            <p:fltVal val="0"/>
                                          </p:val>
                                        </p:tav>
                                        <p:tav tm="100000">
                                          <p:val>
                                            <p:strVal val="#ppt_h"/>
                                          </p:val>
                                        </p:tav>
                                      </p:tavLst>
                                    </p:anim>
                                    <p:animEffect transition="in" filter="fade">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circle(out)">
                                      <p:cBhvr>
                                        <p:cTn id="110" dur="10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anim calcmode="lin" valueType="num">
                                      <p:cBhvr>
                                        <p:cTn id="115" dur="500" fill="hold"/>
                                        <p:tgtEl>
                                          <p:spTgt spid="56"/>
                                        </p:tgtEl>
                                        <p:attrNameLst>
                                          <p:attrName>ppt_w</p:attrName>
                                        </p:attrNameLst>
                                      </p:cBhvr>
                                      <p:tavLst>
                                        <p:tav tm="0">
                                          <p:val>
                                            <p:fltVal val="0"/>
                                          </p:val>
                                        </p:tav>
                                        <p:tav tm="100000">
                                          <p:val>
                                            <p:strVal val="#ppt_w"/>
                                          </p:val>
                                        </p:tav>
                                      </p:tavLst>
                                    </p:anim>
                                    <p:anim calcmode="lin" valueType="num">
                                      <p:cBhvr>
                                        <p:cTn id="116" dur="500" fill="hold"/>
                                        <p:tgtEl>
                                          <p:spTgt spid="56"/>
                                        </p:tgtEl>
                                        <p:attrNameLst>
                                          <p:attrName>ppt_h</p:attrName>
                                        </p:attrNameLst>
                                      </p:cBhvr>
                                      <p:tavLst>
                                        <p:tav tm="0">
                                          <p:val>
                                            <p:fltVal val="0"/>
                                          </p:val>
                                        </p:tav>
                                        <p:tav tm="100000">
                                          <p:val>
                                            <p:strVal val="#ppt_h"/>
                                          </p:val>
                                        </p:tav>
                                      </p:tavLst>
                                    </p:anim>
                                    <p:animEffect transition="in" filter="fade">
                                      <p:cBhvr>
                                        <p:cTn id="117" dur="500"/>
                                        <p:tgtEl>
                                          <p:spTgt spid="56"/>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circle(out)">
                                      <p:cBhvr>
                                        <p:cTn id="122" dur="1000"/>
                                        <p:tgtEl>
                                          <p:spTgt spid="31"/>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57"/>
                                        </p:tgtEl>
                                        <p:attrNameLst>
                                          <p:attrName>style.visibility</p:attrName>
                                        </p:attrNameLst>
                                      </p:cBhvr>
                                      <p:to>
                                        <p:strVal val="visible"/>
                                      </p:to>
                                    </p:set>
                                    <p:anim calcmode="lin" valueType="num">
                                      <p:cBhvr>
                                        <p:cTn id="127" dur="500" fill="hold"/>
                                        <p:tgtEl>
                                          <p:spTgt spid="57"/>
                                        </p:tgtEl>
                                        <p:attrNameLst>
                                          <p:attrName>ppt_w</p:attrName>
                                        </p:attrNameLst>
                                      </p:cBhvr>
                                      <p:tavLst>
                                        <p:tav tm="0">
                                          <p:val>
                                            <p:fltVal val="0"/>
                                          </p:val>
                                        </p:tav>
                                        <p:tav tm="100000">
                                          <p:val>
                                            <p:strVal val="#ppt_w"/>
                                          </p:val>
                                        </p:tav>
                                      </p:tavLst>
                                    </p:anim>
                                    <p:anim calcmode="lin" valueType="num">
                                      <p:cBhvr>
                                        <p:cTn id="128" dur="500" fill="hold"/>
                                        <p:tgtEl>
                                          <p:spTgt spid="57"/>
                                        </p:tgtEl>
                                        <p:attrNameLst>
                                          <p:attrName>ppt_h</p:attrName>
                                        </p:attrNameLst>
                                      </p:cBhvr>
                                      <p:tavLst>
                                        <p:tav tm="0">
                                          <p:val>
                                            <p:fltVal val="0"/>
                                          </p:val>
                                        </p:tav>
                                        <p:tav tm="100000">
                                          <p:val>
                                            <p:strVal val="#ppt_h"/>
                                          </p:val>
                                        </p:tav>
                                      </p:tavLst>
                                    </p:anim>
                                    <p:animEffect transition="in" filter="fade">
                                      <p:cBhvr>
                                        <p:cTn id="129" dur="500"/>
                                        <p:tgtEl>
                                          <p:spTgt spid="57"/>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circle(out)">
                                      <p:cBhvr>
                                        <p:cTn id="134" dur="1000"/>
                                        <p:tgtEl>
                                          <p:spTgt spid="32"/>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58"/>
                                        </p:tgtEl>
                                        <p:attrNameLst>
                                          <p:attrName>style.visibility</p:attrName>
                                        </p:attrNameLst>
                                      </p:cBhvr>
                                      <p:to>
                                        <p:strVal val="visible"/>
                                      </p:to>
                                    </p:set>
                                    <p:anim calcmode="lin" valueType="num">
                                      <p:cBhvr>
                                        <p:cTn id="139" dur="500" fill="hold"/>
                                        <p:tgtEl>
                                          <p:spTgt spid="58"/>
                                        </p:tgtEl>
                                        <p:attrNameLst>
                                          <p:attrName>ppt_w</p:attrName>
                                        </p:attrNameLst>
                                      </p:cBhvr>
                                      <p:tavLst>
                                        <p:tav tm="0">
                                          <p:val>
                                            <p:fltVal val="0"/>
                                          </p:val>
                                        </p:tav>
                                        <p:tav tm="100000">
                                          <p:val>
                                            <p:strVal val="#ppt_w"/>
                                          </p:val>
                                        </p:tav>
                                      </p:tavLst>
                                    </p:anim>
                                    <p:anim calcmode="lin" valueType="num">
                                      <p:cBhvr>
                                        <p:cTn id="140" dur="500" fill="hold"/>
                                        <p:tgtEl>
                                          <p:spTgt spid="58"/>
                                        </p:tgtEl>
                                        <p:attrNameLst>
                                          <p:attrName>ppt_h</p:attrName>
                                        </p:attrNameLst>
                                      </p:cBhvr>
                                      <p:tavLst>
                                        <p:tav tm="0">
                                          <p:val>
                                            <p:fltVal val="0"/>
                                          </p:val>
                                        </p:tav>
                                        <p:tav tm="100000">
                                          <p:val>
                                            <p:strVal val="#ppt_h"/>
                                          </p:val>
                                        </p:tav>
                                      </p:tavLst>
                                    </p:anim>
                                    <p:animEffect transition="in" filter="fade">
                                      <p:cBhvr>
                                        <p:cTn id="141" dur="500"/>
                                        <p:tgtEl>
                                          <p:spTgt spid="58"/>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circle(out)">
                                      <p:cBhvr>
                                        <p:cTn id="146" dur="1000"/>
                                        <p:tgtEl>
                                          <p:spTgt spid="33"/>
                                        </p:tgtEl>
                                      </p:cBhvr>
                                    </p:animEffect>
                                  </p:child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30"/>
                                        </p:tgtEl>
                                        <p:attrNameLst>
                                          <p:attrName>r</p:attrName>
                                        </p:attrNameLst>
                                      </p:cBhvr>
                                    </p:animRot>
                                    <p:animRot by="-240000">
                                      <p:cBhvr>
                                        <p:cTn id="151" dur="200" fill="hold">
                                          <p:stCondLst>
                                            <p:cond delay="200"/>
                                          </p:stCondLst>
                                        </p:cTn>
                                        <p:tgtEl>
                                          <p:spTgt spid="30"/>
                                        </p:tgtEl>
                                        <p:attrNameLst>
                                          <p:attrName>r</p:attrName>
                                        </p:attrNameLst>
                                      </p:cBhvr>
                                    </p:animRot>
                                    <p:animRot by="240000">
                                      <p:cBhvr>
                                        <p:cTn id="152" dur="200" fill="hold">
                                          <p:stCondLst>
                                            <p:cond delay="400"/>
                                          </p:stCondLst>
                                        </p:cTn>
                                        <p:tgtEl>
                                          <p:spTgt spid="30"/>
                                        </p:tgtEl>
                                        <p:attrNameLst>
                                          <p:attrName>r</p:attrName>
                                        </p:attrNameLst>
                                      </p:cBhvr>
                                    </p:animRot>
                                    <p:animRot by="-240000">
                                      <p:cBhvr>
                                        <p:cTn id="153" dur="200" fill="hold">
                                          <p:stCondLst>
                                            <p:cond delay="600"/>
                                          </p:stCondLst>
                                        </p:cTn>
                                        <p:tgtEl>
                                          <p:spTgt spid="30"/>
                                        </p:tgtEl>
                                        <p:attrNameLst>
                                          <p:attrName>r</p:attrName>
                                        </p:attrNameLst>
                                      </p:cBhvr>
                                    </p:animRot>
                                    <p:animRot by="120000">
                                      <p:cBhvr>
                                        <p:cTn id="154" dur="200" fill="hold">
                                          <p:stCondLst>
                                            <p:cond delay="800"/>
                                          </p:stCondLst>
                                        </p:cTn>
                                        <p:tgtEl>
                                          <p:spTgt spid="3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22"/>
                                        </p:tgtEl>
                                        <p:attrNameLst>
                                          <p:attrName>r</p:attrName>
                                        </p:attrNameLst>
                                      </p:cBhvr>
                                    </p:animRot>
                                    <p:animRot by="-240000">
                                      <p:cBhvr>
                                        <p:cTn id="159" dur="200" fill="hold">
                                          <p:stCondLst>
                                            <p:cond delay="200"/>
                                          </p:stCondLst>
                                        </p:cTn>
                                        <p:tgtEl>
                                          <p:spTgt spid="22"/>
                                        </p:tgtEl>
                                        <p:attrNameLst>
                                          <p:attrName>r</p:attrName>
                                        </p:attrNameLst>
                                      </p:cBhvr>
                                    </p:animRot>
                                    <p:animRot by="240000">
                                      <p:cBhvr>
                                        <p:cTn id="160" dur="200" fill="hold">
                                          <p:stCondLst>
                                            <p:cond delay="400"/>
                                          </p:stCondLst>
                                        </p:cTn>
                                        <p:tgtEl>
                                          <p:spTgt spid="22"/>
                                        </p:tgtEl>
                                        <p:attrNameLst>
                                          <p:attrName>r</p:attrName>
                                        </p:attrNameLst>
                                      </p:cBhvr>
                                    </p:animRot>
                                    <p:animRot by="-240000">
                                      <p:cBhvr>
                                        <p:cTn id="161" dur="200" fill="hold">
                                          <p:stCondLst>
                                            <p:cond delay="600"/>
                                          </p:stCondLst>
                                        </p:cTn>
                                        <p:tgtEl>
                                          <p:spTgt spid="22"/>
                                        </p:tgtEl>
                                        <p:attrNameLst>
                                          <p:attrName>r</p:attrName>
                                        </p:attrNameLst>
                                      </p:cBhvr>
                                    </p:animRot>
                                    <p:animRot by="120000">
                                      <p:cBhvr>
                                        <p:cTn id="162" dur="200" fill="hold">
                                          <p:stCondLst>
                                            <p:cond delay="800"/>
                                          </p:stCondLst>
                                        </p:cTn>
                                        <p:tgtEl>
                                          <p:spTgt spid="22"/>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23"/>
                                        </p:tgtEl>
                                        <p:attrNameLst>
                                          <p:attrName>r</p:attrName>
                                        </p:attrNameLst>
                                      </p:cBhvr>
                                    </p:animRot>
                                    <p:animRot by="-240000">
                                      <p:cBhvr>
                                        <p:cTn id="167" dur="200" fill="hold">
                                          <p:stCondLst>
                                            <p:cond delay="200"/>
                                          </p:stCondLst>
                                        </p:cTn>
                                        <p:tgtEl>
                                          <p:spTgt spid="23"/>
                                        </p:tgtEl>
                                        <p:attrNameLst>
                                          <p:attrName>r</p:attrName>
                                        </p:attrNameLst>
                                      </p:cBhvr>
                                    </p:animRot>
                                    <p:animRot by="240000">
                                      <p:cBhvr>
                                        <p:cTn id="168" dur="200" fill="hold">
                                          <p:stCondLst>
                                            <p:cond delay="400"/>
                                          </p:stCondLst>
                                        </p:cTn>
                                        <p:tgtEl>
                                          <p:spTgt spid="23"/>
                                        </p:tgtEl>
                                        <p:attrNameLst>
                                          <p:attrName>r</p:attrName>
                                        </p:attrNameLst>
                                      </p:cBhvr>
                                    </p:animRot>
                                    <p:animRot by="-240000">
                                      <p:cBhvr>
                                        <p:cTn id="169" dur="200" fill="hold">
                                          <p:stCondLst>
                                            <p:cond delay="600"/>
                                          </p:stCondLst>
                                        </p:cTn>
                                        <p:tgtEl>
                                          <p:spTgt spid="23"/>
                                        </p:tgtEl>
                                        <p:attrNameLst>
                                          <p:attrName>r</p:attrName>
                                        </p:attrNameLst>
                                      </p:cBhvr>
                                    </p:animRot>
                                    <p:animRot by="120000">
                                      <p:cBhvr>
                                        <p:cTn id="170" dur="200" fill="hold">
                                          <p:stCondLst>
                                            <p:cond delay="800"/>
                                          </p:stCondLst>
                                        </p:cTn>
                                        <p:tgtEl>
                                          <p:spTgt spid="23"/>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24"/>
                                        </p:tgtEl>
                                        <p:attrNameLst>
                                          <p:attrName>r</p:attrName>
                                        </p:attrNameLst>
                                      </p:cBhvr>
                                    </p:animRot>
                                    <p:animRot by="-240000">
                                      <p:cBhvr>
                                        <p:cTn id="175" dur="200" fill="hold">
                                          <p:stCondLst>
                                            <p:cond delay="200"/>
                                          </p:stCondLst>
                                        </p:cTn>
                                        <p:tgtEl>
                                          <p:spTgt spid="24"/>
                                        </p:tgtEl>
                                        <p:attrNameLst>
                                          <p:attrName>r</p:attrName>
                                        </p:attrNameLst>
                                      </p:cBhvr>
                                    </p:animRot>
                                    <p:animRot by="240000">
                                      <p:cBhvr>
                                        <p:cTn id="176" dur="200" fill="hold">
                                          <p:stCondLst>
                                            <p:cond delay="400"/>
                                          </p:stCondLst>
                                        </p:cTn>
                                        <p:tgtEl>
                                          <p:spTgt spid="24"/>
                                        </p:tgtEl>
                                        <p:attrNameLst>
                                          <p:attrName>r</p:attrName>
                                        </p:attrNameLst>
                                      </p:cBhvr>
                                    </p:animRot>
                                    <p:animRot by="-240000">
                                      <p:cBhvr>
                                        <p:cTn id="177" dur="200" fill="hold">
                                          <p:stCondLst>
                                            <p:cond delay="600"/>
                                          </p:stCondLst>
                                        </p:cTn>
                                        <p:tgtEl>
                                          <p:spTgt spid="24"/>
                                        </p:tgtEl>
                                        <p:attrNameLst>
                                          <p:attrName>r</p:attrName>
                                        </p:attrNameLst>
                                      </p:cBhvr>
                                    </p:animRot>
                                    <p:animRot by="120000">
                                      <p:cBhvr>
                                        <p:cTn id="178" dur="200" fill="hold">
                                          <p:stCondLst>
                                            <p:cond delay="800"/>
                                          </p:stCondLst>
                                        </p:cTn>
                                        <p:tgtEl>
                                          <p:spTgt spid="24"/>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25"/>
                                        </p:tgtEl>
                                        <p:attrNameLst>
                                          <p:attrName>r</p:attrName>
                                        </p:attrNameLst>
                                      </p:cBhvr>
                                    </p:animRot>
                                    <p:animRot by="-240000">
                                      <p:cBhvr>
                                        <p:cTn id="183" dur="200" fill="hold">
                                          <p:stCondLst>
                                            <p:cond delay="200"/>
                                          </p:stCondLst>
                                        </p:cTn>
                                        <p:tgtEl>
                                          <p:spTgt spid="25"/>
                                        </p:tgtEl>
                                        <p:attrNameLst>
                                          <p:attrName>r</p:attrName>
                                        </p:attrNameLst>
                                      </p:cBhvr>
                                    </p:animRot>
                                    <p:animRot by="240000">
                                      <p:cBhvr>
                                        <p:cTn id="184" dur="200" fill="hold">
                                          <p:stCondLst>
                                            <p:cond delay="400"/>
                                          </p:stCondLst>
                                        </p:cTn>
                                        <p:tgtEl>
                                          <p:spTgt spid="25"/>
                                        </p:tgtEl>
                                        <p:attrNameLst>
                                          <p:attrName>r</p:attrName>
                                        </p:attrNameLst>
                                      </p:cBhvr>
                                    </p:animRot>
                                    <p:animRot by="-240000">
                                      <p:cBhvr>
                                        <p:cTn id="185" dur="200" fill="hold">
                                          <p:stCondLst>
                                            <p:cond delay="600"/>
                                          </p:stCondLst>
                                        </p:cTn>
                                        <p:tgtEl>
                                          <p:spTgt spid="25"/>
                                        </p:tgtEl>
                                        <p:attrNameLst>
                                          <p:attrName>r</p:attrName>
                                        </p:attrNameLst>
                                      </p:cBhvr>
                                    </p:animRot>
                                    <p:animRot by="120000">
                                      <p:cBhvr>
                                        <p:cTn id="186" dur="200" fill="hold">
                                          <p:stCondLst>
                                            <p:cond delay="800"/>
                                          </p:stCondLst>
                                        </p:cTn>
                                        <p:tgtEl>
                                          <p:spTgt spid="25"/>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26"/>
                                        </p:tgtEl>
                                        <p:attrNameLst>
                                          <p:attrName>r</p:attrName>
                                        </p:attrNameLst>
                                      </p:cBhvr>
                                    </p:animRot>
                                    <p:animRot by="-240000">
                                      <p:cBhvr>
                                        <p:cTn id="191" dur="200" fill="hold">
                                          <p:stCondLst>
                                            <p:cond delay="200"/>
                                          </p:stCondLst>
                                        </p:cTn>
                                        <p:tgtEl>
                                          <p:spTgt spid="26"/>
                                        </p:tgtEl>
                                        <p:attrNameLst>
                                          <p:attrName>r</p:attrName>
                                        </p:attrNameLst>
                                      </p:cBhvr>
                                    </p:animRot>
                                    <p:animRot by="240000">
                                      <p:cBhvr>
                                        <p:cTn id="192" dur="200" fill="hold">
                                          <p:stCondLst>
                                            <p:cond delay="400"/>
                                          </p:stCondLst>
                                        </p:cTn>
                                        <p:tgtEl>
                                          <p:spTgt spid="26"/>
                                        </p:tgtEl>
                                        <p:attrNameLst>
                                          <p:attrName>r</p:attrName>
                                        </p:attrNameLst>
                                      </p:cBhvr>
                                    </p:animRot>
                                    <p:animRot by="-240000">
                                      <p:cBhvr>
                                        <p:cTn id="193" dur="200" fill="hold">
                                          <p:stCondLst>
                                            <p:cond delay="600"/>
                                          </p:stCondLst>
                                        </p:cTn>
                                        <p:tgtEl>
                                          <p:spTgt spid="26"/>
                                        </p:tgtEl>
                                        <p:attrNameLst>
                                          <p:attrName>r</p:attrName>
                                        </p:attrNameLst>
                                      </p:cBhvr>
                                    </p:animRot>
                                    <p:animRot by="120000">
                                      <p:cBhvr>
                                        <p:cTn id="194" dur="200" fill="hold">
                                          <p:stCondLst>
                                            <p:cond delay="800"/>
                                          </p:stCondLst>
                                        </p:cTn>
                                        <p:tgtEl>
                                          <p:spTgt spid="2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27"/>
                                        </p:tgtEl>
                                        <p:attrNameLst>
                                          <p:attrName>r</p:attrName>
                                        </p:attrNameLst>
                                      </p:cBhvr>
                                    </p:animRot>
                                    <p:animRot by="-240000">
                                      <p:cBhvr>
                                        <p:cTn id="199" dur="200" fill="hold">
                                          <p:stCondLst>
                                            <p:cond delay="200"/>
                                          </p:stCondLst>
                                        </p:cTn>
                                        <p:tgtEl>
                                          <p:spTgt spid="27"/>
                                        </p:tgtEl>
                                        <p:attrNameLst>
                                          <p:attrName>r</p:attrName>
                                        </p:attrNameLst>
                                      </p:cBhvr>
                                    </p:animRot>
                                    <p:animRot by="240000">
                                      <p:cBhvr>
                                        <p:cTn id="200" dur="200" fill="hold">
                                          <p:stCondLst>
                                            <p:cond delay="400"/>
                                          </p:stCondLst>
                                        </p:cTn>
                                        <p:tgtEl>
                                          <p:spTgt spid="27"/>
                                        </p:tgtEl>
                                        <p:attrNameLst>
                                          <p:attrName>r</p:attrName>
                                        </p:attrNameLst>
                                      </p:cBhvr>
                                    </p:animRot>
                                    <p:animRot by="-240000">
                                      <p:cBhvr>
                                        <p:cTn id="201" dur="200" fill="hold">
                                          <p:stCondLst>
                                            <p:cond delay="600"/>
                                          </p:stCondLst>
                                        </p:cTn>
                                        <p:tgtEl>
                                          <p:spTgt spid="27"/>
                                        </p:tgtEl>
                                        <p:attrNameLst>
                                          <p:attrName>r</p:attrName>
                                        </p:attrNameLst>
                                      </p:cBhvr>
                                    </p:animRot>
                                    <p:animRot by="120000">
                                      <p:cBhvr>
                                        <p:cTn id="202" dur="200" fill="hold">
                                          <p:stCondLst>
                                            <p:cond delay="800"/>
                                          </p:stCondLst>
                                        </p:cTn>
                                        <p:tgtEl>
                                          <p:spTgt spid="27"/>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28"/>
                                        </p:tgtEl>
                                        <p:attrNameLst>
                                          <p:attrName>r</p:attrName>
                                        </p:attrNameLst>
                                      </p:cBhvr>
                                    </p:animRot>
                                    <p:animRot by="-240000">
                                      <p:cBhvr>
                                        <p:cTn id="207" dur="200" fill="hold">
                                          <p:stCondLst>
                                            <p:cond delay="200"/>
                                          </p:stCondLst>
                                        </p:cTn>
                                        <p:tgtEl>
                                          <p:spTgt spid="28"/>
                                        </p:tgtEl>
                                        <p:attrNameLst>
                                          <p:attrName>r</p:attrName>
                                        </p:attrNameLst>
                                      </p:cBhvr>
                                    </p:animRot>
                                    <p:animRot by="240000">
                                      <p:cBhvr>
                                        <p:cTn id="208" dur="200" fill="hold">
                                          <p:stCondLst>
                                            <p:cond delay="400"/>
                                          </p:stCondLst>
                                        </p:cTn>
                                        <p:tgtEl>
                                          <p:spTgt spid="28"/>
                                        </p:tgtEl>
                                        <p:attrNameLst>
                                          <p:attrName>r</p:attrName>
                                        </p:attrNameLst>
                                      </p:cBhvr>
                                    </p:animRot>
                                    <p:animRot by="-240000">
                                      <p:cBhvr>
                                        <p:cTn id="209" dur="200" fill="hold">
                                          <p:stCondLst>
                                            <p:cond delay="600"/>
                                          </p:stCondLst>
                                        </p:cTn>
                                        <p:tgtEl>
                                          <p:spTgt spid="28"/>
                                        </p:tgtEl>
                                        <p:attrNameLst>
                                          <p:attrName>r</p:attrName>
                                        </p:attrNameLst>
                                      </p:cBhvr>
                                    </p:animRot>
                                    <p:animRot by="120000">
                                      <p:cBhvr>
                                        <p:cTn id="210" dur="200" fill="hold">
                                          <p:stCondLst>
                                            <p:cond delay="800"/>
                                          </p:stCondLst>
                                        </p:cTn>
                                        <p:tgtEl>
                                          <p:spTgt spid="28"/>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29"/>
                                        </p:tgtEl>
                                        <p:attrNameLst>
                                          <p:attrName>r</p:attrName>
                                        </p:attrNameLst>
                                      </p:cBhvr>
                                    </p:animRot>
                                    <p:animRot by="-240000">
                                      <p:cBhvr>
                                        <p:cTn id="215" dur="200" fill="hold">
                                          <p:stCondLst>
                                            <p:cond delay="200"/>
                                          </p:stCondLst>
                                        </p:cTn>
                                        <p:tgtEl>
                                          <p:spTgt spid="29"/>
                                        </p:tgtEl>
                                        <p:attrNameLst>
                                          <p:attrName>r</p:attrName>
                                        </p:attrNameLst>
                                      </p:cBhvr>
                                    </p:animRot>
                                    <p:animRot by="240000">
                                      <p:cBhvr>
                                        <p:cTn id="216" dur="200" fill="hold">
                                          <p:stCondLst>
                                            <p:cond delay="400"/>
                                          </p:stCondLst>
                                        </p:cTn>
                                        <p:tgtEl>
                                          <p:spTgt spid="29"/>
                                        </p:tgtEl>
                                        <p:attrNameLst>
                                          <p:attrName>r</p:attrName>
                                        </p:attrNameLst>
                                      </p:cBhvr>
                                    </p:animRot>
                                    <p:animRot by="-240000">
                                      <p:cBhvr>
                                        <p:cTn id="217" dur="200" fill="hold">
                                          <p:stCondLst>
                                            <p:cond delay="600"/>
                                          </p:stCondLst>
                                        </p:cTn>
                                        <p:tgtEl>
                                          <p:spTgt spid="29"/>
                                        </p:tgtEl>
                                        <p:attrNameLst>
                                          <p:attrName>r</p:attrName>
                                        </p:attrNameLst>
                                      </p:cBhvr>
                                    </p:animRot>
                                    <p:animRot by="120000">
                                      <p:cBhvr>
                                        <p:cTn id="218" dur="200" fill="hold">
                                          <p:stCondLst>
                                            <p:cond delay="800"/>
                                          </p:stCondLst>
                                        </p:cTn>
                                        <p:tgtEl>
                                          <p:spTgt spid="29"/>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31"/>
                                        </p:tgtEl>
                                        <p:attrNameLst>
                                          <p:attrName>r</p:attrName>
                                        </p:attrNameLst>
                                      </p:cBhvr>
                                    </p:animRot>
                                    <p:animRot by="-240000">
                                      <p:cBhvr>
                                        <p:cTn id="223" dur="200" fill="hold">
                                          <p:stCondLst>
                                            <p:cond delay="200"/>
                                          </p:stCondLst>
                                        </p:cTn>
                                        <p:tgtEl>
                                          <p:spTgt spid="31"/>
                                        </p:tgtEl>
                                        <p:attrNameLst>
                                          <p:attrName>r</p:attrName>
                                        </p:attrNameLst>
                                      </p:cBhvr>
                                    </p:animRot>
                                    <p:animRot by="240000">
                                      <p:cBhvr>
                                        <p:cTn id="224" dur="200" fill="hold">
                                          <p:stCondLst>
                                            <p:cond delay="400"/>
                                          </p:stCondLst>
                                        </p:cTn>
                                        <p:tgtEl>
                                          <p:spTgt spid="31"/>
                                        </p:tgtEl>
                                        <p:attrNameLst>
                                          <p:attrName>r</p:attrName>
                                        </p:attrNameLst>
                                      </p:cBhvr>
                                    </p:animRot>
                                    <p:animRot by="-240000">
                                      <p:cBhvr>
                                        <p:cTn id="225" dur="200" fill="hold">
                                          <p:stCondLst>
                                            <p:cond delay="600"/>
                                          </p:stCondLst>
                                        </p:cTn>
                                        <p:tgtEl>
                                          <p:spTgt spid="31"/>
                                        </p:tgtEl>
                                        <p:attrNameLst>
                                          <p:attrName>r</p:attrName>
                                        </p:attrNameLst>
                                      </p:cBhvr>
                                    </p:animRot>
                                    <p:animRot by="120000">
                                      <p:cBhvr>
                                        <p:cTn id="226" dur="200" fill="hold">
                                          <p:stCondLst>
                                            <p:cond delay="800"/>
                                          </p:stCondLst>
                                        </p:cTn>
                                        <p:tgtEl>
                                          <p:spTgt spid="31"/>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32"/>
                                        </p:tgtEl>
                                        <p:attrNameLst>
                                          <p:attrName>r</p:attrName>
                                        </p:attrNameLst>
                                      </p:cBhvr>
                                    </p:animRot>
                                    <p:animRot by="-240000">
                                      <p:cBhvr>
                                        <p:cTn id="231" dur="200" fill="hold">
                                          <p:stCondLst>
                                            <p:cond delay="200"/>
                                          </p:stCondLst>
                                        </p:cTn>
                                        <p:tgtEl>
                                          <p:spTgt spid="32"/>
                                        </p:tgtEl>
                                        <p:attrNameLst>
                                          <p:attrName>r</p:attrName>
                                        </p:attrNameLst>
                                      </p:cBhvr>
                                    </p:animRot>
                                    <p:animRot by="240000">
                                      <p:cBhvr>
                                        <p:cTn id="232" dur="200" fill="hold">
                                          <p:stCondLst>
                                            <p:cond delay="400"/>
                                          </p:stCondLst>
                                        </p:cTn>
                                        <p:tgtEl>
                                          <p:spTgt spid="32"/>
                                        </p:tgtEl>
                                        <p:attrNameLst>
                                          <p:attrName>r</p:attrName>
                                        </p:attrNameLst>
                                      </p:cBhvr>
                                    </p:animRot>
                                    <p:animRot by="-240000">
                                      <p:cBhvr>
                                        <p:cTn id="233" dur="200" fill="hold">
                                          <p:stCondLst>
                                            <p:cond delay="600"/>
                                          </p:stCondLst>
                                        </p:cTn>
                                        <p:tgtEl>
                                          <p:spTgt spid="32"/>
                                        </p:tgtEl>
                                        <p:attrNameLst>
                                          <p:attrName>r</p:attrName>
                                        </p:attrNameLst>
                                      </p:cBhvr>
                                    </p:animRot>
                                    <p:animRot by="120000">
                                      <p:cBhvr>
                                        <p:cTn id="234" dur="200" fill="hold">
                                          <p:stCondLst>
                                            <p:cond delay="800"/>
                                          </p:stCondLst>
                                        </p:cTn>
                                        <p:tgtEl>
                                          <p:spTgt spid="32"/>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33"/>
                                        </p:tgtEl>
                                        <p:attrNameLst>
                                          <p:attrName>r</p:attrName>
                                        </p:attrNameLst>
                                      </p:cBhvr>
                                    </p:animRot>
                                    <p:animRot by="-240000">
                                      <p:cBhvr>
                                        <p:cTn id="239" dur="200" fill="hold">
                                          <p:stCondLst>
                                            <p:cond delay="200"/>
                                          </p:stCondLst>
                                        </p:cTn>
                                        <p:tgtEl>
                                          <p:spTgt spid="33"/>
                                        </p:tgtEl>
                                        <p:attrNameLst>
                                          <p:attrName>r</p:attrName>
                                        </p:attrNameLst>
                                      </p:cBhvr>
                                    </p:animRot>
                                    <p:animRot by="240000">
                                      <p:cBhvr>
                                        <p:cTn id="240" dur="200" fill="hold">
                                          <p:stCondLst>
                                            <p:cond delay="400"/>
                                          </p:stCondLst>
                                        </p:cTn>
                                        <p:tgtEl>
                                          <p:spTgt spid="33"/>
                                        </p:tgtEl>
                                        <p:attrNameLst>
                                          <p:attrName>r</p:attrName>
                                        </p:attrNameLst>
                                      </p:cBhvr>
                                    </p:animRot>
                                    <p:animRot by="-240000">
                                      <p:cBhvr>
                                        <p:cTn id="241" dur="200" fill="hold">
                                          <p:stCondLst>
                                            <p:cond delay="600"/>
                                          </p:stCondLst>
                                        </p:cTn>
                                        <p:tgtEl>
                                          <p:spTgt spid="33"/>
                                        </p:tgtEl>
                                        <p:attrNameLst>
                                          <p:attrName>r</p:attrName>
                                        </p:attrNameLst>
                                      </p:cBhvr>
                                    </p:animRot>
                                    <p:animRot by="120000">
                                      <p:cBhvr>
                                        <p:cTn id="242"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739848"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3b: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205018"/>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8" name="TextBox 37">
            <a:extLst>
              <a:ext uri="{FF2B5EF4-FFF2-40B4-BE49-F238E27FC236}">
                <a16:creationId xmlns:a16="http://schemas.microsoft.com/office/drawing/2014/main" id="{78720E38-C617-4FFE-B0E4-0936C6216F19}"/>
              </a:ext>
            </a:extLst>
          </p:cNvPr>
          <p:cNvSpPr txBox="1"/>
          <p:nvPr/>
        </p:nvSpPr>
        <p:spPr>
          <a:xfrm>
            <a:off x="204458" y="2297418"/>
            <a:ext cx="8067082" cy="400110"/>
          </a:xfrm>
          <a:prstGeom prst="rect">
            <a:avLst/>
          </a:prstGeom>
          <a:noFill/>
        </p:spPr>
        <p:txBody>
          <a:bodyPr wrap="square" rtlCol="0">
            <a:spAutoFit/>
          </a:bodyPr>
          <a:lstStyle/>
          <a:p>
            <a:pPr>
              <a:defRPr/>
            </a:pPr>
            <a:r>
              <a:rPr lang="en-GB" sz="2000" dirty="0">
                <a:solidFill>
                  <a:srgbClr val="002060"/>
                </a:solidFill>
                <a:latin typeface="Century Gothic"/>
              </a:rPr>
              <a:t>2.  </a:t>
            </a:r>
            <a:r>
              <a:rPr lang="en-GB" sz="2000" dirty="0" err="1">
                <a:solidFill>
                  <a:srgbClr val="002060"/>
                </a:solidFill>
                <a:latin typeface="Century Gothic"/>
              </a:rPr>
              <a:t>septembre</a:t>
            </a:r>
            <a:r>
              <a:rPr lang="en-GB" sz="2000" dirty="0">
                <a:solidFill>
                  <a:srgbClr val="002060"/>
                </a:solidFill>
                <a:latin typeface="Century Gothic"/>
              </a:rPr>
              <a:t>	    		 </a:t>
            </a:r>
            <a:r>
              <a:rPr lang="en-GB" sz="2000" dirty="0" err="1">
                <a:solidFill>
                  <a:srgbClr val="002060"/>
                </a:solidFill>
                <a:latin typeface="Century Gothic"/>
              </a:rPr>
              <a:t>novembre</a:t>
            </a:r>
            <a:r>
              <a:rPr lang="en-GB" sz="2000" dirty="0">
                <a:solidFill>
                  <a:srgbClr val="002060"/>
                </a:solidFill>
                <a:latin typeface="Century Gothic"/>
              </a:rPr>
              <a:t>	</a:t>
            </a:r>
            <a:r>
              <a:rPr lang="en-GB" sz="2000" dirty="0" err="1">
                <a:solidFill>
                  <a:srgbClr val="002060"/>
                </a:solidFill>
                <a:latin typeface="Century Gothic"/>
              </a:rPr>
              <a:t>décembre</a:t>
            </a:r>
            <a:endParaRPr lang="en-GB" sz="2000" dirty="0">
              <a:solidFill>
                <a:srgbClr val="002060"/>
              </a:solidFill>
              <a:latin typeface="Century Gothic"/>
            </a:endParaRPr>
          </a:p>
        </p:txBody>
      </p:sp>
      <p:sp>
        <p:nvSpPr>
          <p:cNvPr id="39" name="TextBox 38">
            <a:extLst>
              <a:ext uri="{FF2B5EF4-FFF2-40B4-BE49-F238E27FC236}">
                <a16:creationId xmlns:a16="http://schemas.microsoft.com/office/drawing/2014/main" id="{5610472E-D2ED-4331-B439-685E4502BBDD}"/>
              </a:ext>
            </a:extLst>
          </p:cNvPr>
          <p:cNvSpPr txBox="1"/>
          <p:nvPr/>
        </p:nvSpPr>
        <p:spPr>
          <a:xfrm>
            <a:off x="241217" y="1404727"/>
            <a:ext cx="7361558" cy="400110"/>
          </a:xfrm>
          <a:prstGeom prst="rect">
            <a:avLst/>
          </a:prstGeom>
          <a:noFill/>
        </p:spPr>
        <p:txBody>
          <a:bodyPr wrap="square" rtlCol="0">
            <a:spAutoFit/>
          </a:bodyPr>
          <a:lstStyle/>
          <a:p>
            <a:pPr>
              <a:defRPr/>
            </a:pPr>
            <a:r>
              <a:rPr lang="en-GB" dirty="0">
                <a:solidFill>
                  <a:srgbClr val="002060"/>
                </a:solidFill>
                <a:latin typeface="Century Gothic"/>
              </a:rPr>
              <a:t>1.     </a:t>
            </a:r>
            <a:r>
              <a:rPr lang="en-GB" sz="2000" dirty="0" err="1">
                <a:solidFill>
                  <a:srgbClr val="002060"/>
                </a:solidFill>
                <a:latin typeface="Century Gothic"/>
              </a:rPr>
              <a:t>janvier</a:t>
            </a:r>
            <a:r>
              <a:rPr lang="en-GB" sz="2000" dirty="0">
                <a:solidFill>
                  <a:srgbClr val="002060"/>
                </a:solidFill>
                <a:latin typeface="Century Gothic"/>
              </a:rPr>
              <a:t>  	      </a:t>
            </a:r>
            <a:r>
              <a:rPr lang="en-GB" sz="2000" dirty="0" err="1">
                <a:solidFill>
                  <a:srgbClr val="002060"/>
                </a:solidFill>
                <a:latin typeface="Century Gothic"/>
              </a:rPr>
              <a:t>février</a:t>
            </a:r>
            <a:r>
              <a:rPr lang="en-GB" sz="2000" dirty="0">
                <a:solidFill>
                  <a:srgbClr val="002060"/>
                </a:solidFill>
                <a:latin typeface="Century Gothic"/>
              </a:rPr>
              <a:t>			      </a:t>
            </a:r>
            <a:r>
              <a:rPr lang="en-GB" sz="2000" dirty="0" err="1">
                <a:solidFill>
                  <a:srgbClr val="002060"/>
                </a:solidFill>
                <a:latin typeface="Century Gothic"/>
              </a:rPr>
              <a:t>avril</a:t>
            </a:r>
            <a:endParaRPr lang="en-GB" sz="2000" dirty="0">
              <a:solidFill>
                <a:srgbClr val="002060"/>
              </a:solidFill>
              <a:latin typeface="Century Gothic"/>
            </a:endParaRPr>
          </a:p>
        </p:txBody>
      </p:sp>
      <p:grpSp>
        <p:nvGrpSpPr>
          <p:cNvPr id="40" name="Group 39">
            <a:extLst>
              <a:ext uri="{FF2B5EF4-FFF2-40B4-BE49-F238E27FC236}">
                <a16:creationId xmlns:a16="http://schemas.microsoft.com/office/drawing/2014/main" id="{FD7A4D24-2297-4F1C-BFA9-9300C95DB788}"/>
              </a:ext>
            </a:extLst>
          </p:cNvPr>
          <p:cNvGrpSpPr/>
          <p:nvPr/>
        </p:nvGrpSpPr>
        <p:grpSpPr>
          <a:xfrm>
            <a:off x="644541" y="1283286"/>
            <a:ext cx="6548177" cy="600359"/>
            <a:chOff x="644541" y="879070"/>
            <a:chExt cx="6548177" cy="600359"/>
          </a:xfrm>
        </p:grpSpPr>
        <p:sp>
          <p:nvSpPr>
            <p:cNvPr id="41" name="Rectangle: Rounded Corners 40">
              <a:extLst>
                <a:ext uri="{FF2B5EF4-FFF2-40B4-BE49-F238E27FC236}">
                  <a16:creationId xmlns:a16="http://schemas.microsoft.com/office/drawing/2014/main" id="{8DDD2648-B904-419E-8FD3-C8C79AE54207}"/>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D10C4662-4FE2-4E3B-A1EA-FE6D0BABE3E2}"/>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1E28B628-138D-4F39-90C4-4B7F286DF3F3}"/>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25E7A3FE-3632-481C-8F2E-71EA0C8EA7F4}"/>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5" name="Arrow: Right 44">
              <a:extLst>
                <a:ext uri="{FF2B5EF4-FFF2-40B4-BE49-F238E27FC236}">
                  <a16:creationId xmlns:a16="http://schemas.microsoft.com/office/drawing/2014/main" id="{05BF5FCF-05A0-4190-A3B3-7672CD5516AD}"/>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6" name="Arrow: Right 45">
              <a:extLst>
                <a:ext uri="{FF2B5EF4-FFF2-40B4-BE49-F238E27FC236}">
                  <a16:creationId xmlns:a16="http://schemas.microsoft.com/office/drawing/2014/main" id="{B14CC090-BD11-4E85-9062-BF4173B8BAE8}"/>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7" name="Arrow: Right 46">
              <a:extLst>
                <a:ext uri="{FF2B5EF4-FFF2-40B4-BE49-F238E27FC236}">
                  <a16:creationId xmlns:a16="http://schemas.microsoft.com/office/drawing/2014/main" id="{17BBDDC0-765D-4989-84C6-AA99B9E30484}"/>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48" name="Group 47">
            <a:extLst>
              <a:ext uri="{FF2B5EF4-FFF2-40B4-BE49-F238E27FC236}">
                <a16:creationId xmlns:a16="http://schemas.microsoft.com/office/drawing/2014/main" id="{007FE17D-9FDD-4B6E-BC1A-668E172D493D}"/>
              </a:ext>
            </a:extLst>
          </p:cNvPr>
          <p:cNvGrpSpPr/>
          <p:nvPr/>
        </p:nvGrpSpPr>
        <p:grpSpPr>
          <a:xfrm>
            <a:off x="566634" y="2195385"/>
            <a:ext cx="6570437" cy="600359"/>
            <a:chOff x="644540" y="879070"/>
            <a:chExt cx="6836947" cy="600359"/>
          </a:xfrm>
        </p:grpSpPr>
        <p:sp>
          <p:nvSpPr>
            <p:cNvPr id="49" name="Rectangle: Rounded Corners 48">
              <a:extLst>
                <a:ext uri="{FF2B5EF4-FFF2-40B4-BE49-F238E27FC236}">
                  <a16:creationId xmlns:a16="http://schemas.microsoft.com/office/drawing/2014/main" id="{9019B569-A05C-416C-914C-29C437ECEF52}"/>
                </a:ext>
              </a:extLst>
            </p:cNvPr>
            <p:cNvSpPr/>
            <p:nvPr/>
          </p:nvSpPr>
          <p:spPr>
            <a:xfrm>
              <a:off x="644540" y="883320"/>
              <a:ext cx="1699734"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0" name="Rectangle: Rounded Corners 49">
              <a:extLst>
                <a:ext uri="{FF2B5EF4-FFF2-40B4-BE49-F238E27FC236}">
                  <a16:creationId xmlns:a16="http://schemas.microsoft.com/office/drawing/2014/main" id="{1D5F2EB7-7C12-4131-85BD-A13E1757DCF6}"/>
                </a:ext>
              </a:extLst>
            </p:cNvPr>
            <p:cNvSpPr/>
            <p:nvPr/>
          </p:nvSpPr>
          <p:spPr>
            <a:xfrm>
              <a:off x="2479869" y="879070"/>
              <a:ext cx="1447168"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96EA4A73-6DAA-4BC3-A06C-DBE3BBF22AF0}"/>
                </a:ext>
              </a:extLst>
            </p:cNvPr>
            <p:cNvSpPr/>
            <p:nvPr/>
          </p:nvSpPr>
          <p:spPr>
            <a:xfrm>
              <a:off x="5885796" y="879070"/>
              <a:ext cx="1595691"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2" name="Rectangle: Rounded Corners 51">
              <a:extLst>
                <a:ext uri="{FF2B5EF4-FFF2-40B4-BE49-F238E27FC236}">
                  <a16:creationId xmlns:a16="http://schemas.microsoft.com/office/drawing/2014/main" id="{9820F32E-EDF7-4D8B-A95D-8ADEF72E0A83}"/>
                </a:ext>
              </a:extLst>
            </p:cNvPr>
            <p:cNvSpPr/>
            <p:nvPr/>
          </p:nvSpPr>
          <p:spPr>
            <a:xfrm>
              <a:off x="4128566" y="879070"/>
              <a:ext cx="1546558"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3" name="Arrow: Right 52">
              <a:extLst>
                <a:ext uri="{FF2B5EF4-FFF2-40B4-BE49-F238E27FC236}">
                  <a16:creationId xmlns:a16="http://schemas.microsoft.com/office/drawing/2014/main" id="{0A881973-F661-46E3-9196-1613CB218A27}"/>
                </a:ext>
              </a:extLst>
            </p:cNvPr>
            <p:cNvSpPr/>
            <p:nvPr/>
          </p:nvSpPr>
          <p:spPr>
            <a:xfrm>
              <a:off x="2087713" y="1140588"/>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4" name="Arrow: Right 53">
              <a:extLst>
                <a:ext uri="{FF2B5EF4-FFF2-40B4-BE49-F238E27FC236}">
                  <a16:creationId xmlns:a16="http://schemas.microsoft.com/office/drawing/2014/main" id="{AA45541C-8BBE-48F7-A53D-60B8F8A74F49}"/>
                </a:ext>
              </a:extLst>
            </p:cNvPr>
            <p:cNvSpPr/>
            <p:nvPr/>
          </p:nvSpPr>
          <p:spPr>
            <a:xfrm>
              <a:off x="3787447" y="1140366"/>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5" name="Arrow: Right 54">
              <a:extLst>
                <a:ext uri="{FF2B5EF4-FFF2-40B4-BE49-F238E27FC236}">
                  <a16:creationId xmlns:a16="http://schemas.microsoft.com/office/drawing/2014/main" id="{C8540B56-1241-422A-A6A8-F63B96FDBECA}"/>
                </a:ext>
              </a:extLst>
            </p:cNvPr>
            <p:cNvSpPr/>
            <p:nvPr/>
          </p:nvSpPr>
          <p:spPr>
            <a:xfrm>
              <a:off x="5619167" y="1119828"/>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56" name="Group 55">
            <a:extLst>
              <a:ext uri="{FF2B5EF4-FFF2-40B4-BE49-F238E27FC236}">
                <a16:creationId xmlns:a16="http://schemas.microsoft.com/office/drawing/2014/main" id="{73E5FB19-EF9D-4F8A-90CD-7CB6713CB773}"/>
              </a:ext>
            </a:extLst>
          </p:cNvPr>
          <p:cNvGrpSpPr/>
          <p:nvPr/>
        </p:nvGrpSpPr>
        <p:grpSpPr>
          <a:xfrm>
            <a:off x="600023" y="3157507"/>
            <a:ext cx="6548177" cy="600359"/>
            <a:chOff x="644541" y="879070"/>
            <a:chExt cx="6548177" cy="600359"/>
          </a:xfrm>
        </p:grpSpPr>
        <p:sp>
          <p:nvSpPr>
            <p:cNvPr id="57" name="Rectangle: Rounded Corners 56">
              <a:extLst>
                <a:ext uri="{FF2B5EF4-FFF2-40B4-BE49-F238E27FC236}">
                  <a16:creationId xmlns:a16="http://schemas.microsoft.com/office/drawing/2014/main" id="{495C5DA4-1D85-45AB-8CCC-C0271D9D2C03}"/>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8" name="Rectangle: Rounded Corners 57">
              <a:extLst>
                <a:ext uri="{FF2B5EF4-FFF2-40B4-BE49-F238E27FC236}">
                  <a16:creationId xmlns:a16="http://schemas.microsoft.com/office/drawing/2014/main" id="{7FC4E645-7E92-4BE5-AB74-5AA0A3B23821}"/>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573D5ED2-FD26-4FBA-80FA-5ECE18B71CF0}"/>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0" name="Rectangle: Rounded Corners 59">
              <a:extLst>
                <a:ext uri="{FF2B5EF4-FFF2-40B4-BE49-F238E27FC236}">
                  <a16:creationId xmlns:a16="http://schemas.microsoft.com/office/drawing/2014/main" id="{32F15C40-7252-4948-8214-6267986AD3AA}"/>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1" name="Arrow: Right 60">
              <a:extLst>
                <a:ext uri="{FF2B5EF4-FFF2-40B4-BE49-F238E27FC236}">
                  <a16:creationId xmlns:a16="http://schemas.microsoft.com/office/drawing/2014/main" id="{57F4F069-5F53-43B4-B89E-4C30D78DC0B7}"/>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2" name="Arrow: Right 61">
              <a:extLst>
                <a:ext uri="{FF2B5EF4-FFF2-40B4-BE49-F238E27FC236}">
                  <a16:creationId xmlns:a16="http://schemas.microsoft.com/office/drawing/2014/main" id="{063857F7-3BFE-4364-8D53-7E1557623493}"/>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3" name="Arrow: Right 62">
              <a:extLst>
                <a:ext uri="{FF2B5EF4-FFF2-40B4-BE49-F238E27FC236}">
                  <a16:creationId xmlns:a16="http://schemas.microsoft.com/office/drawing/2014/main" id="{0701F1F7-446E-4DE6-9F79-6CC0BC779723}"/>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64" name="Group 63">
            <a:extLst>
              <a:ext uri="{FF2B5EF4-FFF2-40B4-BE49-F238E27FC236}">
                <a16:creationId xmlns:a16="http://schemas.microsoft.com/office/drawing/2014/main" id="{D803C326-8B25-4850-B6E7-FC31C7269DA3}"/>
              </a:ext>
            </a:extLst>
          </p:cNvPr>
          <p:cNvGrpSpPr/>
          <p:nvPr/>
        </p:nvGrpSpPr>
        <p:grpSpPr>
          <a:xfrm>
            <a:off x="600023" y="4092089"/>
            <a:ext cx="6548177" cy="600359"/>
            <a:chOff x="644541" y="879070"/>
            <a:chExt cx="6548177" cy="600359"/>
          </a:xfrm>
        </p:grpSpPr>
        <p:sp>
          <p:nvSpPr>
            <p:cNvPr id="65" name="Rectangle: Rounded Corners 64">
              <a:extLst>
                <a:ext uri="{FF2B5EF4-FFF2-40B4-BE49-F238E27FC236}">
                  <a16:creationId xmlns:a16="http://schemas.microsoft.com/office/drawing/2014/main" id="{61C89F48-7F76-4E73-BB79-CE8758F0509A}"/>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6" name="Rectangle: Rounded Corners 65">
              <a:extLst>
                <a:ext uri="{FF2B5EF4-FFF2-40B4-BE49-F238E27FC236}">
                  <a16:creationId xmlns:a16="http://schemas.microsoft.com/office/drawing/2014/main" id="{6EBA98E6-712B-4D4E-8386-AD2CAD1E14EE}"/>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4FA22453-41F5-4D97-88F5-F4A7CE77504D}"/>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8" name="Rectangle: Rounded Corners 67">
              <a:extLst>
                <a:ext uri="{FF2B5EF4-FFF2-40B4-BE49-F238E27FC236}">
                  <a16:creationId xmlns:a16="http://schemas.microsoft.com/office/drawing/2014/main" id="{A998BFF6-19B8-48EA-BC9E-EE3B0052A8CA}"/>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9" name="Arrow: Right 68">
              <a:extLst>
                <a:ext uri="{FF2B5EF4-FFF2-40B4-BE49-F238E27FC236}">
                  <a16:creationId xmlns:a16="http://schemas.microsoft.com/office/drawing/2014/main" id="{810565E4-8555-4F75-B6D5-C14D772E65C4}"/>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Arrow: Right 69">
              <a:extLst>
                <a:ext uri="{FF2B5EF4-FFF2-40B4-BE49-F238E27FC236}">
                  <a16:creationId xmlns:a16="http://schemas.microsoft.com/office/drawing/2014/main" id="{359D3805-0E29-40FD-BF5D-85501FBE03BC}"/>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1" name="Arrow: Right 70">
              <a:extLst>
                <a:ext uri="{FF2B5EF4-FFF2-40B4-BE49-F238E27FC236}">
                  <a16:creationId xmlns:a16="http://schemas.microsoft.com/office/drawing/2014/main" id="{79A3EA6A-B72C-4E07-8E78-FC7B780F2F03}"/>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72" name="Group 71">
            <a:extLst>
              <a:ext uri="{FF2B5EF4-FFF2-40B4-BE49-F238E27FC236}">
                <a16:creationId xmlns:a16="http://schemas.microsoft.com/office/drawing/2014/main" id="{9E972505-10AE-4399-BDE0-B15D7BC08048}"/>
              </a:ext>
            </a:extLst>
          </p:cNvPr>
          <p:cNvGrpSpPr/>
          <p:nvPr/>
        </p:nvGrpSpPr>
        <p:grpSpPr>
          <a:xfrm>
            <a:off x="577028" y="5081173"/>
            <a:ext cx="6548177" cy="600359"/>
            <a:chOff x="644541" y="879070"/>
            <a:chExt cx="6548177" cy="600359"/>
          </a:xfrm>
        </p:grpSpPr>
        <p:sp>
          <p:nvSpPr>
            <p:cNvPr id="73" name="Rectangle: Rounded Corners 72">
              <a:extLst>
                <a:ext uri="{FF2B5EF4-FFF2-40B4-BE49-F238E27FC236}">
                  <a16:creationId xmlns:a16="http://schemas.microsoft.com/office/drawing/2014/main" id="{6E570A79-85AE-4007-B582-B2AA4809189B}"/>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4" name="Rectangle: Rounded Corners 73">
              <a:extLst>
                <a:ext uri="{FF2B5EF4-FFF2-40B4-BE49-F238E27FC236}">
                  <a16:creationId xmlns:a16="http://schemas.microsoft.com/office/drawing/2014/main" id="{41355D47-ECEF-4386-AB2A-3B1ECBD249B6}"/>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8A55538C-7F73-4FA1-9BCD-2154D1E9FDFB}"/>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6" name="Rectangle: Rounded Corners 75">
              <a:extLst>
                <a:ext uri="{FF2B5EF4-FFF2-40B4-BE49-F238E27FC236}">
                  <a16:creationId xmlns:a16="http://schemas.microsoft.com/office/drawing/2014/main" id="{D2B2EDE5-CDF6-4F27-9DBF-768E73E77A77}"/>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7" name="Arrow: Right 76">
              <a:extLst>
                <a:ext uri="{FF2B5EF4-FFF2-40B4-BE49-F238E27FC236}">
                  <a16:creationId xmlns:a16="http://schemas.microsoft.com/office/drawing/2014/main" id="{D156E7C6-51C1-474C-ABAA-02B17AA60A67}"/>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8" name="Arrow: Right 77">
              <a:extLst>
                <a:ext uri="{FF2B5EF4-FFF2-40B4-BE49-F238E27FC236}">
                  <a16:creationId xmlns:a16="http://schemas.microsoft.com/office/drawing/2014/main" id="{5D796C20-CB18-4863-A207-F884C6E30DC3}"/>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9" name="Arrow: Right 78">
              <a:extLst>
                <a:ext uri="{FF2B5EF4-FFF2-40B4-BE49-F238E27FC236}">
                  <a16:creationId xmlns:a16="http://schemas.microsoft.com/office/drawing/2014/main" id="{47B63689-9887-4CDE-B2BC-0F19DC28A4D4}"/>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sp>
        <p:nvSpPr>
          <p:cNvPr id="80" name="TextBox 79">
            <a:extLst>
              <a:ext uri="{FF2B5EF4-FFF2-40B4-BE49-F238E27FC236}">
                <a16:creationId xmlns:a16="http://schemas.microsoft.com/office/drawing/2014/main" id="{08F82ED2-C50B-4767-8A12-B323DC004A89}"/>
              </a:ext>
            </a:extLst>
          </p:cNvPr>
          <p:cNvSpPr txBox="1"/>
          <p:nvPr/>
        </p:nvSpPr>
        <p:spPr>
          <a:xfrm>
            <a:off x="241217" y="3261410"/>
            <a:ext cx="8067082" cy="400110"/>
          </a:xfrm>
          <a:prstGeom prst="rect">
            <a:avLst/>
          </a:prstGeom>
          <a:noFill/>
        </p:spPr>
        <p:txBody>
          <a:bodyPr wrap="square" rtlCol="0">
            <a:spAutoFit/>
          </a:bodyPr>
          <a:lstStyle/>
          <a:p>
            <a:pPr>
              <a:defRPr/>
            </a:pPr>
            <a:r>
              <a:rPr lang="en-GB" sz="2000" dirty="0">
                <a:solidFill>
                  <a:srgbClr val="002060"/>
                </a:solidFill>
                <a:latin typeface="Century Gothic"/>
              </a:rPr>
              <a:t>3.       </a:t>
            </a:r>
            <a:r>
              <a:rPr lang="en-GB" sz="2000" dirty="0" err="1">
                <a:solidFill>
                  <a:srgbClr val="002060"/>
                </a:solidFill>
                <a:latin typeface="Century Gothic"/>
              </a:rPr>
              <a:t>mai</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juin</a:t>
            </a:r>
            <a:r>
              <a:rPr lang="en-GB" sz="2000" dirty="0">
                <a:solidFill>
                  <a:srgbClr val="002060"/>
                </a:solidFill>
                <a:latin typeface="Century Gothic"/>
              </a:rPr>
              <a:t>		 	      </a:t>
            </a:r>
            <a:r>
              <a:rPr lang="en-GB" sz="2000" dirty="0" err="1">
                <a:solidFill>
                  <a:srgbClr val="002060"/>
                </a:solidFill>
                <a:latin typeface="Century Gothic"/>
              </a:rPr>
              <a:t>aout</a:t>
            </a:r>
            <a:endParaRPr lang="en-GB" sz="2000" dirty="0">
              <a:solidFill>
                <a:srgbClr val="002060"/>
              </a:solidFill>
              <a:latin typeface="Century Gothic"/>
            </a:endParaRPr>
          </a:p>
        </p:txBody>
      </p:sp>
      <p:sp>
        <p:nvSpPr>
          <p:cNvPr id="81" name="TextBox 80">
            <a:extLst>
              <a:ext uri="{FF2B5EF4-FFF2-40B4-BE49-F238E27FC236}">
                <a16:creationId xmlns:a16="http://schemas.microsoft.com/office/drawing/2014/main" id="{6E5B65C4-EAEB-4857-BF5C-CB88F22CE49D}"/>
              </a:ext>
            </a:extLst>
          </p:cNvPr>
          <p:cNvSpPr txBox="1"/>
          <p:nvPr/>
        </p:nvSpPr>
        <p:spPr>
          <a:xfrm>
            <a:off x="234879" y="4196876"/>
            <a:ext cx="8067082" cy="400110"/>
          </a:xfrm>
          <a:prstGeom prst="rect">
            <a:avLst/>
          </a:prstGeom>
          <a:noFill/>
        </p:spPr>
        <p:txBody>
          <a:bodyPr wrap="square" rtlCol="0">
            <a:spAutoFit/>
          </a:bodyPr>
          <a:lstStyle/>
          <a:p>
            <a:pPr>
              <a:defRPr/>
            </a:pPr>
            <a:r>
              <a:rPr lang="en-GB" sz="2000" dirty="0">
                <a:solidFill>
                  <a:srgbClr val="002060"/>
                </a:solidFill>
                <a:latin typeface="Century Gothic"/>
              </a:rPr>
              <a:t>4</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avril</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juillet</a:t>
            </a:r>
            <a:endParaRPr lang="en-GB" sz="2000" dirty="0">
              <a:solidFill>
                <a:srgbClr val="002060"/>
              </a:solidFill>
              <a:latin typeface="Century Gothic"/>
            </a:endParaRPr>
          </a:p>
        </p:txBody>
      </p:sp>
      <p:sp>
        <p:nvSpPr>
          <p:cNvPr id="82" name="TextBox 81">
            <a:extLst>
              <a:ext uri="{FF2B5EF4-FFF2-40B4-BE49-F238E27FC236}">
                <a16:creationId xmlns:a16="http://schemas.microsoft.com/office/drawing/2014/main" id="{31A72064-B857-44C4-ADBC-84B0D71616B0}"/>
              </a:ext>
            </a:extLst>
          </p:cNvPr>
          <p:cNvSpPr txBox="1"/>
          <p:nvPr/>
        </p:nvSpPr>
        <p:spPr>
          <a:xfrm>
            <a:off x="234879" y="5168225"/>
            <a:ext cx="8067082" cy="400110"/>
          </a:xfrm>
          <a:prstGeom prst="rect">
            <a:avLst/>
          </a:prstGeom>
          <a:noFill/>
        </p:spPr>
        <p:txBody>
          <a:bodyPr wrap="square" rtlCol="0">
            <a:spAutoFit/>
          </a:bodyPr>
          <a:lstStyle/>
          <a:p>
            <a:pPr>
              <a:defRPr/>
            </a:pPr>
            <a:r>
              <a:rPr lang="en-GB" sz="2000" dirty="0">
                <a:solidFill>
                  <a:srgbClr val="002060"/>
                </a:solidFill>
                <a:latin typeface="Century Gothic"/>
              </a:rPr>
              <a:t>5</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février</a:t>
            </a:r>
            <a:r>
              <a:rPr lang="en-GB" sz="2000" dirty="0">
                <a:solidFill>
                  <a:srgbClr val="002060"/>
                </a:solidFill>
                <a:latin typeface="Century Gothic"/>
              </a:rPr>
              <a:t>	      mars</a:t>
            </a:r>
          </a:p>
        </p:txBody>
      </p:sp>
      <p:sp>
        <p:nvSpPr>
          <p:cNvPr id="83" name="TextBox 82">
            <a:extLst>
              <a:ext uri="{FF2B5EF4-FFF2-40B4-BE49-F238E27FC236}">
                <a16:creationId xmlns:a16="http://schemas.microsoft.com/office/drawing/2014/main" id="{C1283E86-C944-42E6-B742-86C47DEBD6EC}"/>
              </a:ext>
            </a:extLst>
          </p:cNvPr>
          <p:cNvSpPr txBox="1"/>
          <p:nvPr/>
        </p:nvSpPr>
        <p:spPr>
          <a:xfrm>
            <a:off x="9222370" y="2192254"/>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quand</a:t>
            </a:r>
            <a:endParaRPr lang="en-GB" sz="2000" b="1" dirty="0">
              <a:solidFill>
                <a:srgbClr val="002060"/>
              </a:solidFill>
              <a:latin typeface="Century Gothic"/>
            </a:endParaRPr>
          </a:p>
        </p:txBody>
      </p:sp>
      <p:sp>
        <p:nvSpPr>
          <p:cNvPr id="84" name="TextBox 83">
            <a:extLst>
              <a:ext uri="{FF2B5EF4-FFF2-40B4-BE49-F238E27FC236}">
                <a16:creationId xmlns:a16="http://schemas.microsoft.com/office/drawing/2014/main" id="{16EF3A79-2BD2-41F6-A8E5-773EFD5CEF34}"/>
              </a:ext>
            </a:extLst>
          </p:cNvPr>
          <p:cNvSpPr txBox="1"/>
          <p:nvPr/>
        </p:nvSpPr>
        <p:spPr>
          <a:xfrm>
            <a:off x="2377713" y="2282998"/>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octobre</a:t>
            </a:r>
            <a:endParaRPr lang="en-GB" sz="2000" b="1" dirty="0">
              <a:solidFill>
                <a:srgbClr val="002060"/>
              </a:solidFill>
              <a:latin typeface="Century Gothic"/>
            </a:endParaRPr>
          </a:p>
        </p:txBody>
      </p:sp>
      <p:sp>
        <p:nvSpPr>
          <p:cNvPr id="85" name="TextBox 84">
            <a:extLst>
              <a:ext uri="{FF2B5EF4-FFF2-40B4-BE49-F238E27FC236}">
                <a16:creationId xmlns:a16="http://schemas.microsoft.com/office/drawing/2014/main" id="{6E00A79E-1990-4BE4-8F29-6A60DDC36606}"/>
              </a:ext>
            </a:extLst>
          </p:cNvPr>
          <p:cNvSpPr txBox="1"/>
          <p:nvPr/>
        </p:nvSpPr>
        <p:spPr>
          <a:xfrm>
            <a:off x="4268420" y="3255082"/>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juillet</a:t>
            </a:r>
            <a:endParaRPr lang="en-GB" sz="2000" b="1" dirty="0">
              <a:solidFill>
                <a:srgbClr val="002060"/>
              </a:solidFill>
              <a:latin typeface="Century Gothic"/>
            </a:endParaRPr>
          </a:p>
        </p:txBody>
      </p:sp>
      <p:sp>
        <p:nvSpPr>
          <p:cNvPr id="86" name="TextBox 85">
            <a:extLst>
              <a:ext uri="{FF2B5EF4-FFF2-40B4-BE49-F238E27FC236}">
                <a16:creationId xmlns:a16="http://schemas.microsoft.com/office/drawing/2014/main" id="{379C8164-7E44-4917-9076-A99EF1CCE3A6}"/>
              </a:ext>
            </a:extLst>
          </p:cNvPr>
          <p:cNvSpPr txBox="1"/>
          <p:nvPr/>
        </p:nvSpPr>
        <p:spPr>
          <a:xfrm>
            <a:off x="2541458" y="4203777"/>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mai</a:t>
            </a:r>
            <a:endParaRPr lang="en-GB" sz="2000" b="1" dirty="0">
              <a:solidFill>
                <a:srgbClr val="002060"/>
              </a:solidFill>
              <a:latin typeface="Century Gothic"/>
            </a:endParaRPr>
          </a:p>
        </p:txBody>
      </p:sp>
      <p:sp>
        <p:nvSpPr>
          <p:cNvPr id="87" name="TextBox 86">
            <a:extLst>
              <a:ext uri="{FF2B5EF4-FFF2-40B4-BE49-F238E27FC236}">
                <a16:creationId xmlns:a16="http://schemas.microsoft.com/office/drawing/2014/main" id="{993195FE-4F3E-415F-A7D1-CD9C45526F80}"/>
              </a:ext>
            </a:extLst>
          </p:cNvPr>
          <p:cNvSpPr txBox="1"/>
          <p:nvPr/>
        </p:nvSpPr>
        <p:spPr>
          <a:xfrm>
            <a:off x="4292370" y="4189584"/>
            <a:ext cx="1533490" cy="400110"/>
          </a:xfrm>
          <a:prstGeom prst="rect">
            <a:avLst/>
          </a:prstGeom>
          <a:noFill/>
        </p:spPr>
        <p:txBody>
          <a:bodyPr wrap="square" rtlCol="0">
            <a:spAutoFit/>
          </a:bodyPr>
          <a:lstStyle/>
          <a:p>
            <a:pPr>
              <a:defRPr/>
            </a:pPr>
            <a:r>
              <a:rPr lang="en-GB" sz="2000" b="1" dirty="0">
                <a:solidFill>
                  <a:srgbClr val="002060"/>
                </a:solidFill>
                <a:latin typeface="Century Gothic"/>
              </a:rPr>
              <a:t>  </a:t>
            </a:r>
            <a:r>
              <a:rPr lang="en-GB" sz="2000" b="1" dirty="0" err="1">
                <a:solidFill>
                  <a:srgbClr val="002060"/>
                </a:solidFill>
                <a:latin typeface="Century Gothic"/>
              </a:rPr>
              <a:t>juin</a:t>
            </a:r>
            <a:endParaRPr lang="en-GB" sz="2000" b="1" dirty="0">
              <a:solidFill>
                <a:srgbClr val="002060"/>
              </a:solidFill>
              <a:latin typeface="Century Gothic"/>
            </a:endParaRPr>
          </a:p>
        </p:txBody>
      </p:sp>
      <p:sp>
        <p:nvSpPr>
          <p:cNvPr id="88" name="TextBox 87">
            <a:extLst>
              <a:ext uri="{FF2B5EF4-FFF2-40B4-BE49-F238E27FC236}">
                <a16:creationId xmlns:a16="http://schemas.microsoft.com/office/drawing/2014/main" id="{23F32B42-C866-4246-AAC1-EDE9F02342D6}"/>
              </a:ext>
            </a:extLst>
          </p:cNvPr>
          <p:cNvSpPr txBox="1"/>
          <p:nvPr/>
        </p:nvSpPr>
        <p:spPr>
          <a:xfrm>
            <a:off x="710747" y="5175126"/>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janvier</a:t>
            </a:r>
            <a:endParaRPr lang="en-GB" sz="2000" b="1" dirty="0">
              <a:solidFill>
                <a:srgbClr val="002060"/>
              </a:solidFill>
              <a:latin typeface="Century Gothic"/>
            </a:endParaRPr>
          </a:p>
        </p:txBody>
      </p:sp>
      <p:sp>
        <p:nvSpPr>
          <p:cNvPr id="89" name="TextBox 88">
            <a:extLst>
              <a:ext uri="{FF2B5EF4-FFF2-40B4-BE49-F238E27FC236}">
                <a16:creationId xmlns:a16="http://schemas.microsoft.com/office/drawing/2014/main" id="{6E8C1C7B-2027-48B7-966C-7B7B804B0388}"/>
              </a:ext>
            </a:extLst>
          </p:cNvPr>
          <p:cNvSpPr txBox="1"/>
          <p:nvPr/>
        </p:nvSpPr>
        <p:spPr>
          <a:xfrm>
            <a:off x="5971461" y="5189947"/>
            <a:ext cx="1162886" cy="400110"/>
          </a:xfrm>
          <a:prstGeom prst="rect">
            <a:avLst/>
          </a:prstGeom>
          <a:noFill/>
        </p:spPr>
        <p:txBody>
          <a:bodyPr wrap="square" rtlCol="0">
            <a:spAutoFit/>
          </a:bodyPr>
          <a:lstStyle/>
          <a:p>
            <a:pPr>
              <a:defRPr/>
            </a:pPr>
            <a:r>
              <a:rPr lang="en-GB" sz="2000" b="1" dirty="0">
                <a:solidFill>
                  <a:srgbClr val="002060"/>
                </a:solidFill>
                <a:latin typeface="Century Gothic"/>
              </a:rPr>
              <a:t> </a:t>
            </a:r>
            <a:r>
              <a:rPr lang="en-GB" sz="2000" b="1" dirty="0" err="1">
                <a:solidFill>
                  <a:srgbClr val="002060"/>
                </a:solidFill>
                <a:latin typeface="Century Gothic"/>
              </a:rPr>
              <a:t>avril</a:t>
            </a:r>
            <a:endParaRPr lang="en-GB" sz="2000" b="1" dirty="0">
              <a:solidFill>
                <a:srgbClr val="002060"/>
              </a:solidFill>
              <a:latin typeface="Century Gothic"/>
            </a:endParaRPr>
          </a:p>
        </p:txBody>
      </p:sp>
      <p:sp>
        <p:nvSpPr>
          <p:cNvPr id="90" name="Oval 89">
            <a:extLst>
              <a:ext uri="{FF2B5EF4-FFF2-40B4-BE49-F238E27FC236}">
                <a16:creationId xmlns:a16="http://schemas.microsoft.com/office/drawing/2014/main" id="{FAB480DB-641C-4253-B429-B4B1F149DE6B}"/>
              </a:ext>
            </a:extLst>
          </p:cNvPr>
          <p:cNvSpPr/>
          <p:nvPr/>
        </p:nvSpPr>
        <p:spPr>
          <a:xfrm>
            <a:off x="7821112" y="1977619"/>
            <a:ext cx="3588217" cy="3406588"/>
          </a:xfrm>
          <a:prstGeom prst="ellipse">
            <a:avLst/>
          </a:prstGeom>
          <a:no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91" name="TextBox 90">
            <a:extLst>
              <a:ext uri="{FF2B5EF4-FFF2-40B4-BE49-F238E27FC236}">
                <a16:creationId xmlns:a16="http://schemas.microsoft.com/office/drawing/2014/main" id="{4E1364C9-621D-4B0D-A3F2-F87B68E0412F}"/>
              </a:ext>
            </a:extLst>
          </p:cNvPr>
          <p:cNvSpPr txBox="1"/>
          <p:nvPr/>
        </p:nvSpPr>
        <p:spPr>
          <a:xfrm>
            <a:off x="4316290" y="1400532"/>
            <a:ext cx="1533490" cy="400110"/>
          </a:xfrm>
          <a:prstGeom prst="rect">
            <a:avLst/>
          </a:prstGeom>
          <a:noFill/>
        </p:spPr>
        <p:txBody>
          <a:bodyPr wrap="square" rtlCol="0">
            <a:spAutoFit/>
          </a:bodyPr>
          <a:lstStyle/>
          <a:p>
            <a:pPr>
              <a:defRPr/>
            </a:pPr>
            <a:r>
              <a:rPr lang="en-GB" sz="2000" b="1" dirty="0">
                <a:solidFill>
                  <a:srgbClr val="002060"/>
                </a:solidFill>
                <a:latin typeface="Century Gothic"/>
              </a:rPr>
              <a:t>mars</a:t>
            </a:r>
          </a:p>
        </p:txBody>
      </p:sp>
      <p:sp>
        <p:nvSpPr>
          <p:cNvPr id="100" name="TextBox 99">
            <a:extLst>
              <a:ext uri="{FF2B5EF4-FFF2-40B4-BE49-F238E27FC236}">
                <a16:creationId xmlns:a16="http://schemas.microsoft.com/office/drawing/2014/main" id="{DF71E634-7217-46F2-9CBC-DFC52FF2A0C3}"/>
              </a:ext>
            </a:extLst>
          </p:cNvPr>
          <p:cNvSpPr txBox="1"/>
          <p:nvPr/>
        </p:nvSpPr>
        <p:spPr>
          <a:xfrm>
            <a:off x="123171" y="1064563"/>
            <a:ext cx="443463" cy="400110"/>
          </a:xfrm>
          <a:prstGeom prst="rect">
            <a:avLst/>
          </a:prstGeom>
          <a:noFill/>
        </p:spPr>
        <p:txBody>
          <a:bodyPr wrap="square" rtlCol="0">
            <a:spAutoFit/>
          </a:bodyPr>
          <a:lstStyle/>
          <a:p>
            <a:pPr>
              <a:defRPr/>
            </a:pPr>
            <a:r>
              <a:rPr lang="en-GB" sz="2000" b="1" dirty="0">
                <a:solidFill>
                  <a:srgbClr val="002060"/>
                </a:solidFill>
                <a:latin typeface="Century Gothic"/>
              </a:rPr>
              <a:t>A</a:t>
            </a:r>
          </a:p>
        </p:txBody>
      </p:sp>
      <p:sp>
        <p:nvSpPr>
          <p:cNvPr id="101" name="TextBox 100">
            <a:extLst>
              <a:ext uri="{FF2B5EF4-FFF2-40B4-BE49-F238E27FC236}">
                <a16:creationId xmlns:a16="http://schemas.microsoft.com/office/drawing/2014/main" id="{2B9E321A-6DB3-4AA8-8512-A901DC5A5071}"/>
              </a:ext>
            </a:extLst>
          </p:cNvPr>
          <p:cNvSpPr txBox="1"/>
          <p:nvPr/>
        </p:nvSpPr>
        <p:spPr>
          <a:xfrm>
            <a:off x="7907423" y="1943707"/>
            <a:ext cx="443463" cy="400110"/>
          </a:xfrm>
          <a:prstGeom prst="rect">
            <a:avLst/>
          </a:prstGeom>
          <a:noFill/>
        </p:spPr>
        <p:txBody>
          <a:bodyPr wrap="square" rtlCol="0">
            <a:spAutoFit/>
          </a:bodyPr>
          <a:lstStyle/>
          <a:p>
            <a:pPr>
              <a:defRPr/>
            </a:pPr>
            <a:r>
              <a:rPr lang="en-GB" sz="2000" b="1" dirty="0">
                <a:solidFill>
                  <a:srgbClr val="002060"/>
                </a:solidFill>
                <a:latin typeface="Century Gothic"/>
              </a:rPr>
              <a:t>B</a:t>
            </a:r>
          </a:p>
        </p:txBody>
      </p:sp>
      <p:pic>
        <p:nvPicPr>
          <p:cNvPr id="102" name="Picture 101">
            <a:extLst>
              <a:ext uri="{FF2B5EF4-FFF2-40B4-BE49-F238E27FC236}">
                <a16:creationId xmlns:a16="http://schemas.microsoft.com/office/drawing/2014/main" id="{59E07094-7E0E-467B-96D5-0FF5D791B61C}"/>
              </a:ext>
            </a:extLst>
          </p:cNvPr>
          <p:cNvPicPr>
            <a:picLocks noChangeAspect="1"/>
          </p:cNvPicPr>
          <p:nvPr/>
        </p:nvPicPr>
        <p:blipFill>
          <a:blip r:embed="rId4"/>
          <a:stretch>
            <a:fillRect/>
          </a:stretch>
        </p:blipFill>
        <p:spPr>
          <a:xfrm>
            <a:off x="8175336" y="105800"/>
            <a:ext cx="1306921" cy="1463752"/>
          </a:xfrm>
          <a:prstGeom prst="rect">
            <a:avLst/>
          </a:prstGeom>
        </p:spPr>
      </p:pic>
      <p:sp>
        <p:nvSpPr>
          <p:cNvPr id="105" name="TextBox 104">
            <a:extLst>
              <a:ext uri="{FF2B5EF4-FFF2-40B4-BE49-F238E27FC236}">
                <a16:creationId xmlns:a16="http://schemas.microsoft.com/office/drawing/2014/main" id="{3DE2BBD7-B392-40FF-9DAA-2A9098CC1739}"/>
              </a:ext>
            </a:extLst>
          </p:cNvPr>
          <p:cNvSpPr txBox="1"/>
          <p:nvPr/>
        </p:nvSpPr>
        <p:spPr>
          <a:xfrm>
            <a:off x="7309491" y="5498342"/>
            <a:ext cx="4796140" cy="1015663"/>
          </a:xfrm>
          <a:prstGeom prst="rect">
            <a:avLst/>
          </a:prstGeom>
          <a:noFill/>
        </p:spPr>
        <p:txBody>
          <a:bodyPr wrap="square" rtlCol="0">
            <a:spAutoFit/>
          </a:bodyPr>
          <a:lstStyle/>
          <a:p>
            <a:pPr>
              <a:defRPr/>
            </a:pPr>
            <a:r>
              <a:rPr lang="en-GB" sz="2000" b="1" dirty="0">
                <a:solidFill>
                  <a:srgbClr val="002060"/>
                </a:solidFill>
                <a:latin typeface="Century Gothic"/>
              </a:rPr>
              <a:t>Question</a:t>
            </a:r>
            <a:r>
              <a:rPr lang="en-GB" sz="2000" dirty="0">
                <a:solidFill>
                  <a:srgbClr val="002060"/>
                </a:solidFill>
                <a:latin typeface="Century Gothic"/>
              </a:rPr>
              <a:t>:</a:t>
            </a:r>
            <a:br>
              <a:rPr lang="en-GB" sz="2000" dirty="0">
                <a:solidFill>
                  <a:srgbClr val="002060"/>
                </a:solidFill>
                <a:latin typeface="Century Gothic"/>
              </a:rPr>
            </a:br>
            <a:br>
              <a:rPr lang="en-GB" sz="2000" dirty="0">
                <a:solidFill>
                  <a:srgbClr val="002060"/>
                </a:solidFill>
                <a:latin typeface="Century Gothic"/>
              </a:rPr>
            </a:br>
            <a:r>
              <a:rPr lang="en-GB" sz="2000" b="1" dirty="0" err="1">
                <a:solidFill>
                  <a:srgbClr val="002060"/>
                </a:solidFill>
                <a:latin typeface="Century Gothic"/>
              </a:rPr>
              <a:t>Réponse</a:t>
            </a:r>
            <a:r>
              <a:rPr lang="en-GB" sz="2000" dirty="0">
                <a:solidFill>
                  <a:srgbClr val="002060"/>
                </a:solidFill>
                <a:latin typeface="Century Gothic"/>
              </a:rPr>
              <a:t>: </a:t>
            </a:r>
          </a:p>
        </p:txBody>
      </p:sp>
      <p:pic>
        <p:nvPicPr>
          <p:cNvPr id="106" name="Graphic 105" descr="Teacher">
            <a:extLst>
              <a:ext uri="{FF2B5EF4-FFF2-40B4-BE49-F238E27FC236}">
                <a16:creationId xmlns:a16="http://schemas.microsoft.com/office/drawing/2014/main" id="{DD97CD83-20CD-4ED6-A163-B8198660BD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05413" y="-1845"/>
            <a:ext cx="914400" cy="914400"/>
          </a:xfrm>
          <a:prstGeom prst="rect">
            <a:avLst/>
          </a:prstGeom>
        </p:spPr>
      </p:pic>
      <p:sp>
        <p:nvSpPr>
          <p:cNvPr id="107" name="Speech Bubble: Rectangle with Corners Rounded 106">
            <a:extLst>
              <a:ext uri="{FF2B5EF4-FFF2-40B4-BE49-F238E27FC236}">
                <a16:creationId xmlns:a16="http://schemas.microsoft.com/office/drawing/2014/main" id="{96E25055-50D2-4A7B-9FE1-52DF6FFF0380}"/>
              </a:ext>
            </a:extLst>
          </p:cNvPr>
          <p:cNvSpPr/>
          <p:nvPr/>
        </p:nvSpPr>
        <p:spPr>
          <a:xfrm>
            <a:off x="4743511" y="158560"/>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08" name="TextBox 107">
            <a:extLst>
              <a:ext uri="{FF2B5EF4-FFF2-40B4-BE49-F238E27FC236}">
                <a16:creationId xmlns:a16="http://schemas.microsoft.com/office/drawing/2014/main" id="{B99603A0-E499-4E35-82A7-F08CF2517083}"/>
              </a:ext>
            </a:extLst>
          </p:cNvPr>
          <p:cNvSpPr txBox="1"/>
          <p:nvPr/>
        </p:nvSpPr>
        <p:spPr>
          <a:xfrm rot="20974543">
            <a:off x="7920585" y="2824880"/>
            <a:ext cx="1873567" cy="400110"/>
          </a:xfrm>
          <a:prstGeom prst="rect">
            <a:avLst/>
          </a:prstGeom>
          <a:noFill/>
        </p:spPr>
        <p:txBody>
          <a:bodyPr wrap="square" rtlCol="0">
            <a:spAutoFit/>
          </a:bodyPr>
          <a:lstStyle/>
          <a:p>
            <a:pPr algn="ctr">
              <a:defRPr/>
            </a:pPr>
            <a:r>
              <a:rPr lang="en-GB" sz="2000" b="1" dirty="0" err="1">
                <a:solidFill>
                  <a:srgbClr val="002060"/>
                </a:solidFill>
                <a:latin typeface="Century Gothic"/>
              </a:rPr>
              <a:t>anniversaire</a:t>
            </a:r>
            <a:endParaRPr lang="en-GB" sz="2000" b="1" dirty="0">
              <a:solidFill>
                <a:srgbClr val="002060"/>
              </a:solidFill>
              <a:latin typeface="Century Gothic"/>
            </a:endParaRPr>
          </a:p>
        </p:txBody>
      </p:sp>
      <p:sp>
        <p:nvSpPr>
          <p:cNvPr id="109" name="TextBox 108">
            <a:extLst>
              <a:ext uri="{FF2B5EF4-FFF2-40B4-BE49-F238E27FC236}">
                <a16:creationId xmlns:a16="http://schemas.microsoft.com/office/drawing/2014/main" id="{B38ADB64-B46B-4BDC-AE6A-052E67C4454B}"/>
              </a:ext>
            </a:extLst>
          </p:cNvPr>
          <p:cNvSpPr txBox="1"/>
          <p:nvPr/>
        </p:nvSpPr>
        <p:spPr>
          <a:xfrm>
            <a:off x="9626525" y="4084477"/>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mon</a:t>
            </a:r>
            <a:endParaRPr lang="en-GB" sz="2000" b="1" dirty="0">
              <a:solidFill>
                <a:srgbClr val="002060"/>
              </a:solidFill>
              <a:latin typeface="Century Gothic"/>
            </a:endParaRPr>
          </a:p>
        </p:txBody>
      </p:sp>
      <p:sp>
        <p:nvSpPr>
          <p:cNvPr id="110" name="TextBox 109">
            <a:extLst>
              <a:ext uri="{FF2B5EF4-FFF2-40B4-BE49-F238E27FC236}">
                <a16:creationId xmlns:a16="http://schemas.microsoft.com/office/drawing/2014/main" id="{AD5C9AEA-E59F-480B-B33C-BD67DA10E5C6}"/>
              </a:ext>
            </a:extLst>
          </p:cNvPr>
          <p:cNvSpPr txBox="1"/>
          <p:nvPr/>
        </p:nvSpPr>
        <p:spPr>
          <a:xfrm>
            <a:off x="8325718" y="3527692"/>
            <a:ext cx="806574" cy="400110"/>
          </a:xfrm>
          <a:prstGeom prst="rect">
            <a:avLst/>
          </a:prstGeom>
          <a:noFill/>
        </p:spPr>
        <p:txBody>
          <a:bodyPr wrap="square" rtlCol="0">
            <a:spAutoFit/>
          </a:bodyPr>
          <a:lstStyle/>
          <a:p>
            <a:pPr algn="ctr">
              <a:defRPr/>
            </a:pPr>
            <a:r>
              <a:rPr lang="en-GB" sz="2000" b="1" dirty="0">
                <a:solidFill>
                  <a:srgbClr val="002060"/>
                </a:solidFill>
                <a:latin typeface="Century Gothic"/>
              </a:rPr>
              <a:t>ton</a:t>
            </a:r>
          </a:p>
        </p:txBody>
      </p:sp>
      <p:sp>
        <p:nvSpPr>
          <p:cNvPr id="111" name="TextBox 110">
            <a:extLst>
              <a:ext uri="{FF2B5EF4-FFF2-40B4-BE49-F238E27FC236}">
                <a16:creationId xmlns:a16="http://schemas.microsoft.com/office/drawing/2014/main" id="{F5731166-2012-45C7-BDD3-C493473F0637}"/>
              </a:ext>
            </a:extLst>
          </p:cNvPr>
          <p:cNvSpPr txBox="1"/>
          <p:nvPr/>
        </p:nvSpPr>
        <p:spPr>
          <a:xfrm>
            <a:off x="10415103" y="2782502"/>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en</a:t>
            </a:r>
            <a:endParaRPr lang="en-GB" sz="2000" b="1" dirty="0">
              <a:solidFill>
                <a:srgbClr val="002060"/>
              </a:solidFill>
              <a:latin typeface="Century Gothic"/>
            </a:endParaRPr>
          </a:p>
        </p:txBody>
      </p:sp>
      <p:sp>
        <p:nvSpPr>
          <p:cNvPr id="112" name="TextBox 111">
            <a:extLst>
              <a:ext uri="{FF2B5EF4-FFF2-40B4-BE49-F238E27FC236}">
                <a16:creationId xmlns:a16="http://schemas.microsoft.com/office/drawing/2014/main" id="{41C4BF0D-2898-4B7E-B006-59616B3D582A}"/>
              </a:ext>
            </a:extLst>
          </p:cNvPr>
          <p:cNvSpPr txBox="1"/>
          <p:nvPr/>
        </p:nvSpPr>
        <p:spPr>
          <a:xfrm>
            <a:off x="10476227" y="3826518"/>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est</a:t>
            </a:r>
            <a:endParaRPr lang="en-GB" sz="2000" b="1" dirty="0">
              <a:solidFill>
                <a:srgbClr val="002060"/>
              </a:solidFill>
              <a:latin typeface="Century Gothic"/>
            </a:endParaRPr>
          </a:p>
        </p:txBody>
      </p:sp>
      <p:sp>
        <p:nvSpPr>
          <p:cNvPr id="113" name="TextBox 112">
            <a:extLst>
              <a:ext uri="{FF2B5EF4-FFF2-40B4-BE49-F238E27FC236}">
                <a16:creationId xmlns:a16="http://schemas.microsoft.com/office/drawing/2014/main" id="{82D53D04-B3E9-4ACB-AC06-011C2A94FC9A}"/>
              </a:ext>
            </a:extLst>
          </p:cNvPr>
          <p:cNvSpPr txBox="1"/>
          <p:nvPr/>
        </p:nvSpPr>
        <p:spPr>
          <a:xfrm>
            <a:off x="8182891" y="4023269"/>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c’est</a:t>
            </a:r>
            <a:endParaRPr lang="en-GB" sz="2000" b="1" dirty="0">
              <a:solidFill>
                <a:srgbClr val="002060"/>
              </a:solidFill>
              <a:latin typeface="Century Gothic"/>
            </a:endParaRPr>
          </a:p>
        </p:txBody>
      </p:sp>
      <p:sp>
        <p:nvSpPr>
          <p:cNvPr id="114" name="TextBox 113">
            <a:extLst>
              <a:ext uri="{FF2B5EF4-FFF2-40B4-BE49-F238E27FC236}">
                <a16:creationId xmlns:a16="http://schemas.microsoft.com/office/drawing/2014/main" id="{11AF6E95-5D7D-4DB4-BEF4-B38FF411E589}"/>
              </a:ext>
            </a:extLst>
          </p:cNvPr>
          <p:cNvSpPr txBox="1"/>
          <p:nvPr/>
        </p:nvSpPr>
        <p:spPr>
          <a:xfrm>
            <a:off x="9514192" y="3301477"/>
            <a:ext cx="1106626" cy="400110"/>
          </a:xfrm>
          <a:prstGeom prst="rect">
            <a:avLst/>
          </a:prstGeom>
          <a:noFill/>
        </p:spPr>
        <p:txBody>
          <a:bodyPr wrap="square" rtlCol="0">
            <a:spAutoFit/>
          </a:bodyPr>
          <a:lstStyle/>
          <a:p>
            <a:pPr algn="ctr">
              <a:defRPr/>
            </a:pPr>
            <a:r>
              <a:rPr lang="en-GB" sz="2000" b="1" dirty="0" err="1">
                <a:solidFill>
                  <a:srgbClr val="002060"/>
                </a:solidFill>
                <a:latin typeface="Century Gothic"/>
              </a:rPr>
              <a:t>février</a:t>
            </a:r>
            <a:endParaRPr lang="en-GB" sz="2000" b="1" dirty="0">
              <a:solidFill>
                <a:srgbClr val="002060"/>
              </a:solidFill>
              <a:latin typeface="Century Gothic"/>
            </a:endParaRPr>
          </a:p>
        </p:txBody>
      </p:sp>
      <p:sp>
        <p:nvSpPr>
          <p:cNvPr id="116" name="TextBox 115">
            <a:extLst>
              <a:ext uri="{FF2B5EF4-FFF2-40B4-BE49-F238E27FC236}">
                <a16:creationId xmlns:a16="http://schemas.microsoft.com/office/drawing/2014/main" id="{4B9F547B-428C-4E4F-9D96-A57C87B2D112}"/>
              </a:ext>
            </a:extLst>
          </p:cNvPr>
          <p:cNvSpPr txBox="1"/>
          <p:nvPr/>
        </p:nvSpPr>
        <p:spPr>
          <a:xfrm rot="285449">
            <a:off x="8756881" y="4618180"/>
            <a:ext cx="1873567" cy="400110"/>
          </a:xfrm>
          <a:prstGeom prst="rect">
            <a:avLst/>
          </a:prstGeom>
          <a:noFill/>
        </p:spPr>
        <p:txBody>
          <a:bodyPr wrap="square" rtlCol="0">
            <a:spAutoFit/>
          </a:bodyPr>
          <a:lstStyle/>
          <a:p>
            <a:pPr algn="ctr">
              <a:defRPr/>
            </a:pPr>
            <a:r>
              <a:rPr lang="en-GB" sz="2000" b="1" dirty="0" err="1">
                <a:solidFill>
                  <a:srgbClr val="002060"/>
                </a:solidFill>
                <a:latin typeface="Century Gothic"/>
              </a:rPr>
              <a:t>anniversaire</a:t>
            </a:r>
            <a:endParaRPr lang="en-GB" sz="2000" b="1" dirty="0">
              <a:solidFill>
                <a:srgbClr val="002060"/>
              </a:solidFill>
              <a:latin typeface="Century Gothic"/>
            </a:endParaRPr>
          </a:p>
        </p:txBody>
      </p:sp>
      <p:sp>
        <p:nvSpPr>
          <p:cNvPr id="117" name="TextBox 116">
            <a:extLst>
              <a:ext uri="{FF2B5EF4-FFF2-40B4-BE49-F238E27FC236}">
                <a16:creationId xmlns:a16="http://schemas.microsoft.com/office/drawing/2014/main" id="{1E1A4C58-10A9-4EA8-8A4A-DD312DEB9D1A}"/>
              </a:ext>
            </a:extLst>
          </p:cNvPr>
          <p:cNvSpPr txBox="1"/>
          <p:nvPr/>
        </p:nvSpPr>
        <p:spPr>
          <a:xfrm>
            <a:off x="8652079" y="5486891"/>
            <a:ext cx="3453552" cy="707886"/>
          </a:xfrm>
          <a:prstGeom prst="rect">
            <a:avLst/>
          </a:prstGeom>
          <a:noFill/>
        </p:spPr>
        <p:txBody>
          <a:bodyPr wrap="square" rtlCol="0">
            <a:spAutoFit/>
          </a:bodyPr>
          <a:lstStyle/>
          <a:p>
            <a:pPr>
              <a:defRPr/>
            </a:pPr>
            <a:r>
              <a:rPr lang="en-GB" sz="2000" b="1" dirty="0" err="1">
                <a:solidFill>
                  <a:srgbClr val="002060"/>
                </a:solidFill>
                <a:latin typeface="Century Gothic"/>
              </a:rPr>
              <a:t>C’est</a:t>
            </a:r>
            <a:r>
              <a:rPr lang="en-GB" sz="2000" b="1" dirty="0">
                <a:solidFill>
                  <a:srgbClr val="002060"/>
                </a:solidFill>
                <a:latin typeface="Century Gothic"/>
              </a:rPr>
              <a:t> </a:t>
            </a:r>
            <a:r>
              <a:rPr lang="en-GB" sz="2000" b="1" dirty="0" err="1">
                <a:solidFill>
                  <a:srgbClr val="002060"/>
                </a:solidFill>
                <a:latin typeface="Century Gothic"/>
              </a:rPr>
              <a:t>quand</a:t>
            </a:r>
            <a:r>
              <a:rPr lang="en-GB" sz="2000" b="1" dirty="0">
                <a:solidFill>
                  <a:srgbClr val="002060"/>
                </a:solidFill>
                <a:latin typeface="Century Gothic"/>
              </a:rPr>
              <a:t>, ton </a:t>
            </a:r>
            <a:r>
              <a:rPr lang="en-GB" sz="2000" b="1" dirty="0" err="1">
                <a:solidFill>
                  <a:srgbClr val="002060"/>
                </a:solidFill>
                <a:latin typeface="Century Gothic"/>
              </a:rPr>
              <a:t>anniversaire</a:t>
            </a:r>
            <a:r>
              <a:rPr lang="en-GB" sz="2000" b="1" dirty="0">
                <a:solidFill>
                  <a:srgbClr val="002060"/>
                </a:solidFill>
                <a:latin typeface="Century Gothic"/>
              </a:rPr>
              <a:t> ?</a:t>
            </a:r>
            <a:endParaRPr lang="en-GB" sz="2000" dirty="0">
              <a:solidFill>
                <a:srgbClr val="002060"/>
              </a:solidFill>
              <a:latin typeface="Century Gothic"/>
            </a:endParaRPr>
          </a:p>
        </p:txBody>
      </p:sp>
      <p:sp>
        <p:nvSpPr>
          <p:cNvPr id="118" name="TextBox 117">
            <a:extLst>
              <a:ext uri="{FF2B5EF4-FFF2-40B4-BE49-F238E27FC236}">
                <a16:creationId xmlns:a16="http://schemas.microsoft.com/office/drawing/2014/main" id="{DBD3724B-BBA5-4736-81C0-C14CF0179FCD}"/>
              </a:ext>
            </a:extLst>
          </p:cNvPr>
          <p:cNvSpPr txBox="1"/>
          <p:nvPr/>
        </p:nvSpPr>
        <p:spPr>
          <a:xfrm>
            <a:off x="8652079" y="6145321"/>
            <a:ext cx="3453552" cy="707886"/>
          </a:xfrm>
          <a:prstGeom prst="rect">
            <a:avLst/>
          </a:prstGeom>
          <a:noFill/>
        </p:spPr>
        <p:txBody>
          <a:bodyPr wrap="square" rtlCol="0">
            <a:spAutoFit/>
          </a:bodyPr>
          <a:lstStyle/>
          <a:p>
            <a:pPr>
              <a:defRPr/>
            </a:pPr>
            <a:r>
              <a:rPr lang="en-GB" sz="2000" b="1" dirty="0">
                <a:solidFill>
                  <a:srgbClr val="002060"/>
                </a:solidFill>
                <a:latin typeface="Century Gothic"/>
              </a:rPr>
              <a:t>Mon </a:t>
            </a:r>
            <a:r>
              <a:rPr lang="en-GB" sz="2000" b="1" dirty="0" err="1">
                <a:solidFill>
                  <a:srgbClr val="002060"/>
                </a:solidFill>
                <a:latin typeface="Century Gothic"/>
              </a:rPr>
              <a:t>anniversaire</a:t>
            </a:r>
            <a:r>
              <a:rPr lang="en-GB" sz="2000" b="1" dirty="0">
                <a:solidFill>
                  <a:srgbClr val="002060"/>
                </a:solidFill>
                <a:latin typeface="Century Gothic"/>
              </a:rPr>
              <a:t> </a:t>
            </a:r>
            <a:r>
              <a:rPr lang="en-GB" sz="2000" b="1" dirty="0" err="1">
                <a:solidFill>
                  <a:srgbClr val="002060"/>
                </a:solidFill>
                <a:latin typeface="Century Gothic"/>
              </a:rPr>
              <a:t>est</a:t>
            </a:r>
            <a:r>
              <a:rPr lang="en-GB" sz="2000" b="1" dirty="0">
                <a:solidFill>
                  <a:srgbClr val="002060"/>
                </a:solidFill>
                <a:latin typeface="Century Gothic"/>
              </a:rPr>
              <a:t> </a:t>
            </a:r>
            <a:r>
              <a:rPr lang="en-GB" sz="2000" b="1" dirty="0" err="1">
                <a:solidFill>
                  <a:srgbClr val="002060"/>
                </a:solidFill>
                <a:latin typeface="Century Gothic"/>
              </a:rPr>
              <a:t>en</a:t>
            </a:r>
            <a:r>
              <a:rPr lang="en-GB" sz="2000" b="1" dirty="0">
                <a:solidFill>
                  <a:srgbClr val="002060"/>
                </a:solidFill>
                <a:latin typeface="Century Gothic"/>
              </a:rPr>
              <a:t> </a:t>
            </a:r>
            <a:r>
              <a:rPr lang="en-GB" sz="2000" b="1" dirty="0" err="1">
                <a:solidFill>
                  <a:srgbClr val="002060"/>
                </a:solidFill>
                <a:latin typeface="Century Gothic"/>
              </a:rPr>
              <a:t>février</a:t>
            </a:r>
            <a:r>
              <a:rPr lang="en-GB" sz="2000" b="1" dirty="0">
                <a:solidFill>
                  <a:srgbClr val="002060"/>
                </a:solidFill>
                <a:latin typeface="Century Gothic"/>
              </a:rPr>
              <a:t>.</a:t>
            </a:r>
            <a:endParaRPr lang="en-GB" sz="2000" dirty="0">
              <a:solidFill>
                <a:srgbClr val="002060"/>
              </a:solidFill>
              <a:latin typeface="Century Gothic"/>
            </a:endParaRPr>
          </a:p>
        </p:txBody>
      </p:sp>
      <p:sp>
        <p:nvSpPr>
          <p:cNvPr id="119" name="Google Shape;167;p2">
            <a:extLst>
              <a:ext uri="{FF2B5EF4-FFF2-40B4-BE49-F238E27FC236}">
                <a16:creationId xmlns:a16="http://schemas.microsoft.com/office/drawing/2014/main" id="{B3704E78-677C-4D0C-B781-7E645A51D3A4}"/>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animBg="1"/>
      <p:bldP spid="91" grpId="0"/>
      <p:bldP spid="101" grpId="0"/>
      <p:bldP spid="105" grpId="0"/>
      <p:bldP spid="108" grpId="0"/>
      <p:bldP spid="109" grpId="0"/>
      <p:bldP spid="110" grpId="0"/>
      <p:bldP spid="111" grpId="0"/>
      <p:bldP spid="112" grpId="0"/>
      <p:bldP spid="113" grpId="0"/>
      <p:bldP spid="114" grpId="0"/>
      <p:bldP spid="116" grpId="0"/>
      <p:bldP spid="117" grpId="0"/>
      <p:bldP spid="1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Logo&#10;&#10;Description automatically generated">
            <a:extLst>
              <a:ext uri="{FF2B5EF4-FFF2-40B4-BE49-F238E27FC236}">
                <a16:creationId xmlns:a16="http://schemas.microsoft.com/office/drawing/2014/main" id="{83919BD4-D36D-4ADB-B4B8-34378492C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8860" y="1543839"/>
            <a:ext cx="1139686" cy="1040355"/>
          </a:xfrm>
          <a:prstGeom prst="rect">
            <a:avLst/>
          </a:prstGeom>
        </p:spPr>
      </p:pic>
      <p:pic>
        <p:nvPicPr>
          <p:cNvPr id="10" name="Graphic 9" descr="Teacher">
            <a:extLst>
              <a:ext uri="{FF2B5EF4-FFF2-40B4-BE49-F238E27FC236}">
                <a16:creationId xmlns:a16="http://schemas.microsoft.com/office/drawing/2014/main" id="{E6606B7C-E66B-4E2A-981C-6047274B50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1043752" cy="1043752"/>
          </a:xfrm>
          <a:prstGeom prst="rect">
            <a:avLst/>
          </a:prstGeom>
        </p:spPr>
      </p:pic>
      <p:sp>
        <p:nvSpPr>
          <p:cNvPr id="11" name="Speech Bubble: Rectangle with Corners Rounded 10">
            <a:hlinkClick r:id="" action="ppaction://noaction">
              <a:snd r:embed="rId7" name="T3_W5F_8.1.wav"/>
            </a:hlinkClick>
            <a:extLst>
              <a:ext uri="{FF2B5EF4-FFF2-40B4-BE49-F238E27FC236}">
                <a16:creationId xmlns:a16="http://schemas.microsoft.com/office/drawing/2014/main" id="{848D30B7-0BF2-4FF4-9A1A-B09564FD8123}"/>
              </a:ext>
            </a:extLst>
          </p:cNvPr>
          <p:cNvSpPr/>
          <p:nvPr/>
        </p:nvSpPr>
        <p:spPr>
          <a:xfrm>
            <a:off x="838285" y="282868"/>
            <a:ext cx="4009486"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Google Shape;258;p6">
            <a:extLst>
              <a:ext uri="{FF2B5EF4-FFF2-40B4-BE49-F238E27FC236}">
                <a16:creationId xmlns:a16="http://schemas.microsoft.com/office/drawing/2014/main" id="{F00E6BAF-3946-4E07-A878-424F44670213}"/>
              </a:ext>
            </a:extLst>
          </p:cNvPr>
          <p:cNvSpPr/>
          <p:nvPr/>
        </p:nvSpPr>
        <p:spPr>
          <a:xfrm>
            <a:off x="6644656" y="3791595"/>
            <a:ext cx="3036374" cy="911034"/>
          </a:xfrm>
          <a:prstGeom prst="wedgeRoundRectCallout">
            <a:avLst>
              <a:gd name="adj1" fmla="val 84184"/>
              <a:gd name="adj2" fmla="val -17378"/>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Make the liaison between Joyeu</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sym typeface="Arial"/>
              </a:rPr>
              <a:t>x</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 and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sym typeface="Arial"/>
              </a:rPr>
              <a:t>a</a:t>
            </a:r>
            <a:r>
              <a:rPr kumimoji="0" lang="en-GB" sz="2000" b="0" i="0" u="none" strike="noStrike" kern="0" cap="none" spc="0" normalizeH="0" baseline="0" noProof="0" dirty="0" err="1">
                <a:ln>
                  <a:noFill/>
                </a:ln>
                <a:solidFill>
                  <a:prstClr val="white"/>
                </a:solidFill>
                <a:effectLst/>
                <a:uLnTx/>
                <a:uFillTx/>
                <a:latin typeface="Century Gothic" panose="020B0502020202020204" pitchFamily="34" charset="0"/>
                <a:sym typeface="Arial"/>
              </a:rPr>
              <a:t>nniversaire</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a:t>
            </a:r>
            <a:endParaRPr kumimoji="0" lang="en-GB" sz="2000" b="1" i="0" u="sng" strike="noStrike" kern="0" cap="none" spc="0" normalizeH="0" baseline="0" noProof="0" dirty="0">
              <a:ln>
                <a:noFill/>
              </a:ln>
              <a:solidFill>
                <a:prstClr val="white"/>
              </a:solidFill>
              <a:effectLst/>
              <a:uLnTx/>
              <a:uFillTx/>
              <a:latin typeface="Century Gothic" panose="020B0502020202020204" pitchFamily="34" charset="0"/>
              <a:sym typeface="Arial"/>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6E5505E-D75C-453A-B205-A743CAF7C8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3514" y="3852460"/>
            <a:ext cx="1485749" cy="2323578"/>
          </a:xfrm>
          <a:prstGeom prst="rect">
            <a:avLst/>
          </a:prstGeom>
        </p:spPr>
      </p:pic>
      <p:sp>
        <p:nvSpPr>
          <p:cNvPr id="42" name="TextBox 41">
            <a:extLst>
              <a:ext uri="{FF2B5EF4-FFF2-40B4-BE49-F238E27FC236}">
                <a16:creationId xmlns:a16="http://schemas.microsoft.com/office/drawing/2014/main" id="{E2D3F6A2-92A3-4323-8A8C-B5C77193AB9F}"/>
              </a:ext>
            </a:extLst>
          </p:cNvPr>
          <p:cNvSpPr txBox="1"/>
          <p:nvPr/>
        </p:nvSpPr>
        <p:spPr>
          <a:xfrm>
            <a:off x="464599" y="1018352"/>
            <a:ext cx="4965320" cy="2677656"/>
          </a:xfrm>
          <a:prstGeom prst="rect">
            <a:avLst/>
          </a:prstGeom>
          <a:solidFill>
            <a:srgbClr val="FFF3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In most French speaking countries, “</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rPr>
              <a:t>Joyeux </a:t>
            </a: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rPr>
              <a:t>anniversaire</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 and “</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rPr>
              <a:t>Bon </a:t>
            </a: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rPr>
              <a:t>anniversaire</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 are the most common ways to wish a happy birthday.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In Québec, in Canada, they also use “</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rPr>
              <a:t>Bonne fête</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43" name="Picture 42">
            <a:extLst>
              <a:ext uri="{FF2B5EF4-FFF2-40B4-BE49-F238E27FC236}">
                <a16:creationId xmlns:a16="http://schemas.microsoft.com/office/drawing/2014/main" id="{6442E0C2-3B04-4FF6-8C8B-773C3F88280B}"/>
              </a:ext>
            </a:extLst>
          </p:cNvPr>
          <p:cNvPicPr>
            <a:picLocks noChangeAspect="1"/>
          </p:cNvPicPr>
          <p:nvPr/>
        </p:nvPicPr>
        <p:blipFill>
          <a:blip r:embed="rId9"/>
          <a:stretch>
            <a:fillRect/>
          </a:stretch>
        </p:blipFill>
        <p:spPr>
          <a:xfrm>
            <a:off x="6096000" y="282868"/>
            <a:ext cx="3804289" cy="3316864"/>
          </a:xfrm>
          <a:prstGeom prst="ellipse">
            <a:avLst/>
          </a:prstGeom>
        </p:spPr>
      </p:pic>
      <p:pic>
        <p:nvPicPr>
          <p:cNvPr id="44" name="Google Shape;338;p8">
            <a:hlinkClick r:id="" action="ppaction://noaction">
              <a:snd r:embed="rId10" name="T3_W5F_8.2.wav"/>
            </a:hlinkClick>
            <a:extLst>
              <a:ext uri="{FF2B5EF4-FFF2-40B4-BE49-F238E27FC236}">
                <a16:creationId xmlns:a16="http://schemas.microsoft.com/office/drawing/2014/main" id="{4C3487C2-BE60-4023-BD67-67FD96F59007}"/>
              </a:ext>
            </a:extLst>
          </p:cNvPr>
          <p:cNvPicPr preferRelativeResize="0"/>
          <p:nvPr/>
        </p:nvPicPr>
        <p:blipFill rotWithShape="1">
          <a:blip r:embed="rId11">
            <a:alphaModFix/>
          </a:blip>
          <a:srcRect/>
          <a:stretch/>
        </p:blipFill>
        <p:spPr>
          <a:xfrm>
            <a:off x="521876" y="4042854"/>
            <a:ext cx="534978" cy="523220"/>
          </a:xfrm>
          <a:prstGeom prst="rect">
            <a:avLst/>
          </a:prstGeom>
          <a:noFill/>
          <a:ln>
            <a:noFill/>
          </a:ln>
          <a:effectLst>
            <a:outerShdw blurRad="50800" dist="38100" dir="5400000" algn="t" rotWithShape="0">
              <a:prstClr val="black">
                <a:alpha val="40000"/>
              </a:prstClr>
            </a:outerShdw>
          </a:effectLst>
        </p:spPr>
      </p:pic>
      <p:pic>
        <p:nvPicPr>
          <p:cNvPr id="5" name="Picture 4" descr="A picture containing clock&#10;&#10;Description automatically generated">
            <a:extLst>
              <a:ext uri="{FF2B5EF4-FFF2-40B4-BE49-F238E27FC236}">
                <a16:creationId xmlns:a16="http://schemas.microsoft.com/office/drawing/2014/main" id="{D8B194E0-F872-47B8-B010-DEB19FE982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3752" y="3791595"/>
            <a:ext cx="5763448" cy="1124038"/>
          </a:xfrm>
          <a:prstGeom prst="rect">
            <a:avLst/>
          </a:prstGeom>
        </p:spPr>
      </p:pic>
      <p:pic>
        <p:nvPicPr>
          <p:cNvPr id="45" name="Google Shape;338;p8">
            <a:hlinkClick r:id="" action="ppaction://noaction">
              <a:snd r:embed="rId13" name="T3_W5F_8.3.wav"/>
            </a:hlinkClick>
            <a:extLst>
              <a:ext uri="{FF2B5EF4-FFF2-40B4-BE49-F238E27FC236}">
                <a16:creationId xmlns:a16="http://schemas.microsoft.com/office/drawing/2014/main" id="{4CDA5E67-A13E-4341-BF05-9CB0CB14B631}"/>
              </a:ext>
            </a:extLst>
          </p:cNvPr>
          <p:cNvPicPr preferRelativeResize="0"/>
          <p:nvPr/>
        </p:nvPicPr>
        <p:blipFill rotWithShape="1">
          <a:blip r:embed="rId11">
            <a:alphaModFix/>
          </a:blip>
          <a:srcRect/>
          <a:stretch/>
        </p:blipFill>
        <p:spPr>
          <a:xfrm>
            <a:off x="521876" y="4905282"/>
            <a:ext cx="534978" cy="523220"/>
          </a:xfrm>
          <a:prstGeom prst="rect">
            <a:avLst/>
          </a:prstGeom>
          <a:noFill/>
          <a:ln>
            <a:noFill/>
          </a:ln>
          <a:effectLst>
            <a:outerShdw blurRad="50800" dist="38100" dir="5400000" algn="t" rotWithShape="0">
              <a:prstClr val="black">
                <a:alpha val="40000"/>
              </a:prstClr>
            </a:outerShdw>
          </a:effectLst>
        </p:spPr>
      </p:pic>
      <p:pic>
        <p:nvPicPr>
          <p:cNvPr id="46" name="Graphic 45" descr="Line arrow Rotate left">
            <a:extLst>
              <a:ext uri="{FF2B5EF4-FFF2-40B4-BE49-F238E27FC236}">
                <a16:creationId xmlns:a16="http://schemas.microsoft.com/office/drawing/2014/main" id="{5162C5B6-DFB5-4FE9-83B5-ADBE9D84542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9768366">
            <a:off x="2888586" y="4386432"/>
            <a:ext cx="655412" cy="474603"/>
          </a:xfrm>
          <a:prstGeom prst="rect">
            <a:avLst/>
          </a:prstGeom>
        </p:spPr>
      </p:pic>
      <p:pic>
        <p:nvPicPr>
          <p:cNvPr id="48" name="Google Shape;338;p8">
            <a:hlinkClick r:id="" action="ppaction://noaction">
              <a:snd r:embed="rId16" name="T3_W5F_8.4.wav"/>
            </a:hlinkClick>
            <a:extLst>
              <a:ext uri="{FF2B5EF4-FFF2-40B4-BE49-F238E27FC236}">
                <a16:creationId xmlns:a16="http://schemas.microsoft.com/office/drawing/2014/main" id="{F800CAF8-A9FB-4EB2-A526-B605E1DE592F}"/>
              </a:ext>
            </a:extLst>
          </p:cNvPr>
          <p:cNvPicPr preferRelativeResize="0"/>
          <p:nvPr/>
        </p:nvPicPr>
        <p:blipFill rotWithShape="1">
          <a:blip r:embed="rId11">
            <a:alphaModFix/>
          </a:blip>
          <a:srcRect/>
          <a:stretch/>
        </p:blipFill>
        <p:spPr>
          <a:xfrm>
            <a:off x="521876" y="5767710"/>
            <a:ext cx="534978" cy="523220"/>
          </a:xfrm>
          <a:prstGeom prst="rect">
            <a:avLst/>
          </a:prstGeom>
          <a:noFill/>
          <a:ln>
            <a:noFill/>
          </a:ln>
          <a:effectLst>
            <a:outerShdw blurRad="50800" dist="38100" dir="5400000" algn="t" rotWithShape="0">
              <a:prstClr val="black">
                <a:alpha val="40000"/>
              </a:prstClr>
            </a:outerShdw>
          </a:effectLst>
        </p:spPr>
      </p:pic>
      <p:pic>
        <p:nvPicPr>
          <p:cNvPr id="49" name="Picture 48" descr="Logo&#10;&#10;Description automatically generated">
            <a:extLst>
              <a:ext uri="{FF2B5EF4-FFF2-40B4-BE49-F238E27FC236}">
                <a16:creationId xmlns:a16="http://schemas.microsoft.com/office/drawing/2014/main" id="{FFEB8F51-CBB1-4384-88E0-3D1021C29F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3752" y="4643585"/>
            <a:ext cx="5763448" cy="1056965"/>
          </a:xfrm>
          <a:prstGeom prst="rect">
            <a:avLst/>
          </a:prstGeom>
        </p:spPr>
      </p:pic>
      <p:pic>
        <p:nvPicPr>
          <p:cNvPr id="50" name="Graphic 49" descr="Line arrow Rotate left">
            <a:extLst>
              <a:ext uri="{FF2B5EF4-FFF2-40B4-BE49-F238E27FC236}">
                <a16:creationId xmlns:a16="http://schemas.microsoft.com/office/drawing/2014/main" id="{D085047D-1660-4DFA-A7EE-2FF5548890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9768366">
            <a:off x="2173394" y="5308534"/>
            <a:ext cx="655412" cy="474603"/>
          </a:xfrm>
          <a:prstGeom prst="rect">
            <a:avLst/>
          </a:prstGeom>
        </p:spPr>
      </p:pic>
      <p:pic>
        <p:nvPicPr>
          <p:cNvPr id="52" name="Picture 51" descr="Text&#10;&#10;Description automatically generated">
            <a:extLst>
              <a:ext uri="{FF2B5EF4-FFF2-40B4-BE49-F238E27FC236}">
                <a16:creationId xmlns:a16="http://schemas.microsoft.com/office/drawing/2014/main" id="{5833A18F-EEB7-4BBB-96F0-B575C6C8068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6854" y="5617308"/>
            <a:ext cx="3902547" cy="1117460"/>
          </a:xfrm>
          <a:prstGeom prst="rect">
            <a:avLst/>
          </a:prstGeom>
        </p:spPr>
      </p:pic>
      <p:sp>
        <p:nvSpPr>
          <p:cNvPr id="53" name="Google Shape;258;p6">
            <a:extLst>
              <a:ext uri="{FF2B5EF4-FFF2-40B4-BE49-F238E27FC236}">
                <a16:creationId xmlns:a16="http://schemas.microsoft.com/office/drawing/2014/main" id="{19D18D09-1EE8-4FB4-A846-ADEF570C8E2A}"/>
              </a:ext>
            </a:extLst>
          </p:cNvPr>
          <p:cNvSpPr/>
          <p:nvPr/>
        </p:nvSpPr>
        <p:spPr>
          <a:xfrm>
            <a:off x="6671646" y="4794627"/>
            <a:ext cx="3036374" cy="911034"/>
          </a:xfrm>
          <a:prstGeom prst="wedgeRoundRectCallout">
            <a:avLst>
              <a:gd name="adj1" fmla="val 79404"/>
              <a:gd name="adj2" fmla="val -28530"/>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Also hear the liaison between Bo</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sym typeface="Arial"/>
              </a:rPr>
              <a:t>n</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 and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sym typeface="Arial"/>
              </a:rPr>
              <a:t>a</a:t>
            </a:r>
            <a:r>
              <a:rPr kumimoji="0" lang="en-GB" sz="2000" b="0" i="0" u="none" strike="noStrike" kern="0" cap="none" spc="0" normalizeH="0" baseline="0" noProof="0" dirty="0" err="1">
                <a:ln>
                  <a:noFill/>
                </a:ln>
                <a:solidFill>
                  <a:prstClr val="white"/>
                </a:solidFill>
                <a:effectLst/>
                <a:uLnTx/>
                <a:uFillTx/>
                <a:latin typeface="Century Gothic" panose="020B0502020202020204" pitchFamily="34" charset="0"/>
                <a:sym typeface="Arial"/>
              </a:rPr>
              <a:t>nniversaire</a:t>
            </a: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sym typeface="Arial"/>
              </a:rPr>
              <a:t>.</a:t>
            </a:r>
            <a:endParaRPr kumimoji="0" lang="en-GB" sz="2000" b="1" i="0" u="sng" strike="noStrike" kern="0" cap="none" spc="0" normalizeH="0" baseline="0" noProof="0" dirty="0">
              <a:ln>
                <a:noFill/>
              </a:ln>
              <a:solidFill>
                <a:prstClr val="white"/>
              </a:solidFill>
              <a:effectLst/>
              <a:uLnTx/>
              <a:uFillTx/>
              <a:latin typeface="Century Gothic" panose="020B0502020202020204" pitchFamily="34" charset="0"/>
              <a:sym typeface="Arial"/>
            </a:endParaRPr>
          </a:p>
        </p:txBody>
      </p:sp>
      <p:sp>
        <p:nvSpPr>
          <p:cNvPr id="54" name="Google Shape;258;p6">
            <a:extLst>
              <a:ext uri="{FF2B5EF4-FFF2-40B4-BE49-F238E27FC236}">
                <a16:creationId xmlns:a16="http://schemas.microsoft.com/office/drawing/2014/main" id="{B121EFF2-FD90-4C17-AFAB-A7D8E0A0873E}"/>
              </a:ext>
            </a:extLst>
          </p:cNvPr>
          <p:cNvSpPr/>
          <p:nvPr/>
        </p:nvSpPr>
        <p:spPr>
          <a:xfrm>
            <a:off x="6649086" y="5835413"/>
            <a:ext cx="3036374" cy="911034"/>
          </a:xfrm>
          <a:prstGeom prst="wedgeRoundRectCallout">
            <a:avLst>
              <a:gd name="adj1" fmla="val 78448"/>
              <a:gd name="adj2" fmla="val -69952"/>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prstClr val="white"/>
                </a:solidFill>
                <a:effectLst/>
                <a:uLnTx/>
                <a:uFillTx/>
                <a:latin typeface="Century Gothic" panose="020B0502020202020204" pitchFamily="34" charset="0"/>
              </a:rPr>
              <a:t>fête </a:t>
            </a:r>
            <a:r>
              <a:rPr kumimoji="0" lang="en-US" sz="2000" b="0" i="0" u="none" strike="noStrike" kern="0" cap="none" spc="0" normalizeH="0" baseline="0" noProof="0" dirty="0">
                <a:ln>
                  <a:noFill/>
                </a:ln>
                <a:solidFill>
                  <a:prstClr val="white"/>
                </a:solidFill>
                <a:effectLst/>
                <a:uLnTx/>
                <a:uFillTx/>
                <a:latin typeface="Century Gothic" panose="020B0502020202020204" pitchFamily="34" charset="0"/>
              </a:rPr>
              <a:t>means celebration or party.</a:t>
            </a:r>
            <a:endParaRPr kumimoji="0" lang="en-GB" sz="2000" b="1" i="0" u="sng" strike="noStrike" kern="0" cap="none" spc="0" normalizeH="0" baseline="0" noProof="0" dirty="0">
              <a:ln>
                <a:noFill/>
              </a:ln>
              <a:solidFill>
                <a:prstClr val="white"/>
              </a:solidFill>
              <a:effectLst/>
              <a:uLnTx/>
              <a:uFillTx/>
              <a:latin typeface="Century Gothic" panose="020B0502020202020204" pitchFamily="34" charset="0"/>
              <a:sym typeface="Arial"/>
            </a:endParaRPr>
          </a:p>
        </p:txBody>
      </p:sp>
      <p:pic>
        <p:nvPicPr>
          <p:cNvPr id="55" name="Picture 54" descr="Logo, icon&#10;&#10;Description automatically generated">
            <a:extLst>
              <a:ext uri="{FF2B5EF4-FFF2-40B4-BE49-F238E27FC236}">
                <a16:creationId xmlns:a16="http://schemas.microsoft.com/office/drawing/2014/main" id="{948F54EB-A49A-4493-8F3E-A258513775A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43620" y="2617384"/>
            <a:ext cx="1148380" cy="1143195"/>
          </a:xfrm>
          <a:prstGeom prst="rect">
            <a:avLst/>
          </a:prstGeom>
        </p:spPr>
      </p:pic>
    </p:spTree>
    <p:extLst>
      <p:ext uri="{BB962C8B-B14F-4D97-AF65-F5344CB8AC3E}">
        <p14:creationId xmlns:p14="http://schemas.microsoft.com/office/powerpoint/2010/main" val="47053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3"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837" y="492100"/>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1500224" y="614792"/>
            <a:ext cx="7394393" cy="547644"/>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500224" y="629238"/>
            <a:ext cx="771304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chemeClr val="bg1"/>
                </a:solidFill>
                <a:effectLst/>
                <a:uLnTx/>
                <a:uFillTx/>
                <a:latin typeface="Century gothic"/>
                <a:ea typeface="Century Gothic"/>
                <a:sym typeface="Arial"/>
              </a:rPr>
              <a:t>Pose des questions et note les </a:t>
            </a:r>
            <a:r>
              <a:rPr kumimoji="0" lang="en-GB" sz="2800" b="1" i="0" u="none" strike="noStrike" kern="1200" cap="none" spc="-1" normalizeH="0" baseline="0" noProof="0" dirty="0" err="1">
                <a:ln>
                  <a:noFill/>
                </a:ln>
                <a:solidFill>
                  <a:schemeClr val="bg1"/>
                </a:solidFill>
                <a:effectLst/>
                <a:uLnTx/>
                <a:uFillTx/>
                <a:latin typeface="Century gothic"/>
                <a:ea typeface="Century Gothic"/>
                <a:sym typeface="Arial"/>
              </a:rPr>
              <a:t>réponses</a:t>
            </a:r>
            <a:r>
              <a:rPr kumimoji="0" lang="en-GB" sz="2800" b="1" i="0" u="none" strike="noStrike" kern="1200" cap="none" spc="-1" normalizeH="0" baseline="0" noProof="0" dirty="0">
                <a:ln>
                  <a:noFill/>
                </a:ln>
                <a:solidFill>
                  <a:schemeClr val="bg1"/>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pic>
        <p:nvPicPr>
          <p:cNvPr id="20" name="Picture 19">
            <a:extLst>
              <a:ext uri="{FF2B5EF4-FFF2-40B4-BE49-F238E27FC236}">
                <a16:creationId xmlns:a16="http://schemas.microsoft.com/office/drawing/2014/main" id="{130647BD-ED34-4600-8171-78AA651B21EF}"/>
              </a:ext>
            </a:extLst>
          </p:cNvPr>
          <p:cNvPicPr>
            <a:picLocks noChangeAspect="1"/>
          </p:cNvPicPr>
          <p:nvPr/>
        </p:nvPicPr>
        <p:blipFill>
          <a:blip r:embed="rId6"/>
          <a:stretch>
            <a:fillRect/>
          </a:stretch>
        </p:blipFill>
        <p:spPr>
          <a:xfrm rot="1039180">
            <a:off x="39862" y="1431519"/>
            <a:ext cx="2201905" cy="3863011"/>
          </a:xfrm>
          <a:prstGeom prst="rect">
            <a:avLst/>
          </a:prstGeom>
        </p:spPr>
      </p:pic>
      <p:pic>
        <p:nvPicPr>
          <p:cNvPr id="22" name="Picture 21">
            <a:extLst>
              <a:ext uri="{FF2B5EF4-FFF2-40B4-BE49-F238E27FC236}">
                <a16:creationId xmlns:a16="http://schemas.microsoft.com/office/drawing/2014/main" id="{D7C6CB8B-D503-4398-AACF-E3559114D10A}"/>
              </a:ext>
            </a:extLst>
          </p:cNvPr>
          <p:cNvPicPr>
            <a:picLocks noChangeAspect="1"/>
          </p:cNvPicPr>
          <p:nvPr/>
        </p:nvPicPr>
        <p:blipFill>
          <a:blip r:embed="rId7"/>
          <a:stretch>
            <a:fillRect/>
          </a:stretch>
        </p:blipFill>
        <p:spPr>
          <a:xfrm>
            <a:off x="1467237" y="2863102"/>
            <a:ext cx="1931601" cy="3796210"/>
          </a:xfrm>
          <a:prstGeom prst="rect">
            <a:avLst/>
          </a:prstGeom>
        </p:spPr>
      </p:pic>
      <p:sp>
        <p:nvSpPr>
          <p:cNvPr id="23" name="TextBox 22">
            <a:extLst>
              <a:ext uri="{FF2B5EF4-FFF2-40B4-BE49-F238E27FC236}">
                <a16:creationId xmlns:a16="http://schemas.microsoft.com/office/drawing/2014/main" id="{3B2198ED-C7E0-42EE-97D6-CC35089C2DDB}"/>
              </a:ext>
            </a:extLst>
          </p:cNvPr>
          <p:cNvSpPr txBox="1"/>
          <p:nvPr/>
        </p:nvSpPr>
        <p:spPr>
          <a:xfrm>
            <a:off x="1581250" y="2983361"/>
            <a:ext cx="17035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Mon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anniversaire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est</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aout</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6" name="TextBox 25">
            <a:extLst>
              <a:ext uri="{FF2B5EF4-FFF2-40B4-BE49-F238E27FC236}">
                <a16:creationId xmlns:a16="http://schemas.microsoft.com/office/drawing/2014/main" id="{2CA99AD9-A935-4BB8-A925-002BB6E0662A}"/>
              </a:ext>
            </a:extLst>
          </p:cNvPr>
          <p:cNvSpPr txBox="1"/>
          <p:nvPr/>
        </p:nvSpPr>
        <p:spPr>
          <a:xfrm>
            <a:off x="229452" y="2198939"/>
            <a:ext cx="237464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3FF"/>
                </a:solidFill>
                <a:effectLst/>
                <a:uLnTx/>
                <a:uFillTx/>
                <a:latin typeface="Century Gothic"/>
                <a:ea typeface="+mn-ea"/>
                <a:cs typeface="+mn-cs"/>
              </a:rPr>
              <a:t>C’est</a:t>
            </a:r>
            <a:r>
              <a:rPr kumimoji="0" lang="en-GB" sz="2000" b="1" i="0" u="none" strike="noStrike" kern="1200" cap="none" spc="0" normalizeH="0" baseline="0" noProof="0" dirty="0">
                <a:ln>
                  <a:noFill/>
                </a:ln>
                <a:solidFill>
                  <a:srgbClr val="FFF3FF"/>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FFF3FF"/>
                </a:solidFill>
                <a:effectLst/>
                <a:uLnTx/>
                <a:uFillTx/>
                <a:latin typeface="Century Gothic"/>
                <a:ea typeface="+mn-ea"/>
                <a:cs typeface="+mn-cs"/>
              </a:rPr>
              <a:t>quand</a:t>
            </a:r>
            <a:r>
              <a:rPr kumimoji="0" lang="en-GB" sz="2000" b="1" i="0" u="none" strike="noStrike" kern="1200" cap="none" spc="0" normalizeH="0" baseline="0" noProof="0" dirty="0">
                <a:ln>
                  <a:noFill/>
                </a:ln>
                <a:solidFill>
                  <a:srgbClr val="FFF3FF"/>
                </a:solidFill>
                <a:effectLst/>
                <a:uLnTx/>
                <a:uFillTx/>
                <a:latin typeface="Century Gothic"/>
                <a:ea typeface="+mn-ea"/>
                <a:cs typeface="+mn-cs"/>
              </a:rPr>
              <a:t>, ton </a:t>
            </a:r>
            <a:r>
              <a:rPr kumimoji="0" lang="en-GB" sz="2000" b="1" i="0" u="none" strike="noStrike" kern="1200" cap="none" spc="0" normalizeH="0" baseline="0" noProof="0" dirty="0" err="1">
                <a:ln>
                  <a:noFill/>
                </a:ln>
                <a:solidFill>
                  <a:srgbClr val="FFF3FF"/>
                </a:solidFill>
                <a:effectLst/>
                <a:uLnTx/>
                <a:uFillTx/>
                <a:latin typeface="Century Gothic"/>
                <a:ea typeface="+mn-ea"/>
                <a:cs typeface="+mn-cs"/>
              </a:rPr>
              <a:t>anniversaire</a:t>
            </a:r>
            <a:r>
              <a:rPr kumimoji="0" lang="en-GB" sz="2000" b="1" i="0" u="none" strike="noStrike" kern="1200" cap="none" spc="0" normalizeH="0" baseline="0" noProof="0" dirty="0">
                <a:ln>
                  <a:noFill/>
                </a:ln>
                <a:solidFill>
                  <a:srgbClr val="FFF3FF"/>
                </a:solidFill>
                <a:effectLst/>
                <a:uLnTx/>
                <a:uFillTx/>
                <a:latin typeface="Century Gothic"/>
                <a:ea typeface="+mn-ea"/>
                <a:cs typeface="+mn-cs"/>
              </a:rPr>
              <a:t> ?</a:t>
            </a:r>
          </a:p>
        </p:txBody>
      </p:sp>
      <p:pic>
        <p:nvPicPr>
          <p:cNvPr id="5" name="Picture 4" descr="A cartoon of a child&#10;&#10;Description automatically generated with low confidence">
            <a:extLst>
              <a:ext uri="{FF2B5EF4-FFF2-40B4-BE49-F238E27FC236}">
                <a16:creationId xmlns:a16="http://schemas.microsoft.com/office/drawing/2014/main" id="{86BAD38D-BD7D-4308-841D-271A85FC86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0960" y="3963346"/>
            <a:ext cx="1431136" cy="2894654"/>
          </a:xfrm>
          <a:prstGeom prst="rect">
            <a:avLst/>
          </a:prstGeom>
        </p:spPr>
      </p:pic>
      <p:pic>
        <p:nvPicPr>
          <p:cNvPr id="7" name="Picture 6" descr="A child's drawing of a child&#10;&#10;Description automatically generated with low confidence">
            <a:extLst>
              <a:ext uri="{FF2B5EF4-FFF2-40B4-BE49-F238E27FC236}">
                <a16:creationId xmlns:a16="http://schemas.microsoft.com/office/drawing/2014/main" id="{6B8E06E5-26F5-4577-B707-E060254C53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14" y="4596291"/>
            <a:ext cx="1221585" cy="2261708"/>
          </a:xfrm>
          <a:prstGeom prst="rect">
            <a:avLst/>
          </a:prstGeom>
        </p:spPr>
      </p:pic>
      <p:graphicFrame>
        <p:nvGraphicFramePr>
          <p:cNvPr id="30" name="Table 29">
            <a:extLst>
              <a:ext uri="{FF2B5EF4-FFF2-40B4-BE49-F238E27FC236}">
                <a16:creationId xmlns:a16="http://schemas.microsoft.com/office/drawing/2014/main" id="{5A46C752-5480-4230-BE82-3E39B5637FD4}"/>
              </a:ext>
            </a:extLst>
          </p:cNvPr>
          <p:cNvGraphicFramePr>
            <a:graphicFrameLocks noGrp="1"/>
          </p:cNvGraphicFramePr>
          <p:nvPr>
            <p:extLst>
              <p:ext uri="{D42A27DB-BD31-4B8C-83A1-F6EECF244321}">
                <p14:modId xmlns:p14="http://schemas.microsoft.com/office/powerpoint/2010/main" val="903469585"/>
              </p:ext>
            </p:extLst>
          </p:nvPr>
        </p:nvGraphicFramePr>
        <p:xfrm>
          <a:off x="4007987" y="1488328"/>
          <a:ext cx="6716776" cy="4754880"/>
        </p:xfrm>
        <a:graphic>
          <a:graphicData uri="http://schemas.openxmlformats.org/drawingml/2006/table">
            <a:tbl>
              <a:tblPr firstRow="1" bandRow="1"/>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p>
                      <a:endParaRPr lang="en-GB" dirty="0"/>
                    </a:p>
                    <a:p>
                      <a:endParaRPr lang="en-GB" dirty="0"/>
                    </a:p>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janvier</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février</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a:solidFill>
                            <a:srgbClr val="002060"/>
                          </a:solidFill>
                        </a:rPr>
                        <a:t>mars</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avril</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48192653"/>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mai</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juin</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juillet</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aout</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3753933237"/>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septembre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octobre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novembre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décembre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598250938"/>
                  </a:ext>
                </a:extLst>
              </a:tr>
            </a:tbl>
          </a:graphicData>
        </a:graphic>
      </p:graphicFrame>
      <p:sp>
        <p:nvSpPr>
          <p:cNvPr id="31" name="TextBox 30">
            <a:extLst>
              <a:ext uri="{FF2B5EF4-FFF2-40B4-BE49-F238E27FC236}">
                <a16:creationId xmlns:a16="http://schemas.microsoft.com/office/drawing/2014/main" id="{6EE4A40F-5857-46F6-9300-ADB2F8DD4FE4}"/>
              </a:ext>
            </a:extLst>
          </p:cNvPr>
          <p:cNvSpPr txBox="1"/>
          <p:nvPr/>
        </p:nvSpPr>
        <p:spPr>
          <a:xfrm>
            <a:off x="4461357" y="2906825"/>
            <a:ext cx="1215483" cy="369332"/>
          </a:xfrm>
          <a:prstGeom prst="rect">
            <a:avLst/>
          </a:prstGeom>
          <a:noFill/>
        </p:spPr>
        <p:txBody>
          <a:bodyPr wrap="square" rtlCol="0">
            <a:spAutoFit/>
          </a:bodyPr>
          <a:lstStyle/>
          <a:p>
            <a:pPr>
              <a:defRPr/>
            </a:pPr>
            <a:r>
              <a:rPr lang="en-GB" dirty="0">
                <a:solidFill>
                  <a:srgbClr val="002060"/>
                </a:solidFill>
                <a:latin typeface="Cavolini" panose="03000502040302020204" pitchFamily="66" charset="0"/>
                <a:cs typeface="Cavolini" panose="03000502040302020204" pitchFamily="66" charset="0"/>
              </a:rPr>
              <a:t>Tom</a:t>
            </a:r>
          </a:p>
        </p:txBody>
      </p:sp>
      <p:sp>
        <p:nvSpPr>
          <p:cNvPr id="32" name="TextBox 31">
            <a:extLst>
              <a:ext uri="{FF2B5EF4-FFF2-40B4-BE49-F238E27FC236}">
                <a16:creationId xmlns:a16="http://schemas.microsoft.com/office/drawing/2014/main" id="{7A69279E-D4F6-4145-9D23-3480F8F81CC7}"/>
              </a:ext>
            </a:extLst>
          </p:cNvPr>
          <p:cNvSpPr txBox="1"/>
          <p:nvPr/>
        </p:nvSpPr>
        <p:spPr>
          <a:xfrm>
            <a:off x="9240806" y="1600635"/>
            <a:ext cx="1215483" cy="369332"/>
          </a:xfrm>
          <a:prstGeom prst="rect">
            <a:avLst/>
          </a:prstGeom>
          <a:noFill/>
        </p:spPr>
        <p:txBody>
          <a:bodyPr wrap="square" rtlCol="0">
            <a:spAutoFit/>
          </a:bodyPr>
          <a:lstStyle/>
          <a:p>
            <a:pPr algn="ctr">
              <a:defRPr/>
            </a:pPr>
            <a:r>
              <a:rPr lang="en-GB" dirty="0">
                <a:solidFill>
                  <a:srgbClr val="002060"/>
                </a:solidFill>
                <a:latin typeface="Cavolini" panose="03000502040302020204" pitchFamily="66" charset="0"/>
                <a:cs typeface="Cavolini" panose="03000502040302020204" pitchFamily="66" charset="0"/>
              </a:rPr>
              <a:t>Emily</a:t>
            </a:r>
          </a:p>
        </p:txBody>
      </p:sp>
      <p:sp>
        <p:nvSpPr>
          <p:cNvPr id="33" name="Rounded Rectangular Callout 19">
            <a:extLst>
              <a:ext uri="{FF2B5EF4-FFF2-40B4-BE49-F238E27FC236}">
                <a16:creationId xmlns:a16="http://schemas.microsoft.com/office/drawing/2014/main" id="{BD1EE224-2BDA-42F5-8385-52E406568C8C}"/>
              </a:ext>
            </a:extLst>
          </p:cNvPr>
          <p:cNvSpPr/>
          <p:nvPr/>
        </p:nvSpPr>
        <p:spPr>
          <a:xfrm>
            <a:off x="4719334" y="4596291"/>
            <a:ext cx="5556537" cy="1181054"/>
          </a:xfrm>
          <a:prstGeom prst="wedgeRoundRectCallout">
            <a:avLst>
              <a:gd name="adj1" fmla="val 19169"/>
              <a:gd name="adj2" fmla="val -49678"/>
              <a:gd name="adj3" fmla="val 16667"/>
            </a:avLst>
          </a:prstGeom>
          <a:solidFill>
            <a:srgbClr val="002060"/>
          </a:solidFill>
          <a:ln w="28575"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Is it someone’s birthday this month? If so, wish them a happy birthday in French: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Joyeux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anniversaire</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4" name="Google Shape;167;p2">
            <a:extLst>
              <a:ext uri="{FF2B5EF4-FFF2-40B4-BE49-F238E27FC236}">
                <a16:creationId xmlns:a16="http://schemas.microsoft.com/office/drawing/2014/main" id="{26E418CD-8A9B-42A8-9350-0A45F0A21DEE}"/>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TotalTime>
  <Words>2986</Words>
  <Application>Microsoft Office PowerPoint</Application>
  <PresentationFormat>Widescreen</PresentationFormat>
  <Paragraphs>523</Paragraphs>
  <Slides>14</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Arial</vt:lpstr>
      <vt:lpstr>Calibri</vt:lpstr>
      <vt:lpstr>Cavolini</vt:lpstr>
      <vt:lpstr>Century Gothic</vt:lpstr>
      <vt:lpstr>Century Gothic</vt:lpstr>
      <vt:lpstr>Eras Demi ITC</vt:lpstr>
      <vt:lpstr>Modern Love</vt:lpstr>
      <vt:lpstr>Symbol</vt:lpstr>
      <vt:lpstr>Wingdings</vt:lpstr>
      <vt:lpstr>1_Office Theme</vt:lpstr>
      <vt:lpstr>2_Office Theme</vt:lpstr>
      <vt:lpstr>4_Office Theme</vt:lpstr>
      <vt:lpstr>Describing things and people </vt:lpstr>
      <vt:lpstr> [qu]</vt:lpstr>
      <vt:lpstr> [qu]</vt:lpstr>
      <vt:lpstr>Follow up 1: </vt:lpstr>
      <vt:lpstr>Follow up 2:</vt:lpstr>
      <vt:lpstr>Follow up 3a:</vt:lpstr>
      <vt:lpstr>Follow up 3b: </vt:lpstr>
      <vt:lpstr>parler</vt:lpstr>
      <vt:lpstr>Follow up 4:</vt:lpstr>
      <vt:lpstr>Follow up 5: </vt:lpstr>
      <vt:lpstr>Follow up 5: </vt:lpstr>
      <vt:lpstr>Handout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54</cp:revision>
  <dcterms:created xsi:type="dcterms:W3CDTF">2021-06-12T06:20:35Z</dcterms:created>
  <dcterms:modified xsi:type="dcterms:W3CDTF">2023-05-05T04:44:02Z</dcterms:modified>
</cp:coreProperties>
</file>