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375" r:id="rId3"/>
    <p:sldId id="923" r:id="rId4"/>
    <p:sldId id="987" r:id="rId5"/>
    <p:sldId id="988" r:id="rId6"/>
    <p:sldId id="989" r:id="rId7"/>
    <p:sldId id="490" r:id="rId8"/>
    <p:sldId id="281" r:id="rId9"/>
    <p:sldId id="708" r:id="rId10"/>
    <p:sldId id="990" r:id="rId11"/>
    <p:sldId id="991" r:id="rId12"/>
    <p:sldId id="50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FF"/>
    <a:srgbClr val="FF0066"/>
    <a:srgbClr val="786EB1"/>
    <a:srgbClr val="CCCCFF"/>
    <a:srgbClr val="439FB7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7AFA88-4058-45AC-9487-EDB0814833B6}" v="3" dt="2023-04-28T14:02:24.0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47858" autoAdjust="0"/>
  </p:normalViewPr>
  <p:slideViewPr>
    <p:cSldViewPr snapToGrid="0">
      <p:cViewPr varScale="1">
        <p:scale>
          <a:sx n="37" d="100"/>
          <a:sy n="37" d="100"/>
        </p:scale>
        <p:origin x="1877" y="1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047AFA88-4058-45AC-9487-EDB0814833B6}"/>
    <pc:docChg chg="addSld delSld modSld delMainMaster">
      <pc:chgData name="Tom Dawes" userId="fe899cd594ff6f3a" providerId="LiveId" clId="{047AFA88-4058-45AC-9487-EDB0814833B6}" dt="2023-04-28T14:02:24.076" v="3"/>
      <pc:docMkLst>
        <pc:docMk/>
      </pc:docMkLst>
      <pc:sldChg chg="add del">
        <pc:chgData name="Tom Dawes" userId="fe899cd594ff6f3a" providerId="LiveId" clId="{047AFA88-4058-45AC-9487-EDB0814833B6}" dt="2023-04-28T14:01:50.377" v="1"/>
        <pc:sldMkLst>
          <pc:docMk/>
          <pc:sldMk cId="0" sldId="281"/>
        </pc:sldMkLst>
      </pc:sldChg>
      <pc:sldChg chg="add del">
        <pc:chgData name="Tom Dawes" userId="fe899cd594ff6f3a" providerId="LiveId" clId="{047AFA88-4058-45AC-9487-EDB0814833B6}" dt="2023-04-28T14:01:50.377" v="1"/>
        <pc:sldMkLst>
          <pc:docMk/>
          <pc:sldMk cId="794777129" sldId="293"/>
        </pc:sldMkLst>
      </pc:sldChg>
      <pc:sldChg chg="del">
        <pc:chgData name="Tom Dawes" userId="fe899cd594ff6f3a" providerId="LiveId" clId="{047AFA88-4058-45AC-9487-EDB0814833B6}" dt="2023-04-28T14:01:48.024" v="0" actId="47"/>
        <pc:sldMkLst>
          <pc:docMk/>
          <pc:sldMk cId="3873820891" sldId="375"/>
        </pc:sldMkLst>
      </pc:sldChg>
      <pc:sldChg chg="add del modAnim">
        <pc:chgData name="Tom Dawes" userId="fe899cd594ff6f3a" providerId="LiveId" clId="{047AFA88-4058-45AC-9487-EDB0814833B6}" dt="2023-04-28T14:02:09.920" v="2"/>
        <pc:sldMkLst>
          <pc:docMk/>
          <pc:sldMk cId="4047947952" sldId="490"/>
        </pc:sldMkLst>
      </pc:sldChg>
      <pc:sldChg chg="add del">
        <pc:chgData name="Tom Dawes" userId="fe899cd594ff6f3a" providerId="LiveId" clId="{047AFA88-4058-45AC-9487-EDB0814833B6}" dt="2023-04-28T14:01:50.377" v="1"/>
        <pc:sldMkLst>
          <pc:docMk/>
          <pc:sldMk cId="1284465643" sldId="510"/>
        </pc:sldMkLst>
      </pc:sldChg>
      <pc:sldChg chg="add del modAnim">
        <pc:chgData name="Tom Dawes" userId="fe899cd594ff6f3a" providerId="LiveId" clId="{047AFA88-4058-45AC-9487-EDB0814833B6}" dt="2023-04-28T14:02:24.076" v="3"/>
        <pc:sldMkLst>
          <pc:docMk/>
          <pc:sldMk cId="475173880" sldId="708"/>
        </pc:sldMkLst>
      </pc:sldChg>
      <pc:sldChg chg="del">
        <pc:chgData name="Tom Dawes" userId="fe899cd594ff6f3a" providerId="LiveId" clId="{047AFA88-4058-45AC-9487-EDB0814833B6}" dt="2023-04-28T14:01:48.024" v="0" actId="47"/>
        <pc:sldMkLst>
          <pc:docMk/>
          <pc:sldMk cId="1734303967" sldId="923"/>
        </pc:sldMkLst>
      </pc:sldChg>
      <pc:sldChg chg="add del">
        <pc:chgData name="Tom Dawes" userId="fe899cd594ff6f3a" providerId="LiveId" clId="{047AFA88-4058-45AC-9487-EDB0814833B6}" dt="2023-04-28T14:01:50.377" v="1"/>
        <pc:sldMkLst>
          <pc:docMk/>
          <pc:sldMk cId="1465230309" sldId="924"/>
        </pc:sldMkLst>
      </pc:sldChg>
      <pc:sldChg chg="add del">
        <pc:chgData name="Tom Dawes" userId="fe899cd594ff6f3a" providerId="LiveId" clId="{047AFA88-4058-45AC-9487-EDB0814833B6}" dt="2023-04-28T14:01:50.377" v="1"/>
        <pc:sldMkLst>
          <pc:docMk/>
          <pc:sldMk cId="1437753344" sldId="938"/>
        </pc:sldMkLst>
      </pc:sldChg>
      <pc:sldChg chg="add">
        <pc:chgData name="Tom Dawes" userId="fe899cd594ff6f3a" providerId="LiveId" clId="{047AFA88-4058-45AC-9487-EDB0814833B6}" dt="2023-04-28T14:01:50.377" v="1"/>
        <pc:sldMkLst>
          <pc:docMk/>
          <pc:sldMk cId="875573807" sldId="947"/>
        </pc:sldMkLst>
      </pc:sldChg>
      <pc:sldChg chg="add">
        <pc:chgData name="Tom Dawes" userId="fe899cd594ff6f3a" providerId="LiveId" clId="{047AFA88-4058-45AC-9487-EDB0814833B6}" dt="2023-04-28T14:01:50.377" v="1"/>
        <pc:sldMkLst>
          <pc:docMk/>
          <pc:sldMk cId="525078077" sldId="948"/>
        </pc:sldMkLst>
      </pc:sldChg>
      <pc:sldChg chg="add del">
        <pc:chgData name="Tom Dawes" userId="fe899cd594ff6f3a" providerId="LiveId" clId="{047AFA88-4058-45AC-9487-EDB0814833B6}" dt="2023-04-28T14:01:50.377" v="1"/>
        <pc:sldMkLst>
          <pc:docMk/>
          <pc:sldMk cId="3113289331" sldId="986"/>
        </pc:sldMkLst>
      </pc:sldChg>
      <pc:sldMasterChg chg="del delSldLayout">
        <pc:chgData name="Tom Dawes" userId="fe899cd594ff6f3a" providerId="LiveId" clId="{047AFA88-4058-45AC-9487-EDB0814833B6}" dt="2023-04-28T14:01:48.024" v="0" actId="47"/>
        <pc:sldMasterMkLst>
          <pc:docMk/>
          <pc:sldMasterMk cId="2140440610" sldId="2147483683"/>
        </pc:sldMasterMkLst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2136495724" sldId="2147483684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2753148183" sldId="2147483685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1075035919" sldId="2147483686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904908989" sldId="2147483687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3974237014" sldId="2147483688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3987775319" sldId="2147483689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3175094463" sldId="2147483690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3106797120" sldId="2147483691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2923387070" sldId="2147483692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763836794" sldId="2147483693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150479931" sldId="2147483694"/>
          </pc:sldLayoutMkLst>
        </pc:sldLayoutChg>
        <pc:sldLayoutChg chg="del">
          <pc:chgData name="Tom Dawes" userId="fe899cd594ff6f3a" providerId="LiveId" clId="{047AFA88-4058-45AC-9487-EDB0814833B6}" dt="2023-04-28T14:01:48.024" v="0" actId="47"/>
          <pc:sldLayoutMkLst>
            <pc:docMk/>
            <pc:sldMasterMk cId="2140440610" sldId="2147483683"/>
            <pc:sldLayoutMk cId="4251517613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[-ien] chien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[1744]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ancien [392] bientôt [1208]  combien? [800] bien [47]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chose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[125]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actif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[1219]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massif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[1760]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préféré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[597]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propre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[237]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[2906]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sportif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[2670] idéal [1429]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magazine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[2033]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porte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[696]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blanche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noir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nouns: carte [955]  chaise [3419] chambre [633] affiche [2886] lit [1837] un bureau [273]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émission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radio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[1526]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tante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[3891]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télévision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[1179]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fr-FR" sz="12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</a:t>
            </a:r>
            <a:r>
              <a:rPr lang="fr-FR" sz="12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2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dirty="0"/>
              <a:t>to practise understanding possessive adjective </a:t>
            </a:r>
            <a:r>
              <a:rPr lang="en-GB" dirty="0" err="1"/>
              <a:t>mon</a:t>
            </a:r>
            <a:r>
              <a:rPr lang="en-GB" dirty="0"/>
              <a:t>/ma and ton/ta</a:t>
            </a:r>
            <a:r>
              <a:rPr lang="x-none" dirty="0"/>
              <a:t>.</a:t>
            </a:r>
            <a:r>
              <a:rPr lang="en-GB" dirty="0"/>
              <a:t> Attention</a:t>
            </a:r>
            <a:r>
              <a:rPr lang="en-GB" baseline="0" dirty="0"/>
              <a:t> to the meaning of the </a:t>
            </a:r>
            <a:r>
              <a:rPr lang="en-GB" dirty="0"/>
              <a:t>vocabulary is also needed to complete the second and</a:t>
            </a:r>
            <a:r>
              <a:rPr lang="en-GB" baseline="0" dirty="0"/>
              <a:t> third columns. </a:t>
            </a:r>
            <a:endParaRPr lang="x-none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Do the example with pupils to model the first part of the task. Read the sentence and work out if it refers to ’Adèle’(my) or </a:t>
            </a:r>
            <a:r>
              <a:rPr lang="en-US" b="0" dirty="0" err="1"/>
              <a:t>Clémentine</a:t>
            </a:r>
            <a:r>
              <a:rPr lang="en-US" b="0" dirty="0"/>
              <a:t> (your). 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do items 1-7.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answers ‘Adèle’ or ‘</a:t>
            </a:r>
            <a:r>
              <a:rPr lang="en-US" b="0" dirty="0" err="1"/>
              <a:t>Clémentine</a:t>
            </a:r>
            <a:r>
              <a:rPr lang="en-US" b="0" dirty="0"/>
              <a:t>’ and clicks to reveal.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complete the remaining two columns with the object and the description of it (adjective). 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 one by one.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778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saying what their favourite word is using the new adjective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preféré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’; to practise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Model the task with pupils, using the sequence provided.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Pupils keep talking until they have used all the words.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Provide support as needed for the class or individuals.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If needed, the pronunciation of each word can be heard by clicking on the word.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recap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="0" dirty="0"/>
              <a:t>sound first, on its own. Pupils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</a:t>
            </a:r>
            <a:r>
              <a:rPr lang="en-GB" b="0" baseline="0" dirty="0"/>
              <a:t>to </a:t>
            </a:r>
            <a:r>
              <a:rPr lang="en-GB" b="0" dirty="0"/>
              <a:t>give a thumbs up sign</a:t>
            </a:r>
            <a:r>
              <a:rPr lang="en-GB" b="1" dirty="0"/>
              <a:t>.</a:t>
            </a:r>
            <a:br>
              <a:rPr lang="en-GB" baseline="0" dirty="0"/>
            </a:br>
            <a:r>
              <a:rPr lang="en-GB" baseline="0" dirty="0"/>
              <a:t>4. Roll back the animations and work through 1-3 again, but this time, dropping your voice completely to listen carefully to the pupils saying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/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baseline="0" dirty="0"/>
              <a:t>and, if using, doing the gesture.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bien </a:t>
            </a:r>
            <a:r>
              <a:rPr lang="en-GB" b="0" dirty="0"/>
              <a:t>[47]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revisit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ien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bien</a:t>
            </a:r>
            <a:r>
              <a:rPr lang="en-GB" baseline="0" dirty="0"/>
              <a:t>’ (with gesture, if using).</a:t>
            </a:r>
            <a:br>
              <a:rPr lang="en-GB" baseline="0" dirty="0"/>
            </a:br>
            <a:r>
              <a:rPr lang="en-GB" baseline="0" dirty="0"/>
              <a:t>2. 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aseline="0" dirty="0"/>
              <a:t>The cluster words have been chosen for their high-frequency, from a range of word classes, with the SSC (where possible) positioned within a variety of syllables within the words (e.g. initial, 2</a:t>
            </a:r>
            <a:r>
              <a:rPr lang="en-GB" baseline="30000" dirty="0"/>
              <a:t>nd</a:t>
            </a:r>
            <a:r>
              <a:rPr lang="en-GB" baseline="0" dirty="0"/>
              <a:t>, final etc.). Additionally, we have tried to use words that build cumulatively </a:t>
            </a:r>
            <a:br>
              <a:rPr lang="en-GB" baseline="0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="1" baseline="0" dirty="0" err="1"/>
              <a:t>ancien</a:t>
            </a:r>
            <a:r>
              <a:rPr lang="en-GB" baseline="0" dirty="0"/>
              <a:t> [392] </a:t>
            </a:r>
            <a:r>
              <a:rPr lang="en-GB" b="1" baseline="0" dirty="0"/>
              <a:t>bien </a:t>
            </a:r>
            <a:r>
              <a:rPr lang="en-GB" baseline="0" dirty="0"/>
              <a:t>[47] </a:t>
            </a:r>
            <a:r>
              <a:rPr lang="en-GB" b="1" baseline="0" dirty="0" err="1"/>
              <a:t>bientôt</a:t>
            </a:r>
            <a:r>
              <a:rPr lang="en-GB" baseline="0" dirty="0"/>
              <a:t> [1208] </a:t>
            </a:r>
            <a:r>
              <a:rPr lang="en-GB" b="1" baseline="0" dirty="0" err="1"/>
              <a:t>chien</a:t>
            </a:r>
            <a:r>
              <a:rPr lang="en-GB" baseline="0" dirty="0"/>
              <a:t> [1744] </a:t>
            </a:r>
            <a:r>
              <a:rPr lang="en-GB" b="1" baseline="0" dirty="0" err="1"/>
              <a:t>combien</a:t>
            </a:r>
            <a:r>
              <a:rPr lang="en-GB" b="1" baseline="0" dirty="0"/>
              <a:t>?</a:t>
            </a:r>
            <a:r>
              <a:rPr lang="en-GB" baseline="0" dirty="0"/>
              <a:t> [800]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19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</a:t>
            </a:r>
            <a:r>
              <a:rPr lang="en-GB" sz="12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ien</a:t>
            </a:r>
            <a:r>
              <a:rPr lang="en-GB" b="1" baseline="0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listen to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Pupils match the nationality word to the country, writing the letter.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Click to correct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Pupils pronounce the nationality words again.  Teachers can elicit by saying, e.g., ‘Comment </a:t>
            </a:r>
            <a:r>
              <a:rPr lang="en-GB" baseline="0" dirty="0" err="1"/>
              <a:t>dit</a:t>
            </a:r>
            <a:r>
              <a:rPr lang="en-GB" baseline="0" dirty="0"/>
              <a:t>-on ‘Tunisian’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français</a:t>
            </a:r>
            <a:r>
              <a:rPr lang="en-GB" baseline="0" dirty="0"/>
              <a:t> ?’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Click to move to the next slide.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</a:t>
            </a:r>
            <a:r>
              <a:rPr lang="en-GB" baseline="0" dirty="0"/>
              <a:t>:</a:t>
            </a:r>
            <a:br>
              <a:rPr lang="en-GB" baseline="0" dirty="0"/>
            </a:br>
            <a:r>
              <a:rPr lang="en-GB" baseline="0" dirty="0" err="1"/>
              <a:t>tunisien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nigérien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canadien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algérien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haïtien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marocain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aseline="0" dirty="0" err="1"/>
              <a:t>algérien</a:t>
            </a:r>
            <a:r>
              <a:rPr lang="en-GB" baseline="0" dirty="0"/>
              <a:t> [4163] </a:t>
            </a:r>
            <a:r>
              <a:rPr lang="en-GB" baseline="0" dirty="0" err="1"/>
              <a:t>canadien</a:t>
            </a:r>
            <a:r>
              <a:rPr lang="en-GB" baseline="0" dirty="0"/>
              <a:t> [611]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haïtien</a:t>
            </a:r>
            <a:r>
              <a:rPr lang="en-GB" sz="1200" b="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 marocain [3469] </a:t>
            </a:r>
            <a:r>
              <a:rPr lang="en-GB" baseline="0" dirty="0" err="1"/>
              <a:t>nigérien</a:t>
            </a:r>
            <a:r>
              <a:rPr lang="en-GB" baseline="0" dirty="0"/>
              <a:t> [&gt;5000] </a:t>
            </a:r>
            <a:r>
              <a:rPr lang="en-GB" baseline="0" dirty="0" err="1"/>
              <a:t>tunisien</a:t>
            </a:r>
            <a:r>
              <a:rPr lang="en-GB" baseline="0" dirty="0"/>
              <a:t> [&gt;5000] </a:t>
            </a:r>
            <a:br>
              <a:rPr lang="en-GB" baseline="0" dirty="0"/>
            </a:br>
            <a:r>
              <a:rPr lang="en-GB" baseline="0" dirty="0"/>
              <a:t>Note: countries are not included in the source frequency dictionary.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481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pupils to the concept of ‘la Francophonie’.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each new piece of information.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Read the text aloud, so pupils can follow.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11 French overseas territories are: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French Guiana, Guadeloupe, Martinique, Mayotte, Réunion, French Polynesia, Saint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Barthélemy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, Saint Martin, Saint Pierre and Miquelon, Wallis and Futuna, New Caledonia.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1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Information 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 https://www.berlitz.com/blog/french-speaking-countries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words and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word. Elicit French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Continue until the final word (trop) has been introduced.</a:t>
            </a:r>
            <a:br>
              <a:rPr lang="en-GB" b="0" dirty="0"/>
            </a:br>
            <a:r>
              <a:rPr lang="en-GB" b="0" dirty="0"/>
              <a:t>3. Elicit choral pronunciation of all words again, clicking to provide an emphasis animation. 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adjective agreement introduce a new pattern - -if </a:t>
            </a:r>
            <a:r>
              <a:rPr lang="en-GB" b="0" dirty="0">
                <a:sym typeface="Wingdings" panose="05000000000000000000" pitchFamily="2" charset="2"/>
              </a:rPr>
              <a:t> -</a:t>
            </a:r>
            <a:r>
              <a:rPr lang="en-GB" b="0" dirty="0" err="1">
                <a:sym typeface="Wingdings" panose="05000000000000000000" pitchFamily="2" charset="2"/>
              </a:rPr>
              <a:t>ive</a:t>
            </a:r>
            <a:r>
              <a:rPr lang="en-GB" b="0" dirty="0">
                <a:sym typeface="Wingdings" panose="05000000000000000000" pitchFamily="2" charset="2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masculine and feminine adjectives and their connection to previously taught nouns.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look at the first adjective and decide which picture is referred to, A or B.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correct the first item and clarify any misunderstandings.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Complete items 2-8.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correct.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instruction to decide which is the correct word for ‘it’.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the answers, elicit the English and ensure that pupils are clear that ‘il’ = he, it and ‘</a:t>
            </a:r>
            <a:r>
              <a:rPr lang="en-GB" sz="1200" b="0" strike="noStrike" spc="-1" dirty="0" err="1">
                <a:latin typeface="Arial"/>
              </a:rPr>
              <a:t>elle</a:t>
            </a:r>
            <a:r>
              <a:rPr lang="en-GB" sz="1200" b="0" strike="noStrike" spc="-1" dirty="0">
                <a:latin typeface="Arial"/>
              </a:rPr>
              <a:t>’ = both she and it.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1. Il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massif.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2. Elle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importante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3. Il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idéal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4. Elle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sportive.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5. Il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actif</a:t>
            </a:r>
            <a:r>
              <a:rPr lang="en-GB" sz="1200" b="0" strike="noStrike" spc="-1" dirty="0">
                <a:latin typeface="Arial"/>
              </a:rPr>
              <a:t>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6. Il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sale.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recap singular possessive adjectives ‘my’ and ‘your’ and the rule for using ‘mon, ton’ and adding –e to make some feminine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gif"/><Relationship Id="rId5" Type="http://schemas.openxmlformats.org/officeDocument/2006/relationships/image" Target="../media/image11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24.png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11.svg"/><Relationship Id="rId15" Type="http://schemas.openxmlformats.org/officeDocument/2006/relationships/image" Target="../media/image13.png"/><Relationship Id="rId10" Type="http://schemas.openxmlformats.org/officeDocument/2006/relationships/audio" Target="../media/audio5.wav"/><Relationship Id="rId19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7.wav"/><Relationship Id="rId18" Type="http://schemas.openxmlformats.org/officeDocument/2006/relationships/image" Target="../media/image32.svg"/><Relationship Id="rId26" Type="http://schemas.openxmlformats.org/officeDocument/2006/relationships/image" Target="../media/image40.gif"/><Relationship Id="rId3" Type="http://schemas.openxmlformats.org/officeDocument/2006/relationships/audio" Target="../media/audio10.wav"/><Relationship Id="rId21" Type="http://schemas.openxmlformats.org/officeDocument/2006/relationships/image" Target="../media/image35.png"/><Relationship Id="rId7" Type="http://schemas.openxmlformats.org/officeDocument/2006/relationships/audio" Target="../media/audio13.wav"/><Relationship Id="rId12" Type="http://schemas.openxmlformats.org/officeDocument/2006/relationships/audio" Target="../media/audio16.wav"/><Relationship Id="rId17" Type="http://schemas.openxmlformats.org/officeDocument/2006/relationships/image" Target="../media/image31.png"/><Relationship Id="rId25" Type="http://schemas.openxmlformats.org/officeDocument/2006/relationships/image" Target="../media/image39.gif"/><Relationship Id="rId33" Type="http://schemas.openxmlformats.org/officeDocument/2006/relationships/image" Target="../media/image4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11" Type="http://schemas.openxmlformats.org/officeDocument/2006/relationships/audio" Target="../media/audio15.wav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5" Type="http://schemas.openxmlformats.org/officeDocument/2006/relationships/audio" Target="../media/audio11.wav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11.svg"/><Relationship Id="rId19" Type="http://schemas.openxmlformats.org/officeDocument/2006/relationships/image" Target="../media/image33.png"/><Relationship Id="rId31" Type="http://schemas.openxmlformats.org/officeDocument/2006/relationships/image" Target="../media/image45.svg"/><Relationship Id="rId4" Type="http://schemas.openxmlformats.org/officeDocument/2006/relationships/image" Target="../media/image28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Relationship Id="rId22" Type="http://schemas.openxmlformats.org/officeDocument/2006/relationships/image" Target="../media/image36.jp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8" Type="http://schemas.openxmlformats.org/officeDocument/2006/relationships/audio" Target="../media/audio1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31.png"/><Relationship Id="rId1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50.png"/><Relationship Id="rId12" Type="http://schemas.openxmlformats.org/officeDocument/2006/relationships/image" Target="../media/image30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svg"/><Relationship Id="rId11" Type="http://schemas.openxmlformats.org/officeDocument/2006/relationships/image" Target="../media/image29.png"/><Relationship Id="rId5" Type="http://schemas.openxmlformats.org/officeDocument/2006/relationships/image" Target="../media/image48.png"/><Relationship Id="rId15" Type="http://schemas.openxmlformats.org/officeDocument/2006/relationships/image" Target="../media/image33.png"/><Relationship Id="rId10" Type="http://schemas.openxmlformats.org/officeDocument/2006/relationships/image" Target="../media/image53.png"/><Relationship Id="rId19" Type="http://schemas.openxmlformats.org/officeDocument/2006/relationships/image" Target="../media/image54.gif"/><Relationship Id="rId4" Type="http://schemas.openxmlformats.org/officeDocument/2006/relationships/image" Target="../media/image27.png"/><Relationship Id="rId9" Type="http://schemas.openxmlformats.org/officeDocument/2006/relationships/image" Target="../media/image52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-492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22770" y="5600134"/>
            <a:ext cx="4511040" cy="18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ma chose préférée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adjectives –if, -ive</a:t>
            </a:r>
            <a:endParaRPr lang="en-GB" sz="2400" spc="-1" dirty="0">
              <a:solidFill>
                <a:srgbClr val="E7E6E6">
                  <a:lumMod val="25000"/>
                </a:srgbClr>
              </a:solidFill>
              <a:latin typeface="Century Gothic" panose="020B0502020202020204" pitchFamily="34" charset="0"/>
              <a:ea typeface="Century Gothic"/>
              <a:sym typeface="Arial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SSC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ien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]</a:t>
            </a:r>
            <a:endParaRPr kumimoji="0" lang="fr-FR" sz="24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6354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things and people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096A619-8D8F-402A-B096-47775C8F94ED}"/>
              </a:ext>
            </a:extLst>
          </p:cNvPr>
          <p:cNvGrpSpPr/>
          <p:nvPr/>
        </p:nvGrpSpPr>
        <p:grpSpPr>
          <a:xfrm>
            <a:off x="763461" y="1808215"/>
            <a:ext cx="2800259" cy="2735925"/>
            <a:chOff x="13106896" y="1574673"/>
            <a:chExt cx="2350322" cy="2286900"/>
          </a:xfrm>
        </p:grpSpPr>
        <p:pic>
          <p:nvPicPr>
            <p:cNvPr id="8" name="Picture 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59AE6148-5085-4F35-8F29-12F3DCB8B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222705DD-A3FE-4028-B6D6-B0A95BC2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11" name="Picture 1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CAE59A6-4B1E-4B8D-A888-57C589DC1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13" name="Picture 1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BF359D9A-4EEC-4B8F-947B-E0875EEB7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14" name="Picture 13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14603774-BD7E-4E84-94F6-78A5DF239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15" name="Picture 14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BD7A2D6A-D0B4-4439-A8C6-71EA320D6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67905"/>
              <a:ext cx="532581" cy="530362"/>
            </a:xfrm>
            <a:prstGeom prst="rect">
              <a:avLst/>
            </a:prstGeom>
          </p:spPr>
        </p:pic>
        <p:pic>
          <p:nvPicPr>
            <p:cNvPr id="16" name="Picture 15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B1C245C8-1201-4D03-90B0-6A2EAE5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331211"/>
              <a:ext cx="532581" cy="530362"/>
            </a:xfrm>
            <a:prstGeom prst="rect">
              <a:avLst/>
            </a:prstGeom>
          </p:spPr>
        </p:pic>
        <p:pic>
          <p:nvPicPr>
            <p:cNvPr id="17" name="Picture 1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CBF34B08-9977-4F69-A60F-FE453887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18" name="Picture 1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B292B77-DAA2-403C-BB2E-99C4A0687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3397247-D6E1-4EAB-9104-1FE014902070}"/>
              </a:ext>
            </a:extLst>
          </p:cNvPr>
          <p:cNvSpPr txBox="1"/>
          <p:nvPr/>
        </p:nvSpPr>
        <p:spPr>
          <a:xfrm>
            <a:off x="1979892" y="71696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favourite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E12F4C-19CB-4A2B-86FE-15679ED56861}"/>
              </a:ext>
            </a:extLst>
          </p:cNvPr>
          <p:cNvSpPr txBox="1"/>
          <p:nvPr/>
        </p:nvSpPr>
        <p:spPr>
          <a:xfrm rot="5218553">
            <a:off x="2521707" y="260920"/>
            <a:ext cx="35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71" name="Table 6">
            <a:extLst>
              <a:ext uri="{FF2B5EF4-FFF2-40B4-BE49-F238E27FC236}">
                <a16:creationId xmlns:a16="http://schemas.microsoft.com/office/drawing/2014/main" id="{871F016A-2F6D-4FF2-8C4A-F3440B081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020870"/>
              </p:ext>
            </p:extLst>
          </p:nvPr>
        </p:nvGraphicFramePr>
        <p:xfrm>
          <a:off x="171675" y="1777769"/>
          <a:ext cx="11867092" cy="4966599"/>
        </p:xfrm>
        <a:graphic>
          <a:graphicData uri="http://schemas.openxmlformats.org/drawingml/2006/table">
            <a:tbl>
              <a:tblPr firstRow="1" bandRow="1"/>
              <a:tblGrid>
                <a:gridCol w="82994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4564298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200770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166731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298419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Adèle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my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Clém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Quoi 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4937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 chat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sale.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 dirty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810812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 radio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radio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83343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 affiche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préférée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massive.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favourite poster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massive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 livre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English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fun/funny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 chambre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propre.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room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 grand-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sportive.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grandma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émission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préférée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intéressante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favourite programme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interesting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sp>
        <p:nvSpPr>
          <p:cNvPr id="85" name="Rectangle 84">
            <a:extLst>
              <a:ext uri="{FF2B5EF4-FFF2-40B4-BE49-F238E27FC236}">
                <a16:creationId xmlns:a16="http://schemas.microsoft.com/office/drawing/2014/main" id="{F3B51210-8E3D-4580-B43E-83B46147CBC2}"/>
              </a:ext>
            </a:extLst>
          </p:cNvPr>
          <p:cNvSpPr/>
          <p:nvPr/>
        </p:nvSpPr>
        <p:spPr>
          <a:xfrm>
            <a:off x="343207" y="2530696"/>
            <a:ext cx="421308" cy="399075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F1429F8-7E25-4645-B5BB-EC7D8AFD49ED}"/>
              </a:ext>
            </a:extLst>
          </p:cNvPr>
          <p:cNvSpPr/>
          <p:nvPr/>
        </p:nvSpPr>
        <p:spPr>
          <a:xfrm>
            <a:off x="343207" y="3051221"/>
            <a:ext cx="421308" cy="358093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9C31818-098C-4B53-9E31-2FC54A937554}"/>
              </a:ext>
            </a:extLst>
          </p:cNvPr>
          <p:cNvSpPr/>
          <p:nvPr/>
        </p:nvSpPr>
        <p:spPr>
          <a:xfrm>
            <a:off x="343207" y="3568125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8F53818-2A6A-4318-B736-2C6A87A7EBE2}"/>
              </a:ext>
            </a:extLst>
          </p:cNvPr>
          <p:cNvSpPr/>
          <p:nvPr/>
        </p:nvSpPr>
        <p:spPr>
          <a:xfrm>
            <a:off x="343207" y="4078842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DCC5412-1C60-461E-9BD9-3311197BE6FA}"/>
              </a:ext>
            </a:extLst>
          </p:cNvPr>
          <p:cNvSpPr/>
          <p:nvPr/>
        </p:nvSpPr>
        <p:spPr>
          <a:xfrm>
            <a:off x="343207" y="4566429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19EA99A-59D9-4D8B-BBA9-53A0003832E8}"/>
              </a:ext>
            </a:extLst>
          </p:cNvPr>
          <p:cNvSpPr/>
          <p:nvPr/>
        </p:nvSpPr>
        <p:spPr>
          <a:xfrm>
            <a:off x="343207" y="5071900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FC54817-405A-4EB3-A315-99501FE7A208}"/>
              </a:ext>
            </a:extLst>
          </p:cNvPr>
          <p:cNvSpPr/>
          <p:nvPr/>
        </p:nvSpPr>
        <p:spPr>
          <a:xfrm>
            <a:off x="343207" y="5595456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DAE79A6-B695-4D01-B21E-8987F9B6176E}"/>
              </a:ext>
            </a:extLst>
          </p:cNvPr>
          <p:cNvSpPr/>
          <p:nvPr/>
        </p:nvSpPr>
        <p:spPr>
          <a:xfrm>
            <a:off x="5781112" y="2569877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E2ADCBF-1FBD-42ED-B7DD-FB9843BC3A2C}"/>
              </a:ext>
            </a:extLst>
          </p:cNvPr>
          <p:cNvSpPr/>
          <p:nvPr/>
        </p:nvSpPr>
        <p:spPr>
          <a:xfrm>
            <a:off x="5824476" y="3039110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115BD435-AA9C-4D6A-B094-657883F6DF38}"/>
              </a:ext>
            </a:extLst>
          </p:cNvPr>
          <p:cNvSpPr/>
          <p:nvPr/>
        </p:nvSpPr>
        <p:spPr>
          <a:xfrm>
            <a:off x="5781112" y="3565150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9D137534-09D1-4E9D-A85B-EA9489CF1C4C}"/>
              </a:ext>
            </a:extLst>
          </p:cNvPr>
          <p:cNvSpPr/>
          <p:nvPr/>
        </p:nvSpPr>
        <p:spPr>
          <a:xfrm>
            <a:off x="5824476" y="4086795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ED9148EC-8175-40FE-9417-881118FB6B72}"/>
              </a:ext>
            </a:extLst>
          </p:cNvPr>
          <p:cNvSpPr/>
          <p:nvPr/>
        </p:nvSpPr>
        <p:spPr>
          <a:xfrm>
            <a:off x="5824476" y="4583053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BCAA0E94-717C-471C-8FFD-C85CFEBFB150}"/>
              </a:ext>
            </a:extLst>
          </p:cNvPr>
          <p:cNvSpPr/>
          <p:nvPr/>
        </p:nvSpPr>
        <p:spPr>
          <a:xfrm>
            <a:off x="5824476" y="5088985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EA13C2A0-3DCA-4CE0-BACA-478E04525132}"/>
              </a:ext>
            </a:extLst>
          </p:cNvPr>
          <p:cNvSpPr/>
          <p:nvPr/>
        </p:nvSpPr>
        <p:spPr>
          <a:xfrm>
            <a:off x="5781112" y="5611525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2573C67-2D7F-4034-AC72-A813523D4D15}"/>
              </a:ext>
            </a:extLst>
          </p:cNvPr>
          <p:cNvSpPr/>
          <p:nvPr/>
        </p:nvSpPr>
        <p:spPr>
          <a:xfrm>
            <a:off x="343207" y="6238874"/>
            <a:ext cx="421308" cy="375637"/>
          </a:xfrm>
          <a:prstGeom prst="rect">
            <a:avLst/>
          </a:prstGeom>
          <a:solidFill>
            <a:srgbClr val="786EB1"/>
          </a:solidFill>
          <a:ln w="19050" cap="flat" cmpd="sng" algn="ctr">
            <a:solidFill>
              <a:srgbClr val="786E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8821D97-E958-4C28-AD47-194C538B2D45}"/>
              </a:ext>
            </a:extLst>
          </p:cNvPr>
          <p:cNvSpPr/>
          <p:nvPr/>
        </p:nvSpPr>
        <p:spPr>
          <a:xfrm>
            <a:off x="5781112" y="6178358"/>
            <a:ext cx="1542403" cy="373402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88B9E7C1-B6DB-4707-AB2F-25496CF6ED0F}"/>
              </a:ext>
            </a:extLst>
          </p:cNvPr>
          <p:cNvSpPr/>
          <p:nvPr/>
        </p:nvSpPr>
        <p:spPr>
          <a:xfrm>
            <a:off x="7768511" y="2569877"/>
            <a:ext cx="1461559" cy="367321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EA9F59B-5483-49F1-AAE2-CD1AA0FED759}"/>
              </a:ext>
            </a:extLst>
          </p:cNvPr>
          <p:cNvSpPr/>
          <p:nvPr/>
        </p:nvSpPr>
        <p:spPr>
          <a:xfrm>
            <a:off x="7695019" y="3086410"/>
            <a:ext cx="1880848" cy="332663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06FC1DD-9A6C-43D7-ABA1-9814D7A32176}"/>
              </a:ext>
            </a:extLst>
          </p:cNvPr>
          <p:cNvSpPr/>
          <p:nvPr/>
        </p:nvSpPr>
        <p:spPr>
          <a:xfrm>
            <a:off x="7586365" y="3584445"/>
            <a:ext cx="2098156" cy="355978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ED90455F-EDC9-4C39-89B4-4FFB36F239CD}"/>
              </a:ext>
            </a:extLst>
          </p:cNvPr>
          <p:cNvSpPr/>
          <p:nvPr/>
        </p:nvSpPr>
        <p:spPr>
          <a:xfrm>
            <a:off x="7768511" y="4030029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C732BAA1-A9C4-4353-AB8D-5E21D84BD751}"/>
              </a:ext>
            </a:extLst>
          </p:cNvPr>
          <p:cNvSpPr/>
          <p:nvPr/>
        </p:nvSpPr>
        <p:spPr>
          <a:xfrm>
            <a:off x="7768511" y="4549156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86325B27-34CF-4F63-9AEC-ABE7C4FE66F2}"/>
              </a:ext>
            </a:extLst>
          </p:cNvPr>
          <p:cNvSpPr/>
          <p:nvPr/>
        </p:nvSpPr>
        <p:spPr>
          <a:xfrm>
            <a:off x="7613253" y="5095620"/>
            <a:ext cx="1880848" cy="328195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2098A65A-865E-4D71-A81A-422C4270915B}"/>
              </a:ext>
            </a:extLst>
          </p:cNvPr>
          <p:cNvSpPr/>
          <p:nvPr/>
        </p:nvSpPr>
        <p:spPr>
          <a:xfrm>
            <a:off x="7836424" y="5595456"/>
            <a:ext cx="1571154" cy="375637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E2E7ED8-FAE2-4560-9303-21FB1A23C4C7}"/>
              </a:ext>
            </a:extLst>
          </p:cNvPr>
          <p:cNvSpPr/>
          <p:nvPr/>
        </p:nvSpPr>
        <p:spPr>
          <a:xfrm>
            <a:off x="7725147" y="6136465"/>
            <a:ext cx="1880848" cy="570489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69CEB335-36C8-4163-B086-77541F1D7D5A}"/>
              </a:ext>
            </a:extLst>
          </p:cNvPr>
          <p:cNvSpPr/>
          <p:nvPr/>
        </p:nvSpPr>
        <p:spPr>
          <a:xfrm>
            <a:off x="10323780" y="2541764"/>
            <a:ext cx="1461559" cy="367321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E00BDFCA-CE5D-4CDF-8DE3-38E4A674E963}"/>
              </a:ext>
            </a:extLst>
          </p:cNvPr>
          <p:cNvSpPr/>
          <p:nvPr/>
        </p:nvSpPr>
        <p:spPr>
          <a:xfrm>
            <a:off x="10291224" y="3068147"/>
            <a:ext cx="1714988" cy="343731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60F0A819-0051-4DD1-8B9B-1FA1803D338E}"/>
              </a:ext>
            </a:extLst>
          </p:cNvPr>
          <p:cNvSpPr/>
          <p:nvPr/>
        </p:nvSpPr>
        <p:spPr>
          <a:xfrm>
            <a:off x="10323781" y="3537037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90007FE7-9409-48B3-ADF2-032D6C89BEDC}"/>
              </a:ext>
            </a:extLst>
          </p:cNvPr>
          <p:cNvSpPr/>
          <p:nvPr/>
        </p:nvSpPr>
        <p:spPr>
          <a:xfrm>
            <a:off x="10240310" y="4043451"/>
            <a:ext cx="1388221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72DD95E2-5973-436B-878C-E75F0ED476FB}"/>
              </a:ext>
            </a:extLst>
          </p:cNvPr>
          <p:cNvSpPr/>
          <p:nvPr/>
        </p:nvSpPr>
        <p:spPr>
          <a:xfrm>
            <a:off x="10265232" y="4576448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1BEF740E-E77E-4322-9A7E-4971DAD0D2AB}"/>
              </a:ext>
            </a:extLst>
          </p:cNvPr>
          <p:cNvSpPr/>
          <p:nvPr/>
        </p:nvSpPr>
        <p:spPr>
          <a:xfrm>
            <a:off x="10367145" y="5060872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22F75798-54F8-4072-AD5E-FC4876062885}"/>
              </a:ext>
            </a:extLst>
          </p:cNvPr>
          <p:cNvSpPr/>
          <p:nvPr/>
        </p:nvSpPr>
        <p:spPr>
          <a:xfrm>
            <a:off x="10263301" y="5572343"/>
            <a:ext cx="1218512" cy="399075"/>
          </a:xfrm>
          <a:prstGeom prst="roundRect">
            <a:avLst/>
          </a:prstGeom>
          <a:solidFill>
            <a:srgbClr val="EBEB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3E4C59E3-4855-47A5-975E-6BA2D1EF8C9D}"/>
              </a:ext>
            </a:extLst>
          </p:cNvPr>
          <p:cNvSpPr/>
          <p:nvPr/>
        </p:nvSpPr>
        <p:spPr>
          <a:xfrm>
            <a:off x="10150698" y="6225930"/>
            <a:ext cx="1714987" cy="343732"/>
          </a:xfrm>
          <a:prstGeom prst="roundRect">
            <a:avLst/>
          </a:prstGeom>
          <a:solidFill>
            <a:srgbClr val="EBEBFF"/>
          </a:solidFill>
          <a:ln w="12700" cap="flat" cmpd="sng" algn="ctr">
            <a:solidFill>
              <a:srgbClr val="EBF1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" name="Graphic 121" descr="Teacher">
            <a:extLst>
              <a:ext uri="{FF2B5EF4-FFF2-40B4-BE49-F238E27FC236}">
                <a16:creationId xmlns:a16="http://schemas.microsoft.com/office/drawing/2014/main" id="{052F76C6-BAF8-41FA-809C-CCB63391A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50" y="431307"/>
            <a:ext cx="1043752" cy="1043752"/>
          </a:xfrm>
          <a:prstGeom prst="rect">
            <a:avLst/>
          </a:prstGeom>
        </p:spPr>
      </p:pic>
      <p:sp>
        <p:nvSpPr>
          <p:cNvPr id="123" name="Speech Bubble: Rectangle with Corners Rounded 122">
            <a:extLst>
              <a:ext uri="{FF2B5EF4-FFF2-40B4-BE49-F238E27FC236}">
                <a16:creationId xmlns:a16="http://schemas.microsoft.com/office/drawing/2014/main" id="{E8600CB5-B0DD-4602-9D6F-9FD9E258838E}"/>
              </a:ext>
            </a:extLst>
          </p:cNvPr>
          <p:cNvSpPr/>
          <p:nvPr/>
        </p:nvSpPr>
        <p:spPr>
          <a:xfrm>
            <a:off x="1147199" y="593998"/>
            <a:ext cx="8654127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Speech Bubble: Rectangle with Corners Rounded 123">
            <a:extLst>
              <a:ext uri="{FF2B5EF4-FFF2-40B4-BE49-F238E27FC236}">
                <a16:creationId xmlns:a16="http://schemas.microsoft.com/office/drawing/2014/main" id="{5BCCE195-53F6-44AA-B6F1-E2779A0C7AAE}"/>
              </a:ext>
            </a:extLst>
          </p:cNvPr>
          <p:cNvSpPr/>
          <p:nvPr/>
        </p:nvSpPr>
        <p:spPr>
          <a:xfrm>
            <a:off x="1136602" y="1135972"/>
            <a:ext cx="4810433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CC6EEDA-852B-4446-9C11-21F6F70F2118}"/>
              </a:ext>
            </a:extLst>
          </p:cNvPr>
          <p:cNvSpPr txBox="1"/>
          <p:nvPr/>
        </p:nvSpPr>
        <p:spPr>
          <a:xfrm>
            <a:off x="1136602" y="1130151"/>
            <a:ext cx="5368738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quoi ? C’est comment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DFBCC07-4C5E-45E7-B5D6-EB3CCAE3F11B}"/>
              </a:ext>
            </a:extLst>
          </p:cNvPr>
          <p:cNvSpPr txBox="1"/>
          <p:nvPr/>
        </p:nvSpPr>
        <p:spPr>
          <a:xfrm>
            <a:off x="1147199" y="583659"/>
            <a:ext cx="8301602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 les phrases. C’est Adèle (my) ou Clémentine your)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E598B1-F940-405F-A700-36D127E216B2}"/>
              </a:ext>
            </a:extLst>
          </p:cNvPr>
          <p:cNvSpPr txBox="1"/>
          <p:nvPr/>
        </p:nvSpPr>
        <p:spPr>
          <a:xfrm>
            <a:off x="92850" y="110836"/>
            <a:ext cx="632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Adèle parle avec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Clémentine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0A52B31-11A8-45BF-BE10-7CF79F86BA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35"/>
          <a:stretch/>
        </p:blipFill>
        <p:spPr>
          <a:xfrm flipH="1">
            <a:off x="9018135" y="498424"/>
            <a:ext cx="1603291" cy="1257528"/>
          </a:xfrm>
          <a:prstGeom prst="ellipse">
            <a:avLst/>
          </a:prstGeom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46F64D4-9C88-49AD-A78D-FFF00C7CE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42" y="46503"/>
            <a:ext cx="574318" cy="947187"/>
          </a:xfrm>
          <a:prstGeom prst="rect">
            <a:avLst/>
          </a:prstGeom>
        </p:spPr>
      </p:pic>
      <p:pic>
        <p:nvPicPr>
          <p:cNvPr id="47" name="Picture 2" descr="Free vector graphics of Tablet">
            <a:extLst>
              <a:ext uri="{FF2B5EF4-FFF2-40B4-BE49-F238E27FC236}">
                <a16:creationId xmlns:a16="http://schemas.microsoft.com/office/drawing/2014/main" id="{B26B21A6-9824-4668-A22C-EFB98F4E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591" y="67959"/>
            <a:ext cx="672895" cy="100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65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Mon mot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préféré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‘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aujourd’hui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EA55B12-9CED-45A6-A7BA-1680CDA2A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743" y="173862"/>
            <a:ext cx="1777410" cy="1202529"/>
          </a:xfrm>
          <a:prstGeom prst="rect">
            <a:avLst/>
          </a:prstGeom>
        </p:spPr>
      </p:pic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1BE8730F-1B62-479B-A357-BB1F16571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50" y="431307"/>
            <a:ext cx="1043752" cy="10437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B5D5EBA-5169-4408-B0B4-1C2B03122583}"/>
              </a:ext>
            </a:extLst>
          </p:cNvPr>
          <p:cNvSpPr/>
          <p:nvPr/>
        </p:nvSpPr>
        <p:spPr>
          <a:xfrm>
            <a:off x="1136602" y="674510"/>
            <a:ext cx="4810433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3E7264-021B-4E93-B27F-F5FB3F50B7DB}"/>
              </a:ext>
            </a:extLst>
          </p:cNvPr>
          <p:cNvSpPr txBox="1"/>
          <p:nvPr/>
        </p:nvSpPr>
        <p:spPr>
          <a:xfrm>
            <a:off x="1136602" y="668689"/>
            <a:ext cx="4810433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 mot préféré, c’est quoi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A81C33E-4F47-4967-8940-559FB126931C}"/>
              </a:ext>
            </a:extLst>
          </p:cNvPr>
          <p:cNvSpPr/>
          <p:nvPr/>
        </p:nvSpPr>
        <p:spPr>
          <a:xfrm>
            <a:off x="1996983" y="1604288"/>
            <a:ext cx="5844269" cy="470900"/>
          </a:xfrm>
          <a:prstGeom prst="wedgeRoundRectCallout">
            <a:avLst>
              <a:gd name="adj1" fmla="val -57338"/>
              <a:gd name="adj2" fmla="val 166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 .</a:t>
            </a: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3620C4FE-15BC-468D-A120-84D78C227BDB}"/>
              </a:ext>
            </a:extLst>
          </p:cNvPr>
          <p:cNvSpPr/>
          <p:nvPr/>
        </p:nvSpPr>
        <p:spPr>
          <a:xfrm>
            <a:off x="2089497" y="2013958"/>
            <a:ext cx="5844269" cy="5414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C7EB83A-83DD-45E0-AF46-43A79D4BACC7}"/>
              </a:ext>
            </a:extLst>
          </p:cNvPr>
          <p:cNvSpPr/>
          <p:nvPr/>
        </p:nvSpPr>
        <p:spPr>
          <a:xfrm>
            <a:off x="206804" y="2360571"/>
            <a:ext cx="6157876" cy="430878"/>
          </a:xfrm>
          <a:prstGeom prst="wedgeRoundRectCallout">
            <a:avLst>
              <a:gd name="adj1" fmla="val 56347"/>
              <a:gd name="adj2" fmla="val -1454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___________ 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537DD20-2E00-4AE0-9EA4-B22DD163AE05}"/>
              </a:ext>
            </a:extLst>
          </p:cNvPr>
          <p:cNvSpPr/>
          <p:nvPr/>
        </p:nvSpPr>
        <p:spPr>
          <a:xfrm>
            <a:off x="2016755" y="3209950"/>
            <a:ext cx="5514703" cy="538628"/>
          </a:xfrm>
          <a:prstGeom prst="wedgeRoundRectCallout">
            <a:avLst>
              <a:gd name="adj1" fmla="val -56487"/>
              <a:gd name="adj2" fmla="val 7717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___________ .</a:t>
            </a:r>
          </a:p>
        </p:txBody>
      </p:sp>
      <p:pic>
        <p:nvPicPr>
          <p:cNvPr id="19" name="Picture 1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441028D-9944-4664-86F7-F67B457747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9" y="1216504"/>
            <a:ext cx="1101592" cy="10736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8CAF52-EB2F-4B1A-B8CC-A4577916E283}"/>
              </a:ext>
            </a:extLst>
          </p:cNvPr>
          <p:cNvSpPr txBox="1"/>
          <p:nvPr/>
        </p:nvSpPr>
        <p:spPr>
          <a:xfrm>
            <a:off x="40877" y="1337320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1" name="Picture 2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B3BE298-05A8-4A58-AE47-5D832639E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5" y="2918611"/>
            <a:ext cx="1101592" cy="1073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09BFB3-C847-4E3A-9FB6-8CD823510E66}"/>
              </a:ext>
            </a:extLst>
          </p:cNvPr>
          <p:cNvSpPr txBox="1"/>
          <p:nvPr/>
        </p:nvSpPr>
        <p:spPr>
          <a:xfrm>
            <a:off x="0" y="2969761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3" name="Picture 2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53A891D-1025-48C0-9A2A-7363E3FC3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5191" y="2194092"/>
            <a:ext cx="1101592" cy="10736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47B252-C7A8-4C7F-8482-0D9CB7BF2082}"/>
              </a:ext>
            </a:extLst>
          </p:cNvPr>
          <p:cNvSpPr txBox="1"/>
          <p:nvPr/>
        </p:nvSpPr>
        <p:spPr>
          <a:xfrm>
            <a:off x="6155702" y="2540322"/>
            <a:ext cx="708010" cy="59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9320783-5594-4F7B-AD3D-35D032492530}"/>
              </a:ext>
            </a:extLst>
          </p:cNvPr>
          <p:cNvSpPr/>
          <p:nvPr/>
        </p:nvSpPr>
        <p:spPr>
          <a:xfrm>
            <a:off x="8143204" y="1817548"/>
            <a:ext cx="2380256" cy="1302312"/>
          </a:xfrm>
          <a:prstGeom prst="wedgeRoundRectCallout">
            <a:avLst>
              <a:gd name="adj1" fmla="val -44476"/>
              <a:gd name="adj2" fmla="val 7259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Keep talking until you have mentioned all 8 words!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155A48A-5996-44B0-B853-232984EC552C}"/>
              </a:ext>
            </a:extLst>
          </p:cNvPr>
          <p:cNvSpPr txBox="1">
            <a:spLocks/>
          </p:cNvSpPr>
          <p:nvPr/>
        </p:nvSpPr>
        <p:spPr>
          <a:xfrm>
            <a:off x="5173457" y="1655314"/>
            <a:ext cx="1788993" cy="368031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FBC3E-C43C-4310-AA62-BF1713A2D484}"/>
              </a:ext>
            </a:extLst>
          </p:cNvPr>
          <p:cNvSpPr txBox="1"/>
          <p:nvPr/>
        </p:nvSpPr>
        <p:spPr>
          <a:xfrm>
            <a:off x="476996" y="4422757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oreille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96DB26-DDDE-410E-9B6C-AE6633C68CE6}"/>
              </a:ext>
            </a:extLst>
          </p:cNvPr>
          <p:cNvSpPr txBox="1"/>
          <p:nvPr/>
        </p:nvSpPr>
        <p:spPr>
          <a:xfrm>
            <a:off x="3372009" y="4209066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chercher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8B0933-D8E3-428B-BED9-51AF9269A791}"/>
              </a:ext>
            </a:extLst>
          </p:cNvPr>
          <p:cNvSpPr txBox="1"/>
          <p:nvPr/>
        </p:nvSpPr>
        <p:spPr>
          <a:xfrm>
            <a:off x="6439842" y="4435962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beaucoup 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67EA1E-41F5-46F5-A783-67271F9C71D8}"/>
              </a:ext>
            </a:extLst>
          </p:cNvPr>
          <p:cNvSpPr txBox="1"/>
          <p:nvPr/>
        </p:nvSpPr>
        <p:spPr>
          <a:xfrm>
            <a:off x="10285448" y="4470676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affiche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831579-778F-4682-AB24-A26E37CEF88E}"/>
              </a:ext>
            </a:extLst>
          </p:cNvPr>
          <p:cNvSpPr txBox="1"/>
          <p:nvPr/>
        </p:nvSpPr>
        <p:spPr>
          <a:xfrm>
            <a:off x="80628" y="5641496"/>
            <a:ext cx="3051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sportif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69DF39-9065-4542-B996-14F0C56E9908}"/>
              </a:ext>
            </a:extLst>
          </p:cNvPr>
          <p:cNvSpPr txBox="1"/>
          <p:nvPr/>
        </p:nvSpPr>
        <p:spPr>
          <a:xfrm>
            <a:off x="3292825" y="5379886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aujourd’hui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32BAF-36E9-4239-9596-F4ECE77C0E7F}"/>
              </a:ext>
            </a:extLst>
          </p:cNvPr>
          <p:cNvSpPr txBox="1"/>
          <p:nvPr/>
        </p:nvSpPr>
        <p:spPr>
          <a:xfrm>
            <a:off x="6449942" y="5521920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blanche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A20FA4-94B8-4F7A-8AE5-714B9C94FA16}"/>
              </a:ext>
            </a:extLst>
          </p:cNvPr>
          <p:cNvSpPr txBox="1"/>
          <p:nvPr/>
        </p:nvSpPr>
        <p:spPr>
          <a:xfrm>
            <a:off x="9730634" y="5620880"/>
            <a:ext cx="315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souvent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3D2783E-820F-4FEB-8AF6-50DAB0DC8BEA}"/>
              </a:ext>
            </a:extLst>
          </p:cNvPr>
          <p:cNvSpPr txBox="1">
            <a:spLocks/>
          </p:cNvSpPr>
          <p:nvPr/>
        </p:nvSpPr>
        <p:spPr>
          <a:xfrm>
            <a:off x="3346174" y="2401909"/>
            <a:ext cx="2263107" cy="347554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affiche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C0F9F0C-3018-4B8D-BDEE-90E4AECF9B54}"/>
              </a:ext>
            </a:extLst>
          </p:cNvPr>
          <p:cNvSpPr txBox="1">
            <a:spLocks/>
          </p:cNvSpPr>
          <p:nvPr/>
        </p:nvSpPr>
        <p:spPr>
          <a:xfrm>
            <a:off x="5169324" y="3309063"/>
            <a:ext cx="2263107" cy="347554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beaucoup de</a:t>
            </a:r>
          </a:p>
        </p:txBody>
      </p:sp>
    </p:spTree>
    <p:extLst>
      <p:ext uri="{BB962C8B-B14F-4D97-AF65-F5344CB8AC3E}">
        <p14:creationId xmlns:p14="http://schemas.microsoft.com/office/powerpoint/2010/main" val="34666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44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9D0A9-22A4-4FCE-8F88-E5BB8BA206D3}"/>
              </a:ext>
            </a:extLst>
          </p:cNvPr>
          <p:cNvSpPr txBox="1"/>
          <p:nvPr/>
        </p:nvSpPr>
        <p:spPr>
          <a:xfrm>
            <a:off x="3747752" y="4250074"/>
            <a:ext cx="4186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 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E7562-F100-4BFB-89E3-356864E1792E}"/>
              </a:ext>
            </a:extLst>
          </p:cNvPr>
          <p:cNvGrpSpPr/>
          <p:nvPr/>
        </p:nvGrpSpPr>
        <p:grpSpPr>
          <a:xfrm>
            <a:off x="3747752" y="287436"/>
            <a:ext cx="4470470" cy="4470470"/>
            <a:chOff x="3747752" y="287436"/>
            <a:chExt cx="4470470" cy="4470470"/>
          </a:xfrm>
        </p:grpSpPr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D3CB442D-F1D2-4258-9882-9A1127B7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752" y="287436"/>
              <a:ext cx="4470470" cy="44704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F9BC53-7291-457A-8789-DD209C9214C6}"/>
                </a:ext>
              </a:extLst>
            </p:cNvPr>
            <p:cNvSpPr txBox="1"/>
            <p:nvPr/>
          </p:nvSpPr>
          <p:spPr>
            <a:xfrm>
              <a:off x="4566045" y="3594428"/>
              <a:ext cx="25500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good, well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E9D67341-E844-439F-B48A-56F88DE3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58" y="917942"/>
            <a:ext cx="3694740" cy="3694740"/>
          </a:xfrm>
          <a:prstGeom prst="rect">
            <a:avLst/>
          </a:prstGeom>
        </p:spPr>
      </p:pic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F8008-F275-429C-AE07-5DF1BE441C13}"/>
              </a:ext>
            </a:extLst>
          </p:cNvPr>
          <p:cNvSpPr txBox="1"/>
          <p:nvPr/>
        </p:nvSpPr>
        <p:spPr>
          <a:xfrm>
            <a:off x="8338668" y="280598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anc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B5C4BE-B8E7-43D6-9CFA-61084BE7D546}"/>
              </a:ext>
            </a:extLst>
          </p:cNvPr>
          <p:cNvSpPr txBox="1"/>
          <p:nvPr/>
        </p:nvSpPr>
        <p:spPr>
          <a:xfrm>
            <a:off x="221090" y="2805986"/>
            <a:ext cx="39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DAC545-8342-4020-84A7-A55ABB7C4456}"/>
              </a:ext>
            </a:extLst>
          </p:cNvPr>
          <p:cNvSpPr txBox="1"/>
          <p:nvPr/>
        </p:nvSpPr>
        <p:spPr>
          <a:xfrm>
            <a:off x="7970397" y="5590845"/>
            <a:ext cx="3993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comb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EB1CA2-C3C7-4C30-9760-B34F3ACA5BC4}"/>
              </a:ext>
            </a:extLst>
          </p:cNvPr>
          <p:cNvSpPr txBox="1"/>
          <p:nvPr/>
        </p:nvSpPr>
        <p:spPr>
          <a:xfrm>
            <a:off x="768578" y="559084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tôt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76000-F566-43EE-B141-F7A9B9CD83CB}"/>
              </a:ext>
            </a:extLst>
          </p:cNvPr>
          <p:cNvSpPr txBox="1"/>
          <p:nvPr/>
        </p:nvSpPr>
        <p:spPr>
          <a:xfrm>
            <a:off x="4002698" y="3742243"/>
            <a:ext cx="4186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5" name="Group 14" descr="price tag with a question mark">
            <a:extLst>
              <a:ext uri="{FF2B5EF4-FFF2-40B4-BE49-F238E27FC236}">
                <a16:creationId xmlns:a16="http://schemas.microsoft.com/office/drawing/2014/main" id="{FC0347E5-504B-4998-A9B5-77FB65D2583A}"/>
              </a:ext>
            </a:extLst>
          </p:cNvPr>
          <p:cNvGrpSpPr/>
          <p:nvPr/>
        </p:nvGrpSpPr>
        <p:grpSpPr>
          <a:xfrm>
            <a:off x="9374006" y="4233002"/>
            <a:ext cx="1798274" cy="1588475"/>
            <a:chOff x="9234453" y="4685759"/>
            <a:chExt cx="1798274" cy="1588475"/>
          </a:xfrm>
        </p:grpSpPr>
        <p:pic>
          <p:nvPicPr>
            <p:cNvPr id="16" name="Picture 15" descr="price tag with a question mark">
              <a:extLst>
                <a:ext uri="{FF2B5EF4-FFF2-40B4-BE49-F238E27FC236}">
                  <a16:creationId xmlns:a16="http://schemas.microsoft.com/office/drawing/2014/main" id="{06659E14-012A-457D-BE08-08056239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453" y="4685759"/>
              <a:ext cx="1798274" cy="15884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86EB08-FD42-4250-9829-9C711F64E4A5}"/>
                </a:ext>
              </a:extLst>
            </p:cNvPr>
            <p:cNvSpPr txBox="1"/>
            <p:nvPr/>
          </p:nvSpPr>
          <p:spPr>
            <a:xfrm>
              <a:off x="9498107" y="4804262"/>
              <a:ext cx="1424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€</a:t>
              </a: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A1BB3E2-A229-48D2-8E9F-6BCDF6BB9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1" y="1415729"/>
            <a:ext cx="1286502" cy="1534689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9D0E74CE-0719-401B-929B-50A4655682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36119" r="16436" b="38504"/>
          <a:stretch/>
        </p:blipFill>
        <p:spPr>
          <a:xfrm rot="21249678">
            <a:off x="1357056" y="4379661"/>
            <a:ext cx="2020052" cy="756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78EF6F1-9995-470F-A5DE-6409FE93C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84" y="1150510"/>
            <a:ext cx="1196306" cy="17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" grpId="0"/>
      <p:bldP spid="2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Table 80">
            <a:extLst>
              <a:ext uri="{FF2B5EF4-FFF2-40B4-BE49-F238E27FC236}">
                <a16:creationId xmlns:a16="http://schemas.microsoft.com/office/drawing/2014/main" id="{6D7F9D84-805D-4EB1-AA92-1339A9A70C06}"/>
              </a:ext>
            </a:extLst>
          </p:cNvPr>
          <p:cNvGraphicFramePr>
            <a:graphicFrameLocks noGrp="1"/>
          </p:cNvGraphicFramePr>
          <p:nvPr/>
        </p:nvGraphicFramePr>
        <p:xfrm>
          <a:off x="3150622" y="1620497"/>
          <a:ext cx="8801361" cy="4992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3787">
                  <a:extLst>
                    <a:ext uri="{9D8B030D-6E8A-4147-A177-3AD203B41FA5}">
                      <a16:colId xmlns:a16="http://schemas.microsoft.com/office/drawing/2014/main" val="2339669151"/>
                    </a:ext>
                  </a:extLst>
                </a:gridCol>
                <a:gridCol w="2933787">
                  <a:extLst>
                    <a:ext uri="{9D8B030D-6E8A-4147-A177-3AD203B41FA5}">
                      <a16:colId xmlns:a16="http://schemas.microsoft.com/office/drawing/2014/main" val="1993582089"/>
                    </a:ext>
                  </a:extLst>
                </a:gridCol>
                <a:gridCol w="2933787">
                  <a:extLst>
                    <a:ext uri="{9D8B030D-6E8A-4147-A177-3AD203B41FA5}">
                      <a16:colId xmlns:a16="http://schemas.microsoft.com/office/drawing/2014/main" val="3589039188"/>
                    </a:ext>
                  </a:extLst>
                </a:gridCol>
              </a:tblGrid>
              <a:tr h="2496088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8822130"/>
                  </a:ext>
                </a:extLst>
              </a:tr>
              <a:tr h="2496088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788566"/>
                  </a:ext>
                </a:extLst>
              </a:tr>
            </a:tbl>
          </a:graphicData>
        </a:graphic>
      </p:graphicFrame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C7F8DB86-CAAB-47A3-BF48-677AE960C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163" y="122661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21F4A35-5B3A-4F50-B832-5D4552AC1AFF}"/>
              </a:ext>
            </a:extLst>
          </p:cNvPr>
          <p:cNvSpPr/>
          <p:nvPr/>
        </p:nvSpPr>
        <p:spPr>
          <a:xfrm>
            <a:off x="1357587" y="156650"/>
            <a:ext cx="901612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CustomShape 7">
            <a:hlinkClick r:id="" action="ppaction://noaction">
              <a:snd r:embed="rId6" name="4_1_1.wav"/>
            </a:hlinkClick>
            <a:extLst>
              <a:ext uri="{FF2B5EF4-FFF2-40B4-BE49-F238E27FC236}">
                <a16:creationId xmlns:a16="http://schemas.microsoft.com/office/drawing/2014/main" id="{ADB631A1-56EC-43FC-B334-56A0FB11257A}"/>
              </a:ext>
            </a:extLst>
          </p:cNvPr>
          <p:cNvSpPr/>
          <p:nvPr/>
        </p:nvSpPr>
        <p:spPr>
          <a:xfrm>
            <a:off x="1357587" y="200129"/>
            <a:ext cx="9776163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les mots.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pays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correspondant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quoi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E8DEE0E-4396-4594-A805-35FD2481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2945" y="1077460"/>
            <a:ext cx="1587218" cy="362668"/>
          </a:xfrm>
        </p:spPr>
        <p:txBody>
          <a:bodyPr/>
          <a:lstStyle/>
          <a:p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C4B21E3-D03A-4A9C-9759-1DEA1A1C91F9}"/>
              </a:ext>
            </a:extLst>
          </p:cNvPr>
          <p:cNvSpPr/>
          <p:nvPr/>
        </p:nvSpPr>
        <p:spPr>
          <a:xfrm>
            <a:off x="1384521" y="790825"/>
            <a:ext cx="38847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CustomShape 7">
            <a:hlinkClick r:id="" action="ppaction://noaction">
              <a:snd r:embed="rId7" name="4_2.wav"/>
            </a:hlinkClick>
            <a:extLst>
              <a:ext uri="{FF2B5EF4-FFF2-40B4-BE49-F238E27FC236}">
                <a16:creationId xmlns:a16="http://schemas.microsoft.com/office/drawing/2014/main" id="{551846B1-7F92-44CC-A15C-30B5C425898F}"/>
              </a:ext>
            </a:extLst>
          </p:cNvPr>
          <p:cNvSpPr/>
          <p:nvPr/>
        </p:nvSpPr>
        <p:spPr>
          <a:xfrm>
            <a:off x="1357587" y="836373"/>
            <a:ext cx="3884709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Puis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23">
            <a:hlinkClick r:id="" action="ppaction://noaction">
              <a:snd r:embed="rId8" name="4_3.wav"/>
            </a:hlinkClick>
            <a:extLst>
              <a:ext uri="{FF2B5EF4-FFF2-40B4-BE49-F238E27FC236}">
                <a16:creationId xmlns:a16="http://schemas.microsoft.com/office/drawing/2014/main" id="{48049F1C-AFA7-4B4C-8E03-5B844D47231C}"/>
              </a:ext>
            </a:extLst>
          </p:cNvPr>
          <p:cNvSpPr/>
          <p:nvPr/>
        </p:nvSpPr>
        <p:spPr>
          <a:xfrm>
            <a:off x="132624" y="1667171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9" name="4_4.wav"/>
            </a:hlinkClick>
            <a:extLst>
              <a:ext uri="{FF2B5EF4-FFF2-40B4-BE49-F238E27FC236}">
                <a16:creationId xmlns:a16="http://schemas.microsoft.com/office/drawing/2014/main" id="{D7EC1C62-4BDF-4C12-8B0A-C4FBC2E1E322}"/>
              </a:ext>
            </a:extLst>
          </p:cNvPr>
          <p:cNvSpPr/>
          <p:nvPr/>
        </p:nvSpPr>
        <p:spPr>
          <a:xfrm>
            <a:off x="142661" y="2523744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3">
            <a:hlinkClick r:id="" action="ppaction://noaction">
              <a:snd r:embed="rId10" name="4_5.wav"/>
            </a:hlinkClick>
            <a:extLst>
              <a:ext uri="{FF2B5EF4-FFF2-40B4-BE49-F238E27FC236}">
                <a16:creationId xmlns:a16="http://schemas.microsoft.com/office/drawing/2014/main" id="{DDCFB24A-4E9D-4318-82EA-2D4B5E58508F}"/>
              </a:ext>
            </a:extLst>
          </p:cNvPr>
          <p:cNvSpPr/>
          <p:nvPr/>
        </p:nvSpPr>
        <p:spPr>
          <a:xfrm>
            <a:off x="132624" y="3417859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3">
            <a:hlinkClick r:id="" action="ppaction://noaction">
              <a:snd r:embed="rId11" name="4_6.wav"/>
            </a:hlinkClick>
            <a:extLst>
              <a:ext uri="{FF2B5EF4-FFF2-40B4-BE49-F238E27FC236}">
                <a16:creationId xmlns:a16="http://schemas.microsoft.com/office/drawing/2014/main" id="{857946AA-3F8D-4757-A425-B1D6963067A8}"/>
              </a:ext>
            </a:extLst>
          </p:cNvPr>
          <p:cNvSpPr/>
          <p:nvPr/>
        </p:nvSpPr>
        <p:spPr>
          <a:xfrm>
            <a:off x="132624" y="4342376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3">
            <a:hlinkClick r:id="" action="ppaction://noaction">
              <a:snd r:embed="rId12" name="4_7.wav"/>
            </a:hlinkClick>
            <a:extLst>
              <a:ext uri="{FF2B5EF4-FFF2-40B4-BE49-F238E27FC236}">
                <a16:creationId xmlns:a16="http://schemas.microsoft.com/office/drawing/2014/main" id="{549BB894-C51B-4921-9BBB-2693A4480356}"/>
              </a:ext>
            </a:extLst>
          </p:cNvPr>
          <p:cNvSpPr/>
          <p:nvPr/>
        </p:nvSpPr>
        <p:spPr>
          <a:xfrm>
            <a:off x="144430" y="5363065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3">
            <a:hlinkClick r:id="" action="ppaction://noaction">
              <a:snd r:embed="rId13" name="4_8.wav"/>
            </a:hlinkClick>
            <a:extLst>
              <a:ext uri="{FF2B5EF4-FFF2-40B4-BE49-F238E27FC236}">
                <a16:creationId xmlns:a16="http://schemas.microsoft.com/office/drawing/2014/main" id="{70AB55BD-FAC0-457E-8FE9-8D5BFD8D929B}"/>
              </a:ext>
            </a:extLst>
          </p:cNvPr>
          <p:cNvSpPr/>
          <p:nvPr/>
        </p:nvSpPr>
        <p:spPr>
          <a:xfrm>
            <a:off x="127791" y="6268458"/>
            <a:ext cx="498726" cy="461665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A12FA6-46CA-40E9-8384-7C40B0998AD8}"/>
              </a:ext>
            </a:extLst>
          </p:cNvPr>
          <p:cNvSpPr txBox="1"/>
          <p:nvPr/>
        </p:nvSpPr>
        <p:spPr>
          <a:xfrm>
            <a:off x="1258406" y="3453668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canadien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61F35B34-0D9A-43E7-9703-4A0EE5E9C3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25" y="2109423"/>
            <a:ext cx="1962226" cy="166080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C8C42D1-B3D1-4441-9D10-4A04ACA5D8CA}"/>
              </a:ext>
            </a:extLst>
          </p:cNvPr>
          <p:cNvSpPr txBox="1"/>
          <p:nvPr/>
        </p:nvSpPr>
        <p:spPr>
          <a:xfrm>
            <a:off x="1267874" y="1673243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tunisien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8611EAB-5C57-44DF-9842-72ED47163638}"/>
              </a:ext>
            </a:extLst>
          </p:cNvPr>
          <p:cNvSpPr txBox="1"/>
          <p:nvPr/>
        </p:nvSpPr>
        <p:spPr>
          <a:xfrm>
            <a:off x="1249005" y="4330573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algérien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2747586-D7B8-4929-A68B-CDD43F905404}"/>
              </a:ext>
            </a:extLst>
          </p:cNvPr>
          <p:cNvSpPr txBox="1"/>
          <p:nvPr/>
        </p:nvSpPr>
        <p:spPr>
          <a:xfrm>
            <a:off x="1249005" y="5378482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haïtien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16A913-06D1-4983-B4E6-2F70367CD07F}"/>
              </a:ext>
            </a:extLst>
          </p:cNvPr>
          <p:cNvSpPr txBox="1"/>
          <p:nvPr/>
        </p:nvSpPr>
        <p:spPr>
          <a:xfrm>
            <a:off x="1217485" y="6320248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marocain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449B773-CFD0-4BCB-9B59-4099CC661C6E}"/>
              </a:ext>
            </a:extLst>
          </p:cNvPr>
          <p:cNvSpPr txBox="1"/>
          <p:nvPr/>
        </p:nvSpPr>
        <p:spPr>
          <a:xfrm>
            <a:off x="1258406" y="2503516"/>
            <a:ext cx="20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nigérien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DE2B7BB-1EEE-4487-8FF9-11C3F4E134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24" y="4250137"/>
            <a:ext cx="987366" cy="1974732"/>
          </a:xfrm>
          <a:prstGeom prst="rect">
            <a:avLst/>
          </a:prstGeom>
        </p:spPr>
      </p:pic>
      <p:pic>
        <p:nvPicPr>
          <p:cNvPr id="39" name="Picture 38" descr="Icon&#10;&#10;Description automatically generated with medium confidence">
            <a:extLst>
              <a:ext uri="{FF2B5EF4-FFF2-40B4-BE49-F238E27FC236}">
                <a16:creationId xmlns:a16="http://schemas.microsoft.com/office/drawing/2014/main" id="{82A20934-A6BF-4FC0-BEF8-55AF030D1C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25" y="4538020"/>
            <a:ext cx="1886832" cy="1481458"/>
          </a:xfrm>
          <a:prstGeom prst="rect">
            <a:avLst/>
          </a:prstGeom>
        </p:spPr>
      </p:pic>
      <p:pic>
        <p:nvPicPr>
          <p:cNvPr id="47" name="Picture 46" descr="Map&#10;&#10;Description automatically generated">
            <a:extLst>
              <a:ext uri="{FF2B5EF4-FFF2-40B4-BE49-F238E27FC236}">
                <a16:creationId xmlns:a16="http://schemas.microsoft.com/office/drawing/2014/main" id="{794FC974-C4B8-4CFF-A82C-842765ECEE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30" y="2077354"/>
            <a:ext cx="1867559" cy="1428391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extLst>
              <a:ext uri="{FF2B5EF4-FFF2-40B4-BE49-F238E27FC236}">
                <a16:creationId xmlns:a16="http://schemas.microsoft.com/office/drawing/2014/main" id="{897F5136-01C7-45E8-8265-539554EAC5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45" y="1934853"/>
            <a:ext cx="1962227" cy="196683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96AB254-CA09-4672-9BBF-DBC74A6BED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13710" y="4330573"/>
            <a:ext cx="2974629" cy="2010199"/>
          </a:xfrm>
          <a:prstGeom prst="rect">
            <a:avLst/>
          </a:prstGeom>
        </p:spPr>
      </p:pic>
      <p:pic>
        <p:nvPicPr>
          <p:cNvPr id="83" name="Picture 82" descr="Logo&#10;&#10;Description automatically generated">
            <a:extLst>
              <a:ext uri="{FF2B5EF4-FFF2-40B4-BE49-F238E27FC236}">
                <a16:creationId xmlns:a16="http://schemas.microsoft.com/office/drawing/2014/main" id="{5D738A8E-B13C-453A-9E21-93B0EE1083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87" y="6701"/>
            <a:ext cx="974215" cy="88930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61435E6-CEC3-49E4-A9B3-A17C209748D1}"/>
              </a:ext>
            </a:extLst>
          </p:cNvPr>
          <p:cNvSpPr txBox="1"/>
          <p:nvPr/>
        </p:nvSpPr>
        <p:spPr>
          <a:xfrm>
            <a:off x="10236887" y="6195075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Maroc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42107DC-5225-4391-963B-14648BD9F19C}"/>
              </a:ext>
            </a:extLst>
          </p:cNvPr>
          <p:cNvSpPr txBox="1"/>
          <p:nvPr/>
        </p:nvSpPr>
        <p:spPr>
          <a:xfrm>
            <a:off x="10135995" y="3680926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Canada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5C211F8-8853-4696-97BB-26CEFF5831E6}"/>
              </a:ext>
            </a:extLst>
          </p:cNvPr>
          <p:cNvSpPr txBox="1"/>
          <p:nvPr/>
        </p:nvSpPr>
        <p:spPr>
          <a:xfrm>
            <a:off x="6872883" y="6173041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Niger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30B93EF-A0B6-43B6-927A-311A311112C8}"/>
              </a:ext>
            </a:extLst>
          </p:cNvPr>
          <p:cNvSpPr txBox="1"/>
          <p:nvPr/>
        </p:nvSpPr>
        <p:spPr>
          <a:xfrm>
            <a:off x="3164594" y="6224869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Tunisie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86FCEDF-0A0D-4612-9730-B0EC6F52D80B}"/>
              </a:ext>
            </a:extLst>
          </p:cNvPr>
          <p:cNvSpPr txBox="1"/>
          <p:nvPr/>
        </p:nvSpPr>
        <p:spPr>
          <a:xfrm>
            <a:off x="3160023" y="3714611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l’Algérie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516EC6C-9161-406D-A0CD-E8371D2EDD60}"/>
              </a:ext>
            </a:extLst>
          </p:cNvPr>
          <p:cNvSpPr txBox="1"/>
          <p:nvPr/>
        </p:nvSpPr>
        <p:spPr>
          <a:xfrm>
            <a:off x="6765006" y="3680926"/>
            <a:ext cx="17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l’Haïti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0" name="CustomShape 23">
            <a:extLst>
              <a:ext uri="{FF2B5EF4-FFF2-40B4-BE49-F238E27FC236}">
                <a16:creationId xmlns:a16="http://schemas.microsoft.com/office/drawing/2014/main" id="{5E0BB786-2414-42A1-968C-6501B89EEF1A}"/>
              </a:ext>
            </a:extLst>
          </p:cNvPr>
          <p:cNvSpPr/>
          <p:nvPr/>
        </p:nvSpPr>
        <p:spPr>
          <a:xfrm>
            <a:off x="648779" y="1667170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23">
            <a:extLst>
              <a:ext uri="{FF2B5EF4-FFF2-40B4-BE49-F238E27FC236}">
                <a16:creationId xmlns:a16="http://schemas.microsoft.com/office/drawing/2014/main" id="{C4E286F1-D315-4BAD-811E-1B72C8ABE11A}"/>
              </a:ext>
            </a:extLst>
          </p:cNvPr>
          <p:cNvSpPr/>
          <p:nvPr/>
        </p:nvSpPr>
        <p:spPr>
          <a:xfrm>
            <a:off x="648779" y="2527616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23">
            <a:extLst>
              <a:ext uri="{FF2B5EF4-FFF2-40B4-BE49-F238E27FC236}">
                <a16:creationId xmlns:a16="http://schemas.microsoft.com/office/drawing/2014/main" id="{1073C6DB-5E1C-4386-9168-6360D986E731}"/>
              </a:ext>
            </a:extLst>
          </p:cNvPr>
          <p:cNvSpPr/>
          <p:nvPr/>
        </p:nvSpPr>
        <p:spPr>
          <a:xfrm>
            <a:off x="653151" y="3415937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CustomShape 23">
            <a:extLst>
              <a:ext uri="{FF2B5EF4-FFF2-40B4-BE49-F238E27FC236}">
                <a16:creationId xmlns:a16="http://schemas.microsoft.com/office/drawing/2014/main" id="{B769D7FD-CA0A-450F-BBD6-8EC621A161F4}"/>
              </a:ext>
            </a:extLst>
          </p:cNvPr>
          <p:cNvSpPr/>
          <p:nvPr/>
        </p:nvSpPr>
        <p:spPr>
          <a:xfrm>
            <a:off x="656636" y="4342375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CustomShape 23">
            <a:extLst>
              <a:ext uri="{FF2B5EF4-FFF2-40B4-BE49-F238E27FC236}">
                <a16:creationId xmlns:a16="http://schemas.microsoft.com/office/drawing/2014/main" id="{43E2AD8E-0F7C-4052-A739-F3ED6FECA156}"/>
              </a:ext>
            </a:extLst>
          </p:cNvPr>
          <p:cNvSpPr/>
          <p:nvPr/>
        </p:nvSpPr>
        <p:spPr>
          <a:xfrm>
            <a:off x="656636" y="5365418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CustomShape 23">
            <a:extLst>
              <a:ext uri="{FF2B5EF4-FFF2-40B4-BE49-F238E27FC236}">
                <a16:creationId xmlns:a16="http://schemas.microsoft.com/office/drawing/2014/main" id="{04CE7087-B8E0-492F-96FE-BD409BDBC1E7}"/>
              </a:ext>
            </a:extLst>
          </p:cNvPr>
          <p:cNvSpPr/>
          <p:nvPr/>
        </p:nvSpPr>
        <p:spPr>
          <a:xfrm>
            <a:off x="656636" y="6266467"/>
            <a:ext cx="498726" cy="461665"/>
          </a:xfrm>
          <a:prstGeom prst="actionButtonBlank">
            <a:avLst/>
          </a:prstGeom>
          <a:solidFill>
            <a:srgbClr val="FF0066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3B5F5B-5FC4-46AC-A95F-0F3AF1B1A9FB}"/>
              </a:ext>
            </a:extLst>
          </p:cNvPr>
          <p:cNvSpPr/>
          <p:nvPr/>
        </p:nvSpPr>
        <p:spPr>
          <a:xfrm>
            <a:off x="3074738" y="4135124"/>
            <a:ext cx="3021262" cy="1928162"/>
          </a:xfrm>
          <a:prstGeom prst="wedgeRoundRectCallout">
            <a:avLst>
              <a:gd name="adj1" fmla="val -57608"/>
              <a:gd name="adj2" fmla="val 6700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Notice that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-(a)in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sounds the same as the final syllable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]. </a:t>
            </a:r>
          </a:p>
        </p:txBody>
      </p:sp>
    </p:spTree>
    <p:extLst>
      <p:ext uri="{BB962C8B-B14F-4D97-AF65-F5344CB8AC3E}">
        <p14:creationId xmlns:p14="http://schemas.microsoft.com/office/powerpoint/2010/main" val="40075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4" grpId="0"/>
      <p:bldP spid="75" grpId="0"/>
      <p:bldP spid="76" grpId="0"/>
      <p:bldP spid="77" grpId="0"/>
      <p:bldP spid="78" grpId="0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189761-104F-4839-8026-089B4457A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421" y="12078"/>
            <a:ext cx="6869735" cy="6845922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C1990AE-9A12-45DD-8AE3-43752083D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828" y="81907"/>
            <a:ext cx="1254102" cy="1144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2E141-6A89-450B-9975-741B282EF10B}"/>
              </a:ext>
            </a:extLst>
          </p:cNvPr>
          <p:cNvSpPr txBox="1"/>
          <p:nvPr/>
        </p:nvSpPr>
        <p:spPr>
          <a:xfrm>
            <a:off x="120719" y="907897"/>
            <a:ext cx="3610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say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Francophonie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to mean French-speaking peoples and countries.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AEE93A-5456-4FCE-8168-4715D53E6573}"/>
              </a:ext>
            </a:extLst>
          </p:cNvPr>
          <p:cNvSpPr txBox="1"/>
          <p:nvPr/>
        </p:nvSpPr>
        <p:spPr>
          <a:xfrm>
            <a:off x="76874" y="2095829"/>
            <a:ext cx="3610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29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countries with French as an official language.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14DC43-1A92-43CC-8B90-942F09EF42DF}"/>
              </a:ext>
            </a:extLst>
          </p:cNvPr>
          <p:cNvSpPr txBox="1"/>
          <p:nvPr/>
        </p:nvSpPr>
        <p:spPr>
          <a:xfrm>
            <a:off x="120718" y="3308136"/>
            <a:ext cx="361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of these countries are in Africa.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D4F62F-5CB2-4AD8-BEB5-4F14C3B262EB}"/>
              </a:ext>
            </a:extLst>
          </p:cNvPr>
          <p:cNvSpPr txBox="1"/>
          <p:nvPr/>
        </p:nvSpPr>
        <p:spPr>
          <a:xfrm>
            <a:off x="97037" y="4164968"/>
            <a:ext cx="3610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are in Europe.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06107CF-DDE8-4090-A268-27E67A9B8FEA}"/>
              </a:ext>
            </a:extLst>
          </p:cNvPr>
          <p:cNvSpPr/>
          <p:nvPr/>
        </p:nvSpPr>
        <p:spPr>
          <a:xfrm>
            <a:off x="6572008" y="1801575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89C7F00-1A97-4EDC-A9ED-0D574946D979}"/>
              </a:ext>
            </a:extLst>
          </p:cNvPr>
          <p:cNvSpPr/>
          <p:nvPr/>
        </p:nvSpPr>
        <p:spPr>
          <a:xfrm>
            <a:off x="5935372" y="2445951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FBCE5FC-A942-46F3-B8F3-782AA7846662}"/>
              </a:ext>
            </a:extLst>
          </p:cNvPr>
          <p:cNvSpPr/>
          <p:nvPr/>
        </p:nvSpPr>
        <p:spPr>
          <a:xfrm>
            <a:off x="5479982" y="2267836"/>
            <a:ext cx="680327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7980A51-BF81-457A-8522-FD7D50052CC1}"/>
              </a:ext>
            </a:extLst>
          </p:cNvPr>
          <p:cNvSpPr/>
          <p:nvPr/>
        </p:nvSpPr>
        <p:spPr>
          <a:xfrm>
            <a:off x="9812130" y="2402178"/>
            <a:ext cx="680327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A0569D4-1226-4760-9431-083A69B88AD6}"/>
              </a:ext>
            </a:extLst>
          </p:cNvPr>
          <p:cNvSpPr/>
          <p:nvPr/>
        </p:nvSpPr>
        <p:spPr>
          <a:xfrm>
            <a:off x="8806932" y="3940877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8DE42C1-BB29-47BF-B916-7924B982E429}"/>
              </a:ext>
            </a:extLst>
          </p:cNvPr>
          <p:cNvSpPr/>
          <p:nvPr/>
        </p:nvSpPr>
        <p:spPr>
          <a:xfrm>
            <a:off x="9812129" y="4541444"/>
            <a:ext cx="656847" cy="187863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9009A6F-ADBF-41FE-9473-FFB0BB48675A}"/>
              </a:ext>
            </a:extLst>
          </p:cNvPr>
          <p:cNvSpPr/>
          <p:nvPr/>
        </p:nvSpPr>
        <p:spPr>
          <a:xfrm>
            <a:off x="9702419" y="5414772"/>
            <a:ext cx="790038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5EAD079-CC8D-4087-8FD0-C468F580137B}"/>
              </a:ext>
            </a:extLst>
          </p:cNvPr>
          <p:cNvSpPr/>
          <p:nvPr/>
        </p:nvSpPr>
        <p:spPr>
          <a:xfrm>
            <a:off x="6991872" y="3649064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EF52EF9-2D32-4E69-80B2-82CAEDAC7CAB}"/>
              </a:ext>
            </a:extLst>
          </p:cNvPr>
          <p:cNvSpPr/>
          <p:nvPr/>
        </p:nvSpPr>
        <p:spPr>
          <a:xfrm>
            <a:off x="7757196" y="3720497"/>
            <a:ext cx="1039028" cy="44076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790A37B-78BA-46D4-BDC1-77F5B4AA63B0}"/>
              </a:ext>
            </a:extLst>
          </p:cNvPr>
          <p:cNvSpPr/>
          <p:nvPr/>
        </p:nvSpPr>
        <p:spPr>
          <a:xfrm>
            <a:off x="7441746" y="3564808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414B082-F34F-45C7-BEBF-B37B7D0DA227}"/>
              </a:ext>
            </a:extLst>
          </p:cNvPr>
          <p:cNvSpPr/>
          <p:nvPr/>
        </p:nvSpPr>
        <p:spPr>
          <a:xfrm>
            <a:off x="6796944" y="3111493"/>
            <a:ext cx="644801" cy="224933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68B55DB9-AECE-4CFB-93C4-8A47D1706A28}"/>
              </a:ext>
            </a:extLst>
          </p:cNvPr>
          <p:cNvSpPr/>
          <p:nvPr/>
        </p:nvSpPr>
        <p:spPr>
          <a:xfrm>
            <a:off x="6122134" y="3410966"/>
            <a:ext cx="1093666" cy="238098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26057F5-60B9-4D41-A36F-A6F4C4733329}"/>
              </a:ext>
            </a:extLst>
          </p:cNvPr>
          <p:cNvSpPr/>
          <p:nvPr/>
        </p:nvSpPr>
        <p:spPr>
          <a:xfrm>
            <a:off x="5230331" y="2626644"/>
            <a:ext cx="354923" cy="351334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B2AAA1D5-4D8A-4F79-AA93-518E0967C27C}"/>
              </a:ext>
            </a:extLst>
          </p:cNvPr>
          <p:cNvSpPr/>
          <p:nvPr/>
        </p:nvSpPr>
        <p:spPr>
          <a:xfrm>
            <a:off x="4325439" y="1920177"/>
            <a:ext cx="555480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EAB4581-1362-4345-970C-BDEF76FDD16D}"/>
              </a:ext>
            </a:extLst>
          </p:cNvPr>
          <p:cNvSpPr/>
          <p:nvPr/>
        </p:nvSpPr>
        <p:spPr>
          <a:xfrm>
            <a:off x="5646126" y="1698626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847676B-4925-48D9-9150-C5488F3A7CD2}"/>
              </a:ext>
            </a:extLst>
          </p:cNvPr>
          <p:cNvSpPr/>
          <p:nvPr/>
        </p:nvSpPr>
        <p:spPr>
          <a:xfrm>
            <a:off x="4645878" y="2303793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A176642-9FF6-4F27-A19E-D5E89C2C39B4}"/>
              </a:ext>
            </a:extLst>
          </p:cNvPr>
          <p:cNvSpPr/>
          <p:nvPr/>
        </p:nvSpPr>
        <p:spPr>
          <a:xfrm>
            <a:off x="10152293" y="4258912"/>
            <a:ext cx="700912" cy="282531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90FC759-0942-4392-9869-629316ACB890}"/>
              </a:ext>
            </a:extLst>
          </p:cNvPr>
          <p:cNvSpPr/>
          <p:nvPr/>
        </p:nvSpPr>
        <p:spPr>
          <a:xfrm>
            <a:off x="5900704" y="2750343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C197AAE-9F23-4E2B-9C52-8C3B81F84997}"/>
              </a:ext>
            </a:extLst>
          </p:cNvPr>
          <p:cNvSpPr/>
          <p:nvPr/>
        </p:nvSpPr>
        <p:spPr>
          <a:xfrm>
            <a:off x="7524870" y="2073294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F9E46F00-DCFD-4929-80C9-18AB78279BB8}"/>
              </a:ext>
            </a:extLst>
          </p:cNvPr>
          <p:cNvSpPr/>
          <p:nvPr/>
        </p:nvSpPr>
        <p:spPr>
          <a:xfrm>
            <a:off x="8809615" y="3732864"/>
            <a:ext cx="449874" cy="194542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5230C63-63EC-4568-BB8A-D346216726D6}"/>
              </a:ext>
            </a:extLst>
          </p:cNvPr>
          <p:cNvSpPr/>
          <p:nvPr/>
        </p:nvSpPr>
        <p:spPr>
          <a:xfrm>
            <a:off x="7535173" y="2808989"/>
            <a:ext cx="904491" cy="302503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2714E36-7C32-4ADB-ACE9-666AE9D45232}"/>
              </a:ext>
            </a:extLst>
          </p:cNvPr>
          <p:cNvGrpSpPr/>
          <p:nvPr/>
        </p:nvGrpSpPr>
        <p:grpSpPr>
          <a:xfrm>
            <a:off x="3981581" y="1226706"/>
            <a:ext cx="7457298" cy="5569436"/>
            <a:chOff x="3487151" y="2480955"/>
            <a:chExt cx="7457298" cy="5569436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B45834E-AAC9-4C8E-B922-37BD1801E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1029"/>
            <a:stretch/>
          </p:blipFill>
          <p:spPr>
            <a:xfrm>
              <a:off x="3487151" y="2480955"/>
              <a:ext cx="7457298" cy="5569436"/>
            </a:xfrm>
            <a:prstGeom prst="rect">
              <a:avLst/>
            </a:prstGeom>
          </p:spPr>
        </p:pic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DE94AAE6-D916-485D-926D-0AF976ABC6D0}"/>
                </a:ext>
              </a:extLst>
            </p:cNvPr>
            <p:cNvSpPr/>
            <p:nvPr/>
          </p:nvSpPr>
          <p:spPr>
            <a:xfrm>
              <a:off x="6796944" y="4821875"/>
              <a:ext cx="1309088" cy="284390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06A5A778-F582-40AB-B486-908AA1254C55}"/>
                </a:ext>
              </a:extLst>
            </p:cNvPr>
            <p:cNvSpPr/>
            <p:nvPr/>
          </p:nvSpPr>
          <p:spPr>
            <a:xfrm>
              <a:off x="7878548" y="2924675"/>
              <a:ext cx="945345" cy="302502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B83D13F0-4421-4F6E-ACDE-7144C8B00AA5}"/>
                </a:ext>
              </a:extLst>
            </p:cNvPr>
            <p:cNvSpPr/>
            <p:nvPr/>
          </p:nvSpPr>
          <p:spPr>
            <a:xfrm>
              <a:off x="8425580" y="3331642"/>
              <a:ext cx="1309088" cy="284390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3CBCECE0-BC01-4C58-B7D5-290C53695710}"/>
                </a:ext>
              </a:extLst>
            </p:cNvPr>
            <p:cNvSpPr/>
            <p:nvPr/>
          </p:nvSpPr>
          <p:spPr>
            <a:xfrm>
              <a:off x="9082223" y="4937819"/>
              <a:ext cx="790038" cy="276326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C09027B-5FFF-4345-BC9F-D1CDD2C13C89}"/>
                </a:ext>
              </a:extLst>
            </p:cNvPr>
            <p:cNvGrpSpPr/>
            <p:nvPr/>
          </p:nvGrpSpPr>
          <p:grpSpPr>
            <a:xfrm>
              <a:off x="8751272" y="6719253"/>
              <a:ext cx="1309088" cy="369332"/>
              <a:chOff x="8751272" y="6719253"/>
              <a:chExt cx="1309088" cy="369332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3C45C58-564F-47C7-B64D-F4D3A148E189}"/>
                  </a:ext>
                </a:extLst>
              </p:cNvPr>
              <p:cNvSpPr txBox="1"/>
              <p:nvPr/>
            </p:nvSpPr>
            <p:spPr>
              <a:xfrm>
                <a:off x="8751272" y="6719253"/>
                <a:ext cx="130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9FB7"/>
                    </a:solidFill>
                    <a:effectLst/>
                    <a:uLnTx/>
                    <a:uFillTx/>
                    <a:latin typeface="Arial"/>
                  </a:rPr>
                  <a:t>MONACO</a:t>
                </a:r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75BA7AA3-1B08-4B21-A710-CF8C7CF20EE0}"/>
                  </a:ext>
                </a:extLst>
              </p:cNvPr>
              <p:cNvSpPr/>
              <p:nvPr/>
            </p:nvSpPr>
            <p:spPr>
              <a:xfrm>
                <a:off x="8751272" y="6761724"/>
                <a:ext cx="1309088" cy="284390"/>
              </a:xfrm>
              <a:prstGeom prst="roundRect">
                <a:avLst/>
              </a:prstGeom>
              <a:solidFill>
                <a:srgbClr val="FFFF00">
                  <a:alpha val="46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C8882C02-D044-4A92-818A-83C8F07058FB}"/>
              </a:ext>
            </a:extLst>
          </p:cNvPr>
          <p:cNvSpPr txBox="1"/>
          <p:nvPr/>
        </p:nvSpPr>
        <p:spPr>
          <a:xfrm>
            <a:off x="97037" y="4714024"/>
            <a:ext cx="3610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other 3 are: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Canada, Haiti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Vanuatu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885F9C0-97EC-4D89-85F6-5914FCD09FB5}"/>
              </a:ext>
            </a:extLst>
          </p:cNvPr>
          <p:cNvSpPr txBox="1"/>
          <p:nvPr/>
        </p:nvSpPr>
        <p:spPr>
          <a:xfrm>
            <a:off x="120718" y="5861917"/>
            <a:ext cx="11811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other places belong to France and have French as the official language.  In addition, many more countries also speak French amongst other languages. In total,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88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countries belong to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Francophonie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’. 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1F42323D-C5B8-4493-8140-FC8DB769E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598" y="1529695"/>
            <a:ext cx="6360591" cy="423873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D38714A0-F221-40E0-9743-19E1247BE6FE}"/>
              </a:ext>
            </a:extLst>
          </p:cNvPr>
          <p:cNvSpPr txBox="1"/>
          <p:nvPr/>
        </p:nvSpPr>
        <p:spPr>
          <a:xfrm>
            <a:off x="5118673" y="1703468"/>
            <a:ext cx="5693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This is the official flag of ‘la Francophonie’. </a:t>
            </a:r>
          </a:p>
        </p:txBody>
      </p:sp>
      <p:sp>
        <p:nvSpPr>
          <p:cNvPr id="2" name="Title 3">
            <a:hlinkClick r:id="" action="ppaction://noaction">
              <a:snd r:embed="rId7" name="5_1.wav"/>
            </a:hlinkClick>
            <a:extLst>
              <a:ext uri="{FF2B5EF4-FFF2-40B4-BE49-F238E27FC236}">
                <a16:creationId xmlns:a16="http://schemas.microsoft.com/office/drawing/2014/main" id="{64B97E93-CC71-5A32-7F83-B32F2741B6FB}"/>
              </a:ext>
            </a:extLst>
          </p:cNvPr>
          <p:cNvSpPr txBox="1">
            <a:spLocks/>
          </p:cNvSpPr>
          <p:nvPr/>
        </p:nvSpPr>
        <p:spPr>
          <a:xfrm>
            <a:off x="159906" y="-115631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Francophonie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A30A6830-A8CA-49D5-99C9-8376F9A46834}"/>
              </a:ext>
            </a:extLst>
          </p:cNvPr>
          <p:cNvSpPr/>
          <p:nvPr/>
        </p:nvSpPr>
        <p:spPr>
          <a:xfrm>
            <a:off x="9170738" y="2331680"/>
            <a:ext cx="3021262" cy="1928162"/>
          </a:xfrm>
          <a:prstGeom prst="wedgeRoundRectCallout">
            <a:avLst>
              <a:gd name="adj1" fmla="val 25293"/>
              <a:gd name="adj2" fmla="val -1178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Look! You have seen this lots of times in your French lessons.</a:t>
            </a:r>
          </a:p>
        </p:txBody>
      </p:sp>
    </p:spTree>
    <p:extLst>
      <p:ext uri="{BB962C8B-B14F-4D97-AF65-F5344CB8AC3E}">
        <p14:creationId xmlns:p14="http://schemas.microsoft.com/office/powerpoint/2010/main" val="183335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30" grpId="0"/>
      <p:bldP spid="62" grpId="0" animBg="1"/>
      <p:bldP spid="62" grpId="1" animBg="1"/>
      <p:bldP spid="66" grpId="0" animBg="1"/>
      <p:bldP spid="66" grpId="1" animBg="1"/>
      <p:bldP spid="67" grpId="0" animBg="1"/>
      <p:bldP spid="67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102" grpId="0"/>
      <p:bldP spid="103" grpId="0"/>
      <p:bldP spid="107" grpId="0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6B5E22D3-4E22-4719-BD46-E5DED3901D72}"/>
              </a:ext>
            </a:extLst>
          </p:cNvPr>
          <p:cNvSpPr/>
          <p:nvPr/>
        </p:nvSpPr>
        <p:spPr>
          <a:xfrm>
            <a:off x="1213443" y="659421"/>
            <a:ext cx="661757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8DF79E1A-9E33-4BC4-8171-37E5FA658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48" y="543932"/>
            <a:ext cx="914400" cy="914400"/>
          </a:xfrm>
          <a:prstGeom prst="rect">
            <a:avLst/>
          </a:prstGeom>
        </p:spPr>
      </p:pic>
      <p:sp>
        <p:nvSpPr>
          <p:cNvPr id="27" name="Google Shape;108;p3">
            <a:extLst>
              <a:ext uri="{FF2B5EF4-FFF2-40B4-BE49-F238E27FC236}">
                <a16:creationId xmlns:a16="http://schemas.microsoft.com/office/drawing/2014/main" id="{F3BE9445-F294-4DA2-8A7B-FC0105DCA849}"/>
              </a:ext>
            </a:extLst>
          </p:cNvPr>
          <p:cNvSpPr txBox="1"/>
          <p:nvPr/>
        </p:nvSpPr>
        <p:spPr>
          <a:xfrm>
            <a:off x="1173170" y="642236"/>
            <a:ext cx="61558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 mot,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E009A4-78FE-4FAF-BE04-31166A7B7561}"/>
              </a:ext>
            </a:extLst>
          </p:cNvPr>
          <p:cNvSpPr txBox="1"/>
          <p:nvPr/>
        </p:nvSpPr>
        <p:spPr>
          <a:xfrm>
            <a:off x="22605" y="1896799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la chose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A77DD8-DEBB-4A7C-9098-4E76294BFA81}"/>
              </a:ext>
            </a:extLst>
          </p:cNvPr>
          <p:cNvSpPr txBox="1"/>
          <p:nvPr/>
        </p:nvSpPr>
        <p:spPr>
          <a:xfrm>
            <a:off x="2682677" y="1883017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le magazine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AFE64C-8D9D-4C8D-A444-42F204862198}"/>
              </a:ext>
            </a:extLst>
          </p:cNvPr>
          <p:cNvSpPr txBox="1"/>
          <p:nvPr/>
        </p:nvSpPr>
        <p:spPr>
          <a:xfrm>
            <a:off x="5605987" y="1883016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actif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1511F4-48A2-4EAC-A99D-8CC767818DC0}"/>
              </a:ext>
            </a:extLst>
          </p:cNvPr>
          <p:cNvSpPr txBox="1"/>
          <p:nvPr/>
        </p:nvSpPr>
        <p:spPr>
          <a:xfrm>
            <a:off x="8266059" y="1859489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tante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8D26BE-B2CC-42C0-9482-DB6BBC499E07}"/>
              </a:ext>
            </a:extLst>
          </p:cNvPr>
          <p:cNvSpPr txBox="1"/>
          <p:nvPr/>
        </p:nvSpPr>
        <p:spPr>
          <a:xfrm>
            <a:off x="0" y="4442813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sale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413D74-44B5-46EF-87A6-8E9CBFEF95BC}"/>
              </a:ext>
            </a:extLst>
          </p:cNvPr>
          <p:cNvSpPr txBox="1"/>
          <p:nvPr/>
        </p:nvSpPr>
        <p:spPr>
          <a:xfrm>
            <a:off x="1" y="5786595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sportif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83AEA4-5540-498B-B326-D783053A2D4D}"/>
              </a:ext>
            </a:extLst>
          </p:cNvPr>
          <p:cNvSpPr txBox="1"/>
          <p:nvPr/>
        </p:nvSpPr>
        <p:spPr>
          <a:xfrm>
            <a:off x="2660073" y="5772813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l’affiche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9EAE96-C821-434C-A1B8-772FCA14C900}"/>
              </a:ext>
            </a:extLst>
          </p:cNvPr>
          <p:cNvSpPr txBox="1"/>
          <p:nvPr/>
        </p:nvSpPr>
        <p:spPr>
          <a:xfrm>
            <a:off x="5583383" y="5772812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l’émission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28AA390-DA94-48FA-9CAA-C8620D362F91}"/>
              </a:ext>
            </a:extLst>
          </p:cNvPr>
          <p:cNvSpPr txBox="1"/>
          <p:nvPr/>
        </p:nvSpPr>
        <p:spPr>
          <a:xfrm>
            <a:off x="8243455" y="5749285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idéal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5C6240-275E-495B-AAC4-8E2C23795E03}"/>
              </a:ext>
            </a:extLst>
          </p:cNvPr>
          <p:cNvSpPr txBox="1"/>
          <p:nvPr/>
        </p:nvSpPr>
        <p:spPr>
          <a:xfrm>
            <a:off x="0" y="3240581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préféré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485A74-F1F9-4305-B124-474C82B9BE2F}"/>
              </a:ext>
            </a:extLst>
          </p:cNvPr>
          <p:cNvSpPr txBox="1"/>
          <p:nvPr/>
        </p:nvSpPr>
        <p:spPr>
          <a:xfrm>
            <a:off x="8266059" y="3235580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massif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30487A0-EE83-4288-B88E-0A4B77F4732A}"/>
              </a:ext>
            </a:extLst>
          </p:cNvPr>
          <p:cNvSpPr txBox="1"/>
          <p:nvPr/>
        </p:nvSpPr>
        <p:spPr>
          <a:xfrm>
            <a:off x="8266059" y="4456596"/>
            <a:ext cx="327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propre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F91CA5-0C53-46F5-8371-0696DDB77DC5}"/>
              </a:ext>
            </a:extLst>
          </p:cNvPr>
          <p:cNvSpPr/>
          <p:nvPr/>
        </p:nvSpPr>
        <p:spPr>
          <a:xfrm rot="20665878">
            <a:off x="4686124" y="3535328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magazine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7D7EE8-71DA-4DF5-BDC7-C40C3CEB55B2}"/>
              </a:ext>
            </a:extLst>
          </p:cNvPr>
          <p:cNvSpPr/>
          <p:nvPr/>
        </p:nvSpPr>
        <p:spPr>
          <a:xfrm>
            <a:off x="3166380" y="1757441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ABEB6BB-2A21-46D8-B26B-84ABF57FB8BB}"/>
              </a:ext>
            </a:extLst>
          </p:cNvPr>
          <p:cNvSpPr/>
          <p:nvPr/>
        </p:nvSpPr>
        <p:spPr>
          <a:xfrm rot="20665878">
            <a:off x="4698675" y="3524743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programme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A1D54CE-1BF4-4C14-B6C3-390BE60AE596}"/>
              </a:ext>
            </a:extLst>
          </p:cNvPr>
          <p:cNvSpPr/>
          <p:nvPr/>
        </p:nvSpPr>
        <p:spPr>
          <a:xfrm>
            <a:off x="6051193" y="5633277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9F10BCF-0FEE-46AA-AEA4-A545D960F001}"/>
              </a:ext>
            </a:extLst>
          </p:cNvPr>
          <p:cNvSpPr/>
          <p:nvPr/>
        </p:nvSpPr>
        <p:spPr>
          <a:xfrm rot="20665878">
            <a:off x="4686126" y="3555618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aunt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2964999-AA7B-4B56-9098-E45F7056A823}"/>
              </a:ext>
            </a:extLst>
          </p:cNvPr>
          <p:cNvSpPr/>
          <p:nvPr/>
        </p:nvSpPr>
        <p:spPr>
          <a:xfrm>
            <a:off x="8793603" y="1781041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86E06FA-5055-4512-BB8D-E2CEC58B0C60}"/>
              </a:ext>
            </a:extLst>
          </p:cNvPr>
          <p:cNvSpPr/>
          <p:nvPr/>
        </p:nvSpPr>
        <p:spPr>
          <a:xfrm rot="20665878">
            <a:off x="4673572" y="3550158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massive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C62AD78-CA03-4CDD-A2B3-81E99D837269}"/>
              </a:ext>
            </a:extLst>
          </p:cNvPr>
          <p:cNvSpPr/>
          <p:nvPr/>
        </p:nvSpPr>
        <p:spPr>
          <a:xfrm>
            <a:off x="8762302" y="3083026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9C3FDD5-15F9-475F-804E-1049CF3024DF}"/>
              </a:ext>
            </a:extLst>
          </p:cNvPr>
          <p:cNvSpPr/>
          <p:nvPr/>
        </p:nvSpPr>
        <p:spPr>
          <a:xfrm rot="20665878">
            <a:off x="4661018" y="3544511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sporty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208843A-60E7-4BA0-8250-7C8C7C5A6C50}"/>
              </a:ext>
            </a:extLst>
          </p:cNvPr>
          <p:cNvSpPr/>
          <p:nvPr/>
        </p:nvSpPr>
        <p:spPr>
          <a:xfrm>
            <a:off x="475866" y="5670587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56033E0-0651-43EA-A57C-230E3D1786E1}"/>
              </a:ext>
            </a:extLst>
          </p:cNvPr>
          <p:cNvSpPr/>
          <p:nvPr/>
        </p:nvSpPr>
        <p:spPr>
          <a:xfrm rot="20665878">
            <a:off x="4683186" y="3533985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7162FC5-0928-48A2-9F2D-85118F5EDF13}"/>
              </a:ext>
            </a:extLst>
          </p:cNvPr>
          <p:cNvSpPr/>
          <p:nvPr/>
        </p:nvSpPr>
        <p:spPr>
          <a:xfrm>
            <a:off x="6073797" y="1745047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8B124DE-27E9-4DE4-B61F-20A121962D18}"/>
              </a:ext>
            </a:extLst>
          </p:cNvPr>
          <p:cNvSpPr/>
          <p:nvPr/>
        </p:nvSpPr>
        <p:spPr>
          <a:xfrm rot="20665878">
            <a:off x="4708295" y="3532572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poster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FA6647E-3B68-4A79-8E64-FD2CABF2C1F8}"/>
              </a:ext>
            </a:extLst>
          </p:cNvPr>
          <p:cNvSpPr/>
          <p:nvPr/>
        </p:nvSpPr>
        <p:spPr>
          <a:xfrm>
            <a:off x="3180746" y="5656804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3860F2C-5101-409C-B6BF-7DF3E9EFEB6C}"/>
              </a:ext>
            </a:extLst>
          </p:cNvPr>
          <p:cNvSpPr/>
          <p:nvPr/>
        </p:nvSpPr>
        <p:spPr>
          <a:xfrm rot="20665878">
            <a:off x="4717917" y="3523276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ideal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EC6CECC-3FD4-4AC8-BFAA-13771DF89E39}"/>
              </a:ext>
            </a:extLst>
          </p:cNvPr>
          <p:cNvSpPr/>
          <p:nvPr/>
        </p:nvSpPr>
        <p:spPr>
          <a:xfrm>
            <a:off x="8793603" y="5608441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6914A07-3B78-48B4-A481-751248644976}"/>
              </a:ext>
            </a:extLst>
          </p:cNvPr>
          <p:cNvSpPr/>
          <p:nvPr/>
        </p:nvSpPr>
        <p:spPr>
          <a:xfrm rot="20665878">
            <a:off x="4710702" y="3541834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thing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9DF7CE6-AE12-49B3-8471-B49A6CB90B80}"/>
              </a:ext>
            </a:extLst>
          </p:cNvPr>
          <p:cNvSpPr/>
          <p:nvPr/>
        </p:nvSpPr>
        <p:spPr>
          <a:xfrm>
            <a:off x="533143" y="1748933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B75B58D-731A-4C13-933F-F75224735265}"/>
              </a:ext>
            </a:extLst>
          </p:cNvPr>
          <p:cNvSpPr/>
          <p:nvPr/>
        </p:nvSpPr>
        <p:spPr>
          <a:xfrm rot="20665878">
            <a:off x="4742426" y="3522683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clean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C31D1D4-6CAA-4B1F-BEA5-7F4A62048602}"/>
              </a:ext>
            </a:extLst>
          </p:cNvPr>
          <p:cNvSpPr/>
          <p:nvPr/>
        </p:nvSpPr>
        <p:spPr>
          <a:xfrm>
            <a:off x="8733869" y="4320764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72D7EA7-153A-40EA-A716-A9C0CDB142C6}"/>
              </a:ext>
            </a:extLst>
          </p:cNvPr>
          <p:cNvSpPr/>
          <p:nvPr/>
        </p:nvSpPr>
        <p:spPr>
          <a:xfrm rot="20665878">
            <a:off x="4752807" y="3522646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favourite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EA96FB3-0AE3-4EE4-9F1D-0C12CA9D029D}"/>
              </a:ext>
            </a:extLst>
          </p:cNvPr>
          <p:cNvSpPr/>
          <p:nvPr/>
        </p:nvSpPr>
        <p:spPr>
          <a:xfrm>
            <a:off x="519248" y="3083026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8553DCE-5833-4228-B2C0-5EAF5EB4C9CC}"/>
              </a:ext>
            </a:extLst>
          </p:cNvPr>
          <p:cNvSpPr/>
          <p:nvPr/>
        </p:nvSpPr>
        <p:spPr>
          <a:xfrm rot="20665878">
            <a:off x="4742426" y="3524246"/>
            <a:ext cx="2355273" cy="661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dirty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9A55383-4040-4864-AE88-CCDA2B7A1F71}"/>
              </a:ext>
            </a:extLst>
          </p:cNvPr>
          <p:cNvSpPr/>
          <p:nvPr/>
        </p:nvSpPr>
        <p:spPr>
          <a:xfrm>
            <a:off x="519248" y="4351153"/>
            <a:ext cx="2336702" cy="69367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7" name="Picture 86" descr="A picture containing logo&#10;&#10;Description automatically generated">
            <a:extLst>
              <a:ext uri="{FF2B5EF4-FFF2-40B4-BE49-F238E27FC236}">
                <a16:creationId xmlns:a16="http://schemas.microsoft.com/office/drawing/2014/main" id="{73CD6500-1234-4BCC-8CA0-851CB4448E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23" y="179672"/>
            <a:ext cx="1900093" cy="128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75" grpId="0" animBg="1"/>
      <p:bldP spid="76" grpId="0" animBg="1"/>
      <p:bldP spid="76" grpId="1" animBg="1"/>
      <p:bldP spid="77" grpId="0" animBg="1"/>
      <p:bldP spid="78" grpId="0" animBg="1"/>
      <p:bldP spid="78" grpId="1" animBg="1"/>
      <p:bldP spid="79" grpId="0" animBg="1"/>
      <p:bldP spid="80" grpId="0" animBg="1"/>
      <p:bldP spid="80" grpId="1" animBg="1"/>
      <p:bldP spid="81" grpId="0" animBg="1"/>
      <p:bldP spid="82" grpId="0" animBg="1"/>
      <p:bldP spid="82" grpId="1" animBg="1"/>
      <p:bldP spid="83" grpId="0" animBg="1"/>
      <p:bldP spid="84" grpId="0" animBg="1"/>
      <p:bldP spid="84" grpId="1" animBg="1"/>
      <p:bldP spid="85" grpId="0" animBg="1"/>
      <p:bldP spid="86" grpId="0" animBg="1"/>
      <p:bldP spid="8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352372" y="198475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émission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intéressant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5680425" y="1978371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programme is interesting.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623918" y="5402934"/>
            <a:ext cx="4461924" cy="1308471"/>
          </a:xfrm>
          <a:prstGeom prst="wedgeRoundRectCallout">
            <a:avLst>
              <a:gd name="adj1" fmla="val -62061"/>
              <a:gd name="adj2" fmla="val -84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If adjectives already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they are the same for masculine and feminine nouns. E.g. sale, propre.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204236" y="816164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Many French adjectives add –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to describe feminine nouns: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3E85FF-D336-455A-B45A-98F17B0EAE32}"/>
              </a:ext>
            </a:extLst>
          </p:cNvPr>
          <p:cNvSpPr/>
          <p:nvPr/>
        </p:nvSpPr>
        <p:spPr>
          <a:xfrm>
            <a:off x="3247759" y="4856862"/>
            <a:ext cx="706239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5CB1FEBA-B43B-4F74-AF31-E263CE2AFF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3647" y="1900509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1C740C7-6CB6-42F0-B7CE-4A45EF13A715}"/>
              </a:ext>
            </a:extLst>
          </p:cNvPr>
          <p:cNvSpPr txBox="1"/>
          <p:nvPr/>
        </p:nvSpPr>
        <p:spPr>
          <a:xfrm>
            <a:off x="352372" y="265842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L’affiche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idéal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4182AF-703C-46D0-BE56-CD1A60505DD1}"/>
              </a:ext>
            </a:extLst>
          </p:cNvPr>
          <p:cNvSpPr txBox="1"/>
          <p:nvPr/>
        </p:nvSpPr>
        <p:spPr>
          <a:xfrm>
            <a:off x="5680425" y="2589569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poster is ideal.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B65393C-5145-4D97-9C39-EA632C833E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3647" y="2511707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7DDBF7-7C22-473E-863B-D086414D2800}"/>
              </a:ext>
            </a:extLst>
          </p:cNvPr>
          <p:cNvSpPr txBox="1"/>
          <p:nvPr/>
        </p:nvSpPr>
        <p:spPr>
          <a:xfrm>
            <a:off x="204236" y="3429000"/>
            <a:ext cx="1175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 ending in –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if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change to –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ive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to describe feminine nouns: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368970-6323-4762-9BA6-C6DA8056445E}"/>
              </a:ext>
            </a:extLst>
          </p:cNvPr>
          <p:cNvSpPr txBox="1"/>
          <p:nvPr/>
        </p:nvSpPr>
        <p:spPr>
          <a:xfrm>
            <a:off x="352372" y="418692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garçon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act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77857F0-3D2A-45A3-B6FF-6E308CC743EE}"/>
              </a:ext>
            </a:extLst>
          </p:cNvPr>
          <p:cNvSpPr txBox="1"/>
          <p:nvPr/>
        </p:nvSpPr>
        <p:spPr>
          <a:xfrm>
            <a:off x="5680425" y="4180538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boy is active.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C94F248D-A9D2-4230-A00D-C8EE90C6D1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3647" y="410267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07A76C1-DBC6-4F10-AD74-F64929910241}"/>
              </a:ext>
            </a:extLst>
          </p:cNvPr>
          <p:cNvSpPr txBox="1"/>
          <p:nvPr/>
        </p:nvSpPr>
        <p:spPr>
          <a:xfrm>
            <a:off x="352372" y="486059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act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32D434-BA00-4EEE-97CD-F766E2E3EF23}"/>
              </a:ext>
            </a:extLst>
          </p:cNvPr>
          <p:cNvSpPr txBox="1"/>
          <p:nvPr/>
        </p:nvSpPr>
        <p:spPr>
          <a:xfrm>
            <a:off x="5680425" y="4791736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aunt is active.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6" name="Google Shape;183;p8">
            <a:extLst>
              <a:ext uri="{FF2B5EF4-FFF2-40B4-BE49-F238E27FC236}">
                <a16:creationId xmlns:a16="http://schemas.microsoft.com/office/drawing/2014/main" id="{8FF28C44-EBF1-4443-9D8E-AD6455B4CC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3647" y="4713874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30109CE-CEE2-4E3F-B337-CE610CB55F2B}"/>
              </a:ext>
            </a:extLst>
          </p:cNvPr>
          <p:cNvSpPr/>
          <p:nvPr/>
        </p:nvSpPr>
        <p:spPr>
          <a:xfrm>
            <a:off x="647840" y="5664220"/>
            <a:ext cx="3487499" cy="785898"/>
          </a:xfrm>
          <a:prstGeom prst="wedgeRoundRectCallout">
            <a:avLst>
              <a:gd name="adj1" fmla="val 32829"/>
              <a:gd name="adj2" fmla="val -10194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 we pronounce it with a long [i] sound.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9CFFC9A6-7C11-4C56-B917-6DF2A1F0EFFC}"/>
              </a:ext>
            </a:extLst>
          </p:cNvPr>
          <p:cNvSpPr/>
          <p:nvPr/>
        </p:nvSpPr>
        <p:spPr>
          <a:xfrm>
            <a:off x="3560351" y="66453"/>
            <a:ext cx="3157689" cy="1614740"/>
          </a:xfrm>
          <a:prstGeom prst="wedgeRoundRectCallout">
            <a:avLst>
              <a:gd name="adj1" fmla="val -12523"/>
              <a:gd name="adj2" fmla="val 746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–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often means we pronounce the final consonant.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" grpId="0" animBg="1"/>
      <p:bldP spid="21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Oval 7">
            <a:hlinkClick r:id="" action="ppaction://noaction">
              <a:snd r:embed="rId5" name="8_3.wav"/>
            </a:hlinkClick>
            <a:extLst>
              <a:ext uri="{FF2B5EF4-FFF2-40B4-BE49-F238E27FC236}">
                <a16:creationId xmlns:a16="http://schemas.microsoft.com/office/drawing/2014/main" id="{97882BFD-4A6C-461A-AC81-AA4DAE6D2577}"/>
              </a:ext>
            </a:extLst>
          </p:cNvPr>
          <p:cNvSpPr/>
          <p:nvPr/>
        </p:nvSpPr>
        <p:spPr>
          <a:xfrm>
            <a:off x="431170" y="1245497"/>
            <a:ext cx="551774" cy="471614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hlinkClick r:id="" action="ppaction://noaction">
              <a:snd r:embed="rId6" name="8_4.wav"/>
            </a:hlinkClick>
            <a:extLst>
              <a:ext uri="{FF2B5EF4-FFF2-40B4-BE49-F238E27FC236}">
                <a16:creationId xmlns:a16="http://schemas.microsoft.com/office/drawing/2014/main" id="{5CE41E37-6BF2-45D6-8C6C-7E8995DF46FE}"/>
              </a:ext>
            </a:extLst>
          </p:cNvPr>
          <p:cNvSpPr/>
          <p:nvPr/>
        </p:nvSpPr>
        <p:spPr>
          <a:xfrm>
            <a:off x="433168" y="2164693"/>
            <a:ext cx="551774" cy="471614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hlinkClick r:id="" action="ppaction://noaction">
              <a:snd r:embed="rId7" name="8_5.wav"/>
            </a:hlinkClick>
            <a:extLst>
              <a:ext uri="{FF2B5EF4-FFF2-40B4-BE49-F238E27FC236}">
                <a16:creationId xmlns:a16="http://schemas.microsoft.com/office/drawing/2014/main" id="{E4D79BC9-98B4-4FB0-9BE5-838AD4BA60FA}"/>
              </a:ext>
            </a:extLst>
          </p:cNvPr>
          <p:cNvSpPr/>
          <p:nvPr/>
        </p:nvSpPr>
        <p:spPr>
          <a:xfrm>
            <a:off x="431170" y="3099333"/>
            <a:ext cx="551774" cy="471614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" action="ppaction://noaction">
              <a:snd r:embed="rId8" name="8_6.wav"/>
            </a:hlinkClick>
            <a:extLst>
              <a:ext uri="{FF2B5EF4-FFF2-40B4-BE49-F238E27FC236}">
                <a16:creationId xmlns:a16="http://schemas.microsoft.com/office/drawing/2014/main" id="{E419A8ED-F0DB-4E8A-8D16-A5911E747997}"/>
              </a:ext>
            </a:extLst>
          </p:cNvPr>
          <p:cNvSpPr/>
          <p:nvPr/>
        </p:nvSpPr>
        <p:spPr>
          <a:xfrm>
            <a:off x="431170" y="4081525"/>
            <a:ext cx="551774" cy="471614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195C2F6B-8200-4FE5-BA45-76473E6E3296}"/>
              </a:ext>
            </a:extLst>
          </p:cNvPr>
          <p:cNvGraphicFramePr>
            <a:graphicFrameLocks noGrp="1"/>
          </p:cNvGraphicFramePr>
          <p:nvPr/>
        </p:nvGraphicFramePr>
        <p:xfrm>
          <a:off x="1537187" y="1114029"/>
          <a:ext cx="4289678" cy="756505"/>
        </p:xfrm>
        <a:graphic>
          <a:graphicData uri="http://schemas.openxmlformats.org/drawingml/2006/table">
            <a:tbl>
              <a:tblPr firstRow="1" bandRow="1"/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953EE39-CAC9-497E-9CEC-007B21881170}"/>
              </a:ext>
            </a:extLst>
          </p:cNvPr>
          <p:cNvSpPr txBox="1"/>
          <p:nvPr/>
        </p:nvSpPr>
        <p:spPr>
          <a:xfrm>
            <a:off x="1537187" y="111402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C3085-B4F4-4E4D-839B-90058DF0371B}"/>
              </a:ext>
            </a:extLst>
          </p:cNvPr>
          <p:cNvSpPr txBox="1"/>
          <p:nvPr/>
        </p:nvSpPr>
        <p:spPr>
          <a:xfrm>
            <a:off x="3682026" y="111402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7EF6AD09-B34D-4C8D-9D45-30A8A277F519}"/>
              </a:ext>
            </a:extLst>
          </p:cNvPr>
          <p:cNvGraphicFramePr>
            <a:graphicFrameLocks noGrp="1"/>
          </p:cNvGraphicFramePr>
          <p:nvPr/>
        </p:nvGraphicFramePr>
        <p:xfrm>
          <a:off x="1537187" y="2034837"/>
          <a:ext cx="4289678" cy="756505"/>
        </p:xfrm>
        <a:graphic>
          <a:graphicData uri="http://schemas.openxmlformats.org/drawingml/2006/table">
            <a:tbl>
              <a:tblPr firstRow="1" bandRow="1"/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17A82F3-1DD6-4ED6-A78A-E86BB7ED1811}"/>
              </a:ext>
            </a:extLst>
          </p:cNvPr>
          <p:cNvSpPr txBox="1"/>
          <p:nvPr/>
        </p:nvSpPr>
        <p:spPr>
          <a:xfrm>
            <a:off x="1537187" y="203483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6D9740-997B-421C-A401-2324CDD2E600}"/>
              </a:ext>
            </a:extLst>
          </p:cNvPr>
          <p:cNvSpPr txBox="1"/>
          <p:nvPr/>
        </p:nvSpPr>
        <p:spPr>
          <a:xfrm>
            <a:off x="3682026" y="203483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4D85B848-16FF-407F-B750-E3534702908C}"/>
              </a:ext>
            </a:extLst>
          </p:cNvPr>
          <p:cNvGraphicFramePr>
            <a:graphicFrameLocks noGrp="1"/>
          </p:cNvGraphicFramePr>
          <p:nvPr/>
        </p:nvGraphicFramePr>
        <p:xfrm>
          <a:off x="1537187" y="2958201"/>
          <a:ext cx="4289678" cy="756505"/>
        </p:xfrm>
        <a:graphic>
          <a:graphicData uri="http://schemas.openxmlformats.org/drawingml/2006/table">
            <a:tbl>
              <a:tblPr firstRow="1" bandRow="1"/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318FA41-1E57-4FAC-8A66-F5BDB553AEF8}"/>
              </a:ext>
            </a:extLst>
          </p:cNvPr>
          <p:cNvSpPr txBox="1"/>
          <p:nvPr/>
        </p:nvSpPr>
        <p:spPr>
          <a:xfrm>
            <a:off x="1537187" y="295820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C11502-CC99-4EEA-8BD9-8E6553F11F53}"/>
              </a:ext>
            </a:extLst>
          </p:cNvPr>
          <p:cNvSpPr txBox="1"/>
          <p:nvPr/>
        </p:nvSpPr>
        <p:spPr>
          <a:xfrm>
            <a:off x="3682026" y="295820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24" name="Table 3">
            <a:extLst>
              <a:ext uri="{FF2B5EF4-FFF2-40B4-BE49-F238E27FC236}">
                <a16:creationId xmlns:a16="http://schemas.microsoft.com/office/drawing/2014/main" id="{569BBB06-FE56-43C1-BF90-783FA9553A6E}"/>
              </a:ext>
            </a:extLst>
          </p:cNvPr>
          <p:cNvGraphicFramePr>
            <a:graphicFrameLocks noGrp="1"/>
          </p:cNvGraphicFramePr>
          <p:nvPr/>
        </p:nvGraphicFramePr>
        <p:xfrm>
          <a:off x="1537187" y="3881565"/>
          <a:ext cx="4289678" cy="756505"/>
        </p:xfrm>
        <a:graphic>
          <a:graphicData uri="http://schemas.openxmlformats.org/drawingml/2006/table">
            <a:tbl>
              <a:tblPr firstRow="1" bandRow="1"/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F383004-2FA3-4FD3-BD55-BA20C2AA64A9}"/>
              </a:ext>
            </a:extLst>
          </p:cNvPr>
          <p:cNvSpPr txBox="1"/>
          <p:nvPr/>
        </p:nvSpPr>
        <p:spPr>
          <a:xfrm>
            <a:off x="1537187" y="388156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4EBEED-B52B-47BC-B8DF-69DB9879729D}"/>
              </a:ext>
            </a:extLst>
          </p:cNvPr>
          <p:cNvSpPr txBox="1"/>
          <p:nvPr/>
        </p:nvSpPr>
        <p:spPr>
          <a:xfrm>
            <a:off x="3682026" y="388156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1EEEBD3-40EF-45EA-9C85-10630C4D2756}"/>
              </a:ext>
            </a:extLst>
          </p:cNvPr>
          <p:cNvSpPr/>
          <p:nvPr/>
        </p:nvSpPr>
        <p:spPr>
          <a:xfrm>
            <a:off x="1244245" y="157386"/>
            <a:ext cx="8182784" cy="51752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3FB2EB5C-75CA-460D-82E2-F1C0277898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850" y="41897"/>
            <a:ext cx="914400" cy="914400"/>
          </a:xfrm>
          <a:prstGeom prst="rect">
            <a:avLst/>
          </a:prstGeom>
        </p:spPr>
      </p:pic>
      <p:sp>
        <p:nvSpPr>
          <p:cNvPr id="42" name="Google Shape;108;p3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E32DFEF4-40D8-478E-B021-F1BF2AA0BDF7}"/>
              </a:ext>
            </a:extLst>
          </p:cNvPr>
          <p:cNvSpPr txBox="1"/>
          <p:nvPr/>
        </p:nvSpPr>
        <p:spPr>
          <a:xfrm>
            <a:off x="1203972" y="140201"/>
            <a:ext cx="86584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l’opinion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La chose,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B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3" name="Oval 42">
            <a:hlinkClick r:id="" action="ppaction://noaction">
              <a:snd r:embed="rId12" name="8_7.wav"/>
            </a:hlinkClick>
            <a:extLst>
              <a:ext uri="{FF2B5EF4-FFF2-40B4-BE49-F238E27FC236}">
                <a16:creationId xmlns:a16="http://schemas.microsoft.com/office/drawing/2014/main" id="{D2F546C3-0E14-4136-9BFD-B863F5D10A3F}"/>
              </a:ext>
            </a:extLst>
          </p:cNvPr>
          <p:cNvSpPr/>
          <p:nvPr/>
        </p:nvSpPr>
        <p:spPr>
          <a:xfrm>
            <a:off x="446162" y="5147494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Oval 43">
            <a:hlinkClick r:id="" action="ppaction://noaction">
              <a:snd r:embed="rId13" name="8_8.wav"/>
            </a:hlinkClick>
            <a:extLst>
              <a:ext uri="{FF2B5EF4-FFF2-40B4-BE49-F238E27FC236}">
                <a16:creationId xmlns:a16="http://schemas.microsoft.com/office/drawing/2014/main" id="{239BEF3B-E089-4EBE-AEA0-B1CD01C72460}"/>
              </a:ext>
            </a:extLst>
          </p:cNvPr>
          <p:cNvSpPr/>
          <p:nvPr/>
        </p:nvSpPr>
        <p:spPr>
          <a:xfrm>
            <a:off x="446162" y="6129686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graphicFrame>
        <p:nvGraphicFramePr>
          <p:cNvPr id="45" name="Table 3">
            <a:extLst>
              <a:ext uri="{FF2B5EF4-FFF2-40B4-BE49-F238E27FC236}">
                <a16:creationId xmlns:a16="http://schemas.microsoft.com/office/drawing/2014/main" id="{BCD77BCE-EA22-47E9-A4BF-883B8EF22F7C}"/>
              </a:ext>
            </a:extLst>
          </p:cNvPr>
          <p:cNvGraphicFramePr>
            <a:graphicFrameLocks noGrp="1"/>
          </p:cNvGraphicFramePr>
          <p:nvPr/>
        </p:nvGraphicFramePr>
        <p:xfrm>
          <a:off x="1537186" y="4965789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39816AB4-8E40-4C2D-B343-87FDD134B6DF}"/>
              </a:ext>
            </a:extLst>
          </p:cNvPr>
          <p:cNvSpPr txBox="1"/>
          <p:nvPr/>
        </p:nvSpPr>
        <p:spPr>
          <a:xfrm>
            <a:off x="1537186" y="496578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89F4F0-FFA5-451E-B4CD-81233A415450}"/>
              </a:ext>
            </a:extLst>
          </p:cNvPr>
          <p:cNvSpPr txBox="1"/>
          <p:nvPr/>
        </p:nvSpPr>
        <p:spPr>
          <a:xfrm>
            <a:off x="3682025" y="496578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6C7F25EC-9748-4D0E-8E00-40D7819C060F}"/>
              </a:ext>
            </a:extLst>
          </p:cNvPr>
          <p:cNvGraphicFramePr>
            <a:graphicFrameLocks noGrp="1"/>
          </p:cNvGraphicFramePr>
          <p:nvPr/>
        </p:nvGraphicFramePr>
        <p:xfrm>
          <a:off x="1537186" y="5913147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FA641D95-F25C-46B7-8748-50E0147C99AD}"/>
              </a:ext>
            </a:extLst>
          </p:cNvPr>
          <p:cNvSpPr txBox="1"/>
          <p:nvPr/>
        </p:nvSpPr>
        <p:spPr>
          <a:xfrm>
            <a:off x="1537186" y="591314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86BD48-99FB-4291-ADC3-69F3952FBE86}"/>
              </a:ext>
            </a:extLst>
          </p:cNvPr>
          <p:cNvSpPr txBox="1"/>
          <p:nvPr/>
        </p:nvSpPr>
        <p:spPr>
          <a:xfrm>
            <a:off x="3682025" y="591314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AECF3FA-D58C-4818-8657-8494E7599D04}"/>
              </a:ext>
            </a:extLst>
          </p:cNvPr>
          <p:cNvSpPr/>
          <p:nvPr/>
        </p:nvSpPr>
        <p:spPr>
          <a:xfrm>
            <a:off x="3673665" y="5921074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804D3A-B2C4-42F6-9832-8BB54EAD2427}"/>
              </a:ext>
            </a:extLst>
          </p:cNvPr>
          <p:cNvSpPr txBox="1"/>
          <p:nvPr/>
        </p:nvSpPr>
        <p:spPr>
          <a:xfrm>
            <a:off x="5961432" y="1261448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   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massif.</a:t>
            </a:r>
          </a:p>
        </p:txBody>
      </p:sp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A25FEC64-69E0-4905-93E8-3C03CB111B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65" y="1101542"/>
            <a:ext cx="891465" cy="75452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11199A3-0C08-415D-9FCA-4BC36DB40526}"/>
              </a:ext>
            </a:extLst>
          </p:cNvPr>
          <p:cNvGrpSpPr/>
          <p:nvPr/>
        </p:nvGrpSpPr>
        <p:grpSpPr>
          <a:xfrm>
            <a:off x="4200284" y="2835057"/>
            <a:ext cx="1264346" cy="908746"/>
            <a:chOff x="326460" y="1981616"/>
            <a:chExt cx="1871726" cy="1152930"/>
          </a:xfrm>
        </p:grpSpPr>
        <p:pic>
          <p:nvPicPr>
            <p:cNvPr id="60" name="Graphic 59" descr="Music notation with solid fill">
              <a:extLst>
                <a:ext uri="{FF2B5EF4-FFF2-40B4-BE49-F238E27FC236}">
                  <a16:creationId xmlns:a16="http://schemas.microsoft.com/office/drawing/2014/main" id="{3F1565AD-56CC-4AAE-B828-388B3765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61" name="Graphic 60" descr="Microphone with solid fill">
              <a:extLst>
                <a:ext uri="{FF2B5EF4-FFF2-40B4-BE49-F238E27FC236}">
                  <a16:creationId xmlns:a16="http://schemas.microsoft.com/office/drawing/2014/main" id="{8C31DC6A-9FFE-4AC1-9B22-1DE6FBCC3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62" name="Graphic 61" descr="Storytelling with solid fill">
            <a:extLst>
              <a:ext uri="{FF2B5EF4-FFF2-40B4-BE49-F238E27FC236}">
                <a16:creationId xmlns:a16="http://schemas.microsoft.com/office/drawing/2014/main" id="{E6106806-2446-47BF-9BD4-4BEBA11FE2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91404" y="2134586"/>
            <a:ext cx="600722" cy="600722"/>
          </a:xfrm>
          <a:prstGeom prst="rect">
            <a:avLst/>
          </a:prstGeom>
        </p:spPr>
      </p:pic>
      <p:pic>
        <p:nvPicPr>
          <p:cNvPr id="63" name="Picture 6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AAE9C4F-B161-4B52-B755-9D4D45435F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65" y="1146677"/>
            <a:ext cx="624484" cy="635911"/>
          </a:xfrm>
          <a:prstGeom prst="rect">
            <a:avLst/>
          </a:prstGeom>
        </p:spPr>
      </p:pic>
      <p:pic>
        <p:nvPicPr>
          <p:cNvPr id="64" name="Picture 63" descr="Text&#10;&#10;Description automatically generated">
            <a:extLst>
              <a:ext uri="{FF2B5EF4-FFF2-40B4-BE49-F238E27FC236}">
                <a16:creationId xmlns:a16="http://schemas.microsoft.com/office/drawing/2014/main" id="{2F9CEEC5-35D4-491D-B8CA-08F54C01D461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59" y="2987706"/>
            <a:ext cx="1071941" cy="70983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A1EF074A-8114-412E-A252-E449862C8DCB}"/>
              </a:ext>
            </a:extLst>
          </p:cNvPr>
          <p:cNvGrpSpPr/>
          <p:nvPr/>
        </p:nvGrpSpPr>
        <p:grpSpPr>
          <a:xfrm>
            <a:off x="2018265" y="1960335"/>
            <a:ext cx="1307105" cy="777992"/>
            <a:chOff x="1567320" y="1412240"/>
            <a:chExt cx="1513895" cy="914400"/>
          </a:xfrm>
        </p:grpSpPr>
        <p:pic>
          <p:nvPicPr>
            <p:cNvPr id="66" name="Picture 65" descr="A picture containing text, electronics, display, indoor&#10;&#10;Description automatically generated">
              <a:extLst>
                <a:ext uri="{FF2B5EF4-FFF2-40B4-BE49-F238E27FC236}">
                  <a16:creationId xmlns:a16="http://schemas.microsoft.com/office/drawing/2014/main" id="{2D9E8B2C-28B0-411F-89AB-4B1D3CCC9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13" y="1558320"/>
              <a:ext cx="1152930" cy="768320"/>
            </a:xfrm>
            <a:prstGeom prst="rect">
              <a:avLst/>
            </a:prstGeom>
          </p:spPr>
        </p:pic>
        <p:pic>
          <p:nvPicPr>
            <p:cNvPr id="67" name="Picture 66" descr="A person holding a tablet&#10;&#10;Description automatically generated with low confidence">
              <a:extLst>
                <a:ext uri="{FF2B5EF4-FFF2-40B4-BE49-F238E27FC236}">
                  <a16:creationId xmlns:a16="http://schemas.microsoft.com/office/drawing/2014/main" id="{D9DA8DE7-3666-4D11-8283-CA18330E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20" y="1412240"/>
              <a:ext cx="1513895" cy="914400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B1A241-6FBE-478F-906E-BA6D88F0DACD}"/>
              </a:ext>
            </a:extLst>
          </p:cNvPr>
          <p:cNvSpPr txBox="1"/>
          <p:nvPr/>
        </p:nvSpPr>
        <p:spPr>
          <a:xfrm>
            <a:off x="5978702" y="2204114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Elle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importante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BC2305E-F42B-4A33-BABA-65837674E801}"/>
              </a:ext>
            </a:extLst>
          </p:cNvPr>
          <p:cNvSpPr txBox="1"/>
          <p:nvPr/>
        </p:nvSpPr>
        <p:spPr>
          <a:xfrm>
            <a:off x="5934997" y="4001783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Elle 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sportive.</a:t>
            </a:r>
          </a:p>
        </p:txBody>
      </p:sp>
      <p:pic>
        <p:nvPicPr>
          <p:cNvPr id="5" name="Picture 4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BC56695B-1B0A-4D63-9DD6-416F5E77168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55" y="3897632"/>
            <a:ext cx="703066" cy="713882"/>
          </a:xfrm>
          <a:prstGeom prst="rect">
            <a:avLst/>
          </a:prstGeom>
        </p:spPr>
      </p:pic>
      <p:pic>
        <p:nvPicPr>
          <p:cNvPr id="7" name="Picture 6" descr="A person wearing a crown&#10;&#10;Description automatically generated with medium confidence">
            <a:extLst>
              <a:ext uri="{FF2B5EF4-FFF2-40B4-BE49-F238E27FC236}">
                <a16:creationId xmlns:a16="http://schemas.microsoft.com/office/drawing/2014/main" id="{5D0AD977-141A-4878-8CEF-16A6351DA7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12" y="3854120"/>
            <a:ext cx="696106" cy="76217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6BA5012-9062-4F2C-9608-81DBA1532F24}"/>
              </a:ext>
            </a:extLst>
          </p:cNvPr>
          <p:cNvSpPr/>
          <p:nvPr/>
        </p:nvSpPr>
        <p:spPr>
          <a:xfrm>
            <a:off x="3678881" y="3889492"/>
            <a:ext cx="2144839" cy="756505"/>
          </a:xfrm>
          <a:prstGeom prst="rect">
            <a:avLst/>
          </a:prstGeom>
          <a:solidFill>
            <a:srgbClr val="F19D19">
              <a:lumMod val="40000"/>
              <a:lumOff val="60000"/>
              <a:alpha val="3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CFCAAC-2576-4079-BF20-18063780F708}"/>
              </a:ext>
            </a:extLst>
          </p:cNvPr>
          <p:cNvSpPr/>
          <p:nvPr/>
        </p:nvSpPr>
        <p:spPr>
          <a:xfrm>
            <a:off x="3682026" y="1101542"/>
            <a:ext cx="2144839" cy="756505"/>
          </a:xfrm>
          <a:prstGeom prst="rect">
            <a:avLst/>
          </a:prstGeom>
          <a:solidFill>
            <a:srgbClr val="F19D19">
              <a:lumMod val="40000"/>
              <a:lumOff val="60000"/>
              <a:alpha val="3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FEB633-9FC4-487A-9FD7-7CDD209596EE}"/>
              </a:ext>
            </a:extLst>
          </p:cNvPr>
          <p:cNvSpPr/>
          <p:nvPr/>
        </p:nvSpPr>
        <p:spPr>
          <a:xfrm>
            <a:off x="1537187" y="2025648"/>
            <a:ext cx="2144839" cy="756505"/>
          </a:xfrm>
          <a:prstGeom prst="rect">
            <a:avLst/>
          </a:prstGeom>
          <a:solidFill>
            <a:srgbClr val="F19D19">
              <a:lumMod val="40000"/>
              <a:lumOff val="60000"/>
              <a:alpha val="3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D0E1DE-4F97-4454-88B1-67AC9D50C565}"/>
              </a:ext>
            </a:extLst>
          </p:cNvPr>
          <p:cNvSpPr/>
          <p:nvPr/>
        </p:nvSpPr>
        <p:spPr>
          <a:xfrm>
            <a:off x="1537186" y="2953530"/>
            <a:ext cx="2144839" cy="756505"/>
          </a:xfrm>
          <a:prstGeom prst="rect">
            <a:avLst/>
          </a:prstGeom>
          <a:solidFill>
            <a:srgbClr val="F19D19">
              <a:lumMod val="40000"/>
              <a:lumOff val="60000"/>
              <a:alpha val="3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Explosion: 8 Points 69">
            <a:extLst>
              <a:ext uri="{FF2B5EF4-FFF2-40B4-BE49-F238E27FC236}">
                <a16:creationId xmlns:a16="http://schemas.microsoft.com/office/drawing/2014/main" id="{6666CEDE-718C-4C1E-B431-76F09E5A0379}"/>
              </a:ext>
            </a:extLst>
          </p:cNvPr>
          <p:cNvSpPr/>
          <p:nvPr/>
        </p:nvSpPr>
        <p:spPr>
          <a:xfrm rot="20648745">
            <a:off x="5890353" y="1183944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Explosion: 8 Points 73">
            <a:extLst>
              <a:ext uri="{FF2B5EF4-FFF2-40B4-BE49-F238E27FC236}">
                <a16:creationId xmlns:a16="http://schemas.microsoft.com/office/drawing/2014/main" id="{86DE4E63-E670-484E-9585-C26038BF5302}"/>
              </a:ext>
            </a:extLst>
          </p:cNvPr>
          <p:cNvSpPr/>
          <p:nvPr/>
        </p:nvSpPr>
        <p:spPr>
          <a:xfrm rot="20648745">
            <a:off x="5999937" y="2088148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27A35D9-4CDC-4E4F-9F62-2912294EB02E}"/>
              </a:ext>
            </a:extLst>
          </p:cNvPr>
          <p:cNvSpPr txBox="1"/>
          <p:nvPr/>
        </p:nvSpPr>
        <p:spPr>
          <a:xfrm>
            <a:off x="5993894" y="3099333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  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idéal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8748322-2A71-4388-914E-A3D7DAB9BDE6}"/>
              </a:ext>
            </a:extLst>
          </p:cNvPr>
          <p:cNvSpPr txBox="1"/>
          <p:nvPr/>
        </p:nvSpPr>
        <p:spPr>
          <a:xfrm>
            <a:off x="5993894" y="5095836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  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actif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5BF0154-409A-437A-8A03-F6096A226CE9}"/>
              </a:ext>
            </a:extLst>
          </p:cNvPr>
          <p:cNvSpPr txBox="1"/>
          <p:nvPr/>
        </p:nvSpPr>
        <p:spPr>
          <a:xfrm>
            <a:off x="5978702" y="6129686"/>
            <a:ext cx="499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  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sale.</a:t>
            </a:r>
          </a:p>
        </p:txBody>
      </p:sp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B9DAD5B2-8A92-4929-9BE2-39E894D4382A}"/>
              </a:ext>
            </a:extLst>
          </p:cNvPr>
          <p:cNvSpPr/>
          <p:nvPr/>
        </p:nvSpPr>
        <p:spPr>
          <a:xfrm>
            <a:off x="9486169" y="1531331"/>
            <a:ext cx="2603091" cy="1061720"/>
          </a:xfrm>
          <a:prstGeom prst="wedgeRoundRectCallout">
            <a:avLst>
              <a:gd name="adj1" fmla="val -65943"/>
              <a:gd name="adj2" fmla="val -3014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9" name="Google Shape;108;p3">
            <a:extLst>
              <a:ext uri="{FF2B5EF4-FFF2-40B4-BE49-F238E27FC236}">
                <a16:creationId xmlns:a16="http://schemas.microsoft.com/office/drawing/2014/main" id="{9B74DACE-A915-402C-AE69-06D143581068}"/>
              </a:ext>
            </a:extLst>
          </p:cNvPr>
          <p:cNvSpPr txBox="1"/>
          <p:nvPr/>
        </p:nvSpPr>
        <p:spPr>
          <a:xfrm>
            <a:off x="9542438" y="1627562"/>
            <a:ext cx="282399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 mot ‘it’,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5" name="Explosion: 8 Points 74">
            <a:extLst>
              <a:ext uri="{FF2B5EF4-FFF2-40B4-BE49-F238E27FC236}">
                <a16:creationId xmlns:a16="http://schemas.microsoft.com/office/drawing/2014/main" id="{90EC6E59-02C5-46A0-BB4D-56C8AACD60C1}"/>
              </a:ext>
            </a:extLst>
          </p:cNvPr>
          <p:cNvSpPr/>
          <p:nvPr/>
        </p:nvSpPr>
        <p:spPr>
          <a:xfrm rot="20648745">
            <a:off x="5899085" y="2957701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Explosion: 8 Points 80">
            <a:extLst>
              <a:ext uri="{FF2B5EF4-FFF2-40B4-BE49-F238E27FC236}">
                <a16:creationId xmlns:a16="http://schemas.microsoft.com/office/drawing/2014/main" id="{72D39EBD-6649-4986-AB9B-1DA5DE009157}"/>
              </a:ext>
            </a:extLst>
          </p:cNvPr>
          <p:cNvSpPr/>
          <p:nvPr/>
        </p:nvSpPr>
        <p:spPr>
          <a:xfrm rot="20648745">
            <a:off x="5955669" y="3919882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Explosion: 8 Points 81">
            <a:extLst>
              <a:ext uri="{FF2B5EF4-FFF2-40B4-BE49-F238E27FC236}">
                <a16:creationId xmlns:a16="http://schemas.microsoft.com/office/drawing/2014/main" id="{778877AF-1AEA-4362-BD02-635ED3724685}"/>
              </a:ext>
            </a:extLst>
          </p:cNvPr>
          <p:cNvSpPr/>
          <p:nvPr/>
        </p:nvSpPr>
        <p:spPr>
          <a:xfrm rot="20648745">
            <a:off x="5926247" y="4985903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Explosion: 8 Points 82">
            <a:extLst>
              <a:ext uri="{FF2B5EF4-FFF2-40B4-BE49-F238E27FC236}">
                <a16:creationId xmlns:a16="http://schemas.microsoft.com/office/drawing/2014/main" id="{DE7A9D22-F96F-4810-9F1B-D94028B89538}"/>
              </a:ext>
            </a:extLst>
          </p:cNvPr>
          <p:cNvSpPr/>
          <p:nvPr/>
        </p:nvSpPr>
        <p:spPr>
          <a:xfrm rot="20648745">
            <a:off x="5974567" y="6012591"/>
            <a:ext cx="758343" cy="634600"/>
          </a:xfrm>
          <a:prstGeom prst="irregularSeal1">
            <a:avLst/>
          </a:prstGeom>
          <a:solidFill>
            <a:srgbClr val="786E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D710137-713E-47D3-9252-62A247D4CC5D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7365" y="5913147"/>
            <a:ext cx="635514" cy="73939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5DE0EA4-3ECC-4E48-8BC7-49D79663790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759"/>
          <a:stretch/>
        </p:blipFill>
        <p:spPr>
          <a:xfrm>
            <a:off x="4639630" y="5915665"/>
            <a:ext cx="356657" cy="76356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D6A269B-E171-4541-B687-76D157EF5A7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29" y="6313257"/>
            <a:ext cx="200208" cy="138269"/>
          </a:xfrm>
          <a:prstGeom prst="rect">
            <a:avLst/>
          </a:prstGeom>
        </p:spPr>
      </p:pic>
      <p:pic>
        <p:nvPicPr>
          <p:cNvPr id="86" name="Graphic 85" descr="Users with solid fill">
            <a:extLst>
              <a:ext uri="{FF2B5EF4-FFF2-40B4-BE49-F238E27FC236}">
                <a16:creationId xmlns:a16="http://schemas.microsoft.com/office/drawing/2014/main" id="{1C91EE57-DEC5-4B07-89D4-206BF52B655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48896" y="4869468"/>
            <a:ext cx="914400" cy="914400"/>
          </a:xfrm>
          <a:prstGeom prst="rect">
            <a:avLst/>
          </a:prstGeom>
        </p:spPr>
      </p:pic>
      <p:pic>
        <p:nvPicPr>
          <p:cNvPr id="90" name="Graphic 89" descr="User with solid fill">
            <a:extLst>
              <a:ext uri="{FF2B5EF4-FFF2-40B4-BE49-F238E27FC236}">
                <a16:creationId xmlns:a16="http://schemas.microsoft.com/office/drawing/2014/main" id="{F518BFB1-BF37-44BC-A672-685FCCEF25A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193129" y="4869468"/>
            <a:ext cx="914400" cy="9144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00ED963A-CC45-4FDD-8CB8-0E7DA01C80FE}"/>
              </a:ext>
            </a:extLst>
          </p:cNvPr>
          <p:cNvSpPr/>
          <p:nvPr/>
        </p:nvSpPr>
        <p:spPr>
          <a:xfrm>
            <a:off x="3681987" y="4973716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B1F65728-1D3C-498C-B368-FEAE1C4A572A}"/>
              </a:ext>
            </a:extLst>
          </p:cNvPr>
          <p:cNvSpPr/>
          <p:nvPr/>
        </p:nvSpPr>
        <p:spPr>
          <a:xfrm>
            <a:off x="8858041" y="5365899"/>
            <a:ext cx="3231219" cy="1372810"/>
          </a:xfrm>
          <a:prstGeom prst="wedgeRoundRectCallout">
            <a:avLst>
              <a:gd name="adj1" fmla="val -72352"/>
              <a:gd name="adj2" fmla="val 338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This could be either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main or le pied because ‘sale’ is spelt the same for both.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E64EC7D-A74D-4F16-B65B-F1AA076162EF}"/>
              </a:ext>
            </a:extLst>
          </p:cNvPr>
          <p:cNvSpPr/>
          <p:nvPr/>
        </p:nvSpPr>
        <p:spPr>
          <a:xfrm>
            <a:off x="1538497" y="5906713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2C4A1AA7-3EDA-4044-AC88-080228E7371F}"/>
              </a:ext>
            </a:extLst>
          </p:cNvPr>
          <p:cNvSpPr/>
          <p:nvPr/>
        </p:nvSpPr>
        <p:spPr>
          <a:xfrm>
            <a:off x="8858041" y="5365899"/>
            <a:ext cx="3231219" cy="1372810"/>
          </a:xfrm>
          <a:prstGeom prst="wedgeRoundRectCallout">
            <a:avLst>
              <a:gd name="adj1" fmla="val -72352"/>
              <a:gd name="adj2" fmla="val 338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What about now you see the word for ‘it’?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9" grpId="0" animBg="1"/>
      <p:bldP spid="36" grpId="0" animBg="1"/>
      <p:bldP spid="37" grpId="0" animBg="1"/>
      <p:bldP spid="38" grpId="0" animBg="1"/>
      <p:bldP spid="70" grpId="0" animBg="1"/>
      <p:bldP spid="74" grpId="0" animBg="1"/>
      <p:bldP spid="80" grpId="0" animBg="1"/>
      <p:bldP spid="79" grpId="0"/>
      <p:bldP spid="75" grpId="0" animBg="1"/>
      <p:bldP spid="81" grpId="0" animBg="1"/>
      <p:bldP spid="82" grpId="0" animBg="1"/>
      <p:bldP spid="83" grpId="0" animBg="1"/>
      <p:bldP spid="56" grpId="0" animBg="1"/>
      <p:bldP spid="94" grpId="0" animBg="1"/>
      <p:bldP spid="95" grpId="0" animBg="1"/>
      <p:bldP spid="95" grpId="1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10449362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Saying ‘my’ and ‘your’ with singular nouns</a:t>
            </a:r>
            <a:endParaRPr lang="en-GB" sz="3600" i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40760" y="779181"/>
            <a:ext cx="10449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how to say ‘my’ before masculine and feminine nouns: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Google Shape;183;p8">
            <a:extLst>
              <a:ext uri="{FF2B5EF4-FFF2-40B4-BE49-F238E27FC236}">
                <a16:creationId xmlns:a16="http://schemas.microsoft.com/office/drawing/2014/main" id="{7D591CE0-294E-4A90-81DC-38CBE33777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1775" y="1526450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5F0BB52-E948-47BD-A3B3-CB5225A59247}"/>
              </a:ext>
            </a:extLst>
          </p:cNvPr>
          <p:cNvSpPr txBox="1"/>
          <p:nvPr/>
        </p:nvSpPr>
        <p:spPr>
          <a:xfrm>
            <a:off x="631146" y="1463226"/>
            <a:ext cx="203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bureau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E15A16-69F6-41F8-A7F8-25419188FB80}"/>
              </a:ext>
            </a:extLst>
          </p:cNvPr>
          <p:cNvSpPr txBox="1"/>
          <p:nvPr/>
        </p:nvSpPr>
        <p:spPr>
          <a:xfrm>
            <a:off x="3048560" y="1467277"/>
            <a:ext cx="2493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desk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730CD59-AC10-4855-A979-DC859D8C0D26}"/>
              </a:ext>
            </a:extLst>
          </p:cNvPr>
          <p:cNvSpPr txBox="1"/>
          <p:nvPr/>
        </p:nvSpPr>
        <p:spPr>
          <a:xfrm>
            <a:off x="6188563" y="1468057"/>
            <a:ext cx="1806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6" name="Google Shape;183;p8">
            <a:extLst>
              <a:ext uri="{FF2B5EF4-FFF2-40B4-BE49-F238E27FC236}">
                <a16:creationId xmlns:a16="http://schemas.microsoft.com/office/drawing/2014/main" id="{5AA1761A-EC47-4AC3-A6BD-74DA0E71BE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1434" y="1519091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9A183BE1-B3FF-44E2-966C-A09E3413ABD0}"/>
              </a:ext>
            </a:extLst>
          </p:cNvPr>
          <p:cNvSpPr txBox="1"/>
          <p:nvPr/>
        </p:nvSpPr>
        <p:spPr>
          <a:xfrm>
            <a:off x="8606454" y="1455591"/>
            <a:ext cx="1538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door</a:t>
            </a:r>
          </a:p>
        </p:txBody>
      </p:sp>
      <p:pic>
        <p:nvPicPr>
          <p:cNvPr id="105" name="Graphic 104" descr="Arrow Clockwise curve">
            <a:extLst>
              <a:ext uri="{FF2B5EF4-FFF2-40B4-BE49-F238E27FC236}">
                <a16:creationId xmlns:a16="http://schemas.microsoft.com/office/drawing/2014/main" id="{D99A22E1-CDED-411A-BACE-A6F4D6AE9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382451">
            <a:off x="1299365" y="1814619"/>
            <a:ext cx="690138" cy="690138"/>
          </a:xfrm>
          <a:prstGeom prst="rect">
            <a:avLst/>
          </a:prstGeom>
        </p:spPr>
      </p:pic>
      <p:pic>
        <p:nvPicPr>
          <p:cNvPr id="106" name="Graphic 105" descr="Arrow Clockwise curve">
            <a:extLst>
              <a:ext uri="{FF2B5EF4-FFF2-40B4-BE49-F238E27FC236}">
                <a16:creationId xmlns:a16="http://schemas.microsoft.com/office/drawing/2014/main" id="{46B204D1-C26A-4010-8880-4D8DACDAD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411358" flipH="1">
            <a:off x="5970467" y="1695568"/>
            <a:ext cx="685010" cy="9144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97AEDE5-DCD5-4008-AA42-00D448CC9BC3}"/>
              </a:ext>
            </a:extLst>
          </p:cNvPr>
          <p:cNvSpPr txBox="1"/>
          <p:nvPr/>
        </p:nvSpPr>
        <p:spPr>
          <a:xfrm>
            <a:off x="703476" y="3676948"/>
            <a:ext cx="29122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livre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préféré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B06EB3B-102A-4D2E-9424-075765D576AB}"/>
              </a:ext>
            </a:extLst>
          </p:cNvPr>
          <p:cNvSpPr txBox="1"/>
          <p:nvPr/>
        </p:nvSpPr>
        <p:spPr>
          <a:xfrm>
            <a:off x="5874141" y="3633425"/>
            <a:ext cx="40457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chanson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préféré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401070-640A-42C8-BCA3-1BD2E5624E1E}"/>
              </a:ext>
            </a:extLst>
          </p:cNvPr>
          <p:cNvSpPr/>
          <p:nvPr/>
        </p:nvSpPr>
        <p:spPr>
          <a:xfrm>
            <a:off x="251577" y="3103262"/>
            <a:ext cx="11839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the adjective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préféré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mean favourite: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A5998340-DD85-42E9-95F4-45B5364917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93" y="1963451"/>
            <a:ext cx="729677" cy="1104003"/>
          </a:xfrm>
          <a:prstGeom prst="rect">
            <a:avLst/>
          </a:prstGeom>
        </p:spPr>
      </p:pic>
      <p:pic>
        <p:nvPicPr>
          <p:cNvPr id="9" name="Picture 8" descr="A picture containing text, furniture, table, file&#10;&#10;Description automatically generated">
            <a:extLst>
              <a:ext uri="{FF2B5EF4-FFF2-40B4-BE49-F238E27FC236}">
                <a16:creationId xmlns:a16="http://schemas.microsoft.com/office/drawing/2014/main" id="{6DDB4EE9-C634-45DA-9809-3FFF974C2A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822" y="2126258"/>
            <a:ext cx="1020651" cy="66501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65EDF90-EE27-4C52-9EB9-5E5ED2126EE7}"/>
              </a:ext>
            </a:extLst>
          </p:cNvPr>
          <p:cNvSpPr/>
          <p:nvPr/>
        </p:nvSpPr>
        <p:spPr>
          <a:xfrm>
            <a:off x="295148" y="4682570"/>
            <a:ext cx="11839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to use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/ton’ before feminine nouns beginning with a vowel: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8236A7-5F8D-4455-BC7B-60E19714FDBC}"/>
              </a:ext>
            </a:extLst>
          </p:cNvPr>
          <p:cNvGrpSpPr/>
          <p:nvPr/>
        </p:nvGrpSpPr>
        <p:grpSpPr>
          <a:xfrm>
            <a:off x="9768660" y="3359965"/>
            <a:ext cx="1264346" cy="908746"/>
            <a:chOff x="326460" y="1981616"/>
            <a:chExt cx="1871726" cy="1152930"/>
          </a:xfrm>
        </p:grpSpPr>
        <p:pic>
          <p:nvPicPr>
            <p:cNvPr id="50" name="Graphic 49" descr="Music notation with solid fill">
              <a:extLst>
                <a:ext uri="{FF2B5EF4-FFF2-40B4-BE49-F238E27FC236}">
                  <a16:creationId xmlns:a16="http://schemas.microsoft.com/office/drawing/2014/main" id="{864601E0-4E08-45A0-BBE2-5A3EB72BF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51" name="Graphic 50" descr="Microphone with solid fill">
              <a:extLst>
                <a:ext uri="{FF2B5EF4-FFF2-40B4-BE49-F238E27FC236}">
                  <a16:creationId xmlns:a16="http://schemas.microsoft.com/office/drawing/2014/main" id="{B3778244-23A8-4EBB-BF96-F1A5B9EDF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52" name="Graphic 51" descr="Storytelling with solid fill">
            <a:extLst>
              <a:ext uri="{FF2B5EF4-FFF2-40B4-BE49-F238E27FC236}">
                <a16:creationId xmlns:a16="http://schemas.microsoft.com/office/drawing/2014/main" id="{72129A0A-4FA3-490F-B1F0-F070A15711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44366" y="3658815"/>
            <a:ext cx="600722" cy="60072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CC16DBF-7A0D-43EA-A65A-F3D76070B158}"/>
              </a:ext>
            </a:extLst>
          </p:cNvPr>
          <p:cNvSpPr txBox="1"/>
          <p:nvPr/>
        </p:nvSpPr>
        <p:spPr>
          <a:xfrm>
            <a:off x="1025703" y="5567268"/>
            <a:ext cx="40457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émission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préféré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90D6D5D-A8E5-4F54-9934-D2E8EAAAA6AD}"/>
              </a:ext>
            </a:extLst>
          </p:cNvPr>
          <p:cNvGrpSpPr/>
          <p:nvPr/>
        </p:nvGrpSpPr>
        <p:grpSpPr>
          <a:xfrm>
            <a:off x="4889576" y="5426641"/>
            <a:ext cx="1307105" cy="777992"/>
            <a:chOff x="1567320" y="1412240"/>
            <a:chExt cx="1513895" cy="914400"/>
          </a:xfrm>
        </p:grpSpPr>
        <p:pic>
          <p:nvPicPr>
            <p:cNvPr id="61" name="Picture 60" descr="A picture containing text, electronics, display, indoor&#10;&#10;Description automatically generated">
              <a:extLst>
                <a:ext uri="{FF2B5EF4-FFF2-40B4-BE49-F238E27FC236}">
                  <a16:creationId xmlns:a16="http://schemas.microsoft.com/office/drawing/2014/main" id="{5E5166E3-64BF-4FD3-B9AB-D41C4F127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13" y="1558320"/>
              <a:ext cx="1152930" cy="768320"/>
            </a:xfrm>
            <a:prstGeom prst="rect">
              <a:avLst/>
            </a:prstGeom>
          </p:spPr>
        </p:pic>
        <p:pic>
          <p:nvPicPr>
            <p:cNvPr id="64" name="Picture 63" descr="A person holding a tablet&#10;&#10;Description automatically generated with low confidence">
              <a:extLst>
                <a:ext uri="{FF2B5EF4-FFF2-40B4-BE49-F238E27FC236}">
                  <a16:creationId xmlns:a16="http://schemas.microsoft.com/office/drawing/2014/main" id="{092D1F79-4A1D-46C7-8F32-BB9A55E44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20" y="1412240"/>
              <a:ext cx="1513895" cy="914400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ADCF272-4D4D-4904-9509-55221EA69E69}"/>
              </a:ext>
            </a:extLst>
          </p:cNvPr>
          <p:cNvSpPr txBox="1"/>
          <p:nvPr/>
        </p:nvSpPr>
        <p:spPr>
          <a:xfrm>
            <a:off x="6154787" y="5577927"/>
            <a:ext cx="40457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affiche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préféré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15" descr="A black and white photo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559D9125-0001-42A5-BB7A-6CE53E33AB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560" y="5224805"/>
            <a:ext cx="995446" cy="1219796"/>
          </a:xfrm>
          <a:prstGeom prst="rect">
            <a:avLst/>
          </a:prstGeom>
        </p:spPr>
      </p:pic>
      <p:pic>
        <p:nvPicPr>
          <p:cNvPr id="73" name="Google Shape;183;p8">
            <a:extLst>
              <a:ext uri="{FF2B5EF4-FFF2-40B4-BE49-F238E27FC236}">
                <a16:creationId xmlns:a16="http://schemas.microsoft.com/office/drawing/2014/main" id="{D6ABEE68-E0B0-4623-862D-AE43480FCC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691" y="6134573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36E25EA-96B7-4F98-99CB-A01AC79AD75F}"/>
              </a:ext>
            </a:extLst>
          </p:cNvPr>
          <p:cNvSpPr txBox="1"/>
          <p:nvPr/>
        </p:nvSpPr>
        <p:spPr>
          <a:xfrm>
            <a:off x="1292402" y="6074410"/>
            <a:ext cx="4249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favourite programme</a:t>
            </a: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F95FE98C-0EBD-46BC-B5B7-8563673535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4554" y="6158940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D6882C66-24D6-4C74-8A71-4EDECDD5E538}"/>
              </a:ext>
            </a:extLst>
          </p:cNvPr>
          <p:cNvSpPr txBox="1"/>
          <p:nvPr/>
        </p:nvSpPr>
        <p:spPr>
          <a:xfrm>
            <a:off x="6650265" y="6098777"/>
            <a:ext cx="4249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your favourite poster</a:t>
            </a:r>
          </a:p>
        </p:txBody>
      </p:sp>
    </p:spTree>
    <p:extLst>
      <p:ext uri="{BB962C8B-B14F-4D97-AF65-F5344CB8AC3E}">
        <p14:creationId xmlns:p14="http://schemas.microsoft.com/office/powerpoint/2010/main" val="4751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3" grpId="0"/>
      <p:bldP spid="94" grpId="0"/>
      <p:bldP spid="95" grpId="0"/>
      <p:bldP spid="97" grpId="0"/>
      <p:bldP spid="63" grpId="0" animBg="1"/>
      <p:bldP spid="68" grpId="0" animBg="1"/>
      <p:bldP spid="46" grpId="0"/>
      <p:bldP spid="45" grpId="0"/>
      <p:bldP spid="53" grpId="0" animBg="1"/>
      <p:bldP spid="66" grpId="0" animBg="1"/>
      <p:bldP spid="74" grpId="0"/>
      <p:bldP spid="7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2281</Words>
  <Application>Microsoft Office PowerPoint</Application>
  <PresentationFormat>Widescreen</PresentationFormat>
  <Paragraphs>364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Cavolini</vt:lpstr>
      <vt:lpstr>Century Gothic</vt:lpstr>
      <vt:lpstr>Century Gothic</vt:lpstr>
      <vt:lpstr>Eras Demi ITC</vt:lpstr>
      <vt:lpstr>Modern Love</vt:lpstr>
      <vt:lpstr>MV Boli</vt:lpstr>
      <vt:lpstr>Symbol</vt:lpstr>
      <vt:lpstr>Times New Roman</vt:lpstr>
      <vt:lpstr>Wingdings</vt:lpstr>
      <vt:lpstr>1_Office Theme</vt:lpstr>
      <vt:lpstr>Describing things and people</vt:lpstr>
      <vt:lpstr> [ien]</vt:lpstr>
      <vt:lpstr> [ien]</vt:lpstr>
      <vt:lpstr>prononcer</vt:lpstr>
      <vt:lpstr>PowerPoint Presentation</vt:lpstr>
      <vt:lpstr>vocabulaire</vt:lpstr>
      <vt:lpstr>Adjectives</vt:lpstr>
      <vt:lpstr>lire</vt:lpstr>
      <vt:lpstr>Saying ‘my’ and ‘your’ with singular nouns</vt:lpstr>
      <vt:lpstr>lire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66</cp:revision>
  <dcterms:created xsi:type="dcterms:W3CDTF">2021-07-02T19:27:01Z</dcterms:created>
  <dcterms:modified xsi:type="dcterms:W3CDTF">2023-04-29T04:32:30Z</dcterms:modified>
</cp:coreProperties>
</file>