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</p:sldMasterIdLst>
  <p:notesMasterIdLst>
    <p:notesMasterId r:id="rId17"/>
  </p:notesMasterIdLst>
  <p:sldIdLst>
    <p:sldId id="257" r:id="rId4"/>
    <p:sldId id="375" r:id="rId5"/>
    <p:sldId id="923" r:id="rId6"/>
    <p:sldId id="994" r:id="rId7"/>
    <p:sldId id="995" r:id="rId8"/>
    <p:sldId id="996" r:id="rId9"/>
    <p:sldId id="997" r:id="rId10"/>
    <p:sldId id="998" r:id="rId11"/>
    <p:sldId id="990" r:id="rId12"/>
    <p:sldId id="991" r:id="rId13"/>
    <p:sldId id="924" r:id="rId14"/>
    <p:sldId id="992" r:id="rId15"/>
    <p:sldId id="9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AFC"/>
    <a:srgbClr val="FADD2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E5F65E-C1BA-4374-AD83-7A1AA5010A24}" v="2" dt="2023-04-28T14:31:05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6144" autoAdjust="0"/>
  </p:normalViewPr>
  <p:slideViewPr>
    <p:cSldViewPr snapToGrid="0">
      <p:cViewPr varScale="1">
        <p:scale>
          <a:sx n="45" d="100"/>
          <a:sy n="45" d="100"/>
        </p:scale>
        <p:origin x="2006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0E5F65E-C1BA-4374-AD83-7A1AA5010A24}"/>
    <pc:docChg chg="custSel addSld delSld modSld delMainMaster">
      <pc:chgData name="Tom Dawes" userId="fe899cd594ff6f3a" providerId="LiveId" clId="{70E5F65E-C1BA-4374-AD83-7A1AA5010A24}" dt="2023-04-28T14:31:05.761" v="3"/>
      <pc:docMkLst>
        <pc:docMk/>
      </pc:docMkLst>
      <pc:sldChg chg="modSp add del mod">
        <pc:chgData name="Tom Dawes" userId="fe899cd594ff6f3a" providerId="LiveId" clId="{70E5F65E-C1BA-4374-AD83-7A1AA5010A24}" dt="2023-04-28T14:30:52.354" v="2" actId="27636"/>
        <pc:sldMkLst>
          <pc:docMk/>
          <pc:sldMk cId="794777129" sldId="293"/>
        </pc:sldMkLst>
        <pc:spChg chg="mod">
          <ac:chgData name="Tom Dawes" userId="fe899cd594ff6f3a" providerId="LiveId" clId="{70E5F65E-C1BA-4374-AD83-7A1AA5010A24}" dt="2023-04-28T14:30:52.354" v="2" actId="27636"/>
          <ac:spMkLst>
            <pc:docMk/>
            <pc:sldMk cId="794777129" sldId="293"/>
            <ac:spMk id="3" creationId="{41CFC2B9-E651-4F49-9EBC-A81A35066537}"/>
          </ac:spMkLst>
        </pc:spChg>
      </pc:sldChg>
      <pc:sldChg chg="add del">
        <pc:chgData name="Tom Dawes" userId="fe899cd594ff6f3a" providerId="LiveId" clId="{70E5F65E-C1BA-4374-AD83-7A1AA5010A24}" dt="2023-04-28T14:30:51.831" v="1"/>
        <pc:sldMkLst>
          <pc:docMk/>
          <pc:sldMk cId="3217149698" sldId="295"/>
        </pc:sldMkLst>
      </pc:sldChg>
      <pc:sldChg chg="del">
        <pc:chgData name="Tom Dawes" userId="fe899cd594ff6f3a" providerId="LiveId" clId="{70E5F65E-C1BA-4374-AD83-7A1AA5010A24}" dt="2023-04-28T14:30:43.314" v="0" actId="47"/>
        <pc:sldMkLst>
          <pc:docMk/>
          <pc:sldMk cId="3873820891" sldId="375"/>
        </pc:sldMkLst>
      </pc:sldChg>
      <pc:sldChg chg="add del">
        <pc:chgData name="Tom Dawes" userId="fe899cd594ff6f3a" providerId="LiveId" clId="{70E5F65E-C1BA-4374-AD83-7A1AA5010A24}" dt="2023-04-28T14:30:51.831" v="1"/>
        <pc:sldMkLst>
          <pc:docMk/>
          <pc:sldMk cId="1403055599" sldId="771"/>
        </pc:sldMkLst>
      </pc:sldChg>
      <pc:sldChg chg="del">
        <pc:chgData name="Tom Dawes" userId="fe899cd594ff6f3a" providerId="LiveId" clId="{70E5F65E-C1BA-4374-AD83-7A1AA5010A24}" dt="2023-04-28T14:30:43.314" v="0" actId="47"/>
        <pc:sldMkLst>
          <pc:docMk/>
          <pc:sldMk cId="1734303967" sldId="923"/>
        </pc:sldMkLst>
      </pc:sldChg>
      <pc:sldChg chg="add del">
        <pc:chgData name="Tom Dawes" userId="fe899cd594ff6f3a" providerId="LiveId" clId="{70E5F65E-C1BA-4374-AD83-7A1AA5010A24}" dt="2023-04-28T14:30:51.831" v="1"/>
        <pc:sldMkLst>
          <pc:docMk/>
          <pc:sldMk cId="2665237207" sldId="924"/>
        </pc:sldMkLst>
      </pc:sldChg>
      <pc:sldChg chg="add">
        <pc:chgData name="Tom Dawes" userId="fe899cd594ff6f3a" providerId="LiveId" clId="{70E5F65E-C1BA-4374-AD83-7A1AA5010A24}" dt="2023-04-28T14:30:51.831" v="1"/>
        <pc:sldMkLst>
          <pc:docMk/>
          <pc:sldMk cId="875573807" sldId="947"/>
        </pc:sldMkLst>
      </pc:sldChg>
      <pc:sldChg chg="add">
        <pc:chgData name="Tom Dawes" userId="fe899cd594ff6f3a" providerId="LiveId" clId="{70E5F65E-C1BA-4374-AD83-7A1AA5010A24}" dt="2023-04-28T14:30:51.831" v="1"/>
        <pc:sldMkLst>
          <pc:docMk/>
          <pc:sldMk cId="525078077" sldId="948"/>
        </pc:sldMkLst>
      </pc:sldChg>
      <pc:sldChg chg="add del">
        <pc:chgData name="Tom Dawes" userId="fe899cd594ff6f3a" providerId="LiveId" clId="{70E5F65E-C1BA-4374-AD83-7A1AA5010A24}" dt="2023-04-28T14:30:51.831" v="1"/>
        <pc:sldMkLst>
          <pc:docMk/>
          <pc:sldMk cId="450844066" sldId="988"/>
        </pc:sldMkLst>
      </pc:sldChg>
      <pc:sldChg chg="add del">
        <pc:chgData name="Tom Dawes" userId="fe899cd594ff6f3a" providerId="LiveId" clId="{70E5F65E-C1BA-4374-AD83-7A1AA5010A24}" dt="2023-04-28T14:30:51.831" v="1"/>
        <pc:sldMkLst>
          <pc:docMk/>
          <pc:sldMk cId="3802082628" sldId="989"/>
        </pc:sldMkLst>
      </pc:sldChg>
      <pc:sldChg chg="add del">
        <pc:chgData name="Tom Dawes" userId="fe899cd594ff6f3a" providerId="LiveId" clId="{70E5F65E-C1BA-4374-AD83-7A1AA5010A24}" dt="2023-04-28T14:30:51.831" v="1"/>
        <pc:sldMkLst>
          <pc:docMk/>
          <pc:sldMk cId="72267770" sldId="990"/>
        </pc:sldMkLst>
      </pc:sldChg>
      <pc:sldChg chg="add del modAnim">
        <pc:chgData name="Tom Dawes" userId="fe899cd594ff6f3a" providerId="LiveId" clId="{70E5F65E-C1BA-4374-AD83-7A1AA5010A24}" dt="2023-04-28T14:31:05.761" v="3"/>
        <pc:sldMkLst>
          <pc:docMk/>
          <pc:sldMk cId="4123704224" sldId="991"/>
        </pc:sldMkLst>
      </pc:sldChg>
      <pc:sldMasterChg chg="del delSldLayout">
        <pc:chgData name="Tom Dawes" userId="fe899cd594ff6f3a" providerId="LiveId" clId="{70E5F65E-C1BA-4374-AD83-7A1AA5010A24}" dt="2023-04-28T14:30:43.314" v="0" actId="47"/>
        <pc:sldMasterMkLst>
          <pc:docMk/>
          <pc:sldMasterMk cId="3237218402" sldId="2147483684"/>
        </pc:sldMasterMkLst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3036368274" sldId="2147483685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2764390820" sldId="2147483686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1448287714" sldId="2147483687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3978890278" sldId="2147483688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4294739752" sldId="2147483689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3356186246" sldId="2147483690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1787708541" sldId="2147483691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336813425" sldId="2147483692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52884464" sldId="2147483693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2629210487" sldId="2147483694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439622764" sldId="2147483695"/>
          </pc:sldLayoutMkLst>
        </pc:sldLayoutChg>
        <pc:sldLayoutChg chg="del">
          <pc:chgData name="Tom Dawes" userId="fe899cd594ff6f3a" providerId="LiveId" clId="{70E5F65E-C1BA-4374-AD83-7A1AA5010A24}" dt="2023-04-28T14:30:43.314" v="0" actId="47"/>
          <pc:sldLayoutMkLst>
            <pc:docMk/>
            <pc:sldMasterMk cId="3237218402" sldId="2147483684"/>
            <pc:sldLayoutMk cId="3253000172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[-ien] chien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[1744]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ancien [392] bientôt [1208]  combien? [800] bien [47]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chose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actif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[1219]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massif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[1760]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préféré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[597]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propre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[237]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[2906]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sportif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[2670] idéal [1429]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magazine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[2033]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[696]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blanche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noir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nouns: carte [955]  chaise [3419] chambre [633] affiche [2886] lit [1837] un bureau [273]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émission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radio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[1526]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tante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[3891]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télévision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6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473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and comprehension of language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use both texts to work out which words are missing.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They write the missing words in English and in French from both texts.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responses orally and click to reveal written answers.</a:t>
            </a:r>
            <a:br>
              <a:rPr lang="en-GB" b="0" dirty="0"/>
            </a:br>
            <a:endParaRPr lang="en-GB" sz="1200" b="1" dirty="0"/>
          </a:p>
          <a:p>
            <a:pPr marL="0" indent="0">
              <a:buNone/>
            </a:pP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449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109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8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recap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="0" dirty="0"/>
              <a:t>sound first, on its own. Pupils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b="0" baseline="0" dirty="0"/>
              <a:t>to </a:t>
            </a:r>
            <a:r>
              <a:rPr lang="en-GB" b="0" dirty="0"/>
              <a:t>give a thumbs up sign</a:t>
            </a:r>
            <a:r>
              <a:rPr lang="en-GB" b="1" dirty="0"/>
              <a:t>.</a:t>
            </a:r>
            <a:br>
              <a:rPr lang="en-GB" baseline="0" dirty="0"/>
            </a:br>
            <a:r>
              <a:rPr lang="en-GB" baseline="0" dirty="0"/>
              <a:t>4. Roll back the animations and work through 1-3 again, but this time, dropping your voice completely to listen carefully to the pupils saying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/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bien </a:t>
            </a:r>
            <a:r>
              <a:rPr lang="en-GB" b="0" dirty="0"/>
              <a:t>[47]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revisit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ien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bien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The cluster words have been chosen for their high-frequency, from a range of word classes, with the SSC (where possible) positioned within a variety of syllables within the words (e.g. initial, 2</a:t>
            </a:r>
            <a:r>
              <a:rPr lang="en-GB" baseline="30000" dirty="0"/>
              <a:t>nd</a:t>
            </a:r>
            <a:r>
              <a:rPr lang="en-GB" baseline="0" dirty="0"/>
              <a:t>, final etc.). Additionally, we have tried to use words that build cumulatively 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 err="1"/>
              <a:t>ancien</a:t>
            </a:r>
            <a:r>
              <a:rPr lang="en-GB" baseline="0" dirty="0"/>
              <a:t> [392] </a:t>
            </a:r>
            <a:r>
              <a:rPr lang="en-GB" b="1" baseline="0" dirty="0"/>
              <a:t>bien </a:t>
            </a:r>
            <a:r>
              <a:rPr lang="en-GB" baseline="0" dirty="0"/>
              <a:t>[47] </a:t>
            </a:r>
            <a:r>
              <a:rPr lang="en-GB" b="1" baseline="0" dirty="0" err="1"/>
              <a:t>bientôt</a:t>
            </a:r>
            <a:r>
              <a:rPr lang="en-GB" baseline="0" dirty="0"/>
              <a:t> [1208] </a:t>
            </a:r>
            <a:r>
              <a:rPr lang="en-GB" b="1" baseline="0" dirty="0" err="1"/>
              <a:t>chien</a:t>
            </a:r>
            <a:r>
              <a:rPr lang="en-GB" baseline="0" dirty="0"/>
              <a:t> [1744] </a:t>
            </a:r>
            <a:r>
              <a:rPr lang="en-GB" b="1" baseline="0" dirty="0" err="1"/>
              <a:t>combien</a:t>
            </a:r>
            <a:r>
              <a:rPr lang="en-GB" b="1" baseline="0" dirty="0"/>
              <a:t>?</a:t>
            </a:r>
            <a:r>
              <a:rPr lang="en-GB" baseline="0" dirty="0"/>
              <a:t> [800]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19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saying what their favourite word is using the new adjective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preféré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’; to practise reading aloud unknown words with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Model the task with pupils, using the sequence provided.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Pupils keep talking until they have used all the words.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Provide support as needed for the class or individuals.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If needed, the pronunciation of each word can be heard by clicking on the image.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b="0" strike="noStrike" spc="-1" dirty="0" err="1">
                <a:latin typeface="Arial"/>
              </a:rPr>
              <a:t>poisson-chien</a:t>
            </a:r>
            <a:r>
              <a:rPr lang="en-GB" sz="1200" b="0" strike="noStrike" spc="-1" dirty="0">
                <a:latin typeface="Arial"/>
              </a:rPr>
              <a:t> is a type of fish called European mudminnow in English (not dog fish!). https://fr.wikipedia.org/wiki/Poisson-chien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(two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longer exchange.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Clarify the context; Adèle’s class is talking to </a:t>
            </a:r>
            <a:r>
              <a:rPr lang="en-GB" dirty="0" err="1"/>
              <a:t>Sanaya’s</a:t>
            </a:r>
            <a:r>
              <a:rPr lang="en-GB" dirty="0"/>
              <a:t> class in England.</a:t>
            </a:r>
            <a:br>
              <a:rPr lang="en-GB" dirty="0"/>
            </a:br>
            <a:r>
              <a:rPr lang="en-GB" dirty="0"/>
              <a:t>2. Tell pupils they need to decide (as they listen) what </a:t>
            </a:r>
            <a:r>
              <a:rPr lang="en-GB" dirty="0" err="1"/>
              <a:t>Sanaya’s</a:t>
            </a:r>
            <a:r>
              <a:rPr lang="en-GB" dirty="0"/>
              <a:t> answer to each question 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Then click to listen to each question. Pupils select the most appropriate answer from those given (A, B, C, 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Move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the audio button to listen and read the full conversation. Alternatively, click on each individual line, if preferred.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Pupils read the conversation aloud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89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answering questions about favourite things.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Use this slide to model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bring up the question and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Move to the next slide to do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answering questions about favourite things.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Pupil A asks: “Ton livre </a:t>
            </a:r>
            <a:r>
              <a:rPr lang="en-GB" b="0" dirty="0" err="1"/>
              <a:t>préféré</a:t>
            </a:r>
            <a:r>
              <a:rPr lang="en-GB" b="0" dirty="0"/>
              <a:t>, </a:t>
            </a:r>
            <a:r>
              <a:rPr lang="en-GB" b="0" dirty="0" err="1"/>
              <a:t>c’est</a:t>
            </a:r>
            <a:r>
              <a:rPr lang="en-GB" b="0" dirty="0"/>
              <a:t> quoi ?  Pupil B responds, giving his/her favourite book: “Mon livre </a:t>
            </a:r>
            <a:r>
              <a:rPr lang="en-GB" b="0" dirty="0" err="1"/>
              <a:t>préféré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…”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2. Questions continue until everything has been asked about.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Then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Instead, pupils could take it in turns asking about any of the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For more support, teachers could put the nouns in French under the items (livre, magazine, jour, film, chanson, </a:t>
            </a:r>
            <a:r>
              <a:rPr lang="en-GB" dirty="0" err="1"/>
              <a:t>émission</a:t>
            </a:r>
            <a:r>
              <a:rPr lang="en-GB" dirty="0"/>
              <a:t>, affiche), or jumbled up at the bottom of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262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29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457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2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03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8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62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458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10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7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64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06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559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788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968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530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041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452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825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84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472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386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289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71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4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39049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image" Target="../media/image52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5" Type="http://schemas.openxmlformats.org/officeDocument/2006/relationships/audio" Target="../media/audio11.wav"/><Relationship Id="rId10" Type="http://schemas.openxmlformats.org/officeDocument/2006/relationships/audio" Target="../media/audio17.wav"/><Relationship Id="rId4" Type="http://schemas.openxmlformats.org/officeDocument/2006/relationships/audio" Target="../media/audio12.wav"/><Relationship Id="rId9" Type="http://schemas.openxmlformats.org/officeDocument/2006/relationships/audio" Target="../media/audio1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2.wav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1.wav"/><Relationship Id="rId5" Type="http://schemas.openxmlformats.org/officeDocument/2006/relationships/image" Target="../media/image25.png"/><Relationship Id="rId15" Type="http://schemas.openxmlformats.org/officeDocument/2006/relationships/audio" Target="../media/audio4.wav"/><Relationship Id="rId10" Type="http://schemas.openxmlformats.org/officeDocument/2006/relationships/image" Target="../media/image13.svg"/><Relationship Id="rId4" Type="http://schemas.openxmlformats.org/officeDocument/2006/relationships/image" Target="../media/image24.gif"/><Relationship Id="rId9" Type="http://schemas.openxmlformats.org/officeDocument/2006/relationships/image" Target="../media/image29.png"/><Relationship Id="rId1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6.png"/><Relationship Id="rId18" Type="http://schemas.openxmlformats.org/officeDocument/2006/relationships/audio" Target="../media/audio10.wav"/><Relationship Id="rId3" Type="http://schemas.openxmlformats.org/officeDocument/2006/relationships/image" Target="../media/image23.gif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.wav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11" Type="http://schemas.openxmlformats.org/officeDocument/2006/relationships/image" Target="../media/image24.gif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audio" Target="../media/audio8.wav"/><Relationship Id="rId19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audio" Target="../media/audio3.wav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13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6.svg"/><Relationship Id="rId3" Type="http://schemas.openxmlformats.org/officeDocument/2006/relationships/image" Target="../media/image10.png"/><Relationship Id="rId7" Type="http://schemas.openxmlformats.org/officeDocument/2006/relationships/image" Target="../media/image33.svg"/><Relationship Id="rId12" Type="http://schemas.openxmlformats.org/officeDocument/2006/relationships/image" Target="../media/image42.jp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13.svg"/><Relationship Id="rId15" Type="http://schemas.openxmlformats.org/officeDocument/2006/relationships/image" Target="../media/image43.png"/><Relationship Id="rId10" Type="http://schemas.openxmlformats.org/officeDocument/2006/relationships/image" Target="../media/image36.png"/><Relationship Id="rId19" Type="http://schemas.openxmlformats.org/officeDocument/2006/relationships/image" Target="../media/image47.gif"/><Relationship Id="rId4" Type="http://schemas.openxmlformats.org/officeDocument/2006/relationships/image" Target="../media/image12.png"/><Relationship Id="rId9" Type="http://schemas.openxmlformats.org/officeDocument/2006/relationships/image" Target="../media/image35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-2194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4" y="540784"/>
            <a:ext cx="435024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D4717F-282E-4CE8-A6CB-BE894BADCA40}"/>
              </a:ext>
            </a:extLst>
          </p:cNvPr>
          <p:cNvGrpSpPr/>
          <p:nvPr/>
        </p:nvGrpSpPr>
        <p:grpSpPr>
          <a:xfrm>
            <a:off x="763461" y="1808215"/>
            <a:ext cx="2800259" cy="2735925"/>
            <a:chOff x="13106896" y="1574673"/>
            <a:chExt cx="2350322" cy="2286900"/>
          </a:xfrm>
        </p:grpSpPr>
        <p:pic>
          <p:nvPicPr>
            <p:cNvPr id="8" name="Picture 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C797CF1E-D764-43DF-9D7A-29F9D6F1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052F25EE-0F4C-4524-A80D-85F8CC6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11" name="Picture 1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BA07175-7572-4D78-96F0-D9680D44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12" name="Picture 11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F030CE75-CFBF-4977-A5B5-7D5739CAC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13" name="Picture 1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C305BBB-C1B3-4ACC-9E94-DD6C57DBD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14" name="Picture 1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D5BA1539-49E6-4315-8A86-F58ACA38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67905"/>
              <a:ext cx="532581" cy="530362"/>
            </a:xfrm>
            <a:prstGeom prst="rect">
              <a:avLst/>
            </a:prstGeom>
          </p:spPr>
        </p:pic>
        <p:pic>
          <p:nvPicPr>
            <p:cNvPr id="15" name="Picture 1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BC3195E-4308-4145-A710-73D4BF5C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331211"/>
              <a:ext cx="532581" cy="530362"/>
            </a:xfrm>
            <a:prstGeom prst="rect">
              <a:avLst/>
            </a:prstGeom>
          </p:spPr>
        </p:pic>
        <p:pic>
          <p:nvPicPr>
            <p:cNvPr id="16" name="Picture 15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F32C651E-9331-41E0-A0DE-578FE0CB3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17" name="Picture 1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E2D2573-1999-4EE3-9D38-6EAA7F18E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4C83FB2-5FB7-4FBA-9BF5-33ABF3101568}"/>
              </a:ext>
            </a:extLst>
          </p:cNvPr>
          <p:cNvSpPr txBox="1"/>
          <p:nvPr/>
        </p:nvSpPr>
        <p:spPr>
          <a:xfrm>
            <a:off x="1979892" y="71696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favourite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AD10F0-44F3-4B81-A5FC-1625D7CB6544}"/>
              </a:ext>
            </a:extLst>
          </p:cNvPr>
          <p:cNvSpPr txBox="1"/>
          <p:nvPr/>
        </p:nvSpPr>
        <p:spPr>
          <a:xfrm rot="5218553">
            <a:off x="2521707" y="260920"/>
            <a:ext cx="35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&gt;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4">
            <a:extLst>
              <a:ext uri="{FF2B5EF4-FFF2-40B4-BE49-F238E27FC236}">
                <a16:creationId xmlns:a16="http://schemas.microsoft.com/office/drawing/2014/main" id="{BB46E17F-212C-4D1E-AC84-89A4C598D260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tall, big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short, small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white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black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white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sporty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sporty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favourite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massive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hlinkClick r:id="" action="ppaction://noaction">
              <a:snd r:embed="rId3" name="9_2.wav"/>
            </a:hlinkClick>
            <a:extLst>
              <a:ext uri="{FF2B5EF4-FFF2-40B4-BE49-F238E27FC236}">
                <a16:creationId xmlns:a16="http://schemas.microsoft.com/office/drawing/2014/main" id="{26E49D80-89C5-409C-B5AA-4477A7C9E9A1}"/>
              </a:ext>
            </a:extLst>
          </p:cNvPr>
          <p:cNvSpPr txBox="1"/>
          <p:nvPr/>
        </p:nvSpPr>
        <p:spPr>
          <a:xfrm>
            <a:off x="2788204" y="115052"/>
            <a:ext cx="761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How many points can you get?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9C05669-03D4-4B16-8B0D-273EAC85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222DBE7-6394-444D-B431-A7A3574BF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93" name="Explosion: 8 Points 92">
            <a:extLst>
              <a:ext uri="{FF2B5EF4-FFF2-40B4-BE49-F238E27FC236}">
                <a16:creationId xmlns:a16="http://schemas.microsoft.com/office/drawing/2014/main" id="{9AC0927A-F221-436C-991B-FD89202968C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4" name="Explosion: 8 Points 93">
            <a:extLst>
              <a:ext uri="{FF2B5EF4-FFF2-40B4-BE49-F238E27FC236}">
                <a16:creationId xmlns:a16="http://schemas.microsoft.com/office/drawing/2014/main" id="{7A7BB320-D582-4AEC-BEFA-324A7F2646A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DDB39-C361-4867-A085-0EA61E07A6FD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id="{851A2E76-12B6-4E32-BFFC-888FAD2CA61D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E779A95-A4AA-417C-B5B1-EA633887D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FA1D213C-4046-4DEE-A575-58395622A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80C80DB-010C-4E40-AAD8-6BC5DEC6D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EFA635A-0DF2-4D2B-AA2D-F2082E133276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4F26CE-5510-47C0-82DF-5BB19BCB5D4A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DB6B95C-BFB0-429F-AD0B-14B075ED57B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A98AEF1-DC24-4C3E-BB8E-B649540540DB}"/>
              </a:ext>
            </a:extLst>
          </p:cNvPr>
          <p:cNvSpPr txBox="1"/>
          <p:nvPr/>
        </p:nvSpPr>
        <p:spPr>
          <a:xfrm>
            <a:off x="2313281" y="6147341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chose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D38E012-A90C-4970-9EB0-F8196A4ABFD2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53E717D-0B38-4DC1-B959-7513027F6F40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massive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9FCC618-5EB1-47EC-B575-702A41DE45CC}"/>
              </a:ext>
            </a:extLst>
          </p:cNvPr>
          <p:cNvSpPr txBox="1"/>
          <p:nvPr/>
        </p:nvSpPr>
        <p:spPr>
          <a:xfrm>
            <a:off x="2313280" y="5321170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préférée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D33DE11-157D-4851-A8BE-8A0D7CBDD0F7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propre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FF85946-7354-447F-9F0C-B1990BB4A34A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sale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FF2F3BA-1B0D-4B23-A9EF-1BEE53DD92B9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sportif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73B8C9E-EB3E-47F6-897B-71C68702ED8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active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6EC8198-43F5-47DA-A4D4-D03B00365839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sportive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12EF9E1-12E3-493A-BB6E-FCE1E91BFA28}"/>
              </a:ext>
            </a:extLst>
          </p:cNvPr>
          <p:cNvSpPr txBox="1"/>
          <p:nvPr/>
        </p:nvSpPr>
        <p:spPr>
          <a:xfrm>
            <a:off x="2246061" y="3623148"/>
            <a:ext cx="273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porte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B87F3D0-4A08-47DB-8F86-2CFD5B0B64A1}"/>
              </a:ext>
            </a:extLst>
          </p:cNvPr>
          <p:cNvSpPr txBox="1"/>
          <p:nvPr/>
        </p:nvSpPr>
        <p:spPr>
          <a:xfrm>
            <a:off x="4695313" y="3611373"/>
            <a:ext cx="2517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magazine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209D58-9D9E-42B1-91C3-A0A840EDEDAE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blanc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FF7BBC6-486E-43C9-9809-4AD8ACC68B02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blanche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3DF455B-95CF-48D5-AE99-9FD9DF71225D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8E9790A-9657-4FBC-9692-E6CBD48BB2D3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6497682-AB0C-4B89-924C-FB2E27345805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68A2F97-AA59-4888-8E71-7A53AF408E44}"/>
              </a:ext>
            </a:extLst>
          </p:cNvPr>
          <p:cNvSpPr txBox="1"/>
          <p:nvPr/>
        </p:nvSpPr>
        <p:spPr>
          <a:xfrm>
            <a:off x="4693813" y="1865086"/>
            <a:ext cx="279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petit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E43E14-5FA5-439B-BBD9-A2F36DD98DBB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télévision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94811A9-6206-48D2-A978-B4679CA8CDCB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tante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FBD20B9-ABAA-457D-A6B7-14E130177512}"/>
              </a:ext>
            </a:extLst>
          </p:cNvPr>
          <p:cNvSpPr txBox="1"/>
          <p:nvPr/>
        </p:nvSpPr>
        <p:spPr>
          <a:xfrm>
            <a:off x="4693811" y="1042129"/>
            <a:ext cx="293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l’émission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DBDBA44-8ECD-4B81-BF2D-5D8F96D9780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radio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7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  <p:bldP spid="108" grpId="0"/>
      <p:bldP spid="109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5B9EB27-541F-478B-B29A-8477AB7EC219}"/>
              </a:ext>
            </a:extLst>
          </p:cNvPr>
          <p:cNvSpPr/>
          <p:nvPr/>
        </p:nvSpPr>
        <p:spPr>
          <a:xfrm>
            <a:off x="6141530" y="3821199"/>
            <a:ext cx="4422701" cy="1806322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A142E6A-4A8A-4D92-B465-C5E7E35383DA}"/>
              </a:ext>
            </a:extLst>
          </p:cNvPr>
          <p:cNvSpPr/>
          <p:nvPr/>
        </p:nvSpPr>
        <p:spPr>
          <a:xfrm>
            <a:off x="946776" y="4596272"/>
            <a:ext cx="4422701" cy="2126260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88BB5AE-E993-4D0A-8386-16CDE4B39E17}"/>
              </a:ext>
            </a:extLst>
          </p:cNvPr>
          <p:cNvSpPr/>
          <p:nvPr/>
        </p:nvSpPr>
        <p:spPr>
          <a:xfrm>
            <a:off x="988426" y="2622087"/>
            <a:ext cx="4422701" cy="1691813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0F949B2-8CB0-445E-B0FD-F5F635AB80E3}"/>
              </a:ext>
            </a:extLst>
          </p:cNvPr>
          <p:cNvGraphicFramePr>
            <a:graphicFrameLocks noGrp="1"/>
          </p:cNvGraphicFramePr>
          <p:nvPr/>
        </p:nvGraphicFramePr>
        <p:xfrm>
          <a:off x="234183" y="898944"/>
          <a:ext cx="10658764" cy="4310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9067">
                  <a:extLst>
                    <a:ext uri="{9D8B030D-6E8A-4147-A177-3AD203B41FA5}">
                      <a16:colId xmlns:a16="http://schemas.microsoft.com/office/drawing/2014/main" val="3714787379"/>
                    </a:ext>
                  </a:extLst>
                </a:gridCol>
                <a:gridCol w="4660315">
                  <a:extLst>
                    <a:ext uri="{9D8B030D-6E8A-4147-A177-3AD203B41FA5}">
                      <a16:colId xmlns:a16="http://schemas.microsoft.com/office/drawing/2014/main" val="405356024"/>
                    </a:ext>
                  </a:extLst>
                </a:gridCol>
                <a:gridCol w="547304">
                  <a:extLst>
                    <a:ext uri="{9D8B030D-6E8A-4147-A177-3AD203B41FA5}">
                      <a16:colId xmlns:a16="http://schemas.microsoft.com/office/drawing/2014/main" val="1440571442"/>
                    </a:ext>
                  </a:extLst>
                </a:gridCol>
                <a:gridCol w="4782078">
                  <a:extLst>
                    <a:ext uri="{9D8B030D-6E8A-4147-A177-3AD203B41FA5}">
                      <a16:colId xmlns:a16="http://schemas.microsoft.com/office/drawing/2014/main" val="277265915"/>
                    </a:ext>
                  </a:extLst>
                </a:gridCol>
              </a:tblGrid>
              <a:tr h="143669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853996"/>
                  </a:ext>
                </a:extLst>
              </a:tr>
              <a:tr h="143669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2138326"/>
                  </a:ext>
                </a:extLst>
              </a:tr>
              <a:tr h="143669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1101715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00FB23-742F-4F34-B0CA-D6399C4324A6}"/>
              </a:ext>
            </a:extLst>
          </p:cNvPr>
          <p:cNvSpPr/>
          <p:nvPr/>
        </p:nvSpPr>
        <p:spPr>
          <a:xfrm>
            <a:off x="997859" y="686051"/>
            <a:ext cx="4422701" cy="1754033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521BA05-D592-4F56-B35B-275619AE215B}"/>
              </a:ext>
            </a:extLst>
          </p:cNvPr>
          <p:cNvSpPr/>
          <p:nvPr/>
        </p:nvSpPr>
        <p:spPr>
          <a:xfrm>
            <a:off x="6164064" y="1216056"/>
            <a:ext cx="4422701" cy="1779715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-51087"/>
            <a:ext cx="2810719" cy="78583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F3A3F78C-D704-418C-A08F-B2F4BF7101A4}"/>
              </a:ext>
            </a:extLst>
          </p:cNvPr>
          <p:cNvSpPr txBox="1">
            <a:spLocks/>
          </p:cNvSpPr>
          <p:nvPr/>
        </p:nvSpPr>
        <p:spPr>
          <a:xfrm>
            <a:off x="11003960" y="1165447"/>
            <a:ext cx="953857" cy="385374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6BFA274E-5C74-4285-B81C-682AD3EC0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235" y="58981"/>
            <a:ext cx="1126594" cy="1130060"/>
          </a:xfrm>
          <a:prstGeom prst="rect">
            <a:avLst/>
          </a:prstGeom>
        </p:spPr>
      </p:pic>
      <p:sp>
        <p:nvSpPr>
          <p:cNvPr id="9" name="TextBox 8">
            <a:hlinkClick r:id="" action="ppaction://noaction">
              <a:snd r:embed="rId4" name="9_2.wav"/>
            </a:hlinkClick>
            <a:extLst>
              <a:ext uri="{FF2B5EF4-FFF2-40B4-BE49-F238E27FC236}">
                <a16:creationId xmlns:a16="http://schemas.microsoft.com/office/drawing/2014/main" id="{26E49D80-89C5-409C-B5AA-4477A7C9E9A1}"/>
              </a:ext>
            </a:extLst>
          </p:cNvPr>
          <p:cNvSpPr txBox="1"/>
          <p:nvPr/>
        </p:nvSpPr>
        <p:spPr>
          <a:xfrm>
            <a:off x="2934953" y="135468"/>
            <a:ext cx="2733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5" name="9_1.wav"/>
            </a:hlinkClick>
            <a:extLst>
              <a:ext uri="{FF2B5EF4-FFF2-40B4-BE49-F238E27FC236}">
                <a16:creationId xmlns:a16="http://schemas.microsoft.com/office/drawing/2014/main" id="{26D408BE-C919-4EC8-AA74-23C0D7F5F377}"/>
              </a:ext>
            </a:extLst>
          </p:cNvPr>
          <p:cNvSpPr txBox="1"/>
          <p:nvPr/>
        </p:nvSpPr>
        <p:spPr>
          <a:xfrm>
            <a:off x="5608714" y="119442"/>
            <a:ext cx="2586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E1934-CAF9-462C-8DD8-F399E016CB4C}"/>
              </a:ext>
            </a:extLst>
          </p:cNvPr>
          <p:cNvSpPr txBox="1"/>
          <p:nvPr/>
        </p:nvSpPr>
        <p:spPr>
          <a:xfrm>
            <a:off x="1020802" y="804200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 crayon.___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8380C5-ED03-4A16-AA8B-E56577BEC7A5}"/>
              </a:ext>
            </a:extLst>
          </p:cNvPr>
          <p:cNvSpPr txBox="1"/>
          <p:nvPr/>
        </p:nvSpPr>
        <p:spPr>
          <a:xfrm>
            <a:off x="1004679" y="1629384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___ my pencil. It ___ white.</a:t>
            </a:r>
          </a:p>
        </p:txBody>
      </p:sp>
      <p:sp>
        <p:nvSpPr>
          <p:cNvPr id="37" name="Oval 36">
            <a:hlinkClick r:id="" action="ppaction://noaction">
              <a:snd r:embed="rId6" name="10_3.wav"/>
            </a:hlinkClick>
            <a:extLst>
              <a:ext uri="{FF2B5EF4-FFF2-40B4-BE49-F238E27FC236}">
                <a16:creationId xmlns:a16="http://schemas.microsoft.com/office/drawing/2014/main" id="{C37F7DB1-9722-407E-9433-8BDC41E01D68}"/>
              </a:ext>
            </a:extLst>
          </p:cNvPr>
          <p:cNvSpPr/>
          <p:nvPr/>
        </p:nvSpPr>
        <p:spPr>
          <a:xfrm>
            <a:off x="311309" y="1391657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8" name="Oval 37">
            <a:hlinkClick r:id="" action="ppaction://noaction">
              <a:snd r:embed="rId7" name="10_4.wav"/>
            </a:hlinkClick>
            <a:extLst>
              <a:ext uri="{FF2B5EF4-FFF2-40B4-BE49-F238E27FC236}">
                <a16:creationId xmlns:a16="http://schemas.microsoft.com/office/drawing/2014/main" id="{A3708F85-0A49-428C-A362-B6A4D2437B6B}"/>
              </a:ext>
            </a:extLst>
          </p:cNvPr>
          <p:cNvSpPr/>
          <p:nvPr/>
        </p:nvSpPr>
        <p:spPr>
          <a:xfrm>
            <a:off x="311309" y="2838672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9" name="Oval 38">
            <a:hlinkClick r:id="" action="ppaction://noaction">
              <a:snd r:embed="rId8" name="10_5.wav"/>
            </a:hlinkClick>
            <a:extLst>
              <a:ext uri="{FF2B5EF4-FFF2-40B4-BE49-F238E27FC236}">
                <a16:creationId xmlns:a16="http://schemas.microsoft.com/office/drawing/2014/main" id="{30744297-8369-4832-95B9-C08EA3B64850}"/>
              </a:ext>
            </a:extLst>
          </p:cNvPr>
          <p:cNvSpPr/>
          <p:nvPr/>
        </p:nvSpPr>
        <p:spPr>
          <a:xfrm>
            <a:off x="320042" y="4603849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0" name="Oval 39">
            <a:hlinkClick r:id="" action="ppaction://noaction">
              <a:snd r:embed="rId9" name="10_6.wav"/>
            </a:hlinkClick>
            <a:extLst>
              <a:ext uri="{FF2B5EF4-FFF2-40B4-BE49-F238E27FC236}">
                <a16:creationId xmlns:a16="http://schemas.microsoft.com/office/drawing/2014/main" id="{B1357FF2-5CE7-4677-9288-6C55E0C373E8}"/>
              </a:ext>
            </a:extLst>
          </p:cNvPr>
          <p:cNvSpPr/>
          <p:nvPr/>
        </p:nvSpPr>
        <p:spPr>
          <a:xfrm>
            <a:off x="5597738" y="1813522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Oval 40">
            <a:hlinkClick r:id="" action="ppaction://noaction">
              <a:snd r:embed="rId10" name="10_7.wav"/>
            </a:hlinkClick>
            <a:extLst>
              <a:ext uri="{FF2B5EF4-FFF2-40B4-BE49-F238E27FC236}">
                <a16:creationId xmlns:a16="http://schemas.microsoft.com/office/drawing/2014/main" id="{9DD6E71F-34FF-4830-88E4-6214FF14AA76}"/>
              </a:ext>
            </a:extLst>
          </p:cNvPr>
          <p:cNvSpPr/>
          <p:nvPr/>
        </p:nvSpPr>
        <p:spPr>
          <a:xfrm>
            <a:off x="5557276" y="4034340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803BF3-7A72-4D41-8238-7C9AFF54F814}"/>
              </a:ext>
            </a:extLst>
          </p:cNvPr>
          <p:cNvSpPr txBox="1"/>
          <p:nvPr/>
        </p:nvSpPr>
        <p:spPr>
          <a:xfrm>
            <a:off x="1004678" y="2669642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musique  .___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775759-17AE-499D-B0BA-2DBB7D27C973}"/>
              </a:ext>
            </a:extLst>
          </p:cNvPr>
          <p:cNvSpPr txBox="1"/>
          <p:nvPr/>
        </p:nvSpPr>
        <p:spPr>
          <a:xfrm>
            <a:off x="1004677" y="3468586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_____ music. It is important.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118873-AF28-4291-B628-40DB1D31A260}"/>
              </a:ext>
            </a:extLst>
          </p:cNvPr>
          <p:cNvSpPr txBox="1"/>
          <p:nvPr/>
        </p:nvSpPr>
        <p:spPr>
          <a:xfrm>
            <a:off x="1060249" y="4761819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drôle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140A86-AC14-4781-A192-131A691D242E}"/>
              </a:ext>
            </a:extLst>
          </p:cNvPr>
          <p:cNvSpPr txBox="1"/>
          <p:nvPr/>
        </p:nvSpPr>
        <p:spPr>
          <a:xfrm>
            <a:off x="1080511" y="5770024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My favourite person is my ______. She is ___________.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45247B-3896-4175-A81F-D8A099BD7389}"/>
              </a:ext>
            </a:extLst>
          </p:cNvPr>
          <p:cNvSpPr txBox="1"/>
          <p:nvPr/>
        </p:nvSpPr>
        <p:spPr>
          <a:xfrm>
            <a:off x="6212983" y="1285507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chanson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‘Brave’. Elle _____ unique.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E88F23-8923-4A2F-AB1A-214EEFA4F9F8}"/>
              </a:ext>
            </a:extLst>
          </p:cNvPr>
          <p:cNvSpPr txBox="1"/>
          <p:nvPr/>
        </p:nvSpPr>
        <p:spPr>
          <a:xfrm>
            <a:off x="6291470" y="2164745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favourite _________ is ‘Brave’.  ___ is unique.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04A86C-01A8-4B48-B4B6-C795AA52F039}"/>
              </a:ext>
            </a:extLst>
          </p:cNvPr>
          <p:cNvSpPr txBox="1"/>
          <p:nvPr/>
        </p:nvSpPr>
        <p:spPr>
          <a:xfrm>
            <a:off x="6224704" y="3914027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 . 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 chose ___________.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62E1DC-B8F4-4F92-93F1-40F90898793F}"/>
              </a:ext>
            </a:extLst>
          </p:cNvPr>
          <p:cNvSpPr txBox="1"/>
          <p:nvPr/>
        </p:nvSpPr>
        <p:spPr>
          <a:xfrm>
            <a:off x="6268968" y="4828690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Here is ____ book. It  is my favourite 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D81432-34C8-402F-B277-6C7637688C9C}"/>
              </a:ext>
            </a:extLst>
          </p:cNvPr>
          <p:cNvSpPr txBox="1"/>
          <p:nvPr/>
        </p:nvSpPr>
        <p:spPr>
          <a:xfrm>
            <a:off x="1823223" y="792765"/>
            <a:ext cx="112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7B9C119-737A-4238-95DA-AC654DB75741}"/>
              </a:ext>
            </a:extLst>
          </p:cNvPr>
          <p:cNvSpPr txBox="1"/>
          <p:nvPr/>
        </p:nvSpPr>
        <p:spPr>
          <a:xfrm>
            <a:off x="3892911" y="819588"/>
            <a:ext cx="46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62822B-D265-4A72-97F3-DD2588C0F8BC}"/>
              </a:ext>
            </a:extLst>
          </p:cNvPr>
          <p:cNvSpPr txBox="1"/>
          <p:nvPr/>
        </p:nvSpPr>
        <p:spPr>
          <a:xfrm>
            <a:off x="1040808" y="1627353"/>
            <a:ext cx="131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Here is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B69758-4260-495C-A9B5-F3332B90385C}"/>
              </a:ext>
            </a:extLst>
          </p:cNvPr>
          <p:cNvSpPr txBox="1"/>
          <p:nvPr/>
        </p:nvSpPr>
        <p:spPr>
          <a:xfrm>
            <a:off x="4383334" y="1614677"/>
            <a:ext cx="46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12E839-8E88-4282-A5B5-C2E37D30D182}"/>
              </a:ext>
            </a:extLst>
          </p:cNvPr>
          <p:cNvSpPr txBox="1"/>
          <p:nvPr/>
        </p:nvSpPr>
        <p:spPr>
          <a:xfrm>
            <a:off x="3868864" y="2655130"/>
            <a:ext cx="86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05F1740-0FEB-4E8D-9848-EB850969E313}"/>
              </a:ext>
            </a:extLst>
          </p:cNvPr>
          <p:cNvSpPr txBox="1"/>
          <p:nvPr/>
        </p:nvSpPr>
        <p:spPr>
          <a:xfrm>
            <a:off x="946776" y="3038164"/>
            <a:ext cx="186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0ACBC3-C125-477A-AF56-240D8C3DEC21}"/>
              </a:ext>
            </a:extLst>
          </p:cNvPr>
          <p:cNvSpPr txBox="1"/>
          <p:nvPr/>
        </p:nvSpPr>
        <p:spPr>
          <a:xfrm>
            <a:off x="1065739" y="3453616"/>
            <a:ext cx="126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 like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55BAD8-6E1F-4E74-AEBB-5ADB181AB4B3}"/>
              </a:ext>
            </a:extLst>
          </p:cNvPr>
          <p:cNvSpPr txBox="1"/>
          <p:nvPr/>
        </p:nvSpPr>
        <p:spPr>
          <a:xfrm>
            <a:off x="2994440" y="4730005"/>
            <a:ext cx="171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592828-C233-42F2-B7FC-0927D02FBA47}"/>
              </a:ext>
            </a:extLst>
          </p:cNvPr>
          <p:cNvSpPr txBox="1"/>
          <p:nvPr/>
        </p:nvSpPr>
        <p:spPr>
          <a:xfrm>
            <a:off x="1060249" y="5131151"/>
            <a:ext cx="77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EA4D714-604A-4F14-A7DF-C7123A04170C}"/>
              </a:ext>
            </a:extLst>
          </p:cNvPr>
          <p:cNvSpPr txBox="1"/>
          <p:nvPr/>
        </p:nvSpPr>
        <p:spPr>
          <a:xfrm>
            <a:off x="888690" y="6116660"/>
            <a:ext cx="133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456ABE-6AA4-4341-BE84-5E0036E13B9C}"/>
              </a:ext>
            </a:extLst>
          </p:cNvPr>
          <p:cNvSpPr txBox="1"/>
          <p:nvPr/>
        </p:nvSpPr>
        <p:spPr>
          <a:xfrm>
            <a:off x="3314677" y="6110901"/>
            <a:ext cx="110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funny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93D484-84C8-41A0-90DE-6DE4988326FD}"/>
              </a:ext>
            </a:extLst>
          </p:cNvPr>
          <p:cNvSpPr txBox="1"/>
          <p:nvPr/>
        </p:nvSpPr>
        <p:spPr>
          <a:xfrm>
            <a:off x="6249044" y="1254430"/>
            <a:ext cx="855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092DAB-6A47-44A4-8110-B9AD73DB9872}"/>
              </a:ext>
            </a:extLst>
          </p:cNvPr>
          <p:cNvSpPr txBox="1"/>
          <p:nvPr/>
        </p:nvSpPr>
        <p:spPr>
          <a:xfrm>
            <a:off x="7879555" y="1615713"/>
            <a:ext cx="120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F942C36-11E7-47C3-991D-D00B0074CAD2}"/>
              </a:ext>
            </a:extLst>
          </p:cNvPr>
          <p:cNvSpPr txBox="1"/>
          <p:nvPr/>
        </p:nvSpPr>
        <p:spPr>
          <a:xfrm>
            <a:off x="8165325" y="2147581"/>
            <a:ext cx="158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8F6ACD-DBED-42EB-B644-0FB5D9BB34F6}"/>
              </a:ext>
            </a:extLst>
          </p:cNvPr>
          <p:cNvSpPr txBox="1"/>
          <p:nvPr/>
        </p:nvSpPr>
        <p:spPr>
          <a:xfrm>
            <a:off x="7327546" y="2482835"/>
            <a:ext cx="109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A6310E4-30EE-4F4F-A9D1-A177D5C2AED8}"/>
              </a:ext>
            </a:extLst>
          </p:cNvPr>
          <p:cNvSpPr txBox="1"/>
          <p:nvPr/>
        </p:nvSpPr>
        <p:spPr>
          <a:xfrm>
            <a:off x="6038160" y="3903199"/>
            <a:ext cx="167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EC967A2-1402-4FF2-A5B9-21E7B7FAFF72}"/>
              </a:ext>
            </a:extLst>
          </p:cNvPr>
          <p:cNvSpPr txBox="1"/>
          <p:nvPr/>
        </p:nvSpPr>
        <p:spPr>
          <a:xfrm>
            <a:off x="7956535" y="3914027"/>
            <a:ext cx="144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6E7CEE7-D5F3-4153-93F5-43FBCE521DA2}"/>
              </a:ext>
            </a:extLst>
          </p:cNvPr>
          <p:cNvSpPr txBox="1"/>
          <p:nvPr/>
        </p:nvSpPr>
        <p:spPr>
          <a:xfrm>
            <a:off x="9190331" y="3921559"/>
            <a:ext cx="104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52EE1E7-B90E-450E-A0A7-8B183A558FEF}"/>
              </a:ext>
            </a:extLst>
          </p:cNvPr>
          <p:cNvSpPr txBox="1"/>
          <p:nvPr/>
        </p:nvSpPr>
        <p:spPr>
          <a:xfrm>
            <a:off x="6091369" y="4285975"/>
            <a:ext cx="108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761DE9A-43BC-4045-B8C8-F3C65184D6CF}"/>
              </a:ext>
            </a:extLst>
          </p:cNvPr>
          <p:cNvSpPr txBox="1"/>
          <p:nvPr/>
        </p:nvSpPr>
        <p:spPr>
          <a:xfrm>
            <a:off x="7161658" y="4834172"/>
            <a:ext cx="114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D43ED37-97F9-43D7-BD81-8EEC64ED2538}"/>
              </a:ext>
            </a:extLst>
          </p:cNvPr>
          <p:cNvSpPr txBox="1"/>
          <p:nvPr/>
        </p:nvSpPr>
        <p:spPr>
          <a:xfrm>
            <a:off x="8181408" y="4261211"/>
            <a:ext cx="145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6BF4792-52E6-4BEB-9726-D3957D2DF0DD}"/>
              </a:ext>
            </a:extLst>
          </p:cNvPr>
          <p:cNvSpPr txBox="1"/>
          <p:nvPr/>
        </p:nvSpPr>
        <p:spPr>
          <a:xfrm>
            <a:off x="7831679" y="5200179"/>
            <a:ext cx="114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</a:t>
            </a:r>
          </a:p>
        </p:txBody>
      </p:sp>
    </p:spTree>
    <p:extLst>
      <p:ext uri="{BB962C8B-B14F-4D97-AF65-F5344CB8AC3E}">
        <p14:creationId xmlns:p14="http://schemas.microsoft.com/office/powerpoint/2010/main" val="26652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/>
      <p:bldP spid="62" grpId="0"/>
      <p:bldP spid="64" grpId="0"/>
      <p:bldP spid="66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3" grpId="0"/>
      <p:bldP spid="91" grpId="0"/>
      <p:bldP spid="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4">
            <a:extLst>
              <a:ext uri="{FF2B5EF4-FFF2-40B4-BE49-F238E27FC236}">
                <a16:creationId xmlns:a16="http://schemas.microsoft.com/office/drawing/2014/main" id="{BB46E17F-212C-4D1E-AC84-89A4C598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078305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l’émission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télévision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massif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408BE-C919-4EC8-AA74-23C0D7F5F377}"/>
              </a:ext>
            </a:extLst>
          </p:cNvPr>
          <p:cNvSpPr txBox="1"/>
          <p:nvPr/>
        </p:nvSpPr>
        <p:spPr>
          <a:xfrm>
            <a:off x="2879724" y="96898"/>
            <a:ext cx="7905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How many points can you get?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9C05669-03D4-4B16-8B0D-273EAC85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222DBE7-6394-444D-B431-A7A3574BF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93" name="Explosion: 8 Points 92">
            <a:extLst>
              <a:ext uri="{FF2B5EF4-FFF2-40B4-BE49-F238E27FC236}">
                <a16:creationId xmlns:a16="http://schemas.microsoft.com/office/drawing/2014/main" id="{9AC0927A-F221-436C-991B-FD89202968C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4" name="Explosion: 8 Points 93">
            <a:extLst>
              <a:ext uri="{FF2B5EF4-FFF2-40B4-BE49-F238E27FC236}">
                <a16:creationId xmlns:a16="http://schemas.microsoft.com/office/drawing/2014/main" id="{7A7BB320-D582-4AEC-BEFA-324A7F2646A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DDB39-C361-4867-A085-0EA61E07A6FD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id="{851A2E76-12B6-4E32-BFFC-888FAD2CA61D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E779A95-A4AA-417C-B5B1-EA633887D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FA1D213C-4046-4DEE-A575-58395622A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80C80DB-010C-4E40-AAD8-6BC5DEC6D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EFA635A-0DF2-4D2B-AA2D-F2082E133276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4F26CE-5510-47C0-82DF-5BB19BCB5D4A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DB6B95C-BFB0-429F-AD0B-14B075ED57B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5767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4">
            <a:extLst>
              <a:ext uri="{FF2B5EF4-FFF2-40B4-BE49-F238E27FC236}">
                <a16:creationId xmlns:a16="http://schemas.microsoft.com/office/drawing/2014/main" id="{BB46E17F-212C-4D1E-AC84-89A4C598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03828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tall, big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short, small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black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massive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49D80-89C5-409C-B5AA-4477A7C9E9A1}"/>
              </a:ext>
            </a:extLst>
          </p:cNvPr>
          <p:cNvSpPr txBox="1"/>
          <p:nvPr/>
        </p:nvSpPr>
        <p:spPr>
          <a:xfrm>
            <a:off x="2788204" y="115052"/>
            <a:ext cx="761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How many points can you get?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9C05669-03D4-4B16-8B0D-273EAC85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222DBE7-6394-444D-B431-A7A3574BF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93" name="Explosion: 8 Points 92">
            <a:extLst>
              <a:ext uri="{FF2B5EF4-FFF2-40B4-BE49-F238E27FC236}">
                <a16:creationId xmlns:a16="http://schemas.microsoft.com/office/drawing/2014/main" id="{9AC0927A-F221-436C-991B-FD89202968C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4" name="Explosion: 8 Points 93">
            <a:extLst>
              <a:ext uri="{FF2B5EF4-FFF2-40B4-BE49-F238E27FC236}">
                <a16:creationId xmlns:a16="http://schemas.microsoft.com/office/drawing/2014/main" id="{7A7BB320-D582-4AEC-BEFA-324A7F2646A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DDB39-C361-4867-A085-0EA61E07A6FD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id="{851A2E76-12B6-4E32-BFFC-888FAD2CA61D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E779A95-A4AA-417C-B5B1-EA633887D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FA1D213C-4046-4DEE-A575-58395622A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80C80DB-010C-4E40-AAD8-6BC5DEC6D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EFA635A-0DF2-4D2B-AA2D-F2082E133276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4F26CE-5510-47C0-82DF-5BB19BCB5D4A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DB6B95C-BFB0-429F-AD0B-14B075ED57B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07248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9D0A9-22A4-4FCE-8F88-E5BB8BA206D3}"/>
              </a:ext>
            </a:extLst>
          </p:cNvPr>
          <p:cNvSpPr txBox="1"/>
          <p:nvPr/>
        </p:nvSpPr>
        <p:spPr>
          <a:xfrm>
            <a:off x="3747752" y="4250074"/>
            <a:ext cx="4186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E7562-F100-4BFB-89E3-356864E1792E}"/>
              </a:ext>
            </a:extLst>
          </p:cNvPr>
          <p:cNvGrpSpPr/>
          <p:nvPr/>
        </p:nvGrpSpPr>
        <p:grpSpPr>
          <a:xfrm>
            <a:off x="3747752" y="287436"/>
            <a:ext cx="4470470" cy="4470470"/>
            <a:chOff x="3747752" y="287436"/>
            <a:chExt cx="4470470" cy="4470470"/>
          </a:xfrm>
        </p:grpSpPr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D3CB442D-F1D2-4258-9882-9A1127B7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752" y="287436"/>
              <a:ext cx="4470470" cy="44704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F9BC53-7291-457A-8789-DD209C9214C6}"/>
                </a:ext>
              </a:extLst>
            </p:cNvPr>
            <p:cNvSpPr txBox="1"/>
            <p:nvPr/>
          </p:nvSpPr>
          <p:spPr>
            <a:xfrm>
              <a:off x="4566045" y="359442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good, well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E9D67341-E844-439F-B48A-56F88DE3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58" y="917942"/>
            <a:ext cx="3694740" cy="3694740"/>
          </a:xfrm>
          <a:prstGeom prst="rect">
            <a:avLst/>
          </a:prstGeom>
        </p:spPr>
      </p:pic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F8008-F275-429C-AE07-5DF1BE441C13}"/>
              </a:ext>
            </a:extLst>
          </p:cNvPr>
          <p:cNvSpPr txBox="1"/>
          <p:nvPr/>
        </p:nvSpPr>
        <p:spPr>
          <a:xfrm>
            <a:off x="8338668" y="280598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anc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5C4BE-B8E7-43D6-9CFA-61084BE7D546}"/>
              </a:ext>
            </a:extLst>
          </p:cNvPr>
          <p:cNvSpPr txBox="1"/>
          <p:nvPr/>
        </p:nvSpPr>
        <p:spPr>
          <a:xfrm>
            <a:off x="221090" y="2805986"/>
            <a:ext cx="39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DAC545-8342-4020-84A7-A55ABB7C4456}"/>
              </a:ext>
            </a:extLst>
          </p:cNvPr>
          <p:cNvSpPr txBox="1"/>
          <p:nvPr/>
        </p:nvSpPr>
        <p:spPr>
          <a:xfrm>
            <a:off x="7970397" y="5590845"/>
            <a:ext cx="399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B1CA2-C3C7-4C30-9760-B34F3ACA5BC4}"/>
              </a:ext>
            </a:extLst>
          </p:cNvPr>
          <p:cNvSpPr txBox="1"/>
          <p:nvPr/>
        </p:nvSpPr>
        <p:spPr>
          <a:xfrm>
            <a:off x="768578" y="559084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tôt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76000-F566-43EE-B141-F7A9B9CD83CB}"/>
              </a:ext>
            </a:extLst>
          </p:cNvPr>
          <p:cNvSpPr txBox="1"/>
          <p:nvPr/>
        </p:nvSpPr>
        <p:spPr>
          <a:xfrm>
            <a:off x="4002698" y="3742243"/>
            <a:ext cx="4186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5" name="Group 14" descr="price tag with a question mark">
            <a:extLst>
              <a:ext uri="{FF2B5EF4-FFF2-40B4-BE49-F238E27FC236}">
                <a16:creationId xmlns:a16="http://schemas.microsoft.com/office/drawing/2014/main" id="{FC0347E5-504B-4998-A9B5-77FB65D2583A}"/>
              </a:ext>
            </a:extLst>
          </p:cNvPr>
          <p:cNvGrpSpPr/>
          <p:nvPr/>
        </p:nvGrpSpPr>
        <p:grpSpPr>
          <a:xfrm>
            <a:off x="9374006" y="4233002"/>
            <a:ext cx="1798274" cy="1588475"/>
            <a:chOff x="9234453" y="4685759"/>
            <a:chExt cx="1798274" cy="1588475"/>
          </a:xfrm>
        </p:grpSpPr>
        <p:pic>
          <p:nvPicPr>
            <p:cNvPr id="16" name="Picture 15" descr="price tag with a question mark">
              <a:extLst>
                <a:ext uri="{FF2B5EF4-FFF2-40B4-BE49-F238E27FC236}">
                  <a16:creationId xmlns:a16="http://schemas.microsoft.com/office/drawing/2014/main" id="{06659E14-012A-457D-BE08-08056239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453" y="4685759"/>
              <a:ext cx="1798274" cy="15884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6EB08-FD42-4250-9829-9C711F64E4A5}"/>
                </a:ext>
              </a:extLst>
            </p:cNvPr>
            <p:cNvSpPr txBox="1"/>
            <p:nvPr/>
          </p:nvSpPr>
          <p:spPr>
            <a:xfrm>
              <a:off x="9498107" y="4804262"/>
              <a:ext cx="1424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€</a:t>
              </a: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A1BB3E2-A229-48D2-8E9F-6BCDF6BB9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1" y="1415729"/>
            <a:ext cx="1286502" cy="1534689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9D0E74CE-0719-401B-929B-50A4655682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357056" y="4379661"/>
            <a:ext cx="2020052" cy="756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78EF6F1-9995-470F-A5DE-6409FE93C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84" y="1150510"/>
            <a:ext cx="1196306" cy="17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/>
      <p:bldP spid="2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3132008" y="4677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Mon mot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préféré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dalmatien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EA55B12-9CED-45A6-A7BA-1680CDA2A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743" y="173862"/>
            <a:ext cx="1777410" cy="1202529"/>
          </a:xfrm>
          <a:prstGeom prst="rect">
            <a:avLst/>
          </a:prstGeom>
        </p:spPr>
      </p:pic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1BE8730F-1B62-479B-A357-BB1F16571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50" y="431307"/>
            <a:ext cx="1043752" cy="10437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B5D5EBA-5169-4408-B0B4-1C2B03122583}"/>
              </a:ext>
            </a:extLst>
          </p:cNvPr>
          <p:cNvSpPr/>
          <p:nvPr/>
        </p:nvSpPr>
        <p:spPr>
          <a:xfrm>
            <a:off x="1136602" y="674510"/>
            <a:ext cx="4810433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3E7264-021B-4E93-B27F-F5FB3F50B7DB}"/>
              </a:ext>
            </a:extLst>
          </p:cNvPr>
          <p:cNvSpPr txBox="1"/>
          <p:nvPr/>
        </p:nvSpPr>
        <p:spPr>
          <a:xfrm>
            <a:off x="1136602" y="668689"/>
            <a:ext cx="481043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 mot préféré, c’est quoi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A81C33E-4F47-4967-8940-559FB126931C}"/>
              </a:ext>
            </a:extLst>
          </p:cNvPr>
          <p:cNvSpPr/>
          <p:nvPr/>
        </p:nvSpPr>
        <p:spPr>
          <a:xfrm>
            <a:off x="1996983" y="1604288"/>
            <a:ext cx="5844269" cy="470900"/>
          </a:xfrm>
          <a:prstGeom prst="wedgeRoundRectCallout">
            <a:avLst>
              <a:gd name="adj1" fmla="val -57338"/>
              <a:gd name="adj2" fmla="val 166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 .</a:t>
            </a: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3620C4FE-15BC-468D-A120-84D78C227BDB}"/>
              </a:ext>
            </a:extLst>
          </p:cNvPr>
          <p:cNvSpPr/>
          <p:nvPr/>
        </p:nvSpPr>
        <p:spPr>
          <a:xfrm>
            <a:off x="2089497" y="2013958"/>
            <a:ext cx="5844269" cy="5414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C7EB83A-83DD-45E0-AF46-43A79D4BACC7}"/>
              </a:ext>
            </a:extLst>
          </p:cNvPr>
          <p:cNvSpPr/>
          <p:nvPr/>
        </p:nvSpPr>
        <p:spPr>
          <a:xfrm>
            <a:off x="206804" y="2360571"/>
            <a:ext cx="6157876" cy="430878"/>
          </a:xfrm>
          <a:prstGeom prst="wedgeRoundRectCallout">
            <a:avLst>
              <a:gd name="adj1" fmla="val 56347"/>
              <a:gd name="adj2" fmla="val -1454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___________ 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537DD20-2E00-4AE0-9EA4-B22DD163AE05}"/>
              </a:ext>
            </a:extLst>
          </p:cNvPr>
          <p:cNvSpPr/>
          <p:nvPr/>
        </p:nvSpPr>
        <p:spPr>
          <a:xfrm>
            <a:off x="2016755" y="3209950"/>
            <a:ext cx="5514703" cy="538628"/>
          </a:xfrm>
          <a:prstGeom prst="wedgeRoundRectCallout">
            <a:avLst>
              <a:gd name="adj1" fmla="val -56487"/>
              <a:gd name="adj2" fmla="val 771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___________ .</a:t>
            </a:r>
          </a:p>
        </p:txBody>
      </p:sp>
      <p:pic>
        <p:nvPicPr>
          <p:cNvPr id="19" name="Picture 1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441028D-9944-4664-86F7-F67B45774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9" y="1216504"/>
            <a:ext cx="1101592" cy="10736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8CAF52-EB2F-4B1A-B8CC-A4577916E283}"/>
              </a:ext>
            </a:extLst>
          </p:cNvPr>
          <p:cNvSpPr txBox="1"/>
          <p:nvPr/>
        </p:nvSpPr>
        <p:spPr>
          <a:xfrm>
            <a:off x="40877" y="1337320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1" name="Picture 2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B3BE298-05A8-4A58-AE47-5D832639E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5" y="2918611"/>
            <a:ext cx="1101592" cy="1073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09BFB3-C847-4E3A-9FB6-8CD823510E66}"/>
              </a:ext>
            </a:extLst>
          </p:cNvPr>
          <p:cNvSpPr txBox="1"/>
          <p:nvPr/>
        </p:nvSpPr>
        <p:spPr>
          <a:xfrm>
            <a:off x="0" y="2969761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3" name="Picture 2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53A891D-1025-48C0-9A2A-7363E3FC3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5191" y="2194092"/>
            <a:ext cx="1101592" cy="10736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47B252-C7A8-4C7F-8482-0D9CB7BF2082}"/>
              </a:ext>
            </a:extLst>
          </p:cNvPr>
          <p:cNvSpPr txBox="1"/>
          <p:nvPr/>
        </p:nvSpPr>
        <p:spPr>
          <a:xfrm>
            <a:off x="6155702" y="2540322"/>
            <a:ext cx="708010" cy="59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9320783-5594-4F7B-AD3D-35D032492530}"/>
              </a:ext>
            </a:extLst>
          </p:cNvPr>
          <p:cNvSpPr/>
          <p:nvPr/>
        </p:nvSpPr>
        <p:spPr>
          <a:xfrm>
            <a:off x="8143204" y="1817548"/>
            <a:ext cx="2380256" cy="1302312"/>
          </a:xfrm>
          <a:prstGeom prst="wedgeRoundRectCallout">
            <a:avLst>
              <a:gd name="adj1" fmla="val -44476"/>
              <a:gd name="adj2" fmla="val 7259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talking until you have mentioned all 8 words!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155A48A-5996-44B0-B853-232984EC552C}"/>
              </a:ext>
            </a:extLst>
          </p:cNvPr>
          <p:cNvSpPr txBox="1">
            <a:spLocks/>
          </p:cNvSpPr>
          <p:nvPr/>
        </p:nvSpPr>
        <p:spPr>
          <a:xfrm>
            <a:off x="5173457" y="1655314"/>
            <a:ext cx="1788993" cy="368031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Bienvenue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C3C07A-BA54-48CE-88C0-0036E588F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04" y="4747522"/>
            <a:ext cx="2019833" cy="584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6FBC3E-C43C-4310-AA62-BF1713A2D484}"/>
              </a:ext>
            </a:extLst>
          </p:cNvPr>
          <p:cNvSpPr txBox="1"/>
          <p:nvPr/>
        </p:nvSpPr>
        <p:spPr>
          <a:xfrm>
            <a:off x="206804" y="420906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Bienvenue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96DB26-DDDE-410E-9B6C-AE6633C68CE6}"/>
              </a:ext>
            </a:extLst>
          </p:cNvPr>
          <p:cNvSpPr txBox="1"/>
          <p:nvPr/>
        </p:nvSpPr>
        <p:spPr>
          <a:xfrm>
            <a:off x="3372009" y="420906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dalmatien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8B0933-D8E3-428B-BED9-51AF9269A791}"/>
              </a:ext>
            </a:extLst>
          </p:cNvPr>
          <p:cNvSpPr txBox="1"/>
          <p:nvPr/>
        </p:nvSpPr>
        <p:spPr>
          <a:xfrm>
            <a:off x="6106405" y="4577551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comédien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67EA1E-41F5-46F5-A783-67271F9C71D8}"/>
              </a:ext>
            </a:extLst>
          </p:cNvPr>
          <p:cNvSpPr txBox="1"/>
          <p:nvPr/>
        </p:nvSpPr>
        <p:spPr>
          <a:xfrm>
            <a:off x="9622906" y="4224302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rien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831579-778F-4682-AB24-A26E37CEF88E}"/>
              </a:ext>
            </a:extLst>
          </p:cNvPr>
          <p:cNvSpPr txBox="1"/>
          <p:nvPr/>
        </p:nvSpPr>
        <p:spPr>
          <a:xfrm>
            <a:off x="80628" y="5641496"/>
            <a:ext cx="3051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gardien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de but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69DF39-9065-4542-B996-14F0C56E9908}"/>
              </a:ext>
            </a:extLst>
          </p:cNvPr>
          <p:cNvSpPr txBox="1"/>
          <p:nvPr/>
        </p:nvSpPr>
        <p:spPr>
          <a:xfrm>
            <a:off x="3634113" y="5347069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musicien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32BAF-36E9-4239-9596-F4ECE77C0E7F}"/>
              </a:ext>
            </a:extLst>
          </p:cNvPr>
          <p:cNvSpPr txBox="1"/>
          <p:nvPr/>
        </p:nvSpPr>
        <p:spPr>
          <a:xfrm>
            <a:off x="6449942" y="5521920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végétarien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A20FA4-94B8-4F7A-8AE5-714B9C94FA16}"/>
              </a:ext>
            </a:extLst>
          </p:cNvPr>
          <p:cNvSpPr txBox="1"/>
          <p:nvPr/>
        </p:nvSpPr>
        <p:spPr>
          <a:xfrm>
            <a:off x="9265771" y="5451158"/>
            <a:ext cx="315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poisson-chien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42BE03D-EA3C-4CEC-A14B-6BDB586E2B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74" t="21185" r="24225" b="29959"/>
          <a:stretch/>
        </p:blipFill>
        <p:spPr>
          <a:xfrm>
            <a:off x="7340790" y="5974378"/>
            <a:ext cx="802414" cy="8167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2C7377-2076-4BB2-8A01-7A25EE16C15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0118" y="3992244"/>
            <a:ext cx="1089007" cy="1089007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83D2783E-820F-4FEB-8AF6-50DAB0DC8BEA}"/>
              </a:ext>
            </a:extLst>
          </p:cNvPr>
          <p:cNvSpPr txBox="1">
            <a:spLocks/>
          </p:cNvSpPr>
          <p:nvPr/>
        </p:nvSpPr>
        <p:spPr>
          <a:xfrm>
            <a:off x="3346174" y="2401909"/>
            <a:ext cx="2263107" cy="347554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gardien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but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F2CAEC-2512-4EBD-986E-3CE161BBB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334" y="6036141"/>
            <a:ext cx="1163393" cy="7271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7D6D31-D872-4C53-A0C0-D0779B0F9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1371" y="5876494"/>
            <a:ext cx="1916288" cy="8470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CA7A74F-5CCF-4F2D-8408-6023476694B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5802" y="5916641"/>
            <a:ext cx="1569281" cy="949415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AC0F9F0C-3018-4B8D-BDEE-90E4AECF9B54}"/>
              </a:ext>
            </a:extLst>
          </p:cNvPr>
          <p:cNvSpPr txBox="1">
            <a:spLocks/>
          </p:cNvSpPr>
          <p:nvPr/>
        </p:nvSpPr>
        <p:spPr>
          <a:xfrm>
            <a:off x="5169324" y="3309063"/>
            <a:ext cx="2263107" cy="347554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rien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!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38E9625-0AD3-42CB-A963-2B3B6DFF21E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7967" y="4154867"/>
            <a:ext cx="877072" cy="1097257"/>
          </a:xfrm>
          <a:prstGeom prst="rect">
            <a:avLst/>
          </a:prstGeom>
        </p:spPr>
      </p:pic>
      <p:sp>
        <p:nvSpPr>
          <p:cNvPr id="41" name="Title 4">
            <a:extLst>
              <a:ext uri="{FF2B5EF4-FFF2-40B4-BE49-F238E27FC236}">
                <a16:creationId xmlns:a16="http://schemas.microsoft.com/office/drawing/2014/main" id="{C8889F5B-73FD-43C8-8F1C-0AAA5A6F1387}"/>
              </a:ext>
            </a:extLst>
          </p:cNvPr>
          <p:cNvSpPr txBox="1">
            <a:spLocks/>
          </p:cNvSpPr>
          <p:nvPr/>
        </p:nvSpPr>
        <p:spPr>
          <a:xfrm>
            <a:off x="759132" y="53339"/>
            <a:ext cx="2869907" cy="5232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67;p2">
            <a:extLst>
              <a:ext uri="{FF2B5EF4-FFF2-40B4-BE49-F238E27FC236}">
                <a16:creationId xmlns:a16="http://schemas.microsoft.com/office/drawing/2014/main" id="{D71E0E7F-4975-4594-86F9-A2614FCA362F}"/>
              </a:ext>
            </a:extLst>
          </p:cNvPr>
          <p:cNvSpPr/>
          <p:nvPr/>
        </p:nvSpPr>
        <p:spPr>
          <a:xfrm>
            <a:off x="93356" y="83503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Picture 41" descr="A yellow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B70FF53-8410-4B07-A52B-F6347F403C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46" y="4838178"/>
            <a:ext cx="2679765" cy="33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4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78DD3-58B8-4C79-8507-3922F43F4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2"/>
          <a:stretch/>
        </p:blipFill>
        <p:spPr>
          <a:xfrm>
            <a:off x="808454" y="1565079"/>
            <a:ext cx="1017655" cy="7148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</a:t>
            </a:r>
            <a:endParaRPr lang="en-GB" sz="3200" dirty="0"/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79730" y="137054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parle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ligne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avec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Sanaya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[1/2]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600C391-0CDB-48B0-8F01-AB4DBC1685CA}"/>
              </a:ext>
            </a:extLst>
          </p:cNvPr>
          <p:cNvSpPr/>
          <p:nvPr/>
        </p:nvSpPr>
        <p:spPr>
          <a:xfrm>
            <a:off x="9079562" y="3633356"/>
            <a:ext cx="1155927" cy="461624"/>
          </a:xfrm>
          <a:prstGeom prst="wedgeRoundRectCallout">
            <a:avLst>
              <a:gd name="adj1" fmla="val -74077"/>
              <a:gd name="adj2" fmla="val 328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A8845E-5DF1-4E66-B5F7-59671529D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33" y="2774749"/>
            <a:ext cx="1431278" cy="2405522"/>
          </a:xfrm>
          <a:prstGeom prst="rect">
            <a:avLst/>
          </a:prstGeom>
        </p:spPr>
      </p:pic>
      <p:pic>
        <p:nvPicPr>
          <p:cNvPr id="52" name="Picture 5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64AB379-384A-4344-9FFD-AD1ED9B5B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08" y="2629669"/>
            <a:ext cx="928697" cy="1444389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37726E6-ECAF-4824-8A70-910B55671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92" y="3659812"/>
            <a:ext cx="408711" cy="204356"/>
          </a:xfrm>
          <a:prstGeom prst="rect">
            <a:avLst/>
          </a:prstGeom>
        </p:spPr>
      </p:pic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0" y="2301587"/>
            <a:ext cx="1580702" cy="1542419"/>
          </a:xfrm>
          <a:prstGeom prst="rect">
            <a:avLst/>
          </a:prstGeom>
        </p:spPr>
      </p:pic>
      <p:pic>
        <p:nvPicPr>
          <p:cNvPr id="55" name="Picture 54" descr="A picture containing text, monitor, computer, indoor&#10;&#10;Description automatically generated"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5" y="1454795"/>
            <a:ext cx="1508258" cy="919095"/>
          </a:xfrm>
          <a:prstGeom prst="rect">
            <a:avLst/>
          </a:prstGeom>
        </p:spPr>
      </p:pic>
      <p:sp>
        <p:nvSpPr>
          <p:cNvPr id="34" name="Google Shape;167;p2">
            <a:extLst>
              <a:ext uri="{FF2B5EF4-FFF2-40B4-BE49-F238E27FC236}">
                <a16:creationId xmlns:a16="http://schemas.microsoft.com/office/drawing/2014/main" id="{89DED547-1055-4781-AD9F-7B8EF864E651}"/>
              </a:ext>
            </a:extLst>
          </p:cNvPr>
          <p:cNvSpPr/>
          <p:nvPr/>
        </p:nvSpPr>
        <p:spPr>
          <a:xfrm>
            <a:off x="93356" y="83503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660F4C5A-64E1-4EE2-BD2A-19DE85409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50" y="431307"/>
            <a:ext cx="1043752" cy="1043752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6FF5DA7-2076-4A9E-A292-6E3B7842DCF9}"/>
              </a:ext>
            </a:extLst>
          </p:cNvPr>
          <p:cNvSpPr/>
          <p:nvPr/>
        </p:nvSpPr>
        <p:spPr>
          <a:xfrm>
            <a:off x="1136602" y="674510"/>
            <a:ext cx="739586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3D57BB-A875-47FF-83CD-521D8DEC4C64}"/>
              </a:ext>
            </a:extLst>
          </p:cNvPr>
          <p:cNvSpPr txBox="1"/>
          <p:nvPr/>
        </p:nvSpPr>
        <p:spPr>
          <a:xfrm>
            <a:off x="1136602" y="653874"/>
            <a:ext cx="8884415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Écoute. La réponse correspondante, c’est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Google Shape;127;p2">
            <a:hlinkClick r:id="" action="ppaction://noaction">
              <a:snd r:embed="rId11" name="5_3.wav"/>
            </a:hlinkClick>
            <a:extLst>
              <a:ext uri="{FF2B5EF4-FFF2-40B4-BE49-F238E27FC236}">
                <a16:creationId xmlns:a16="http://schemas.microsoft.com/office/drawing/2014/main" id="{826B46FE-12C9-4593-9976-8995624D8F1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89682" y="1335331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Google Shape;129;p2">
            <a:extLst>
              <a:ext uri="{FF2B5EF4-FFF2-40B4-BE49-F238E27FC236}">
                <a16:creationId xmlns:a16="http://schemas.microsoft.com/office/drawing/2014/main" id="{44780FF6-1BB6-40A0-8F49-4A3819A6E223}"/>
              </a:ext>
            </a:extLst>
          </p:cNvPr>
          <p:cNvSpPr txBox="1"/>
          <p:nvPr/>
        </p:nvSpPr>
        <p:spPr>
          <a:xfrm>
            <a:off x="2249189" y="139608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F239B87A-0D9D-4BC1-8178-69706A2C0A74}"/>
              </a:ext>
            </a:extLst>
          </p:cNvPr>
          <p:cNvSpPr txBox="1"/>
          <p:nvPr/>
        </p:nvSpPr>
        <p:spPr>
          <a:xfrm>
            <a:off x="2274695" y="298917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hlinkClick r:id="" action="ppaction://noaction">
              <a:snd r:embed="rId13" name="5_5.wav"/>
            </a:hlinkClick>
            <a:extLst>
              <a:ext uri="{FF2B5EF4-FFF2-40B4-BE49-F238E27FC236}">
                <a16:creationId xmlns:a16="http://schemas.microsoft.com/office/drawing/2014/main" id="{AF1E8E03-7240-4217-997B-80AC695418D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89682" y="2883667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74F2096F-0A05-4462-9B42-BA5CAC4545DB}"/>
              </a:ext>
            </a:extLst>
          </p:cNvPr>
          <p:cNvSpPr/>
          <p:nvPr/>
        </p:nvSpPr>
        <p:spPr>
          <a:xfrm>
            <a:off x="4043957" y="3758762"/>
            <a:ext cx="2675427" cy="1175919"/>
          </a:xfrm>
          <a:prstGeom prst="wedgeRoundRectCallout">
            <a:avLst>
              <a:gd name="adj1" fmla="val 79575"/>
              <a:gd name="adj2" fmla="val -2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BTS.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E1E88339-3F03-4576-8EB1-50E24E6A7C31}"/>
              </a:ext>
            </a:extLst>
          </p:cNvPr>
          <p:cNvSpPr/>
          <p:nvPr/>
        </p:nvSpPr>
        <p:spPr>
          <a:xfrm>
            <a:off x="7444713" y="1861360"/>
            <a:ext cx="1155927" cy="461624"/>
          </a:xfrm>
          <a:prstGeom prst="wedgeRoundRectCallout">
            <a:avLst>
              <a:gd name="adj1" fmla="val 23486"/>
              <a:gd name="adj2" fmla="val 10879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Sept.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4A4B09EF-D386-4349-A477-9DECFAD3B642}"/>
              </a:ext>
            </a:extLst>
          </p:cNvPr>
          <p:cNvSpPr/>
          <p:nvPr/>
        </p:nvSpPr>
        <p:spPr>
          <a:xfrm>
            <a:off x="7984424" y="5335775"/>
            <a:ext cx="1867991" cy="461624"/>
          </a:xfrm>
          <a:prstGeom prst="wedgeRoundRectCallout">
            <a:avLst>
              <a:gd name="adj1" fmla="val 5054"/>
              <a:gd name="adj2" fmla="val -12890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Dynamite.</a:t>
            </a:r>
          </a:p>
        </p:txBody>
      </p:sp>
      <p:sp>
        <p:nvSpPr>
          <p:cNvPr id="45" name="Google Shape;129;p2">
            <a:extLst>
              <a:ext uri="{FF2B5EF4-FFF2-40B4-BE49-F238E27FC236}">
                <a16:creationId xmlns:a16="http://schemas.microsoft.com/office/drawing/2014/main" id="{B35373B6-BAC5-489C-9E81-02E66174B616}"/>
              </a:ext>
            </a:extLst>
          </p:cNvPr>
          <p:cNvSpPr txBox="1"/>
          <p:nvPr/>
        </p:nvSpPr>
        <p:spPr>
          <a:xfrm>
            <a:off x="6842108" y="172637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29;p2">
            <a:extLst>
              <a:ext uri="{FF2B5EF4-FFF2-40B4-BE49-F238E27FC236}">
                <a16:creationId xmlns:a16="http://schemas.microsoft.com/office/drawing/2014/main" id="{808DBF1D-7128-4C0C-BAA6-B057CF3B8FC4}"/>
              </a:ext>
            </a:extLst>
          </p:cNvPr>
          <p:cNvSpPr txBox="1"/>
          <p:nvPr/>
        </p:nvSpPr>
        <p:spPr>
          <a:xfrm>
            <a:off x="8739219" y="310168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29;p2">
            <a:extLst>
              <a:ext uri="{FF2B5EF4-FFF2-40B4-BE49-F238E27FC236}">
                <a16:creationId xmlns:a16="http://schemas.microsoft.com/office/drawing/2014/main" id="{5117910D-4C7F-4DFA-BA25-B84305FDC4F5}"/>
              </a:ext>
            </a:extLst>
          </p:cNvPr>
          <p:cNvSpPr txBox="1"/>
          <p:nvPr/>
        </p:nvSpPr>
        <p:spPr>
          <a:xfrm>
            <a:off x="7459802" y="499948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29;p2">
            <a:extLst>
              <a:ext uri="{FF2B5EF4-FFF2-40B4-BE49-F238E27FC236}">
                <a16:creationId xmlns:a16="http://schemas.microsoft.com/office/drawing/2014/main" id="{638A172F-4775-4C10-8969-4D9F0E704C7F}"/>
              </a:ext>
            </a:extLst>
          </p:cNvPr>
          <p:cNvSpPr txBox="1"/>
          <p:nvPr/>
        </p:nvSpPr>
        <p:spPr>
          <a:xfrm>
            <a:off x="5100691" y="323390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127;p2">
            <a:hlinkClick r:id="" action="ppaction://noaction">
              <a:snd r:embed="rId14" name="5_7.wav"/>
            </a:hlinkClick>
            <a:extLst>
              <a:ext uri="{FF2B5EF4-FFF2-40B4-BE49-F238E27FC236}">
                <a16:creationId xmlns:a16="http://schemas.microsoft.com/office/drawing/2014/main" id="{E276AECD-E767-4D50-919E-9899842AE6A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21072" y="4273316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Google Shape;129;p2">
            <a:extLst>
              <a:ext uri="{FF2B5EF4-FFF2-40B4-BE49-F238E27FC236}">
                <a16:creationId xmlns:a16="http://schemas.microsoft.com/office/drawing/2014/main" id="{5832042B-F347-41D0-AE5C-815774FD0E57}"/>
              </a:ext>
            </a:extLst>
          </p:cNvPr>
          <p:cNvSpPr txBox="1"/>
          <p:nvPr/>
        </p:nvSpPr>
        <p:spPr>
          <a:xfrm>
            <a:off x="2280579" y="433407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129;p2">
            <a:extLst>
              <a:ext uri="{FF2B5EF4-FFF2-40B4-BE49-F238E27FC236}">
                <a16:creationId xmlns:a16="http://schemas.microsoft.com/office/drawing/2014/main" id="{E1BA2961-814E-4194-8600-0C24E5A7924D}"/>
              </a:ext>
            </a:extLst>
          </p:cNvPr>
          <p:cNvSpPr txBox="1"/>
          <p:nvPr/>
        </p:nvSpPr>
        <p:spPr>
          <a:xfrm>
            <a:off x="2306085" y="582705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127;p2">
            <a:hlinkClick r:id="" action="ppaction://noaction">
              <a:snd r:embed="rId15" name="5_9.wav"/>
            </a:hlinkClick>
            <a:extLst>
              <a:ext uri="{FF2B5EF4-FFF2-40B4-BE49-F238E27FC236}">
                <a16:creationId xmlns:a16="http://schemas.microsoft.com/office/drawing/2014/main" id="{18364A6B-1ABE-4E22-8670-8BC174019D5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21072" y="5721540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C4D27D99-3FBF-4726-9705-27C9F4CF3B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00EC76B0-6E52-482F-A917-C2B6AA7AB6D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7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1C3748A-798B-4C38-9145-4A0EA287D723}"/>
              </a:ext>
            </a:extLst>
          </p:cNvPr>
          <p:cNvSpPr/>
          <p:nvPr/>
        </p:nvSpPr>
        <p:spPr>
          <a:xfrm>
            <a:off x="1864667" y="5320631"/>
            <a:ext cx="8982964" cy="1334730"/>
          </a:xfrm>
          <a:prstGeom prst="roundRect">
            <a:avLst/>
          </a:prstGeom>
          <a:solidFill>
            <a:srgbClr val="F2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B4BC660-EC83-4727-870D-A53F41BEBA84}"/>
              </a:ext>
            </a:extLst>
          </p:cNvPr>
          <p:cNvSpPr/>
          <p:nvPr/>
        </p:nvSpPr>
        <p:spPr>
          <a:xfrm>
            <a:off x="1842801" y="3955212"/>
            <a:ext cx="10166319" cy="1287304"/>
          </a:xfrm>
          <a:prstGeom prst="roundRect">
            <a:avLst/>
          </a:prstGeom>
          <a:solidFill>
            <a:srgbClr val="F2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781EFCF-EAF0-4F59-9CCE-B7DB79DF2BB6}"/>
              </a:ext>
            </a:extLst>
          </p:cNvPr>
          <p:cNvSpPr/>
          <p:nvPr/>
        </p:nvSpPr>
        <p:spPr>
          <a:xfrm>
            <a:off x="1864667" y="2502771"/>
            <a:ext cx="8982964" cy="1365673"/>
          </a:xfrm>
          <a:prstGeom prst="roundRect">
            <a:avLst/>
          </a:prstGeom>
          <a:solidFill>
            <a:srgbClr val="F2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368419-A19B-4900-9946-D3027B29ED1B}"/>
              </a:ext>
            </a:extLst>
          </p:cNvPr>
          <p:cNvSpPr/>
          <p:nvPr/>
        </p:nvSpPr>
        <p:spPr>
          <a:xfrm>
            <a:off x="1864667" y="958870"/>
            <a:ext cx="6698054" cy="1315309"/>
          </a:xfrm>
          <a:prstGeom prst="roundRect">
            <a:avLst/>
          </a:prstGeom>
          <a:solidFill>
            <a:srgbClr val="F2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78DD3-58B8-4C79-8507-3922F43F4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2"/>
          <a:stretch/>
        </p:blipFill>
        <p:spPr>
          <a:xfrm>
            <a:off x="585543" y="1563028"/>
            <a:ext cx="1017655" cy="7148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</a:t>
            </a:r>
            <a:endParaRPr lang="en-GB" sz="3200" dirty="0"/>
          </a:p>
        </p:txBody>
      </p:sp>
      <p:sp>
        <p:nvSpPr>
          <p:cNvPr id="46" name="Google Shape;342;p5">
            <a:hlinkClick r:id="" action="ppaction://noaction">
              <a:snd r:embed="rId4" name="5_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94970" y="155341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parle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ligne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avec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Sanaya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[2/2]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hlinkClick r:id="" action="ppaction://noaction">
              <a:snd r:embed="rId5" name="5_3.wav"/>
            </a:hlinkClick>
            <a:extLst>
              <a:ext uri="{FF2B5EF4-FFF2-40B4-BE49-F238E27FC236}">
                <a16:creationId xmlns:a16="http://schemas.microsoft.com/office/drawing/2014/main" id="{416978B0-05FC-42B1-8C67-9B6BA39EC194}"/>
              </a:ext>
            </a:extLst>
          </p:cNvPr>
          <p:cNvSpPr/>
          <p:nvPr/>
        </p:nvSpPr>
        <p:spPr>
          <a:xfrm>
            <a:off x="2067971" y="1656655"/>
            <a:ext cx="3658459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musique ?</a:t>
            </a:r>
          </a:p>
        </p:txBody>
      </p:sp>
      <p:sp>
        <p:nvSpPr>
          <p:cNvPr id="25" name="Speech Bubble: Rectangle with Corners Rounded 24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A600C391-0CDB-48B0-8F01-AB4DBC1685CA}"/>
              </a:ext>
            </a:extLst>
          </p:cNvPr>
          <p:cNvSpPr/>
          <p:nvPr/>
        </p:nvSpPr>
        <p:spPr>
          <a:xfrm>
            <a:off x="6774845" y="1393002"/>
            <a:ext cx="1377282" cy="461624"/>
          </a:xfrm>
          <a:prstGeom prst="wedgeRoundRectCallout">
            <a:avLst>
              <a:gd name="adj1" fmla="val 73586"/>
              <a:gd name="adj2" fmla="val 3946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Speech Bubble: Rectangle with Corners Rounded 26">
            <a:hlinkClick r:id="" action="ppaction://noaction">
              <a:snd r:embed="rId7" name="5_5.wav"/>
            </a:hlinkClick>
            <a:extLst>
              <a:ext uri="{FF2B5EF4-FFF2-40B4-BE49-F238E27FC236}">
                <a16:creationId xmlns:a16="http://schemas.microsoft.com/office/drawing/2014/main" id="{04C34BEF-1DC2-4868-A078-9238550437E0}"/>
              </a:ext>
            </a:extLst>
          </p:cNvPr>
          <p:cNvSpPr/>
          <p:nvPr/>
        </p:nvSpPr>
        <p:spPr>
          <a:xfrm>
            <a:off x="2049482" y="2646509"/>
            <a:ext cx="4131535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9" name="Speech Bubble: Rectangle with Corners Rounded 28">
            <a:hlinkClick r:id="" action="ppaction://noaction">
              <a:snd r:embed="rId8" name="5_6.wav"/>
            </a:hlinkClick>
            <a:extLst>
              <a:ext uri="{FF2B5EF4-FFF2-40B4-BE49-F238E27FC236}">
                <a16:creationId xmlns:a16="http://schemas.microsoft.com/office/drawing/2014/main" id="{2038C02F-A248-479A-8731-61D3938B7B80}"/>
              </a:ext>
            </a:extLst>
          </p:cNvPr>
          <p:cNvSpPr/>
          <p:nvPr/>
        </p:nvSpPr>
        <p:spPr>
          <a:xfrm>
            <a:off x="5176152" y="3283710"/>
            <a:ext cx="5102508" cy="461624"/>
          </a:xfrm>
          <a:prstGeom prst="wedgeRoundRectCallout">
            <a:avLst>
              <a:gd name="adj1" fmla="val 56357"/>
              <a:gd name="adj2" fmla="val -1253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Speech Bubble: Rectangle with Corners Rounded 31">
            <a:hlinkClick r:id="" action="ppaction://noaction">
              <a:snd r:embed="rId9" name="5_7.wav"/>
            </a:hlinkClick>
            <a:extLst>
              <a:ext uri="{FF2B5EF4-FFF2-40B4-BE49-F238E27FC236}">
                <a16:creationId xmlns:a16="http://schemas.microsoft.com/office/drawing/2014/main" id="{AB912D97-59D7-40AB-B6CD-4E819EB07CD2}"/>
              </a:ext>
            </a:extLst>
          </p:cNvPr>
          <p:cNvSpPr/>
          <p:nvPr/>
        </p:nvSpPr>
        <p:spPr>
          <a:xfrm>
            <a:off x="2129038" y="4076921"/>
            <a:ext cx="7194786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48" name="Speech Bubble: Rectangle with Corners Rounded 47">
            <a:hlinkClick r:id="" action="ppaction://noaction">
              <a:snd r:embed="rId10" name="5_8.wav"/>
            </a:hlinkClick>
            <a:extLst>
              <a:ext uri="{FF2B5EF4-FFF2-40B4-BE49-F238E27FC236}">
                <a16:creationId xmlns:a16="http://schemas.microsoft.com/office/drawing/2014/main" id="{D1B3C077-0C5E-43D4-B36C-1CFF8EC4E07D}"/>
              </a:ext>
            </a:extLst>
          </p:cNvPr>
          <p:cNvSpPr/>
          <p:nvPr/>
        </p:nvSpPr>
        <p:spPr>
          <a:xfrm>
            <a:off x="8160413" y="4741293"/>
            <a:ext cx="3501014" cy="461624"/>
          </a:xfrm>
          <a:prstGeom prst="wedgeRoundRectCallout">
            <a:avLst>
              <a:gd name="adj1" fmla="val 57618"/>
              <a:gd name="adj2" fmla="val 3140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A8845E-5DF1-4E66-B5F7-59671529D1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90" y="514814"/>
            <a:ext cx="1431278" cy="2405522"/>
          </a:xfrm>
          <a:prstGeom prst="rect">
            <a:avLst/>
          </a:prstGeom>
        </p:spPr>
      </p:pic>
      <p:pic>
        <p:nvPicPr>
          <p:cNvPr id="52" name="Picture 5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64AB379-384A-4344-9FFD-AD1ED9B5B7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70" y="482191"/>
            <a:ext cx="928697" cy="1444389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37726E6-ECAF-4824-8A70-910B55671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54" y="1512334"/>
            <a:ext cx="408711" cy="204356"/>
          </a:xfrm>
          <a:prstGeom prst="rect">
            <a:avLst/>
          </a:prstGeom>
        </p:spPr>
      </p:pic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9" y="2299536"/>
            <a:ext cx="1580702" cy="1542419"/>
          </a:xfrm>
          <a:prstGeom prst="rect">
            <a:avLst/>
          </a:prstGeom>
        </p:spPr>
      </p:pic>
      <p:pic>
        <p:nvPicPr>
          <p:cNvPr id="55" name="Picture 54" descr="A picture containing text, monitor, computer, indoor&#10;&#10;Description automatically generated"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4" y="1452744"/>
            <a:ext cx="1508258" cy="919095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16" name="5_9.wav"/>
            </a:hlinkClick>
            <a:extLst>
              <a:ext uri="{FF2B5EF4-FFF2-40B4-BE49-F238E27FC236}">
                <a16:creationId xmlns:a16="http://schemas.microsoft.com/office/drawing/2014/main" id="{8BAB52D0-CC52-4B64-A884-761A924D237E}"/>
              </a:ext>
            </a:extLst>
          </p:cNvPr>
          <p:cNvSpPr/>
          <p:nvPr/>
        </p:nvSpPr>
        <p:spPr>
          <a:xfrm>
            <a:off x="2049482" y="5472099"/>
            <a:ext cx="4774934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chanson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3" name="Speech Bubble: Rectangle with Corners Rounded 32">
            <a:hlinkClick r:id="" action="ppaction://noaction">
              <a:snd r:embed="rId17" name="5_10.wav"/>
            </a:hlinkClick>
            <a:extLst>
              <a:ext uri="{FF2B5EF4-FFF2-40B4-BE49-F238E27FC236}">
                <a16:creationId xmlns:a16="http://schemas.microsoft.com/office/drawing/2014/main" id="{FA4FA90D-8290-4D34-AD01-20BE4C1232B5}"/>
              </a:ext>
            </a:extLst>
          </p:cNvPr>
          <p:cNvSpPr/>
          <p:nvPr/>
        </p:nvSpPr>
        <p:spPr>
          <a:xfrm>
            <a:off x="3757265" y="6088426"/>
            <a:ext cx="6503931" cy="461624"/>
          </a:xfrm>
          <a:prstGeom prst="wedgeRoundRectCallout">
            <a:avLst>
              <a:gd name="adj1" fmla="val 57618"/>
              <a:gd name="adj2" fmla="val 3140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ma chanson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Dynamite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1" name="Google Shape;127;p2">
            <a:hlinkClick r:id="" action="ppaction://noaction">
              <a:snd r:embed="rId18" name="s6_full.wav"/>
            </a:hlinkClick>
            <a:extLst>
              <a:ext uri="{FF2B5EF4-FFF2-40B4-BE49-F238E27FC236}">
                <a16:creationId xmlns:a16="http://schemas.microsoft.com/office/drawing/2014/main" id="{E0737FAE-452C-4F62-BD0B-3B67794B813E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7520" y="1036366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Google Shape;129;p2">
            <a:extLst>
              <a:ext uri="{FF2B5EF4-FFF2-40B4-BE49-F238E27FC236}">
                <a16:creationId xmlns:a16="http://schemas.microsoft.com/office/drawing/2014/main" id="{A37CE814-487E-453A-B73D-D393112FBBB9}"/>
              </a:ext>
            </a:extLst>
          </p:cNvPr>
          <p:cNvSpPr txBox="1"/>
          <p:nvPr/>
        </p:nvSpPr>
        <p:spPr>
          <a:xfrm>
            <a:off x="6724266" y="90846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9;p2">
            <a:extLst>
              <a:ext uri="{FF2B5EF4-FFF2-40B4-BE49-F238E27FC236}">
                <a16:creationId xmlns:a16="http://schemas.microsoft.com/office/drawing/2014/main" id="{51557B7F-7C5F-49E7-9969-3848776440AE}"/>
              </a:ext>
            </a:extLst>
          </p:cNvPr>
          <p:cNvSpPr txBox="1"/>
          <p:nvPr/>
        </p:nvSpPr>
        <p:spPr>
          <a:xfrm>
            <a:off x="9499408" y="278274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29;p2">
            <a:extLst>
              <a:ext uri="{FF2B5EF4-FFF2-40B4-BE49-F238E27FC236}">
                <a16:creationId xmlns:a16="http://schemas.microsoft.com/office/drawing/2014/main" id="{EA6FA9CE-7DBB-4CF3-B710-FA0C54D1F554}"/>
              </a:ext>
            </a:extLst>
          </p:cNvPr>
          <p:cNvSpPr txBox="1"/>
          <p:nvPr/>
        </p:nvSpPr>
        <p:spPr>
          <a:xfrm>
            <a:off x="9230708" y="423341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29;p2">
            <a:extLst>
              <a:ext uri="{FF2B5EF4-FFF2-40B4-BE49-F238E27FC236}">
                <a16:creationId xmlns:a16="http://schemas.microsoft.com/office/drawing/2014/main" id="{966C6C80-3076-4105-8218-131BA03BAC32}"/>
              </a:ext>
            </a:extLst>
          </p:cNvPr>
          <p:cNvSpPr txBox="1"/>
          <p:nvPr/>
        </p:nvSpPr>
        <p:spPr>
          <a:xfrm>
            <a:off x="8242303" y="5535975"/>
            <a:ext cx="9093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ABA754E3-3BB1-4B6D-918B-65613BD9DD26}"/>
              </a:ext>
            </a:extLst>
          </p:cNvPr>
          <p:cNvSpPr/>
          <p:nvPr/>
        </p:nvSpPr>
        <p:spPr>
          <a:xfrm>
            <a:off x="93356" y="83503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C39466EC-2071-4FD7-85D9-00F65565FA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F7431810-94CA-4718-86E5-4C675806092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07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Ta chose préférée, c’est quoi 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025BEB4E-0843-4CEA-AF98-C4CB7D154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80" y="598111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3701108-8EAD-4366-894A-6D08F30BAD54}"/>
              </a:ext>
            </a:extLst>
          </p:cNvPr>
          <p:cNvSpPr/>
          <p:nvPr/>
        </p:nvSpPr>
        <p:spPr>
          <a:xfrm>
            <a:off x="1198092" y="659402"/>
            <a:ext cx="8928151" cy="547644"/>
          </a:xfrm>
          <a:prstGeom prst="wedgeRoundRectCallout">
            <a:avLst>
              <a:gd name="adj1" fmla="val -57012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04B4BEFA-0657-4E72-8A46-D89E946CFD35}"/>
              </a:ext>
            </a:extLst>
          </p:cNvPr>
          <p:cNvSpPr/>
          <p:nvPr/>
        </p:nvSpPr>
        <p:spPr>
          <a:xfrm>
            <a:off x="1226689" y="679928"/>
            <a:ext cx="881318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avec ton/ta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partenaire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 Pose des questions.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97407-D927-4DA2-B340-110755F31734}"/>
              </a:ext>
            </a:extLst>
          </p:cNvPr>
          <p:cNvGrpSpPr/>
          <p:nvPr/>
        </p:nvGrpSpPr>
        <p:grpSpPr>
          <a:xfrm>
            <a:off x="4517678" y="1649873"/>
            <a:ext cx="2274550" cy="1638839"/>
            <a:chOff x="326460" y="1981616"/>
            <a:chExt cx="1871726" cy="1152930"/>
          </a:xfrm>
        </p:grpSpPr>
        <p:pic>
          <p:nvPicPr>
            <p:cNvPr id="13" name="Graphic 12" descr="Music notation with solid fill">
              <a:extLst>
                <a:ext uri="{FF2B5EF4-FFF2-40B4-BE49-F238E27FC236}">
                  <a16:creationId xmlns:a16="http://schemas.microsoft.com/office/drawing/2014/main" id="{8E756E9B-7191-4B84-97E9-6BCC52FCC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14" name="Graphic 13" descr="Microphone with solid fill">
              <a:extLst>
                <a:ext uri="{FF2B5EF4-FFF2-40B4-BE49-F238E27FC236}">
                  <a16:creationId xmlns:a16="http://schemas.microsoft.com/office/drawing/2014/main" id="{D414815F-F7E1-4D04-B9BE-BB0FA9AAD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Graphic 14" descr="Storytelling with solid fill">
            <a:extLst>
              <a:ext uri="{FF2B5EF4-FFF2-40B4-BE49-F238E27FC236}">
                <a16:creationId xmlns:a16="http://schemas.microsoft.com/office/drawing/2014/main" id="{C49AF073-9748-4DB3-B48C-7E3FB47DF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4610" y="1463877"/>
            <a:ext cx="1638840" cy="16388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FC6843-1CB9-4148-B180-E6C84AC8A264}"/>
              </a:ext>
            </a:extLst>
          </p:cNvPr>
          <p:cNvGrpSpPr/>
          <p:nvPr/>
        </p:nvGrpSpPr>
        <p:grpSpPr>
          <a:xfrm>
            <a:off x="9427270" y="1385374"/>
            <a:ext cx="2144416" cy="1638839"/>
            <a:chOff x="1567320" y="1412240"/>
            <a:chExt cx="1513895" cy="914400"/>
          </a:xfrm>
        </p:grpSpPr>
        <p:pic>
          <p:nvPicPr>
            <p:cNvPr id="18" name="Picture 17" descr="A picture containing text, electronics, display, indoor&#10;&#10;Description automatically generated">
              <a:extLst>
                <a:ext uri="{FF2B5EF4-FFF2-40B4-BE49-F238E27FC236}">
                  <a16:creationId xmlns:a16="http://schemas.microsoft.com/office/drawing/2014/main" id="{A48FA4DF-AFD9-48AA-9E04-58FC53FDC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13" y="1558320"/>
              <a:ext cx="1152930" cy="768320"/>
            </a:xfrm>
            <a:prstGeom prst="rect">
              <a:avLst/>
            </a:prstGeom>
          </p:spPr>
        </p:pic>
        <p:pic>
          <p:nvPicPr>
            <p:cNvPr id="19" name="Picture 18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ABAB4AA7-E498-4394-B583-AFD82827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20" y="1412240"/>
              <a:ext cx="1513895" cy="914400"/>
            </a:xfrm>
            <a:prstGeom prst="rect">
              <a:avLst/>
            </a:prstGeom>
          </p:spPr>
        </p:pic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1ADD8A3C-006B-4976-A52D-7077FF49FB8F}"/>
              </a:ext>
            </a:extLst>
          </p:cNvPr>
          <p:cNvSpPr/>
          <p:nvPr/>
        </p:nvSpPr>
        <p:spPr>
          <a:xfrm>
            <a:off x="691460" y="3214527"/>
            <a:ext cx="2841976" cy="998987"/>
          </a:xfrm>
          <a:prstGeom prst="wedgeRoundRectCallout">
            <a:avLst>
              <a:gd name="adj1" fmla="val -60810"/>
              <a:gd name="adj2" fmla="val 39408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Ton livre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quoi 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2028FF-58B8-4D6D-B0A3-5282D056C627}"/>
              </a:ext>
            </a:extLst>
          </p:cNvPr>
          <p:cNvGrpSpPr/>
          <p:nvPr/>
        </p:nvGrpSpPr>
        <p:grpSpPr>
          <a:xfrm>
            <a:off x="-52427" y="4171394"/>
            <a:ext cx="914400" cy="914400"/>
            <a:chOff x="-1957" y="4385867"/>
            <a:chExt cx="914400" cy="914400"/>
          </a:xfrm>
        </p:grpSpPr>
        <p:pic>
          <p:nvPicPr>
            <p:cNvPr id="5" name="Graphic 4" descr="User with solid fill">
              <a:extLst>
                <a:ext uri="{FF2B5EF4-FFF2-40B4-BE49-F238E27FC236}">
                  <a16:creationId xmlns:a16="http://schemas.microsoft.com/office/drawing/2014/main" id="{605ECF0C-B526-472A-AE8F-28CC00A29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4BF5D5-9A5F-4A60-8472-AC95B9D6FB56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8A9DD3-8969-4939-8D71-4117EC98165D}"/>
              </a:ext>
            </a:extLst>
          </p:cNvPr>
          <p:cNvGrpSpPr/>
          <p:nvPr/>
        </p:nvGrpSpPr>
        <p:grpSpPr>
          <a:xfrm>
            <a:off x="2912186" y="5571249"/>
            <a:ext cx="914400" cy="914400"/>
            <a:chOff x="-1957" y="4385867"/>
            <a:chExt cx="914400" cy="914400"/>
          </a:xfrm>
        </p:grpSpPr>
        <p:pic>
          <p:nvPicPr>
            <p:cNvPr id="30" name="Graphic 29" descr="User with solid fill">
              <a:extLst>
                <a:ext uri="{FF2B5EF4-FFF2-40B4-BE49-F238E27FC236}">
                  <a16:creationId xmlns:a16="http://schemas.microsoft.com/office/drawing/2014/main" id="{16F2791C-00EB-40F7-8B78-A22CBF1F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BAD718-638E-4666-89AB-41AB298D55F2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B</a:t>
              </a:r>
            </a:p>
          </p:txBody>
        </p:sp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C6A5CB7-7978-4A8D-A8B2-1AC12B7B3194}"/>
              </a:ext>
            </a:extLst>
          </p:cNvPr>
          <p:cNvSpPr/>
          <p:nvPr/>
        </p:nvSpPr>
        <p:spPr>
          <a:xfrm>
            <a:off x="111999" y="5131016"/>
            <a:ext cx="2841976" cy="1239485"/>
          </a:xfrm>
          <a:prstGeom prst="wedgeRoundRectCallout">
            <a:avLst>
              <a:gd name="adj1" fmla="val 57729"/>
              <a:gd name="adj2" fmla="val 19802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livre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Gangsta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Granny.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DEFFB15-DF85-4F03-83FD-1217B5FBAE31}"/>
              </a:ext>
            </a:extLst>
          </p:cNvPr>
          <p:cNvSpPr/>
          <p:nvPr/>
        </p:nvSpPr>
        <p:spPr>
          <a:xfrm>
            <a:off x="4768291" y="3291945"/>
            <a:ext cx="3491050" cy="998987"/>
          </a:xfrm>
          <a:prstGeom prst="wedgeRoundRectCallout">
            <a:avLst>
              <a:gd name="adj1" fmla="val -60810"/>
              <a:gd name="adj2" fmla="val 39408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 chanson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quoi 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434D47-8301-4DA3-8B4A-8C75E8A7F9AF}"/>
              </a:ext>
            </a:extLst>
          </p:cNvPr>
          <p:cNvGrpSpPr/>
          <p:nvPr/>
        </p:nvGrpSpPr>
        <p:grpSpPr>
          <a:xfrm>
            <a:off x="4024404" y="4248812"/>
            <a:ext cx="914400" cy="914400"/>
            <a:chOff x="-1957" y="4385867"/>
            <a:chExt cx="914400" cy="914400"/>
          </a:xfrm>
        </p:grpSpPr>
        <p:pic>
          <p:nvPicPr>
            <p:cNvPr id="36" name="Graphic 35" descr="User with solid fill">
              <a:extLst>
                <a:ext uri="{FF2B5EF4-FFF2-40B4-BE49-F238E27FC236}">
                  <a16:creationId xmlns:a16="http://schemas.microsoft.com/office/drawing/2014/main" id="{20241550-17AA-452A-99D3-3EE9B3D38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CD93D9-AED6-44A3-9C97-6001B369A00B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9D87AC9-CDEC-41C6-AE2B-E33FBAD8882F}"/>
              </a:ext>
            </a:extLst>
          </p:cNvPr>
          <p:cNvGrpSpPr/>
          <p:nvPr/>
        </p:nvGrpSpPr>
        <p:grpSpPr>
          <a:xfrm>
            <a:off x="6989017" y="5648667"/>
            <a:ext cx="914400" cy="914400"/>
            <a:chOff x="-1957" y="4385867"/>
            <a:chExt cx="914400" cy="914400"/>
          </a:xfrm>
        </p:grpSpPr>
        <p:pic>
          <p:nvPicPr>
            <p:cNvPr id="39" name="Graphic 38" descr="User with solid fill">
              <a:extLst>
                <a:ext uri="{FF2B5EF4-FFF2-40B4-BE49-F238E27FC236}">
                  <a16:creationId xmlns:a16="http://schemas.microsoft.com/office/drawing/2014/main" id="{4D357EC1-CBBC-497D-B70B-FB32BBA74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92BB33-C141-438C-948A-60F6869C7C3F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B</a:t>
              </a:r>
            </a:p>
          </p:txBody>
        </p:sp>
      </p:grp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96023E7F-5138-40DA-B170-39AF3D200183}"/>
              </a:ext>
            </a:extLst>
          </p:cNvPr>
          <p:cNvSpPr/>
          <p:nvPr/>
        </p:nvSpPr>
        <p:spPr>
          <a:xfrm>
            <a:off x="4188830" y="5208434"/>
            <a:ext cx="2841976" cy="1239485"/>
          </a:xfrm>
          <a:prstGeom prst="wedgeRoundRectCallout">
            <a:avLst>
              <a:gd name="adj1" fmla="val 57729"/>
              <a:gd name="adj2" fmla="val 19802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 chanson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Firework.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5003526-BD81-48D1-A13B-24F17EAB05D2}"/>
              </a:ext>
            </a:extLst>
          </p:cNvPr>
          <p:cNvSpPr/>
          <p:nvPr/>
        </p:nvSpPr>
        <p:spPr>
          <a:xfrm>
            <a:off x="9132833" y="3291945"/>
            <a:ext cx="2846228" cy="1113708"/>
          </a:xfrm>
          <a:prstGeom prst="wedgeRoundRectCallout">
            <a:avLst>
              <a:gd name="adj1" fmla="val -60810"/>
              <a:gd name="adj2" fmla="val 39408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émission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quoi 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868645-6EC0-4506-87C7-D5A4FB09721C}"/>
              </a:ext>
            </a:extLst>
          </p:cNvPr>
          <p:cNvGrpSpPr/>
          <p:nvPr/>
        </p:nvGrpSpPr>
        <p:grpSpPr>
          <a:xfrm>
            <a:off x="8393198" y="4248812"/>
            <a:ext cx="914400" cy="914400"/>
            <a:chOff x="-1957" y="4385867"/>
            <a:chExt cx="914400" cy="914400"/>
          </a:xfrm>
        </p:grpSpPr>
        <p:pic>
          <p:nvPicPr>
            <p:cNvPr id="44" name="Graphic 43" descr="User with solid fill">
              <a:extLst>
                <a:ext uri="{FF2B5EF4-FFF2-40B4-BE49-F238E27FC236}">
                  <a16:creationId xmlns:a16="http://schemas.microsoft.com/office/drawing/2014/main" id="{6EBB08DB-ADFD-48FC-A564-E429E6F9C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AECD3A-D17B-4E3E-A502-D2F2EF58F0B6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91E8AAC-8A99-4322-AD49-093E4BE76A28}"/>
              </a:ext>
            </a:extLst>
          </p:cNvPr>
          <p:cNvGrpSpPr/>
          <p:nvPr/>
        </p:nvGrpSpPr>
        <p:grpSpPr>
          <a:xfrm>
            <a:off x="11357811" y="5648667"/>
            <a:ext cx="914400" cy="914400"/>
            <a:chOff x="-1957" y="4385867"/>
            <a:chExt cx="914400" cy="914400"/>
          </a:xfrm>
        </p:grpSpPr>
        <p:pic>
          <p:nvPicPr>
            <p:cNvPr id="47" name="Graphic 46" descr="User with solid fill">
              <a:extLst>
                <a:ext uri="{FF2B5EF4-FFF2-40B4-BE49-F238E27FC236}">
                  <a16:creationId xmlns:a16="http://schemas.microsoft.com/office/drawing/2014/main" id="{01E08810-B499-4CCB-B073-9FEB4A529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35CF557-5A3A-405D-A499-5A7FD61CD566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B</a:t>
              </a:r>
            </a:p>
          </p:txBody>
        </p:sp>
      </p:grp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B8B71922-046C-475D-9471-9D0696263A7D}"/>
              </a:ext>
            </a:extLst>
          </p:cNvPr>
          <p:cNvSpPr/>
          <p:nvPr/>
        </p:nvSpPr>
        <p:spPr>
          <a:xfrm>
            <a:off x="8557624" y="5208434"/>
            <a:ext cx="2841976" cy="1239485"/>
          </a:xfrm>
          <a:prstGeom prst="wedgeRoundRectCallout">
            <a:avLst>
              <a:gd name="adj1" fmla="val 57729"/>
              <a:gd name="adj2" fmla="val 19802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émission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Voice.</a:t>
            </a:r>
          </a:p>
        </p:txBody>
      </p:sp>
    </p:spTree>
    <p:extLst>
      <p:ext uri="{BB962C8B-B14F-4D97-AF65-F5344CB8AC3E}">
        <p14:creationId xmlns:p14="http://schemas.microsoft.com/office/powerpoint/2010/main" val="8315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41" grpId="0" animBg="1"/>
      <p:bldP spid="42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Ta chose préférée, c’est quoi 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025BEB4E-0843-4CEA-AF98-C4CB7D154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80" y="598111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3701108-8EAD-4366-894A-6D08F30BAD54}"/>
              </a:ext>
            </a:extLst>
          </p:cNvPr>
          <p:cNvSpPr/>
          <p:nvPr/>
        </p:nvSpPr>
        <p:spPr>
          <a:xfrm>
            <a:off x="1198092" y="659402"/>
            <a:ext cx="8928151" cy="547644"/>
          </a:xfrm>
          <a:prstGeom prst="wedgeRoundRectCallout">
            <a:avLst>
              <a:gd name="adj1" fmla="val -57012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04B4BEFA-0657-4E72-8A46-D89E946CFD35}"/>
              </a:ext>
            </a:extLst>
          </p:cNvPr>
          <p:cNvSpPr/>
          <p:nvPr/>
        </p:nvSpPr>
        <p:spPr>
          <a:xfrm>
            <a:off x="1226689" y="679928"/>
            <a:ext cx="881318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avec ton/ta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partenaire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 Pose des questions.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97407-D927-4DA2-B340-110755F31734}"/>
              </a:ext>
            </a:extLst>
          </p:cNvPr>
          <p:cNvGrpSpPr/>
          <p:nvPr/>
        </p:nvGrpSpPr>
        <p:grpSpPr>
          <a:xfrm>
            <a:off x="1661367" y="4377901"/>
            <a:ext cx="2274550" cy="1638839"/>
            <a:chOff x="326460" y="1981616"/>
            <a:chExt cx="1871726" cy="1152930"/>
          </a:xfrm>
        </p:grpSpPr>
        <p:pic>
          <p:nvPicPr>
            <p:cNvPr id="13" name="Graphic 12" descr="Music notation with solid fill">
              <a:extLst>
                <a:ext uri="{FF2B5EF4-FFF2-40B4-BE49-F238E27FC236}">
                  <a16:creationId xmlns:a16="http://schemas.microsoft.com/office/drawing/2014/main" id="{8E756E9B-7191-4B84-97E9-6BCC52FCC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14" name="Graphic 13" descr="Microphone with solid fill">
              <a:extLst>
                <a:ext uri="{FF2B5EF4-FFF2-40B4-BE49-F238E27FC236}">
                  <a16:creationId xmlns:a16="http://schemas.microsoft.com/office/drawing/2014/main" id="{D414815F-F7E1-4D04-B9BE-BB0FA9AAD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Graphic 14" descr="Storytelling with solid fill">
            <a:extLst>
              <a:ext uri="{FF2B5EF4-FFF2-40B4-BE49-F238E27FC236}">
                <a16:creationId xmlns:a16="http://schemas.microsoft.com/office/drawing/2014/main" id="{C49AF073-9748-4DB3-B48C-7E3FB47DF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8892" y="1678352"/>
            <a:ext cx="1638840" cy="1638840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DB1D5C03-37F7-4296-BA9E-83ECE7266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82" y="1964138"/>
            <a:ext cx="2144416" cy="14200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FC6843-1CB9-4148-B180-E6C84AC8A264}"/>
              </a:ext>
            </a:extLst>
          </p:cNvPr>
          <p:cNvGrpSpPr/>
          <p:nvPr/>
        </p:nvGrpSpPr>
        <p:grpSpPr>
          <a:xfrm>
            <a:off x="5422277" y="4092588"/>
            <a:ext cx="2144416" cy="1638839"/>
            <a:chOff x="1567320" y="1412240"/>
            <a:chExt cx="1513895" cy="914400"/>
          </a:xfrm>
        </p:grpSpPr>
        <p:pic>
          <p:nvPicPr>
            <p:cNvPr id="18" name="Picture 17" descr="A picture containing text, electronics, display, indoor&#10;&#10;Description automatically generated">
              <a:extLst>
                <a:ext uri="{FF2B5EF4-FFF2-40B4-BE49-F238E27FC236}">
                  <a16:creationId xmlns:a16="http://schemas.microsoft.com/office/drawing/2014/main" id="{A48FA4DF-AFD9-48AA-9E04-58FC53FDC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13" y="1558320"/>
              <a:ext cx="1152930" cy="768320"/>
            </a:xfrm>
            <a:prstGeom prst="rect">
              <a:avLst/>
            </a:prstGeom>
          </p:spPr>
        </p:pic>
        <p:pic>
          <p:nvPicPr>
            <p:cNvPr id="19" name="Picture 18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ABAB4AA7-E498-4394-B583-AFD82827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20" y="1412240"/>
              <a:ext cx="1513895" cy="914400"/>
            </a:xfrm>
            <a:prstGeom prst="rect">
              <a:avLst/>
            </a:prstGeom>
          </p:spPr>
        </p:pic>
      </p:grpSp>
      <p:pic>
        <p:nvPicPr>
          <p:cNvPr id="20" name="Graphic 19" descr="Video camera with solid fill">
            <a:extLst>
              <a:ext uri="{FF2B5EF4-FFF2-40B4-BE49-F238E27FC236}">
                <a16:creationId xmlns:a16="http://schemas.microsoft.com/office/drawing/2014/main" id="{DC05A849-0F7C-4918-882F-2E98AEC7C8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02338" y="1507220"/>
            <a:ext cx="2006459" cy="2006459"/>
          </a:xfrm>
          <a:prstGeom prst="rect">
            <a:avLst/>
          </a:prstGeom>
        </p:spPr>
      </p:pic>
      <p:pic>
        <p:nvPicPr>
          <p:cNvPr id="21" name="Graphic 20" descr="Flip calendar with solid fill">
            <a:extLst>
              <a:ext uri="{FF2B5EF4-FFF2-40B4-BE49-F238E27FC236}">
                <a16:creationId xmlns:a16="http://schemas.microsoft.com/office/drawing/2014/main" id="{D7541FC7-6A04-49E2-9B44-AA4E84B13B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07313" y="1746413"/>
            <a:ext cx="1682587" cy="16825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20FDFC-F4A6-4187-96AD-241968B90F76}"/>
              </a:ext>
            </a:extLst>
          </p:cNvPr>
          <p:cNvSpPr txBox="1"/>
          <p:nvPr/>
        </p:nvSpPr>
        <p:spPr>
          <a:xfrm>
            <a:off x="7333815" y="2503393"/>
            <a:ext cx="10975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Mon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4CE9C7-8548-47B2-B163-3944F2FC5B34}"/>
              </a:ext>
            </a:extLst>
          </p:cNvPr>
          <p:cNvSpPr txBox="1"/>
          <p:nvPr/>
        </p:nvSpPr>
        <p:spPr>
          <a:xfrm>
            <a:off x="10037954" y="2515027"/>
            <a:ext cx="1097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le film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Picture 23" descr="A black and white photo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1EB7EED1-3514-4895-8302-3C50455368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54" y="4298480"/>
            <a:ext cx="1255280" cy="153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9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4">
            <a:extLst>
              <a:ext uri="{FF2B5EF4-FFF2-40B4-BE49-F238E27FC236}">
                <a16:creationId xmlns:a16="http://schemas.microsoft.com/office/drawing/2014/main" id="{BB46E17F-212C-4D1E-AC84-89A4C598D260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l’émission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tante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télévision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blanche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blanc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sportif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chose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massif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sportive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3" name="9_1.wav"/>
            </a:hlinkClick>
            <a:extLst>
              <a:ext uri="{FF2B5EF4-FFF2-40B4-BE49-F238E27FC236}">
                <a16:creationId xmlns:a16="http://schemas.microsoft.com/office/drawing/2014/main" id="{26D408BE-C919-4EC8-AA74-23C0D7F5F377}"/>
              </a:ext>
            </a:extLst>
          </p:cNvPr>
          <p:cNvSpPr txBox="1"/>
          <p:nvPr/>
        </p:nvSpPr>
        <p:spPr>
          <a:xfrm>
            <a:off x="2795896" y="99554"/>
            <a:ext cx="2586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9C05669-03D4-4B16-8B0D-273EAC85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222DBE7-6394-444D-B431-A7A3574BF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93" name="Explosion: 8 Points 92">
            <a:extLst>
              <a:ext uri="{FF2B5EF4-FFF2-40B4-BE49-F238E27FC236}">
                <a16:creationId xmlns:a16="http://schemas.microsoft.com/office/drawing/2014/main" id="{9AC0927A-F221-436C-991B-FD89202968C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4" name="Explosion: 8 Points 93">
            <a:extLst>
              <a:ext uri="{FF2B5EF4-FFF2-40B4-BE49-F238E27FC236}">
                <a16:creationId xmlns:a16="http://schemas.microsoft.com/office/drawing/2014/main" id="{7A7BB320-D582-4AEC-BEFA-324A7F2646A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DDB39-C361-4867-A085-0EA61E07A6FD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id="{851A2E76-12B6-4E32-BFFC-888FAD2CA61D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E779A95-A4AA-417C-B5B1-EA633887D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FA1D213C-4046-4DEE-A575-58395622A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80C80DB-010C-4E40-AAD8-6BC5DEC6D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EFA635A-0DF2-4D2B-AA2D-F2082E133276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4F26CE-5510-47C0-82DF-5BB19BCB5D4A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DB6B95C-BFB0-429F-AD0B-14B075ED57B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A98AEF1-DC24-4C3E-BB8E-B649540540DB}"/>
              </a:ext>
            </a:extLst>
          </p:cNvPr>
          <p:cNvSpPr txBox="1"/>
          <p:nvPr/>
        </p:nvSpPr>
        <p:spPr>
          <a:xfrm>
            <a:off x="2313281" y="6147341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massive (m)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D38E012-A90C-4970-9EB0-F8196A4ABFD2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sporty (f)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53E717D-0B38-4DC1-B959-7513027F6F40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active (m)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9FCC618-5EB1-47EC-B575-702A41DE45CC}"/>
              </a:ext>
            </a:extLst>
          </p:cNvPr>
          <p:cNvSpPr txBox="1"/>
          <p:nvPr/>
        </p:nvSpPr>
        <p:spPr>
          <a:xfrm>
            <a:off x="2313280" y="5321170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favourite (m)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D33DE11-157D-4851-A8BE-8A0D7CBDD0F7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thing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FF85946-7354-447F-9F0C-B1990BB4A34A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clean (m/f)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FF2F3BA-1B0D-4B23-A9EF-1BEE53DD92B9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sporty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73B8C9E-EB3E-47F6-897B-71C68702ED8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active (f)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6EC8198-43F5-47DA-A4D4-D03B00365839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dirty (m/f)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12EF9E1-12E3-493A-BB6E-FCE1E91BFA28}"/>
              </a:ext>
            </a:extLst>
          </p:cNvPr>
          <p:cNvSpPr txBox="1"/>
          <p:nvPr/>
        </p:nvSpPr>
        <p:spPr>
          <a:xfrm>
            <a:off x="2246061" y="3623148"/>
            <a:ext cx="273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magazine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B87F3D0-4A08-47DB-8F86-2CFD5B0B64A1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white (m)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209D58-9D9E-42B1-91C3-A0A840EDEDAE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black (m)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FF7BBC6-486E-43C9-9809-4AD8ACC68B02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of, from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3DF455B-95CF-48D5-AE99-9FD9DF71225D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door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8E9790A-9657-4FBC-9692-E6CBD48BB2D3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white (f)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6497682-AB0C-4B89-924C-FB2E27345805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tv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68A2F97-AA59-4888-8E71-7A53AF408E44}"/>
              </a:ext>
            </a:extLst>
          </p:cNvPr>
          <p:cNvSpPr txBox="1"/>
          <p:nvPr/>
        </p:nvSpPr>
        <p:spPr>
          <a:xfrm>
            <a:off x="4693813" y="1865086"/>
            <a:ext cx="279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short, small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(f)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E43E14-5FA5-439B-BBD9-A2F36DD98DBB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tall, big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94811A9-6206-48D2-A978-B4679CA8CDCB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radio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FBD20B9-ABAA-457D-A6B7-14E130177512}"/>
              </a:ext>
            </a:extLst>
          </p:cNvPr>
          <p:cNvSpPr txBox="1"/>
          <p:nvPr/>
        </p:nvSpPr>
        <p:spPr>
          <a:xfrm>
            <a:off x="4693811" y="1042129"/>
            <a:ext cx="293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programme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DBDBA44-8ECD-4B81-BF2D-5D8F96D9780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aunt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D4DED73-8F1E-4B59-A172-A0E8DA19F7FD}"/>
              </a:ext>
            </a:extLst>
          </p:cNvPr>
          <p:cNvSpPr txBox="1"/>
          <p:nvPr/>
        </p:nvSpPr>
        <p:spPr>
          <a:xfrm>
            <a:off x="5297040" y="96898"/>
            <a:ext cx="5359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 many points can you get?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  <p:bldP spid="108" grpId="0"/>
      <p:bldP spid="109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2353</Words>
  <Application>Microsoft Office PowerPoint</Application>
  <PresentationFormat>Widescreen</PresentationFormat>
  <Paragraphs>408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Modern Love</vt:lpstr>
      <vt:lpstr>MV Boli</vt:lpstr>
      <vt:lpstr>Symbol</vt:lpstr>
      <vt:lpstr>Times New Roman</vt:lpstr>
      <vt:lpstr>Wingdings</vt:lpstr>
      <vt:lpstr>1_Office Theme</vt:lpstr>
      <vt:lpstr>3_Office Theme</vt:lpstr>
      <vt:lpstr>2_Office Theme</vt:lpstr>
      <vt:lpstr>Describing things and people </vt:lpstr>
      <vt:lpstr> [ien]</vt:lpstr>
      <vt:lpstr> [ien]</vt:lpstr>
      <vt:lpstr>parler</vt:lpstr>
      <vt:lpstr>Follow up 2:</vt:lpstr>
      <vt:lpstr>Follow up 2:</vt:lpstr>
      <vt:lpstr>Follow up 3:</vt:lpstr>
      <vt:lpstr>Follow up 3:</vt:lpstr>
      <vt:lpstr>Follow up 4</vt:lpstr>
      <vt:lpstr>Follow up 4</vt:lpstr>
      <vt:lpstr>Follow up 5</vt:lpstr>
      <vt:lpstr>Follow up 4</vt:lpstr>
      <vt:lpstr>Follow up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48</cp:revision>
  <dcterms:created xsi:type="dcterms:W3CDTF">2021-06-12T06:20:35Z</dcterms:created>
  <dcterms:modified xsi:type="dcterms:W3CDTF">2023-04-29T04:58:24Z</dcterms:modified>
</cp:coreProperties>
</file>