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375" r:id="rId3"/>
    <p:sldId id="923" r:id="rId4"/>
    <p:sldId id="986" r:id="rId5"/>
    <p:sldId id="935" r:id="rId6"/>
    <p:sldId id="983" r:id="rId7"/>
    <p:sldId id="934" r:id="rId8"/>
    <p:sldId id="985" r:id="rId9"/>
    <p:sldId id="490" r:id="rId10"/>
    <p:sldId id="933" r:id="rId11"/>
    <p:sldId id="50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FF0066"/>
    <a:srgbClr val="FFFFFB"/>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A16B9-F014-4A28-840E-3180662CAB3C}" v="3" dt="2023-04-20T18:34:10.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47085" autoAdjust="0"/>
  </p:normalViewPr>
  <p:slideViewPr>
    <p:cSldViewPr snapToGrid="0">
      <p:cViewPr varScale="1">
        <p:scale>
          <a:sx n="37" d="100"/>
          <a:sy n="37" d="100"/>
        </p:scale>
        <p:origin x="2448" y="3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74A16B9-F014-4A28-840E-3180662CAB3C}"/>
    <pc:docChg chg="addSld delSld modSld delMainMaster">
      <pc:chgData name="Tom Dawes" userId="fe899cd594ff6f3a" providerId="LiveId" clId="{274A16B9-F014-4A28-840E-3180662CAB3C}" dt="2023-04-20T18:34:10.286" v="4"/>
      <pc:docMkLst>
        <pc:docMk/>
      </pc:docMkLst>
      <pc:sldChg chg="add del modAnim">
        <pc:chgData name="Tom Dawes" userId="fe899cd594ff6f3a" providerId="LiveId" clId="{274A16B9-F014-4A28-840E-3180662CAB3C}" dt="2023-04-20T18:34:10.286" v="4"/>
        <pc:sldMkLst>
          <pc:docMk/>
          <pc:sldMk cId="4047947952" sldId="490"/>
        </pc:sldMkLst>
      </pc:sldChg>
      <pc:sldChg chg="add del">
        <pc:chgData name="Tom Dawes" userId="fe899cd594ff6f3a" providerId="LiveId" clId="{274A16B9-F014-4A28-840E-3180662CAB3C}" dt="2023-04-20T18:33:39.944" v="2"/>
        <pc:sldMkLst>
          <pc:docMk/>
          <pc:sldMk cId="1465230309" sldId="924"/>
        </pc:sldMkLst>
      </pc:sldChg>
      <pc:sldChg chg="add del">
        <pc:chgData name="Tom Dawes" userId="fe899cd594ff6f3a" providerId="LiveId" clId="{274A16B9-F014-4A28-840E-3180662CAB3C}" dt="2023-04-20T18:33:39.944" v="2"/>
        <pc:sldMkLst>
          <pc:docMk/>
          <pc:sldMk cId="4012499831" sldId="933"/>
        </pc:sldMkLst>
      </pc:sldChg>
      <pc:sldChg chg="add del modAnim">
        <pc:chgData name="Tom Dawes" userId="fe899cd594ff6f3a" providerId="LiveId" clId="{274A16B9-F014-4A28-840E-3180662CAB3C}" dt="2023-04-20T18:33:54.967" v="3"/>
        <pc:sldMkLst>
          <pc:docMk/>
          <pc:sldMk cId="3468561319" sldId="934"/>
        </pc:sldMkLst>
      </pc:sldChg>
      <pc:sldChg chg="add del">
        <pc:chgData name="Tom Dawes" userId="fe899cd594ff6f3a" providerId="LiveId" clId="{274A16B9-F014-4A28-840E-3180662CAB3C}" dt="2023-04-20T18:33:39.944" v="2"/>
        <pc:sldMkLst>
          <pc:docMk/>
          <pc:sldMk cId="4005788074" sldId="935"/>
        </pc:sldMkLst>
      </pc:sldChg>
      <pc:sldChg chg="add del">
        <pc:chgData name="Tom Dawes" userId="fe899cd594ff6f3a" providerId="LiveId" clId="{274A16B9-F014-4A28-840E-3180662CAB3C}" dt="2023-04-20T18:33:39.944" v="2"/>
        <pc:sldMkLst>
          <pc:docMk/>
          <pc:sldMk cId="2790647788" sldId="983"/>
        </pc:sldMkLst>
      </pc:sldChg>
      <pc:sldChg chg="add del">
        <pc:chgData name="Tom Dawes" userId="fe899cd594ff6f3a" providerId="LiveId" clId="{274A16B9-F014-4A28-840E-3180662CAB3C}" dt="2023-04-20T18:33:39.944" v="2"/>
        <pc:sldMkLst>
          <pc:docMk/>
          <pc:sldMk cId="846812408" sldId="985"/>
        </pc:sldMkLst>
      </pc:sldChg>
      <pc:sldChg chg="del">
        <pc:chgData name="Tom Dawes" userId="fe899cd594ff6f3a" providerId="LiveId" clId="{274A16B9-F014-4A28-840E-3180662CAB3C}" dt="2023-04-20T18:33:22.293" v="0" actId="47"/>
        <pc:sldMkLst>
          <pc:docMk/>
          <pc:sldMk cId="680100380" sldId="986"/>
        </pc:sldMkLst>
      </pc:sldChg>
      <pc:sldChg chg="del">
        <pc:chgData name="Tom Dawes" userId="fe899cd594ff6f3a" providerId="LiveId" clId="{274A16B9-F014-4A28-840E-3180662CAB3C}" dt="2023-04-20T18:33:22.293" v="0" actId="47"/>
        <pc:sldMkLst>
          <pc:docMk/>
          <pc:sldMk cId="426072738" sldId="987"/>
        </pc:sldMkLst>
      </pc:sldChg>
      <pc:sldMasterChg chg="del delSldLayout">
        <pc:chgData name="Tom Dawes" userId="fe899cd594ff6f3a" providerId="LiveId" clId="{274A16B9-F014-4A28-840E-3180662CAB3C}" dt="2023-04-20T18:33:38.129" v="1" actId="47"/>
        <pc:sldMasterMkLst>
          <pc:docMk/>
          <pc:sldMasterMk cId="1384553078" sldId="2147483683"/>
        </pc:sldMasterMkLst>
        <pc:sldLayoutChg chg="del">
          <pc:chgData name="Tom Dawes" userId="fe899cd594ff6f3a" providerId="LiveId" clId="{274A16B9-F014-4A28-840E-3180662CAB3C}" dt="2023-04-20T18:33:38.129" v="1" actId="47"/>
          <pc:sldLayoutMkLst>
            <pc:docMk/>
            <pc:sldMasterMk cId="1384553078" sldId="2147483683"/>
            <pc:sldLayoutMk cId="244016728" sldId="2147483684"/>
          </pc:sldLayoutMkLst>
        </pc:sldLayoutChg>
        <pc:sldLayoutChg chg="del">
          <pc:chgData name="Tom Dawes" userId="fe899cd594ff6f3a" providerId="LiveId" clId="{274A16B9-F014-4A28-840E-3180662CAB3C}" dt="2023-04-20T18:33:38.129" v="1" actId="47"/>
          <pc:sldLayoutMkLst>
            <pc:docMk/>
            <pc:sldMasterMk cId="1384553078" sldId="2147483683"/>
            <pc:sldLayoutMk cId="3791438819" sldId="2147483685"/>
          </pc:sldLayoutMkLst>
        </pc:sldLayoutChg>
        <pc:sldLayoutChg chg="del">
          <pc:chgData name="Tom Dawes" userId="fe899cd594ff6f3a" providerId="LiveId" clId="{274A16B9-F014-4A28-840E-3180662CAB3C}" dt="2023-04-20T18:33:38.129" v="1" actId="47"/>
          <pc:sldLayoutMkLst>
            <pc:docMk/>
            <pc:sldMasterMk cId="1384553078" sldId="2147483683"/>
            <pc:sldLayoutMk cId="3067128215" sldId="2147483686"/>
          </pc:sldLayoutMkLst>
        </pc:sldLayoutChg>
        <pc:sldLayoutChg chg="del">
          <pc:chgData name="Tom Dawes" userId="fe899cd594ff6f3a" providerId="LiveId" clId="{274A16B9-F014-4A28-840E-3180662CAB3C}" dt="2023-04-20T18:33:38.129" v="1" actId="47"/>
          <pc:sldLayoutMkLst>
            <pc:docMk/>
            <pc:sldMasterMk cId="1384553078" sldId="2147483683"/>
            <pc:sldLayoutMk cId="505432452" sldId="2147483687"/>
          </pc:sldLayoutMkLst>
        </pc:sldLayoutChg>
        <pc:sldLayoutChg chg="del">
          <pc:chgData name="Tom Dawes" userId="fe899cd594ff6f3a" providerId="LiveId" clId="{274A16B9-F014-4A28-840E-3180662CAB3C}" dt="2023-04-20T18:33:38.129" v="1" actId="47"/>
          <pc:sldLayoutMkLst>
            <pc:docMk/>
            <pc:sldMasterMk cId="1384553078" sldId="2147483683"/>
            <pc:sldLayoutMk cId="2786491952" sldId="2147483688"/>
          </pc:sldLayoutMkLst>
        </pc:sldLayoutChg>
        <pc:sldLayoutChg chg="del">
          <pc:chgData name="Tom Dawes" userId="fe899cd594ff6f3a" providerId="LiveId" clId="{274A16B9-F014-4A28-840E-3180662CAB3C}" dt="2023-04-20T18:33:38.129" v="1" actId="47"/>
          <pc:sldLayoutMkLst>
            <pc:docMk/>
            <pc:sldMasterMk cId="1384553078" sldId="2147483683"/>
            <pc:sldLayoutMk cId="2060381041" sldId="2147483689"/>
          </pc:sldLayoutMkLst>
        </pc:sldLayoutChg>
        <pc:sldLayoutChg chg="del">
          <pc:chgData name="Tom Dawes" userId="fe899cd594ff6f3a" providerId="LiveId" clId="{274A16B9-F014-4A28-840E-3180662CAB3C}" dt="2023-04-20T18:33:38.129" v="1" actId="47"/>
          <pc:sldLayoutMkLst>
            <pc:docMk/>
            <pc:sldMasterMk cId="1384553078" sldId="2147483683"/>
            <pc:sldLayoutMk cId="2570170874" sldId="2147483690"/>
          </pc:sldLayoutMkLst>
        </pc:sldLayoutChg>
        <pc:sldLayoutChg chg="del">
          <pc:chgData name="Tom Dawes" userId="fe899cd594ff6f3a" providerId="LiveId" clId="{274A16B9-F014-4A28-840E-3180662CAB3C}" dt="2023-04-20T18:33:38.129" v="1" actId="47"/>
          <pc:sldLayoutMkLst>
            <pc:docMk/>
            <pc:sldMasterMk cId="1384553078" sldId="2147483683"/>
            <pc:sldLayoutMk cId="2386256767" sldId="2147483691"/>
          </pc:sldLayoutMkLst>
        </pc:sldLayoutChg>
        <pc:sldLayoutChg chg="del">
          <pc:chgData name="Tom Dawes" userId="fe899cd594ff6f3a" providerId="LiveId" clId="{274A16B9-F014-4A28-840E-3180662CAB3C}" dt="2023-04-20T18:33:38.129" v="1" actId="47"/>
          <pc:sldLayoutMkLst>
            <pc:docMk/>
            <pc:sldMasterMk cId="1384553078" sldId="2147483683"/>
            <pc:sldLayoutMk cId="2035194476" sldId="2147483692"/>
          </pc:sldLayoutMkLst>
        </pc:sldLayoutChg>
        <pc:sldLayoutChg chg="del">
          <pc:chgData name="Tom Dawes" userId="fe899cd594ff6f3a" providerId="LiveId" clId="{274A16B9-F014-4A28-840E-3180662CAB3C}" dt="2023-04-20T18:33:38.129" v="1" actId="47"/>
          <pc:sldLayoutMkLst>
            <pc:docMk/>
            <pc:sldMasterMk cId="1384553078" sldId="2147483683"/>
            <pc:sldLayoutMk cId="442244800" sldId="2147483693"/>
          </pc:sldLayoutMkLst>
        </pc:sldLayoutChg>
        <pc:sldLayoutChg chg="del">
          <pc:chgData name="Tom Dawes" userId="fe899cd594ff6f3a" providerId="LiveId" clId="{274A16B9-F014-4A28-840E-3180662CAB3C}" dt="2023-04-20T18:33:38.129" v="1" actId="47"/>
          <pc:sldLayoutMkLst>
            <pc:docMk/>
            <pc:sldMasterMk cId="1384553078" sldId="2147483683"/>
            <pc:sldLayoutMk cId="3289292484" sldId="214748369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ç</a:t>
            </a:r>
            <a:r>
              <a:rPr lang="fr-FR" sz="1200" b="0" dirty="0">
                <a:solidFill>
                  <a:srgbClr val="002060"/>
                </a:solidFill>
                <a:latin typeface="Century Gothic"/>
                <a:ea typeface="Century Gothic"/>
                <a:cs typeface="Century Gothic"/>
                <a:sym typeface="Century Gothic"/>
              </a:rPr>
              <a:t>] (and soft </a:t>
            </a:r>
            <a:r>
              <a:rPr lang="fr-FR" sz="1200" b="1" dirty="0">
                <a:solidFill>
                  <a:srgbClr val="002060"/>
                </a:solidFill>
                <a:latin typeface="Century Gothic"/>
                <a:ea typeface="Century Gothic"/>
                <a:cs typeface="Century Gothic"/>
                <a:sym typeface="Century Gothic"/>
              </a:rPr>
              <a:t>-c</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ici</a:t>
            </a:r>
            <a:r>
              <a:rPr lang="fr-FR" sz="1200" b="0" dirty="0">
                <a:solidFill>
                  <a:srgbClr val="002060"/>
                </a:solidFill>
                <a:latin typeface="Century Gothic"/>
                <a:ea typeface="Century Gothic"/>
                <a:cs typeface="Century Gothic"/>
                <a:sym typeface="Century Gothic"/>
              </a:rPr>
              <a:t> [167]</a:t>
            </a:r>
            <a:r>
              <a:rPr lang="fr-FR" sz="1200" b="1" dirty="0">
                <a:solidFill>
                  <a:srgbClr val="002060"/>
                </a:solidFill>
                <a:latin typeface="Century Gothic"/>
                <a:ea typeface="Century Gothic"/>
                <a:cs typeface="Century Gothic"/>
                <a:sym typeface="Century Gothic"/>
              </a:rPr>
              <a:t> français </a:t>
            </a:r>
            <a:r>
              <a:rPr lang="fr-FR" sz="1200" b="0" dirty="0">
                <a:solidFill>
                  <a:srgbClr val="002060"/>
                </a:solidFill>
                <a:latin typeface="Century Gothic"/>
                <a:ea typeface="Century Gothic"/>
                <a:cs typeface="Century Gothic"/>
                <a:sym typeface="Century Gothic"/>
              </a:rPr>
              <a:t>[251] </a:t>
            </a:r>
            <a:r>
              <a:rPr lang="fr-FR" sz="1200" b="1" dirty="0">
                <a:solidFill>
                  <a:srgbClr val="002060"/>
                </a:solidFill>
                <a:latin typeface="Century Gothic"/>
                <a:ea typeface="Century Gothic"/>
                <a:cs typeface="Century Gothic"/>
                <a:sym typeface="Century Gothic"/>
              </a:rPr>
              <a:t>garçon</a:t>
            </a:r>
            <a:r>
              <a:rPr lang="fr-FR" sz="1200" b="0" dirty="0">
                <a:solidFill>
                  <a:srgbClr val="002060"/>
                </a:solidFill>
                <a:latin typeface="Century Gothic"/>
                <a:ea typeface="Century Gothic"/>
                <a:cs typeface="Century Gothic"/>
                <a:sym typeface="Century Gothic"/>
              </a:rPr>
              <a:t> [1599] </a:t>
            </a:r>
            <a:r>
              <a:rPr lang="fr-FR" sz="1200" b="1" dirty="0">
                <a:solidFill>
                  <a:srgbClr val="002060"/>
                </a:solidFill>
                <a:latin typeface="Century Gothic"/>
                <a:ea typeface="Century Gothic"/>
                <a:cs typeface="Century Gothic"/>
                <a:sym typeface="Century Gothic"/>
              </a:rPr>
              <a:t>cinéma</a:t>
            </a:r>
            <a:r>
              <a:rPr lang="fr-FR" sz="1200" b="0" dirty="0">
                <a:solidFill>
                  <a:srgbClr val="002060"/>
                </a:solidFill>
                <a:latin typeface="Century Gothic"/>
                <a:ea typeface="Century Gothic"/>
                <a:cs typeface="Century Gothic"/>
                <a:sym typeface="Century Gothic"/>
              </a:rPr>
              <a:t> [1623] </a:t>
            </a:r>
            <a:r>
              <a:rPr lang="fr-FR" sz="1200" b="1" dirty="0">
                <a:solidFill>
                  <a:srgbClr val="002060"/>
                </a:solidFill>
                <a:latin typeface="Century Gothic"/>
                <a:ea typeface="Century Gothic"/>
                <a:cs typeface="Century Gothic"/>
                <a:sym typeface="Century Gothic"/>
              </a:rPr>
              <a:t>décider </a:t>
            </a:r>
            <a:r>
              <a:rPr lang="fr-FR" sz="1200" b="0" dirty="0">
                <a:solidFill>
                  <a:srgbClr val="002060"/>
                </a:solidFill>
                <a:latin typeface="Century Gothic"/>
                <a:ea typeface="Century Gothic"/>
                <a:cs typeface="Century Gothic"/>
                <a:sym typeface="Century Gothic"/>
              </a:rPr>
              <a:t>[165]</a:t>
            </a:r>
            <a:endParaRPr lang="it-IT"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elle</a:t>
            </a:r>
            <a:r>
              <a:rPr lang="fr-FR" sz="1200" b="1" strike="noStrike" spc="-1" baseline="30000" dirty="0">
                <a:solidFill>
                  <a:srgbClr val="002060"/>
                </a:solidFill>
                <a:latin typeface="Century Gothic"/>
                <a:ea typeface="Century Gothic"/>
              </a:rPr>
              <a:t>2</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[38] </a:t>
            </a:r>
            <a:r>
              <a:rPr lang="fr-FR" sz="1200" b="1" strike="noStrike" spc="-1" dirty="0">
                <a:solidFill>
                  <a:srgbClr val="002060"/>
                </a:solidFill>
                <a:latin typeface="Century Gothic"/>
                <a:ea typeface="Century Gothic"/>
              </a:rPr>
              <a:t>il</a:t>
            </a:r>
            <a:r>
              <a:rPr lang="fr-FR" sz="1200" b="1" strike="noStrike" spc="-1" baseline="30000" dirty="0">
                <a:solidFill>
                  <a:srgbClr val="002060"/>
                </a:solidFill>
                <a:latin typeface="Century Gothic"/>
                <a:ea typeface="Century Gothic"/>
              </a:rPr>
              <a:t>2</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[13] </a:t>
            </a:r>
            <a:r>
              <a:rPr lang="fr-FR" sz="1200" b="1" strike="noStrike" spc="-1" dirty="0">
                <a:solidFill>
                  <a:srgbClr val="002060"/>
                </a:solidFill>
                <a:latin typeface="Century Gothic"/>
                <a:ea typeface="Century Gothic"/>
              </a:rPr>
              <a:t>chanson </a:t>
            </a:r>
            <a:r>
              <a:rPr lang="fr-FR" sz="1200" b="0" strike="noStrike" spc="-1" dirty="0">
                <a:solidFill>
                  <a:srgbClr val="002060"/>
                </a:solidFill>
                <a:latin typeface="Century Gothic"/>
                <a:ea typeface="Century Gothic"/>
              </a:rPr>
              <a:t>[2142] </a:t>
            </a:r>
            <a:r>
              <a:rPr lang="fr-FR" sz="1200" b="1" strike="noStrike" spc="-1" dirty="0">
                <a:solidFill>
                  <a:srgbClr val="002060"/>
                </a:solidFill>
                <a:latin typeface="Century Gothic"/>
                <a:ea typeface="Century Gothic"/>
              </a:rPr>
              <a:t>livre </a:t>
            </a:r>
            <a:r>
              <a:rPr lang="fr-FR" sz="1200" b="0" strike="noStrike" spc="-1" dirty="0">
                <a:solidFill>
                  <a:srgbClr val="002060"/>
                </a:solidFill>
                <a:latin typeface="Century Gothic"/>
                <a:ea typeface="Century Gothic"/>
              </a:rPr>
              <a:t>[358] </a:t>
            </a:r>
            <a:r>
              <a:rPr lang="fr-FR" sz="1200" b="1" strike="noStrike" spc="-1" dirty="0">
                <a:solidFill>
                  <a:srgbClr val="002060"/>
                </a:solidFill>
                <a:latin typeface="Century Gothic"/>
                <a:ea typeface="Century Gothic"/>
              </a:rPr>
              <a:t>pratique </a:t>
            </a:r>
            <a:r>
              <a:rPr lang="fr-FR" sz="1200" b="0" strike="noStrike" spc="-1" dirty="0">
                <a:solidFill>
                  <a:srgbClr val="002060"/>
                </a:solidFill>
                <a:latin typeface="Century Gothic"/>
                <a:ea typeface="Century Gothic"/>
              </a:rPr>
              <a:t>[842] </a:t>
            </a:r>
            <a:r>
              <a:rPr lang="fr-FR" sz="1200" b="1" strike="noStrike" spc="-1" dirty="0">
                <a:solidFill>
                  <a:srgbClr val="002060"/>
                </a:solidFill>
                <a:latin typeface="Century Gothic"/>
                <a:ea typeface="Century Gothic"/>
              </a:rPr>
              <a:t>unique </a:t>
            </a:r>
            <a:r>
              <a:rPr lang="fr-FR" sz="1200" b="0" strike="noStrike" spc="-1" dirty="0">
                <a:solidFill>
                  <a:srgbClr val="002060"/>
                </a:solidFill>
                <a:latin typeface="Century Gothic"/>
                <a:ea typeface="Century Gothic"/>
              </a:rPr>
              <a:t>[402] </a:t>
            </a:r>
            <a:r>
              <a:rPr lang="fr-FR" sz="1200" b="1" strike="noStrike" spc="-1" dirty="0">
                <a:solidFill>
                  <a:srgbClr val="002060"/>
                </a:solidFill>
                <a:latin typeface="Century Gothic"/>
                <a:ea typeface="Century Gothic"/>
              </a:rPr>
              <a:t>utile </a:t>
            </a:r>
            <a:r>
              <a:rPr lang="fr-FR" sz="1200" b="0" strike="noStrike" spc="-1" dirty="0">
                <a:solidFill>
                  <a:srgbClr val="002060"/>
                </a:solidFill>
                <a:latin typeface="Century Gothic"/>
                <a:ea typeface="Century Gothic"/>
              </a:rPr>
              <a:t>[1003] </a:t>
            </a:r>
            <a:r>
              <a:rPr lang="fr-FR" sz="1200" b="1" strike="noStrike" spc="-1" dirty="0">
                <a:solidFill>
                  <a:srgbClr val="002060"/>
                </a:solidFill>
                <a:latin typeface="Century Gothic"/>
                <a:ea typeface="Century Gothic"/>
              </a:rPr>
              <a:t>comment </a:t>
            </a:r>
            <a:r>
              <a:rPr lang="fr-FR" sz="1200" b="0" strike="noStrike" spc="-1" dirty="0">
                <a:solidFill>
                  <a:srgbClr val="002060"/>
                </a:solidFill>
                <a:latin typeface="Century Gothic"/>
                <a:ea typeface="Century Gothic"/>
              </a:rPr>
              <a:t>[234] </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combien</a:t>
            </a:r>
            <a:r>
              <a:rPr lang="fr-FR" sz="1200" b="0" i="0" strike="noStrike" spc="-1" dirty="0">
                <a:solidFill>
                  <a:srgbClr val="002060"/>
                </a:solidFill>
                <a:latin typeface="Century Gothic"/>
                <a:ea typeface="Century Gothic"/>
              </a:rPr>
              <a:t> [800] </a:t>
            </a:r>
            <a:r>
              <a:rPr lang="fr-FR" sz="1200" b="1" i="0" strike="noStrike" spc="-1" dirty="0">
                <a:solidFill>
                  <a:srgbClr val="002060"/>
                </a:solidFill>
                <a:latin typeface="Century Gothic"/>
                <a:ea typeface="Century Gothic"/>
              </a:rPr>
              <a:t>bouche </a:t>
            </a:r>
            <a:r>
              <a:rPr lang="fr-FR" sz="1200" b="0" i="0" strike="noStrike" spc="-1" dirty="0">
                <a:solidFill>
                  <a:srgbClr val="002060"/>
                </a:solidFill>
                <a:latin typeface="Century Gothic"/>
                <a:ea typeface="Century Gothic"/>
              </a:rPr>
              <a:t>[1838] </a:t>
            </a:r>
            <a:r>
              <a:rPr lang="fr-FR" sz="1200" b="1" i="0" strike="noStrike" spc="-1" dirty="0">
                <a:solidFill>
                  <a:srgbClr val="002060"/>
                </a:solidFill>
                <a:latin typeface="Century Gothic"/>
                <a:ea typeface="Century Gothic"/>
              </a:rPr>
              <a:t>main</a:t>
            </a:r>
            <a:r>
              <a:rPr lang="fr-FR" sz="1200" b="0" i="0" strike="noStrike" spc="-1" dirty="0">
                <a:solidFill>
                  <a:srgbClr val="002060"/>
                </a:solidFill>
                <a:latin typeface="Century Gothic"/>
                <a:ea typeface="Century Gothic"/>
              </a:rPr>
              <a:t> [418] </a:t>
            </a:r>
            <a:r>
              <a:rPr lang="fr-FR" sz="1200" b="1" i="0" strike="noStrike" spc="-1" dirty="0">
                <a:solidFill>
                  <a:srgbClr val="002060"/>
                </a:solidFill>
                <a:latin typeface="Century Gothic"/>
                <a:ea typeface="Century Gothic"/>
              </a:rPr>
              <a:t> œil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oreille </a:t>
            </a:r>
            <a:r>
              <a:rPr lang="fr-FR" sz="1200" b="0" i="0" strike="noStrike" spc="-1" dirty="0">
                <a:solidFill>
                  <a:srgbClr val="002060"/>
                </a:solidFill>
                <a:latin typeface="Century Gothic"/>
                <a:ea typeface="Century Gothic"/>
              </a:rPr>
              <a:t>[1884] </a:t>
            </a:r>
            <a:r>
              <a:rPr lang="fr-FR" sz="1200" b="1" i="0" strike="noStrike" spc="-1" dirty="0">
                <a:solidFill>
                  <a:srgbClr val="002060"/>
                </a:solidFill>
                <a:latin typeface="Century Gothic"/>
                <a:ea typeface="Century Gothic"/>
              </a:rPr>
              <a:t>pied</a:t>
            </a:r>
            <a:r>
              <a:rPr lang="fr-FR" sz="1200" b="0" i="0" strike="noStrike" spc="-1" dirty="0">
                <a:solidFill>
                  <a:srgbClr val="002060"/>
                </a:solidFill>
                <a:latin typeface="Century Gothic"/>
                <a:ea typeface="Century Gothic"/>
              </a:rPr>
              <a:t> [626] </a:t>
            </a:r>
            <a:r>
              <a:rPr lang="fr-FR" sz="1200" b="1" i="0" strike="noStrike" spc="-1" dirty="0">
                <a:solidFill>
                  <a:srgbClr val="002060"/>
                </a:solidFill>
                <a:latin typeface="Century Gothic"/>
                <a:ea typeface="Century Gothic"/>
              </a:rPr>
              <a:t>tête </a:t>
            </a:r>
            <a:r>
              <a:rPr lang="fr-FR" sz="1200" b="0" i="0" strike="noStrike" spc="-1" dirty="0">
                <a:solidFill>
                  <a:srgbClr val="002060"/>
                </a:solidFill>
                <a:latin typeface="Century Gothic"/>
                <a:ea typeface="Century Gothic"/>
              </a:rPr>
              <a:t>[343] </a:t>
            </a:r>
            <a:r>
              <a:rPr lang="fr-FR" sz="1200" b="1" i="0" strike="noStrike" spc="-1" dirty="0">
                <a:solidFill>
                  <a:srgbClr val="002060"/>
                </a:solidFill>
                <a:latin typeface="Century Gothic"/>
                <a:ea typeface="Century Gothic"/>
              </a:rPr>
              <a:t>yeux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des</a:t>
            </a:r>
            <a:r>
              <a:rPr lang="fr-FR" sz="1200" b="0" i="0" strike="noStrike" spc="-1" dirty="0">
                <a:solidFill>
                  <a:srgbClr val="002060"/>
                </a:solidFill>
                <a:latin typeface="Century Gothic"/>
                <a:ea typeface="Century Gothic"/>
              </a:rPr>
              <a:t> [2] </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enseigner </a:t>
            </a:r>
            <a:r>
              <a:rPr lang="fr-FR" sz="1200" b="0" i="0" strike="noStrike" spc="-1" dirty="0">
                <a:solidFill>
                  <a:srgbClr val="002060"/>
                </a:solidFill>
                <a:latin typeface="Century Gothic"/>
                <a:ea typeface="Century Gothic"/>
              </a:rPr>
              <a:t>[2134] </a:t>
            </a:r>
            <a:r>
              <a:rPr lang="fr-FR" sz="1200" b="1" i="0" strike="noStrike" spc="-1" dirty="0">
                <a:solidFill>
                  <a:srgbClr val="002060"/>
                </a:solidFill>
                <a:latin typeface="Century Gothic"/>
                <a:ea typeface="Century Gothic"/>
              </a:rPr>
              <a:t>poser </a:t>
            </a:r>
            <a:r>
              <a:rPr lang="fr-FR" sz="1200" b="0" i="0" strike="noStrike" spc="-1" dirty="0">
                <a:solidFill>
                  <a:srgbClr val="002060"/>
                </a:solidFill>
                <a:latin typeface="Century Gothic"/>
                <a:ea typeface="Century Gothic"/>
              </a:rPr>
              <a:t>[218] </a:t>
            </a:r>
            <a:r>
              <a:rPr lang="fr-FR" sz="1200" b="1" i="0" strike="noStrike" spc="-1" dirty="0">
                <a:solidFill>
                  <a:srgbClr val="002060"/>
                </a:solidFill>
                <a:latin typeface="Century Gothic"/>
                <a:ea typeface="Century Gothic"/>
              </a:rPr>
              <a:t>anglais</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[784] </a:t>
            </a:r>
            <a:r>
              <a:rPr lang="fr-FR" sz="1200" b="1" i="0" strike="noStrike" spc="-1" dirty="0">
                <a:solidFill>
                  <a:srgbClr val="002060"/>
                </a:solidFill>
                <a:latin typeface="Century Gothic"/>
                <a:ea typeface="Century Gothic"/>
              </a:rPr>
              <a:t>français</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[251] </a:t>
            </a:r>
            <a:r>
              <a:rPr lang="fr-FR" sz="1200" b="1" i="0" strike="noStrike" spc="-1" dirty="0">
                <a:solidFill>
                  <a:srgbClr val="002060"/>
                </a:solidFill>
                <a:latin typeface="Century Gothic"/>
                <a:ea typeface="Century Gothic"/>
              </a:rPr>
              <a:t>grand-mère </a:t>
            </a:r>
            <a:r>
              <a:rPr lang="fr-FR" sz="1200" b="0" i="0" strike="noStrike" spc="-1" dirty="0">
                <a:solidFill>
                  <a:srgbClr val="002060"/>
                </a:solidFill>
                <a:latin typeface="Century Gothic"/>
                <a:ea typeface="Century Gothic"/>
              </a:rPr>
              <a:t>[3883] </a:t>
            </a:r>
            <a:r>
              <a:rPr lang="fr-FR" sz="1200" b="1" i="0" strike="noStrike" spc="-1" dirty="0">
                <a:solidFill>
                  <a:srgbClr val="002060"/>
                </a:solidFill>
                <a:latin typeface="Century Gothic"/>
                <a:ea typeface="Century Gothic"/>
              </a:rPr>
              <a:t>grand-père </a:t>
            </a:r>
            <a:r>
              <a:rPr lang="fr-FR" sz="1200" b="0" i="0" strike="noStrike" spc="-1" dirty="0">
                <a:solidFill>
                  <a:srgbClr val="002060"/>
                </a:solidFill>
                <a:latin typeface="Century Gothic"/>
                <a:ea typeface="Century Gothic"/>
              </a:rPr>
              <a:t>[3748] </a:t>
            </a:r>
            <a:r>
              <a:rPr lang="fr-FR" sz="1200" b="1" i="0" strike="noStrike" spc="-1" dirty="0">
                <a:solidFill>
                  <a:srgbClr val="002060"/>
                </a:solidFill>
                <a:latin typeface="Century Gothic"/>
                <a:ea typeface="Century Gothic"/>
              </a:rPr>
              <a:t>musique</a:t>
            </a:r>
            <a:r>
              <a:rPr lang="fr-FR" sz="1200" b="0" i="0" strike="noStrike" spc="-1" dirty="0">
                <a:solidFill>
                  <a:srgbClr val="002060"/>
                </a:solidFill>
                <a:latin typeface="Century Gothic"/>
                <a:ea typeface="Century Gothic"/>
              </a:rPr>
              <a:t> [1139] </a:t>
            </a:r>
            <a:r>
              <a:rPr lang="fr-FR" sz="1200" b="1" i="0" strike="noStrike" spc="-1" dirty="0">
                <a:solidFill>
                  <a:srgbClr val="002060"/>
                </a:solidFill>
                <a:latin typeface="Century Gothic"/>
                <a:ea typeface="Century Gothic"/>
              </a:rPr>
              <a:t>le</a:t>
            </a:r>
            <a:r>
              <a:rPr lang="fr-FR" sz="1200" b="0" i="0" strike="noStrike" spc="-1" dirty="0">
                <a:solidFill>
                  <a:srgbClr val="002060"/>
                </a:solidFill>
                <a:latin typeface="Century Gothic"/>
                <a:ea typeface="Century Gothic"/>
              </a:rPr>
              <a:t> [1] </a:t>
            </a:r>
            <a:r>
              <a:rPr lang="fr-FR" sz="1200" b="1" i="0" strike="noStrike" spc="-1" dirty="0">
                <a:solidFill>
                  <a:srgbClr val="002060"/>
                </a:solidFill>
                <a:latin typeface="Century Gothic"/>
                <a:ea typeface="Century Gothic"/>
              </a:rPr>
              <a:t>la</a:t>
            </a:r>
            <a:r>
              <a:rPr lang="fr-FR" sz="1200" b="0" i="0" strike="noStrike" spc="-1" dirty="0">
                <a:solidFill>
                  <a:srgbClr val="002060"/>
                </a:solidFill>
                <a:latin typeface="Century Gothic"/>
                <a:ea typeface="Century Gothic"/>
              </a:rPr>
              <a:t> [1]</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7 minutes</a:t>
            </a:r>
          </a:p>
          <a:p>
            <a:endParaRPr lang="en-US" b="1" dirty="0"/>
          </a:p>
          <a:p>
            <a:r>
              <a:rPr lang="en-US" b="1" dirty="0"/>
              <a:t>Aim: </a:t>
            </a:r>
            <a:r>
              <a:rPr lang="en-US" b="0" dirty="0"/>
              <a:t>to reinforce the knowledge that the word for ‘it’ in French varies depending on the noun it replaces, while in English it does not.</a:t>
            </a:r>
            <a:endParaRPr lang="en-US" b="1" dirty="0"/>
          </a:p>
          <a:p>
            <a:endParaRPr lang="en-US" b="1" dirty="0"/>
          </a:p>
          <a:p>
            <a:r>
              <a:rPr lang="en-US" b="1" dirty="0"/>
              <a:t>Procedure:</a:t>
            </a:r>
          </a:p>
          <a:p>
            <a:pPr marL="228600" indent="-228600">
              <a:buAutoNum type="arabicPeriod"/>
            </a:pPr>
            <a:r>
              <a:rPr lang="en-US" b="0" dirty="0"/>
              <a:t>Pupils identify the noun that ‘it’ replaces in each of the English sentences.</a:t>
            </a:r>
          </a:p>
          <a:p>
            <a:pPr marL="228600" indent="-228600">
              <a:buAutoNum type="arabicPeriod"/>
            </a:pPr>
            <a:r>
              <a:rPr lang="en-US" b="0" dirty="0"/>
              <a:t>Then they answer the question what is ‘it’ like? to focus on the repetition of ‘it’ for all four English sentences.</a:t>
            </a:r>
          </a:p>
          <a:p>
            <a:r>
              <a:rPr lang="en-US" b="0" dirty="0"/>
              <a:t>2. Do the same for the French sentences.</a:t>
            </a:r>
          </a:p>
          <a:p>
            <a:r>
              <a:rPr lang="en-US" b="0" dirty="0"/>
              <a:t>3. Teacher highlights the difference between the two languages and </a:t>
            </a:r>
            <a:r>
              <a:rPr lang="en-US" b="0" dirty="0" err="1"/>
              <a:t>emphasises</a:t>
            </a:r>
            <a:r>
              <a:rPr lang="en-US" b="0" dirty="0"/>
              <a:t> the need to think about the gender of the noun being replaced in French.</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525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Timing: 3 minutes</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Aim: </a:t>
            </a:r>
            <a:r>
              <a:rPr lang="en-US" b="0" dirty="0"/>
              <a:t>To revisit SSC </a:t>
            </a:r>
            <a:r>
              <a:rPr lang="en-US" sz="1200" b="0" i="0" u="none" strike="noStrike" cap="none" dirty="0">
                <a:solidFill>
                  <a:srgbClr val="FFFFFF"/>
                </a:solidFill>
                <a:latin typeface="Century Gothic"/>
                <a:ea typeface="Century Gothic"/>
                <a:cs typeface="Century Gothic"/>
                <a:sym typeface="Century Gothic"/>
              </a:rPr>
              <a:t>[c/ç] and [c].</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Introduce the task. Explain that pupil B will turn away from the board, pupil A will pronounce 3 x words and B has to identify the odd one out – the one that has a different [c] sound from the other two.</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away. Click for the table of words.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As pronounce the words.  Pupils Bs write down the one they think is the odd one out for all three sets.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back to face the board and the teacher elicits the responses and clicks to confirm.</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Repeat steps 2 – 4 with Pupil As.</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avocat</a:t>
            </a:r>
            <a:r>
              <a:rPr lang="en-GB" baseline="0" dirty="0"/>
              <a:t> [1188] </a:t>
            </a:r>
            <a:r>
              <a:rPr lang="en-GB" b="1" baseline="0" dirty="0" err="1"/>
              <a:t>balcon</a:t>
            </a:r>
            <a:r>
              <a:rPr lang="en-GB" baseline="0" dirty="0"/>
              <a:t> [&gt;5000] </a:t>
            </a:r>
            <a:r>
              <a:rPr lang="en-GB" b="1" baseline="0" dirty="0"/>
              <a:t>café</a:t>
            </a:r>
            <a:r>
              <a:rPr lang="en-GB" baseline="0" dirty="0"/>
              <a:t> [1886]</a:t>
            </a:r>
            <a:r>
              <a:rPr lang="en-GB" b="1" baseline="0" dirty="0"/>
              <a:t> </a:t>
            </a:r>
            <a:r>
              <a:rPr lang="en-GB" b="1" baseline="0" dirty="0" err="1"/>
              <a:t>caisse</a:t>
            </a:r>
            <a:r>
              <a:rPr lang="en-GB" b="1" baseline="0" dirty="0"/>
              <a:t> </a:t>
            </a:r>
            <a:r>
              <a:rPr lang="en-GB" baseline="0" dirty="0"/>
              <a:t>[1881]</a:t>
            </a:r>
            <a:r>
              <a:rPr lang="en-GB" b="1" baseline="0" dirty="0"/>
              <a:t> centre </a:t>
            </a:r>
            <a:r>
              <a:rPr lang="en-GB" baseline="0" dirty="0"/>
              <a:t>[491] </a:t>
            </a:r>
            <a:r>
              <a:rPr lang="en-GB" b="1" baseline="0" dirty="0"/>
              <a:t>escargot</a:t>
            </a:r>
            <a:r>
              <a:rPr lang="en-GB" baseline="0" dirty="0"/>
              <a:t> [&gt;5000] </a:t>
            </a:r>
            <a:r>
              <a:rPr lang="en-GB" sz="1200" b="1" dirty="0">
                <a:solidFill>
                  <a:srgbClr val="002060"/>
                </a:solidFill>
                <a:latin typeface="Century Gothic" panose="020B0502020202020204" pitchFamily="34" charset="0"/>
              </a:rPr>
              <a:t>façade</a:t>
            </a:r>
            <a:r>
              <a:rPr lang="en-GB" sz="1200" dirty="0">
                <a:solidFill>
                  <a:srgbClr val="002060"/>
                </a:solidFill>
                <a:latin typeface="Century Gothic" panose="020B0502020202020204" pitchFamily="34" charset="0"/>
              </a:rPr>
              <a:t> [4029] </a:t>
            </a:r>
            <a:r>
              <a:rPr lang="en-GB" sz="1200" b="1" dirty="0">
                <a:solidFill>
                  <a:srgbClr val="002060"/>
                </a:solidFill>
                <a:latin typeface="Century Gothic" panose="020B0502020202020204" pitchFamily="34" charset="0"/>
              </a:rPr>
              <a:t>façon</a:t>
            </a:r>
            <a:r>
              <a:rPr lang="en-GB" sz="1200" dirty="0">
                <a:solidFill>
                  <a:srgbClr val="002060"/>
                </a:solidFill>
                <a:latin typeface="Century Gothic" panose="020B0502020202020204" pitchFamily="34" charset="0"/>
              </a:rPr>
              <a:t> [[248] </a:t>
            </a:r>
            <a:r>
              <a:rPr lang="en-GB" sz="1200" b="1" baseline="0" dirty="0" err="1">
                <a:solidFill>
                  <a:srgbClr val="115076"/>
                </a:solidFill>
                <a:latin typeface="Century Gothic" panose="020B0502020202020204" pitchFamily="34" charset="0"/>
                <a:cs typeface="Calibri" panose="020F0502020204030204" pitchFamily="34" charset="0"/>
              </a:rPr>
              <a:t>insecte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leçon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[1300] </a:t>
            </a:r>
            <a:r>
              <a:rPr lang="en-GB" b="1" baseline="0" dirty="0" err="1"/>
              <a:t>limace</a:t>
            </a:r>
            <a:r>
              <a:rPr lang="en-GB" baseline="0" dirty="0"/>
              <a:t> [&gt;</a:t>
            </a:r>
            <a:r>
              <a:rPr lang="en-GB" baseline="0"/>
              <a:t>5000]</a:t>
            </a:r>
            <a:r>
              <a:rPr lang="en-GB" sz="1200" b="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maçon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policier</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[1265]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r>
              <a:rPr lang="en-GB" b="0" dirty="0"/>
              <a:t>[2 slides]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introduce </a:t>
            </a:r>
            <a:r>
              <a:rPr lang="en-GB" b="0" dirty="0"/>
              <a:t>new vocabulary for this week.</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in pairs or chorally as a class, reading the French words out 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start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call out the French &amp; English (e.g. </a:t>
            </a:r>
            <a:r>
              <a:rPr lang="en-GB" b="0" baseline="0" dirty="0" err="1"/>
              <a:t>elle</a:t>
            </a:r>
            <a:r>
              <a:rPr lang="en-GB" b="0" baseline="0" dirty="0"/>
              <a:t> – she, it) before the flashcard disappears.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NB. Teacher can do another round to check comprehension, eliciting English meaning of the words on the board (i.e. pratique, </a:t>
            </a:r>
            <a:r>
              <a:rPr lang="en-GB" b="0" baseline="0" dirty="0" err="1"/>
              <a:t>c’est</a:t>
            </a:r>
            <a:r>
              <a:rPr lang="en-GB" b="0" baseline="0" dirty="0"/>
              <a:t> quoi </a:t>
            </a:r>
            <a:r>
              <a:rPr lang="en-GB" b="0" baseline="0" dirty="0" err="1"/>
              <a:t>en</a:t>
            </a:r>
            <a:r>
              <a:rPr lang="en-GB" b="0" baseline="0" dirty="0"/>
              <a:t> </a:t>
            </a:r>
            <a:r>
              <a:rPr lang="en-GB" b="0" baseline="0" dirty="0" err="1"/>
              <a:t>anglais</a:t>
            </a:r>
            <a:r>
              <a:rPr lang="en-GB" b="0" baseline="0" dirty="0"/>
              <a:t> ?), before moving to next slide.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br>
              <a:rPr lang="en-GB" b="1" dirty="0"/>
            </a:br>
            <a:r>
              <a:rPr lang="en-GB" b="0" dirty="0"/>
              <a:t>i) In the audio version of the lesson, you can click on each word on the board to hear the pronunciation.</a:t>
            </a:r>
          </a:p>
          <a:p>
            <a:pPr marL="0" marR="0" lvl="0" indent="0" algn="l" rtl="0">
              <a:lnSpc>
                <a:spcPct val="100000"/>
              </a:lnSpc>
              <a:spcBef>
                <a:spcPts val="0"/>
              </a:spcBef>
              <a:spcAft>
                <a:spcPts val="0"/>
              </a:spcAft>
              <a:buClr>
                <a:schemeClr val="dk1"/>
              </a:buClr>
              <a:buSzPts val="1200"/>
              <a:buFont typeface="Calibri"/>
              <a:buNone/>
            </a:pPr>
            <a:r>
              <a:rPr lang="en-GB" b="0" dirty="0"/>
              <a:t>ii) Each mini flashcard animation sequence is started on a mouse click.</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230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2/2</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a:t>
            </a:r>
            <a:r>
              <a:rPr lang="en-GB" b="0" baseline="0" dirty="0"/>
              <a:t>. </a:t>
            </a:r>
            <a:r>
              <a:rPr lang="en-GB" b="0" dirty="0"/>
              <a:t>Pupils</a:t>
            </a:r>
            <a:r>
              <a:rPr lang="en-GB" b="0" baseline="0" dirty="0"/>
              <a:t> either work in pairs or chorally as a class, saying the French words out loud, using the hints in the flashcard(s).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start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call out the English &amp; French (e.g. song – la chanson) before the flashcard disappears. The French words appears on the board after the flashcards has disappeared completely.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Each flashcard animation sequence is started on a mouse click.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Note</a:t>
            </a:r>
            <a:r>
              <a:rPr lang="en-GB" b="0" baseline="0" dirty="0"/>
              <a:t>: F</a:t>
            </a:r>
            <a:r>
              <a:rPr lang="en-GB" baseline="0" dirty="0"/>
              <a:t>urther rounds of learning can be facilitated by one pupil turning away from the board, and his/her partner asking him/her the meanings (‘XXXX, </a:t>
            </a:r>
            <a:r>
              <a:rPr lang="en-GB" baseline="0" dirty="0" err="1"/>
              <a:t>c’est</a:t>
            </a:r>
            <a:r>
              <a:rPr lang="en-GB" baseline="0" dirty="0"/>
              <a:t> quoi </a:t>
            </a:r>
            <a:r>
              <a:rPr lang="en-GB" baseline="0" dirty="0" err="1"/>
              <a:t>en</a:t>
            </a:r>
            <a:r>
              <a:rPr lang="en-GB" baseline="0" dirty="0"/>
              <a:t> </a:t>
            </a:r>
            <a:r>
              <a:rPr lang="en-GB" baseline="0" dirty="0" err="1"/>
              <a:t>français</a:t>
            </a:r>
            <a:r>
              <a:rPr lang="en-GB" baseline="0" dirty="0"/>
              <a:t>/</a:t>
            </a:r>
            <a:r>
              <a:rPr lang="en-GB" baseline="0" dirty="0" err="1"/>
              <a:t>anglais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248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recap the use of ‘le’ and ‘la’ </a:t>
            </a:r>
            <a:r>
              <a:rPr lang="en-US" b="0" i="0" dirty="0"/>
              <a:t>to mean ‘the’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52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7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‘le’ and ‘la’ and the connection between article and noun with new and previously taught nouns.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to pupils that the messages are not complete but that they will still know what Max’s likes are by listening out for the article le/la.</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noun that Max likes, dependent on the article they hear.</a:t>
            </a:r>
          </a:p>
          <a:p>
            <a:pPr marL="228600" indent="-228600">
              <a:lnSpc>
                <a:spcPct val="100000"/>
              </a:lnSpc>
              <a:buAutoNum type="arabicPeriod"/>
            </a:pPr>
            <a:r>
              <a:rPr lang="en-GB" sz="1200" b="0" strike="noStrike" spc="-1" dirty="0">
                <a:solidFill>
                  <a:srgbClr val="000000"/>
                </a:solidFill>
                <a:latin typeface="Calibri"/>
              </a:rPr>
              <a:t>Click to check the answer for number 1 and clarify any misunderstandings.</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Optional: teachers may want to elicit Max’s likes again, orally.  E.g., Max </a:t>
            </a:r>
            <a:r>
              <a:rPr lang="en-GB" sz="1200" b="0" strike="noStrike" spc="-1" dirty="0" err="1">
                <a:solidFill>
                  <a:srgbClr val="000000"/>
                </a:solidFill>
                <a:latin typeface="Calibri"/>
              </a:rPr>
              <a:t>aime</a:t>
            </a:r>
            <a:r>
              <a:rPr lang="en-GB" sz="1200" b="0" strike="noStrike" spc="-1" dirty="0">
                <a:solidFill>
                  <a:srgbClr val="000000"/>
                </a:solidFill>
                <a:latin typeface="Calibri"/>
              </a:rPr>
              <a:t> quoi ? Par </a:t>
            </a:r>
            <a:r>
              <a:rPr lang="en-GB" sz="1200" b="0" strike="noStrike" spc="-1" dirty="0" err="1">
                <a:solidFill>
                  <a:srgbClr val="000000"/>
                </a:solidFill>
                <a:latin typeface="Calibri"/>
              </a:rPr>
              <a:t>exemple</a:t>
            </a:r>
            <a:r>
              <a:rPr lang="en-GB" sz="1200" b="0" strike="noStrike" spc="-1" dirty="0">
                <a:solidFill>
                  <a:srgbClr val="000000"/>
                </a:solidFill>
                <a:latin typeface="Calibri"/>
              </a:rPr>
              <a:t>, il </a:t>
            </a:r>
            <a:r>
              <a:rPr lang="en-GB" sz="1200" b="0" strike="noStrike" spc="-1" dirty="0" err="1">
                <a:solidFill>
                  <a:srgbClr val="000000"/>
                </a:solidFill>
                <a:latin typeface="Calibri"/>
              </a:rPr>
              <a:t>aime</a:t>
            </a:r>
            <a:r>
              <a:rPr lang="en-GB" sz="1200" b="0" strike="noStrike" spc="-1" dirty="0">
                <a:solidFill>
                  <a:srgbClr val="000000"/>
                </a:solidFill>
                <a:latin typeface="Calibri"/>
              </a:rPr>
              <a:t>…?</a:t>
            </a:r>
          </a:p>
          <a:p>
            <a:pPr marL="0" indent="0">
              <a:lnSpc>
                <a:spcPct val="100000"/>
              </a:lnSpc>
              <a:buNone/>
            </a:pPr>
            <a:br>
              <a:rPr lang="en-GB" sz="1200" b="1" strike="noStrike" spc="-1" dirty="0">
                <a:latin typeface="Arial"/>
              </a:rPr>
            </a:br>
            <a:r>
              <a:rPr lang="en-GB" sz="1200" b="1" strike="noStrike" spc="-1" dirty="0">
                <a:latin typeface="Arial"/>
              </a:rPr>
              <a:t>Transcript:</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[musique].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[livre].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[magazine].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a:t>
            </a:r>
            <a:r>
              <a:rPr lang="en-GB" sz="1200" b="0" strike="noStrike" spc="-1" dirty="0" err="1">
                <a:latin typeface="Arial"/>
              </a:rPr>
              <a:t>personne</a:t>
            </a:r>
            <a:r>
              <a:rPr lang="en-GB" sz="1200" b="0" strike="noStrike" spc="-1" dirty="0">
                <a:latin typeface="Arial"/>
              </a:rPr>
              <a:t>].</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[moto].</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[chanson].</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[voyage].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[message].</a:t>
            </a:r>
          </a:p>
          <a:p>
            <a:pPr marL="0" indent="0">
              <a:lnSpc>
                <a:spcPct val="100000"/>
              </a:lnSpc>
              <a:buNone/>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3757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introduce the use of </a:t>
            </a:r>
            <a:r>
              <a:rPr lang="en-US" b="0" i="1" dirty="0"/>
              <a:t>il </a:t>
            </a:r>
            <a:r>
              <a:rPr lang="en-US" b="0" i="0" dirty="0"/>
              <a:t>/ </a:t>
            </a:r>
            <a:r>
              <a:rPr lang="en-US" b="0" i="1" dirty="0" err="1"/>
              <a:t>elle</a:t>
            </a:r>
            <a:r>
              <a:rPr lang="en-US" b="0" i="0" dirty="0"/>
              <a:t> to mean ‘it’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5.wav"/><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audio" Target="../media/audio34.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image" Target="../media/image46.png"/><Relationship Id="rId5" Type="http://schemas.openxmlformats.org/officeDocument/2006/relationships/audio" Target="../media/audio28.wav"/><Relationship Id="rId15" Type="http://schemas.openxmlformats.org/officeDocument/2006/relationships/audio" Target="../media/audio37.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6.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4.png"/><Relationship Id="rId21" Type="http://schemas.openxmlformats.org/officeDocument/2006/relationships/image" Target="../media/image31.png"/><Relationship Id="rId7" Type="http://schemas.openxmlformats.org/officeDocument/2006/relationships/audio" Target="../media/audio4.wav"/><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svg"/><Relationship Id="rId5" Type="http://schemas.openxmlformats.org/officeDocument/2006/relationships/audio" Target="../media/audio2.wav"/><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audio" Target="../media/audio7.wav"/><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4.svg"/><Relationship Id="rId22" Type="http://schemas.openxmlformats.org/officeDocument/2006/relationships/image" Target="../media/image32.png"/><Relationship Id="rId27" Type="http://schemas.openxmlformats.org/officeDocument/2006/relationships/image" Target="../media/image37.gif"/><Relationship Id="rId30" Type="http://schemas.openxmlformats.org/officeDocument/2006/relationships/image" Target="../media/image40.png"/><Relationship Id="rId8"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gif"/><Relationship Id="rId7" Type="http://schemas.openxmlformats.org/officeDocument/2006/relationships/image" Target="../media/image22.sv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gif"/><Relationship Id="rId4" Type="http://schemas.openxmlformats.org/officeDocument/2006/relationships/image" Target="../media/image45.pn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9.gif"/><Relationship Id="rId4" Type="http://schemas.openxmlformats.org/officeDocument/2006/relationships/image" Target="../media/image44.gif"/><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4.gif"/><Relationship Id="rId5" Type="http://schemas.openxmlformats.org/officeDocument/2006/relationships/image" Target="../media/image49.gif"/><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45.png"/><Relationship Id="rId26" Type="http://schemas.openxmlformats.org/officeDocument/2006/relationships/audio" Target="../media/audio25.wav"/><Relationship Id="rId39" Type="http://schemas.openxmlformats.org/officeDocument/2006/relationships/image" Target="../media/image64.svg"/><Relationship Id="rId21" Type="http://schemas.openxmlformats.org/officeDocument/2006/relationships/audio" Target="../media/audio20.wav"/><Relationship Id="rId34" Type="http://schemas.openxmlformats.org/officeDocument/2006/relationships/image" Target="../media/image62.svg"/><Relationship Id="rId42" Type="http://schemas.openxmlformats.org/officeDocument/2006/relationships/image" Target="../media/image67.png"/><Relationship Id="rId47" Type="http://schemas.openxmlformats.org/officeDocument/2006/relationships/image" Target="../media/image72.svg"/><Relationship Id="rId50" Type="http://schemas.openxmlformats.org/officeDocument/2006/relationships/image" Target="../media/image75.png"/><Relationship Id="rId7" Type="http://schemas.openxmlformats.org/officeDocument/2006/relationships/audio" Target="../media/audio12.wav"/><Relationship Id="rId2" Type="http://schemas.openxmlformats.org/officeDocument/2006/relationships/notesSlide" Target="../notesSlides/notesSlide8.xml"/><Relationship Id="rId16" Type="http://schemas.openxmlformats.org/officeDocument/2006/relationships/audio" Target="../media/audio18.wav"/><Relationship Id="rId29" Type="http://schemas.openxmlformats.org/officeDocument/2006/relationships/image" Target="../media/image57.png"/><Relationship Id="rId11" Type="http://schemas.openxmlformats.org/officeDocument/2006/relationships/image" Target="../media/image54.png"/><Relationship Id="rId24" Type="http://schemas.openxmlformats.org/officeDocument/2006/relationships/audio" Target="../media/audio23.wav"/><Relationship Id="rId32" Type="http://schemas.openxmlformats.org/officeDocument/2006/relationships/image" Target="../media/image60.svg"/><Relationship Id="rId37" Type="http://schemas.openxmlformats.org/officeDocument/2006/relationships/image" Target="../media/image13.png"/><Relationship Id="rId40" Type="http://schemas.openxmlformats.org/officeDocument/2006/relationships/image" Target="../media/image65.png"/><Relationship Id="rId45" Type="http://schemas.openxmlformats.org/officeDocument/2006/relationships/image" Target="../media/image70.svg"/><Relationship Id="rId53" Type="http://schemas.openxmlformats.org/officeDocument/2006/relationships/image" Target="../media/image78.svg"/><Relationship Id="rId5" Type="http://schemas.openxmlformats.org/officeDocument/2006/relationships/audio" Target="../media/audio10.wav"/><Relationship Id="rId10" Type="http://schemas.openxmlformats.org/officeDocument/2006/relationships/audio" Target="../media/audio15.wav"/><Relationship Id="rId19" Type="http://schemas.openxmlformats.org/officeDocument/2006/relationships/image" Target="../media/image49.gif"/><Relationship Id="rId31" Type="http://schemas.openxmlformats.org/officeDocument/2006/relationships/image" Target="../media/image59.png"/><Relationship Id="rId44" Type="http://schemas.openxmlformats.org/officeDocument/2006/relationships/image" Target="../media/image69.png"/><Relationship Id="rId52" Type="http://schemas.openxmlformats.org/officeDocument/2006/relationships/image" Target="../media/image77.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2.svg"/><Relationship Id="rId22" Type="http://schemas.openxmlformats.org/officeDocument/2006/relationships/audio" Target="../media/audio21.wav"/><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11.jpg"/><Relationship Id="rId43" Type="http://schemas.openxmlformats.org/officeDocument/2006/relationships/image" Target="../media/image68.svg"/><Relationship Id="rId48" Type="http://schemas.openxmlformats.org/officeDocument/2006/relationships/image" Target="../media/image73.png"/><Relationship Id="rId8" Type="http://schemas.openxmlformats.org/officeDocument/2006/relationships/audio" Target="../media/audio13.wav"/><Relationship Id="rId51" Type="http://schemas.openxmlformats.org/officeDocument/2006/relationships/image" Target="../media/image76.svg"/><Relationship Id="rId3" Type="http://schemas.openxmlformats.org/officeDocument/2006/relationships/audio" Target="../media/audio8.wav"/><Relationship Id="rId12" Type="http://schemas.openxmlformats.org/officeDocument/2006/relationships/audio" Target="../media/audio16.wav"/><Relationship Id="rId17" Type="http://schemas.openxmlformats.org/officeDocument/2006/relationships/image" Target="../media/image44.gif"/><Relationship Id="rId25" Type="http://schemas.openxmlformats.org/officeDocument/2006/relationships/audio" Target="../media/audio24.wav"/><Relationship Id="rId33" Type="http://schemas.openxmlformats.org/officeDocument/2006/relationships/image" Target="../media/image61.png"/><Relationship Id="rId38" Type="http://schemas.openxmlformats.org/officeDocument/2006/relationships/image" Target="../media/image63.png"/><Relationship Id="rId46" Type="http://schemas.openxmlformats.org/officeDocument/2006/relationships/image" Target="../media/image71.png"/><Relationship Id="rId20" Type="http://schemas.openxmlformats.org/officeDocument/2006/relationships/audio" Target="../media/audio19.wav"/><Relationship Id="rId41" Type="http://schemas.openxmlformats.org/officeDocument/2006/relationships/image" Target="../media/image66.svg"/><Relationship Id="rId54"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audio" Target="../media/audio11.wav"/><Relationship Id="rId15" Type="http://schemas.openxmlformats.org/officeDocument/2006/relationships/audio" Target="../media/audio17.wav"/><Relationship Id="rId23" Type="http://schemas.openxmlformats.org/officeDocument/2006/relationships/audio" Target="../media/audio22.wav"/><Relationship Id="rId28" Type="http://schemas.openxmlformats.org/officeDocument/2006/relationships/image" Target="../media/image56.svg"/><Relationship Id="rId36" Type="http://schemas.openxmlformats.org/officeDocument/2006/relationships/image" Target="../media/image12.png"/><Relationship Id="rId49"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image" Target="../media/image52.png"/><Relationship Id="rId7" Type="http://schemas.openxmlformats.org/officeDocument/2006/relationships/image" Target="../media/image49.gif"/><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1.svg"/><Relationship Id="rId11" Type="http://schemas.openxmlformats.org/officeDocument/2006/relationships/image" Target="../media/image7.svg"/><Relationship Id="rId5" Type="http://schemas.openxmlformats.org/officeDocument/2006/relationships/image" Target="../media/image80.png"/><Relationship Id="rId10" Type="http://schemas.openxmlformats.org/officeDocument/2006/relationships/image" Target="../media/image6.png"/><Relationship Id="rId4" Type="http://schemas.openxmlformats.org/officeDocument/2006/relationships/image" Target="../media/image53.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165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6071440"/>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il/elle meaning ‘it’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Soft [c], [ç]</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13" name="Oval 12">
            <a:extLst>
              <a:ext uri="{FF2B5EF4-FFF2-40B4-BE49-F238E27FC236}">
                <a16:creationId xmlns:a16="http://schemas.microsoft.com/office/drawing/2014/main" id="{8EF4897E-83F9-47AD-AA7A-4D60D3F41FC5}"/>
              </a:ext>
            </a:extLst>
          </p:cNvPr>
          <p:cNvSpPr/>
          <p:nvPr/>
        </p:nvSpPr>
        <p:spPr>
          <a:xfrm>
            <a:off x="0" y="1645920"/>
            <a:ext cx="4350240" cy="3321916"/>
          </a:xfrm>
          <a:prstGeom prst="ellipse">
            <a:avLst/>
          </a:prstGeom>
          <a:solidFill>
            <a:srgbClr val="FFFFF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text&#10;&#10;Description automatically generated">
            <a:extLst>
              <a:ext uri="{FF2B5EF4-FFF2-40B4-BE49-F238E27FC236}">
                <a16:creationId xmlns:a16="http://schemas.microsoft.com/office/drawing/2014/main" id="{982928A1-4D59-43E5-BDE7-64099365D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44" y="2985884"/>
            <a:ext cx="1308432" cy="1107440"/>
          </a:xfrm>
          <a:prstGeom prst="rect">
            <a:avLst/>
          </a:prstGeom>
        </p:spPr>
      </p:pic>
      <p:pic>
        <p:nvPicPr>
          <p:cNvPr id="11" name="Picture 10" descr="Icon&#10;&#10;Description automatically generated">
            <a:extLst>
              <a:ext uri="{FF2B5EF4-FFF2-40B4-BE49-F238E27FC236}">
                <a16:creationId xmlns:a16="http://schemas.microsoft.com/office/drawing/2014/main" id="{419FB82A-15CC-4D30-A14A-930917B85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67" y="2833390"/>
            <a:ext cx="1259026" cy="1234602"/>
          </a:xfrm>
          <a:prstGeom prst="rect">
            <a:avLst/>
          </a:prstGeom>
        </p:spPr>
      </p:pic>
      <p:grpSp>
        <p:nvGrpSpPr>
          <p:cNvPr id="23" name="Group 22">
            <a:extLst>
              <a:ext uri="{FF2B5EF4-FFF2-40B4-BE49-F238E27FC236}">
                <a16:creationId xmlns:a16="http://schemas.microsoft.com/office/drawing/2014/main" id="{C4447AAD-2210-4426-97BA-EC09FE5E5847}"/>
              </a:ext>
            </a:extLst>
          </p:cNvPr>
          <p:cNvGrpSpPr/>
          <p:nvPr/>
        </p:nvGrpSpPr>
        <p:grpSpPr>
          <a:xfrm>
            <a:off x="326460" y="1981616"/>
            <a:ext cx="1871726" cy="1152930"/>
            <a:chOff x="326460" y="1981616"/>
            <a:chExt cx="1871726" cy="1152930"/>
          </a:xfrm>
        </p:grpSpPr>
        <p:pic>
          <p:nvPicPr>
            <p:cNvPr id="8" name="Graphic 7" descr="Music notation with solid fill">
              <a:extLst>
                <a:ext uri="{FF2B5EF4-FFF2-40B4-BE49-F238E27FC236}">
                  <a16:creationId xmlns:a16="http://schemas.microsoft.com/office/drawing/2014/main" id="{F4D18DFB-1825-4276-9416-8ABABB8015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256" y="1981616"/>
              <a:ext cx="1152930" cy="1152930"/>
            </a:xfrm>
            <a:prstGeom prst="rect">
              <a:avLst/>
            </a:prstGeom>
          </p:spPr>
        </p:pic>
        <p:pic>
          <p:nvPicPr>
            <p:cNvPr id="7" name="Graphic 6" descr="Microphone with solid fill">
              <a:extLst>
                <a:ext uri="{FF2B5EF4-FFF2-40B4-BE49-F238E27FC236}">
                  <a16:creationId xmlns:a16="http://schemas.microsoft.com/office/drawing/2014/main" id="{AFF79B85-8DCF-48BF-86AA-F91F4A9A97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6460" y="2135880"/>
              <a:ext cx="914400" cy="914400"/>
            </a:xfrm>
            <a:prstGeom prst="rect">
              <a:avLst/>
            </a:prstGeom>
          </p:spPr>
        </p:pic>
      </p:grpSp>
      <p:pic>
        <p:nvPicPr>
          <p:cNvPr id="4" name="Graphic 3" descr="Storytelling with solid fill">
            <a:extLst>
              <a:ext uri="{FF2B5EF4-FFF2-40B4-BE49-F238E27FC236}">
                <a16:creationId xmlns:a16="http://schemas.microsoft.com/office/drawing/2014/main" id="{65DE9A78-BFB5-4B92-ADAF-1622C0C767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4668" y="3292679"/>
            <a:ext cx="1054556" cy="1054556"/>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2F5578A5-234B-498C-9E3B-FBB7DDFBCE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0871" y="2173882"/>
            <a:ext cx="1112637" cy="1132996"/>
          </a:xfrm>
          <a:prstGeom prst="rect">
            <a:avLst/>
          </a:prstGeom>
        </p:spPr>
      </p:pic>
      <p:pic>
        <p:nvPicPr>
          <p:cNvPr id="17" name="Picture 16" descr="Text&#10;&#10;Description automatically generated">
            <a:extLst>
              <a:ext uri="{FF2B5EF4-FFF2-40B4-BE49-F238E27FC236}">
                <a16:creationId xmlns:a16="http://schemas.microsoft.com/office/drawing/2014/main" id="{D67F8630-8BBC-46BB-98BF-DDB38C781B9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1213" y="4025456"/>
            <a:ext cx="1379865" cy="913740"/>
          </a:xfrm>
          <a:prstGeom prst="rect">
            <a:avLst/>
          </a:prstGeom>
        </p:spPr>
      </p:pic>
      <p:grpSp>
        <p:nvGrpSpPr>
          <p:cNvPr id="22" name="Group 21">
            <a:extLst>
              <a:ext uri="{FF2B5EF4-FFF2-40B4-BE49-F238E27FC236}">
                <a16:creationId xmlns:a16="http://schemas.microsoft.com/office/drawing/2014/main" id="{57228B9F-6AE8-45B3-9E2E-A1186CEC1423}"/>
              </a:ext>
            </a:extLst>
          </p:cNvPr>
          <p:cNvGrpSpPr/>
          <p:nvPr/>
        </p:nvGrpSpPr>
        <p:grpSpPr>
          <a:xfrm>
            <a:off x="1567320" y="1412240"/>
            <a:ext cx="1513895" cy="914400"/>
            <a:chOff x="1567320" y="1412240"/>
            <a:chExt cx="1513895" cy="914400"/>
          </a:xfrm>
        </p:grpSpPr>
        <p:pic>
          <p:nvPicPr>
            <p:cNvPr id="19" name="Picture 18" descr="A picture containing text, electronics, display, indoor&#10;&#10;Description automatically generated">
              <a:extLst>
                <a:ext uri="{FF2B5EF4-FFF2-40B4-BE49-F238E27FC236}">
                  <a16:creationId xmlns:a16="http://schemas.microsoft.com/office/drawing/2014/main" id="{7E464A17-1DD3-468F-9901-2C71D6FA0B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21" name="Picture 20" descr="A person holding a tablet&#10;&#10;Description automatically generated with low confidence">
              <a:extLst>
                <a:ext uri="{FF2B5EF4-FFF2-40B4-BE49-F238E27FC236}">
                  <a16:creationId xmlns:a16="http://schemas.microsoft.com/office/drawing/2014/main" id="{784CB444-A849-43C4-BF3F-85C9FD2777F4}"/>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What is ‘it’?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18" name="TextBox 17">
            <a:extLst>
              <a:ext uri="{FF2B5EF4-FFF2-40B4-BE49-F238E27FC236}">
                <a16:creationId xmlns:a16="http://schemas.microsoft.com/office/drawing/2014/main" id="{DC00AD70-AC07-4870-93B1-C754040F3303}"/>
              </a:ext>
            </a:extLst>
          </p:cNvPr>
          <p:cNvSpPr txBox="1"/>
          <p:nvPr/>
        </p:nvSpPr>
        <p:spPr>
          <a:xfrm>
            <a:off x="58182" y="51732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word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a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pronoun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This means 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replaces a noun:</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19" name="Content Placeholder 5">
            <a:extLst>
              <a:ext uri="{FF2B5EF4-FFF2-40B4-BE49-F238E27FC236}">
                <a16:creationId xmlns:a16="http://schemas.microsoft.com/office/drawing/2014/main" id="{1CDBC2A1-03EC-4B17-8DC7-478736A659A8}"/>
              </a:ext>
            </a:extLst>
          </p:cNvPr>
          <p:cNvGraphicFramePr>
            <a:graphicFrameLocks/>
          </p:cNvGraphicFramePr>
          <p:nvPr/>
        </p:nvGraphicFramePr>
        <p:xfrm>
          <a:off x="301055" y="1096590"/>
          <a:ext cx="8962948" cy="2072504"/>
        </p:xfrm>
        <a:graphic>
          <a:graphicData uri="http://schemas.openxmlformats.org/drawingml/2006/table">
            <a:tbl>
              <a:tblPr firstRow="1" bandRow="1">
                <a:tableStyleId>{17292A2E-F333-43FB-9621-5CBBE7FDCDCB}</a:tableStyleId>
              </a:tblPr>
              <a:tblGrid>
                <a:gridCol w="297135">
                  <a:extLst>
                    <a:ext uri="{9D8B030D-6E8A-4147-A177-3AD203B41FA5}">
                      <a16:colId xmlns:a16="http://schemas.microsoft.com/office/drawing/2014/main" val="65936079"/>
                    </a:ext>
                  </a:extLst>
                </a:gridCol>
                <a:gridCol w="3547925">
                  <a:extLst>
                    <a:ext uri="{9D8B030D-6E8A-4147-A177-3AD203B41FA5}">
                      <a16:colId xmlns:a16="http://schemas.microsoft.com/office/drawing/2014/main" val="3317005183"/>
                    </a:ext>
                  </a:extLst>
                </a:gridCol>
                <a:gridCol w="2366530">
                  <a:extLst>
                    <a:ext uri="{9D8B030D-6E8A-4147-A177-3AD203B41FA5}">
                      <a16:colId xmlns:a16="http://schemas.microsoft.com/office/drawing/2014/main" val="3368913051"/>
                    </a:ext>
                  </a:extLst>
                </a:gridCol>
                <a:gridCol w="2751358">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pencil is useful.</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pencil</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useful.</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song is unique.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song</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unique.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motorbike is fast.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motorbike</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fast.</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book is practical.</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book</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practical.</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0" name="Speech Bubble: Rectangle with Corners Rounded 19">
            <a:extLst>
              <a:ext uri="{FF2B5EF4-FFF2-40B4-BE49-F238E27FC236}">
                <a16:creationId xmlns:a16="http://schemas.microsoft.com/office/drawing/2014/main" id="{9CADD9EF-0544-429F-8CE2-07D1F38FDC26}"/>
              </a:ext>
            </a:extLst>
          </p:cNvPr>
          <p:cNvSpPr/>
          <p:nvPr/>
        </p:nvSpPr>
        <p:spPr>
          <a:xfrm>
            <a:off x="8715079" y="1721144"/>
            <a:ext cx="2752569" cy="1308471"/>
          </a:xfrm>
          <a:prstGeom prst="wedgeRoundRectCallout">
            <a:avLst>
              <a:gd name="adj1" fmla="val -64829"/>
              <a:gd name="adj2" fmla="val -212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there is only one word for it, no matter which noun it replaces.</a:t>
            </a:r>
          </a:p>
        </p:txBody>
      </p:sp>
      <p:graphicFrame>
        <p:nvGraphicFramePr>
          <p:cNvPr id="21" name="Content Placeholder 5">
            <a:extLst>
              <a:ext uri="{FF2B5EF4-FFF2-40B4-BE49-F238E27FC236}">
                <a16:creationId xmlns:a16="http://schemas.microsoft.com/office/drawing/2014/main" id="{F754DF4A-26B3-4672-96AF-FB88E4C034DD}"/>
              </a:ext>
            </a:extLst>
          </p:cNvPr>
          <p:cNvGraphicFramePr>
            <a:graphicFrameLocks/>
          </p:cNvGraphicFramePr>
          <p:nvPr/>
        </p:nvGraphicFramePr>
        <p:xfrm>
          <a:off x="291004" y="3973925"/>
          <a:ext cx="8930233" cy="2072504"/>
        </p:xfrm>
        <a:graphic>
          <a:graphicData uri="http://schemas.openxmlformats.org/drawingml/2006/table">
            <a:tbl>
              <a:tblPr firstRow="1" bandRow="1">
                <a:tableStyleId>{17292A2E-F333-43FB-9621-5CBBE7FDCDCB}</a:tableStyleId>
              </a:tblPr>
              <a:tblGrid>
                <a:gridCol w="296051">
                  <a:extLst>
                    <a:ext uri="{9D8B030D-6E8A-4147-A177-3AD203B41FA5}">
                      <a16:colId xmlns:a16="http://schemas.microsoft.com/office/drawing/2014/main" val="65936079"/>
                    </a:ext>
                  </a:extLst>
                </a:gridCol>
                <a:gridCol w="3534975">
                  <a:extLst>
                    <a:ext uri="{9D8B030D-6E8A-4147-A177-3AD203B41FA5}">
                      <a16:colId xmlns:a16="http://schemas.microsoft.com/office/drawing/2014/main" val="3317005183"/>
                    </a:ext>
                  </a:extLst>
                </a:gridCol>
                <a:gridCol w="2357892">
                  <a:extLst>
                    <a:ext uri="{9D8B030D-6E8A-4147-A177-3AD203B41FA5}">
                      <a16:colId xmlns:a16="http://schemas.microsoft.com/office/drawing/2014/main" val="3368913051"/>
                    </a:ext>
                  </a:extLst>
                </a:gridCol>
                <a:gridCol w="2741315">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Le crayon est utile.</a:t>
                      </a: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crayon</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utile.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chanson est unique.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chanson</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unique.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moto est rapide.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moto</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rapide.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Le livre est pratique.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livre</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pratique.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2" name="Speech Bubble: Rectangle with Corners Rounded 21">
            <a:extLst>
              <a:ext uri="{FF2B5EF4-FFF2-40B4-BE49-F238E27FC236}">
                <a16:creationId xmlns:a16="http://schemas.microsoft.com/office/drawing/2014/main" id="{BF377D17-74A3-4BC8-9BEE-D7C2B6254013}"/>
              </a:ext>
            </a:extLst>
          </p:cNvPr>
          <p:cNvSpPr/>
          <p:nvPr/>
        </p:nvSpPr>
        <p:spPr>
          <a:xfrm>
            <a:off x="8874647" y="4118356"/>
            <a:ext cx="3092111" cy="2030701"/>
          </a:xfrm>
          <a:prstGeom prst="wedgeRoundRectCallout">
            <a:avLst>
              <a:gd name="adj1" fmla="val -61872"/>
              <a:gd name="adj2" fmla="val -2239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rPr>
              <a:t>In French, the word for ‘it’ changes. It is ‘</a:t>
            </a: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rPr>
              <a:t>il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rPr>
              <a:t>’ if the noun it replaces is masculine and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rPr>
              <a:t>’ for a feminine noun.</a:t>
            </a:r>
          </a:p>
        </p:txBody>
      </p:sp>
      <p:sp>
        <p:nvSpPr>
          <p:cNvPr id="6" name="Rectangle: Rounded Corners 5">
            <a:extLst>
              <a:ext uri="{FF2B5EF4-FFF2-40B4-BE49-F238E27FC236}">
                <a16:creationId xmlns:a16="http://schemas.microsoft.com/office/drawing/2014/main" id="{42D38A85-E2E1-4984-8257-F0D1C2B3A032}"/>
              </a:ext>
            </a:extLst>
          </p:cNvPr>
          <p:cNvSpPr/>
          <p:nvPr/>
        </p:nvSpPr>
        <p:spPr>
          <a:xfrm>
            <a:off x="4666486" y="1579854"/>
            <a:ext cx="1429513"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Rectangle: Rounded Corners 11">
            <a:extLst>
              <a:ext uri="{FF2B5EF4-FFF2-40B4-BE49-F238E27FC236}">
                <a16:creationId xmlns:a16="http://schemas.microsoft.com/office/drawing/2014/main" id="{B11D014A-DAFD-49FA-9EE7-8C6681605529}"/>
              </a:ext>
            </a:extLst>
          </p:cNvPr>
          <p:cNvSpPr/>
          <p:nvPr/>
        </p:nvSpPr>
        <p:spPr>
          <a:xfrm>
            <a:off x="6437148" y="1579854"/>
            <a:ext cx="1688411"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Rectangle: Rounded Corners 12">
            <a:extLst>
              <a:ext uri="{FF2B5EF4-FFF2-40B4-BE49-F238E27FC236}">
                <a16:creationId xmlns:a16="http://schemas.microsoft.com/office/drawing/2014/main" id="{3F7734A3-9F76-4F0A-90F4-6BF6C19DC3C7}"/>
              </a:ext>
            </a:extLst>
          </p:cNvPr>
          <p:cNvSpPr/>
          <p:nvPr/>
        </p:nvSpPr>
        <p:spPr>
          <a:xfrm>
            <a:off x="4662113" y="1970940"/>
            <a:ext cx="1315776"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Rectangle: Rounded Corners 13">
            <a:extLst>
              <a:ext uri="{FF2B5EF4-FFF2-40B4-BE49-F238E27FC236}">
                <a16:creationId xmlns:a16="http://schemas.microsoft.com/office/drawing/2014/main" id="{C28D98FD-AAB5-42DC-A7CC-4556342EAFA8}"/>
              </a:ext>
            </a:extLst>
          </p:cNvPr>
          <p:cNvSpPr/>
          <p:nvPr/>
        </p:nvSpPr>
        <p:spPr>
          <a:xfrm>
            <a:off x="6495474" y="1980363"/>
            <a:ext cx="1630086"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Rectangle: Rounded Corners 14">
            <a:extLst>
              <a:ext uri="{FF2B5EF4-FFF2-40B4-BE49-F238E27FC236}">
                <a16:creationId xmlns:a16="http://schemas.microsoft.com/office/drawing/2014/main" id="{F39E9640-9F6D-47AC-8AAD-9B7D6CF1BFA8}"/>
              </a:ext>
            </a:extLst>
          </p:cNvPr>
          <p:cNvSpPr/>
          <p:nvPr/>
        </p:nvSpPr>
        <p:spPr>
          <a:xfrm>
            <a:off x="4369154" y="2364262"/>
            <a:ext cx="1848766" cy="2503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Rectangle: Rounded Corners 16">
            <a:extLst>
              <a:ext uri="{FF2B5EF4-FFF2-40B4-BE49-F238E27FC236}">
                <a16:creationId xmlns:a16="http://schemas.microsoft.com/office/drawing/2014/main" id="{A63F136E-2697-47D6-B5C2-E777061C01A1}"/>
              </a:ext>
            </a:extLst>
          </p:cNvPr>
          <p:cNvSpPr/>
          <p:nvPr/>
        </p:nvSpPr>
        <p:spPr>
          <a:xfrm>
            <a:off x="6448354" y="2384450"/>
            <a:ext cx="1848766" cy="3166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Rectangle: Rounded Corners 22">
            <a:extLst>
              <a:ext uri="{FF2B5EF4-FFF2-40B4-BE49-F238E27FC236}">
                <a16:creationId xmlns:a16="http://schemas.microsoft.com/office/drawing/2014/main" id="{2F225700-2BEF-4B72-A39E-3384725890F6}"/>
              </a:ext>
            </a:extLst>
          </p:cNvPr>
          <p:cNvSpPr/>
          <p:nvPr/>
        </p:nvSpPr>
        <p:spPr>
          <a:xfrm>
            <a:off x="4529464" y="2829907"/>
            <a:ext cx="1688455" cy="2882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Rectangle: Rounded Corners 23">
            <a:extLst>
              <a:ext uri="{FF2B5EF4-FFF2-40B4-BE49-F238E27FC236}">
                <a16:creationId xmlns:a16="http://schemas.microsoft.com/office/drawing/2014/main" id="{F229B83C-B62F-4506-A70C-D6CA7EB90E9D}"/>
              </a:ext>
            </a:extLst>
          </p:cNvPr>
          <p:cNvSpPr/>
          <p:nvPr/>
        </p:nvSpPr>
        <p:spPr>
          <a:xfrm>
            <a:off x="6448353" y="2829907"/>
            <a:ext cx="1957979" cy="2554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18A6B036-C916-4634-B051-18EB5C68648F}"/>
              </a:ext>
            </a:extLst>
          </p:cNvPr>
          <p:cNvSpPr/>
          <p:nvPr/>
        </p:nvSpPr>
        <p:spPr>
          <a:xfrm>
            <a:off x="4691557" y="4469906"/>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Rounded Corners 25">
            <a:extLst>
              <a:ext uri="{FF2B5EF4-FFF2-40B4-BE49-F238E27FC236}">
                <a16:creationId xmlns:a16="http://schemas.microsoft.com/office/drawing/2014/main" id="{27E6CFC6-7AE8-4D13-B769-1A3A98A44027}"/>
              </a:ext>
            </a:extLst>
          </p:cNvPr>
          <p:cNvSpPr/>
          <p:nvPr/>
        </p:nvSpPr>
        <p:spPr>
          <a:xfrm>
            <a:off x="6420576" y="4416422"/>
            <a:ext cx="170498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72D80F73-74C9-4C46-AAF6-E654C4ED83AB}"/>
              </a:ext>
            </a:extLst>
          </p:cNvPr>
          <p:cNvSpPr/>
          <p:nvPr/>
        </p:nvSpPr>
        <p:spPr>
          <a:xfrm>
            <a:off x="4553389" y="4835350"/>
            <a:ext cx="154261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B0B2A8DA-E5FF-487E-8858-AFE3DCB59B20}"/>
              </a:ext>
            </a:extLst>
          </p:cNvPr>
          <p:cNvSpPr/>
          <p:nvPr/>
        </p:nvSpPr>
        <p:spPr>
          <a:xfrm>
            <a:off x="6448354" y="4848461"/>
            <a:ext cx="1957978"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3DB60DB7-91B8-4A8F-86A6-6D8723385F49}"/>
              </a:ext>
            </a:extLst>
          </p:cNvPr>
          <p:cNvSpPr/>
          <p:nvPr/>
        </p:nvSpPr>
        <p:spPr>
          <a:xfrm>
            <a:off x="4708244" y="5250568"/>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4E990913-BD92-45B0-8486-A6D7EF71C9F4}"/>
              </a:ext>
            </a:extLst>
          </p:cNvPr>
          <p:cNvSpPr/>
          <p:nvPr/>
        </p:nvSpPr>
        <p:spPr>
          <a:xfrm>
            <a:off x="6448354" y="5271952"/>
            <a:ext cx="1882789"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75FC3ADD-C5A0-4664-9F93-82CED8DDC963}"/>
              </a:ext>
            </a:extLst>
          </p:cNvPr>
          <p:cNvSpPr/>
          <p:nvPr/>
        </p:nvSpPr>
        <p:spPr>
          <a:xfrm>
            <a:off x="4529465" y="5688961"/>
            <a:ext cx="144842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0A6A078C-601D-4E4F-8332-3EF394181ED5}"/>
              </a:ext>
            </a:extLst>
          </p:cNvPr>
          <p:cNvSpPr/>
          <p:nvPr/>
        </p:nvSpPr>
        <p:spPr>
          <a:xfrm>
            <a:off x="6495474" y="5685913"/>
            <a:ext cx="1910858" cy="292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Oval 1">
            <a:hlinkClick r:id="" action="ppaction://noaction">
              <a:snd r:embed="rId12" name="T3_W3_9.9.wav"/>
            </a:hlinkClick>
            <a:extLst>
              <a:ext uri="{FF2B5EF4-FFF2-40B4-BE49-F238E27FC236}">
                <a16:creationId xmlns:a16="http://schemas.microsoft.com/office/drawing/2014/main" id="{8AA68F43-D7D9-42DF-BB98-B1DA4135F2ED}"/>
              </a:ext>
            </a:extLst>
          </p:cNvPr>
          <p:cNvSpPr/>
          <p:nvPr/>
        </p:nvSpPr>
        <p:spPr>
          <a:xfrm>
            <a:off x="291004" y="4416422"/>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3" name="Oval 32">
            <a:hlinkClick r:id="" action="ppaction://noaction">
              <a:snd r:embed="rId13" name="T3_W3_10.4.wav"/>
            </a:hlinkClick>
            <a:extLst>
              <a:ext uri="{FF2B5EF4-FFF2-40B4-BE49-F238E27FC236}">
                <a16:creationId xmlns:a16="http://schemas.microsoft.com/office/drawing/2014/main" id="{04D4B8B5-C409-4DFC-BE6B-03E0E76B3232}"/>
              </a:ext>
            </a:extLst>
          </p:cNvPr>
          <p:cNvSpPr/>
          <p:nvPr/>
        </p:nvSpPr>
        <p:spPr>
          <a:xfrm>
            <a:off x="301055" y="4794977"/>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4" name="Oval 33">
            <a:hlinkClick r:id="" action="ppaction://noaction">
              <a:snd r:embed="rId14" name="T3_W3_10.7.wav"/>
            </a:hlinkClick>
            <a:extLst>
              <a:ext uri="{FF2B5EF4-FFF2-40B4-BE49-F238E27FC236}">
                <a16:creationId xmlns:a16="http://schemas.microsoft.com/office/drawing/2014/main" id="{B09F5E6E-7F86-4C2A-B2EB-68EA8F241B76}"/>
              </a:ext>
            </a:extLst>
          </p:cNvPr>
          <p:cNvSpPr/>
          <p:nvPr/>
        </p:nvSpPr>
        <p:spPr>
          <a:xfrm>
            <a:off x="301890" y="5209653"/>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5" name="Oval 34">
            <a:hlinkClick r:id="" action="ppaction://noaction">
              <a:snd r:embed="rId15" name="T3_W3_10.10.wav"/>
            </a:hlinkClick>
            <a:extLst>
              <a:ext uri="{FF2B5EF4-FFF2-40B4-BE49-F238E27FC236}">
                <a16:creationId xmlns:a16="http://schemas.microsoft.com/office/drawing/2014/main" id="{7E55E7F7-C9C0-4CE7-914E-B69A44DF407B}"/>
              </a:ext>
            </a:extLst>
          </p:cNvPr>
          <p:cNvSpPr/>
          <p:nvPr/>
        </p:nvSpPr>
        <p:spPr>
          <a:xfrm>
            <a:off x="301055" y="5662219"/>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Tree>
    <p:extLst>
      <p:ext uri="{BB962C8B-B14F-4D97-AF65-F5344CB8AC3E}">
        <p14:creationId xmlns:p14="http://schemas.microsoft.com/office/powerpoint/2010/main" val="40124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T3_W3_10.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T3_W3_10.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5" name="T3_W3_10.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6" name="T3_W3_10.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T3_W3_10.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8" name="T3_W3_10.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9" name="T3_W3_10.1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10" name="T3_W3_10.12.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6" grpId="0" animBg="1"/>
      <p:bldP spid="12" grpId="0" animBg="1"/>
      <p:bldP spid="13" grpId="0" animBg="1"/>
      <p:bldP spid="14"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2" grpId="0" animBg="1"/>
      <p:bldP spid="33"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9">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
        <p:nvSpPr>
          <p:cNvPr id="22" name="Speech Bubble: Rectangle with Corners Rounded 21">
            <a:extLst>
              <a:ext uri="{FF2B5EF4-FFF2-40B4-BE49-F238E27FC236}">
                <a16:creationId xmlns:a16="http://schemas.microsoft.com/office/drawing/2014/main" id="{BBDAF14F-5592-41CA-8643-FC49445AD8F9}"/>
              </a:ext>
            </a:extLst>
          </p:cNvPr>
          <p:cNvSpPr/>
          <p:nvPr/>
        </p:nvSpPr>
        <p:spPr>
          <a:xfrm>
            <a:off x="4974904" y="243367"/>
            <a:ext cx="2752569" cy="1308471"/>
          </a:xfrm>
          <a:prstGeom prst="wedgeRoundRectCallout">
            <a:avLst>
              <a:gd name="adj1" fmla="val -64829"/>
              <a:gd name="adj2" fmla="val -212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soft (like ‘s’)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or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and hard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u</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Speech Bubble: Rectangle with Corners Rounded 24">
            <a:extLst>
              <a:ext uri="{FF2B5EF4-FFF2-40B4-BE49-F238E27FC236}">
                <a16:creationId xmlns:a16="http://schemas.microsoft.com/office/drawing/2014/main" id="{848AB004-88FB-408A-BCC9-EA512F763AE4}"/>
              </a:ext>
            </a:extLst>
          </p:cNvPr>
          <p:cNvSpPr/>
          <p:nvPr/>
        </p:nvSpPr>
        <p:spPr>
          <a:xfrm>
            <a:off x="7196866" y="5877720"/>
            <a:ext cx="2476583" cy="923330"/>
          </a:xfrm>
          <a:prstGeom prst="wedgeRoundRectCallout">
            <a:avLst>
              <a:gd name="adj1" fmla="val 66487"/>
              <a:gd name="adj2" fmla="val -608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soft 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b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ç</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(cedilla) is used.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P spid="22"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46" name="TextBox 1">
            <a:extLst>
              <a:ext uri="{FF2B5EF4-FFF2-40B4-BE49-F238E27FC236}">
                <a16:creationId xmlns:a16="http://schemas.microsoft.com/office/drawing/2014/main" id="{699C8F89-4215-47E2-F2B9-B3A969B57E74}"/>
              </a:ext>
            </a:extLst>
          </p:cNvPr>
          <p:cNvSpPr txBox="1"/>
          <p:nvPr/>
        </p:nvSpPr>
        <p:spPr>
          <a:xfrm>
            <a:off x="8331201" y="60672"/>
            <a:ext cx="285974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l’intrus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odd one out</a:t>
            </a:r>
          </a:p>
        </p:txBody>
      </p:sp>
      <p:graphicFrame>
        <p:nvGraphicFramePr>
          <p:cNvPr id="48" name="Table 13">
            <a:extLst>
              <a:ext uri="{FF2B5EF4-FFF2-40B4-BE49-F238E27FC236}">
                <a16:creationId xmlns:a16="http://schemas.microsoft.com/office/drawing/2014/main" id="{5C2CEF37-8483-450B-8656-D573F4605575}"/>
              </a:ext>
            </a:extLst>
          </p:cNvPr>
          <p:cNvGraphicFramePr>
            <a:graphicFrameLocks noGrp="1"/>
          </p:cNvGraphicFramePr>
          <p:nvPr/>
        </p:nvGraphicFramePr>
        <p:xfrm>
          <a:off x="319313" y="1458518"/>
          <a:ext cx="8853010"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err="1">
                          <a:solidFill>
                            <a:srgbClr val="002060"/>
                          </a:solidFill>
                          <a:latin typeface="Century Gothic" panose="020B0502020202020204" pitchFamily="34" charset="0"/>
                        </a:rPr>
                        <a:t>maçon</a:t>
                      </a:r>
                      <a:r>
                        <a:rPr lang="en-GB" sz="2800" dirty="0">
                          <a:solidFill>
                            <a:srgbClr val="002060"/>
                          </a:solidFill>
                          <a:latin typeface="Century Gothic" panose="020B0502020202020204" pitchFamily="34" charset="0"/>
                        </a:rPr>
                        <a:t>          |   avocat          |  </a:t>
                      </a:r>
                      <a:r>
                        <a:rPr lang="en-GB" sz="2800" dirty="0" err="1">
                          <a:solidFill>
                            <a:srgbClr val="002060"/>
                          </a:solidFill>
                          <a:latin typeface="Century Gothic" panose="020B0502020202020204" pitchFamily="34" charset="0"/>
                        </a:rPr>
                        <a:t>policier</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escargot        | </a:t>
                      </a:r>
                      <a:r>
                        <a:rPr lang="en-GB" sz="2800" dirty="0" err="1">
                          <a:solidFill>
                            <a:srgbClr val="002060"/>
                          </a:solidFill>
                          <a:latin typeface="Century Gothic" panose="020B0502020202020204" pitchFamily="34" charset="0"/>
                        </a:rPr>
                        <a:t>insecte</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limace</a:t>
                      </a:r>
                      <a:r>
                        <a:rPr lang="en-GB" sz="280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façade         | </a:t>
                      </a:r>
                      <a:r>
                        <a:rPr lang="en-GB" sz="2800" dirty="0" err="1">
                          <a:solidFill>
                            <a:srgbClr val="002060"/>
                          </a:solidFill>
                          <a:latin typeface="Century Gothic" panose="020B0502020202020204" pitchFamily="34" charset="0"/>
                        </a:rPr>
                        <a:t>façon</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balcon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50" name="CustomShape 23">
            <a:hlinkClick r:id="" action="ppaction://noaction">
              <a:snd r:embed="rId4" name="T3_W3_4.2.wav"/>
            </a:hlinkClick>
            <a:extLst>
              <a:ext uri="{FF2B5EF4-FFF2-40B4-BE49-F238E27FC236}">
                <a16:creationId xmlns:a16="http://schemas.microsoft.com/office/drawing/2014/main" id="{CA8CC5EB-5486-480D-A1C3-8966F9C75ECD}"/>
              </a:ext>
            </a:extLst>
          </p:cNvPr>
          <p:cNvSpPr/>
          <p:nvPr/>
        </p:nvSpPr>
        <p:spPr>
          <a:xfrm>
            <a:off x="465232" y="163625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52" name="CustomShape 23">
            <a:hlinkClick r:id="" action="ppaction://noaction">
              <a:snd r:embed="rId5" name="T3_W3_4.3.wav"/>
            </a:hlinkClick>
            <a:extLst>
              <a:ext uri="{FF2B5EF4-FFF2-40B4-BE49-F238E27FC236}">
                <a16:creationId xmlns:a16="http://schemas.microsoft.com/office/drawing/2014/main" id="{BA583D8B-13CA-4609-9045-325BA4C1AB40}"/>
              </a:ext>
            </a:extLst>
          </p:cNvPr>
          <p:cNvSpPr/>
          <p:nvPr/>
        </p:nvSpPr>
        <p:spPr>
          <a:xfrm>
            <a:off x="465232" y="2436958"/>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56" name="CustomShape 23">
            <a:hlinkClick r:id="" action="ppaction://noaction">
              <a:snd r:embed="rId6" name="T3_W3_4.4.wav"/>
            </a:hlinkClick>
            <a:extLst>
              <a:ext uri="{FF2B5EF4-FFF2-40B4-BE49-F238E27FC236}">
                <a16:creationId xmlns:a16="http://schemas.microsoft.com/office/drawing/2014/main" id="{485AB922-0D6D-44B9-A048-987344050492}"/>
              </a:ext>
            </a:extLst>
          </p:cNvPr>
          <p:cNvSpPr/>
          <p:nvPr/>
        </p:nvSpPr>
        <p:spPr>
          <a:xfrm>
            <a:off x="465232" y="32078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A427822C-7A9A-4CD7-BAB5-84AF24A22C32}"/>
              </a:ext>
            </a:extLst>
          </p:cNvPr>
          <p:cNvSpPr/>
          <p:nvPr/>
        </p:nvSpPr>
        <p:spPr>
          <a:xfrm>
            <a:off x="4280159" y="1636253"/>
            <a:ext cx="1828800"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65159470-DCBE-4C8D-8031-14628B339B87}"/>
              </a:ext>
            </a:extLst>
          </p:cNvPr>
          <p:cNvSpPr/>
          <p:nvPr/>
        </p:nvSpPr>
        <p:spPr>
          <a:xfrm>
            <a:off x="7074944" y="2454987"/>
            <a:ext cx="1449816"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046F0F9A-B012-44BB-B572-480A467937BA}"/>
              </a:ext>
            </a:extLst>
          </p:cNvPr>
          <p:cNvSpPr/>
          <p:nvPr/>
        </p:nvSpPr>
        <p:spPr>
          <a:xfrm>
            <a:off x="7012860" y="3254460"/>
            <a:ext cx="1440840"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1" name="Table 13">
            <a:extLst>
              <a:ext uri="{FF2B5EF4-FFF2-40B4-BE49-F238E27FC236}">
                <a16:creationId xmlns:a16="http://schemas.microsoft.com/office/drawing/2014/main" id="{DAA0B450-FC56-4235-9782-C88BA7B5166D}"/>
              </a:ext>
            </a:extLst>
          </p:cNvPr>
          <p:cNvGraphicFramePr>
            <a:graphicFrameLocks noGrp="1"/>
          </p:cNvGraphicFramePr>
          <p:nvPr/>
        </p:nvGraphicFramePr>
        <p:xfrm>
          <a:off x="319313" y="4378782"/>
          <a:ext cx="8846202"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55754">
                  <a:extLst>
                    <a:ext uri="{9D8B030D-6E8A-4147-A177-3AD203B41FA5}">
                      <a16:colId xmlns:a16="http://schemas.microsoft.com/office/drawing/2014/main" val="1454820256"/>
                    </a:ext>
                  </a:extLst>
                </a:gridCol>
              </a:tblGrid>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Besançon</a:t>
                      </a:r>
                      <a:r>
                        <a:rPr lang="en-GB" sz="2800" dirty="0">
                          <a:solidFill>
                            <a:srgbClr val="002060"/>
                          </a:solidFill>
                          <a:latin typeface="Century Gothic" panose="020B0502020202020204" pitchFamily="34" charset="0"/>
                        </a:rPr>
                        <a:t>         |   Nancy          |</a:t>
                      </a:r>
                      <a:r>
                        <a:rPr lang="en-GB" sz="2800" dirty="0" err="1">
                          <a:solidFill>
                            <a:srgbClr val="002060"/>
                          </a:solidFill>
                          <a:latin typeface="Century Gothic" panose="020B0502020202020204" pitchFamily="34" charset="0"/>
                        </a:rPr>
                        <a:t>Mâcon</a:t>
                      </a:r>
                      <a:r>
                        <a:rPr lang="en-GB" sz="280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leçon</a:t>
                      </a:r>
                      <a:r>
                        <a:rPr lang="en-GB" sz="2800" dirty="0">
                          <a:solidFill>
                            <a:srgbClr val="002060"/>
                          </a:solidFill>
                          <a:latin typeface="Century Gothic" panose="020B0502020202020204" pitchFamily="34" charset="0"/>
                        </a:rPr>
                        <a:t>         |   école         |  </a:t>
                      </a:r>
                      <a:r>
                        <a:rPr lang="en-GB" sz="2800" dirty="0" err="1">
                          <a:solidFill>
                            <a:srgbClr val="002060"/>
                          </a:solidFill>
                          <a:latin typeface="Century Gothic" panose="020B0502020202020204" pitchFamily="34" charset="0"/>
                        </a:rPr>
                        <a:t>français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caisse</a:t>
                      </a:r>
                      <a:r>
                        <a:rPr lang="en-GB" sz="2800" dirty="0">
                          <a:solidFill>
                            <a:srgbClr val="002060"/>
                          </a:solidFill>
                          <a:latin typeface="Century Gothic" panose="020B0502020202020204" pitchFamily="34" charset="0"/>
                        </a:rPr>
                        <a:t>        |   café              |   centre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62" name="CustomShape 23">
            <a:hlinkClick r:id="" action="ppaction://noaction">
              <a:snd r:embed="rId7" name="T3_W3_4.5.wav"/>
            </a:hlinkClick>
            <a:extLst>
              <a:ext uri="{FF2B5EF4-FFF2-40B4-BE49-F238E27FC236}">
                <a16:creationId xmlns:a16="http://schemas.microsoft.com/office/drawing/2014/main" id="{FA13E9EA-0D51-4E80-BB13-EB99E7EAA7F1}"/>
              </a:ext>
            </a:extLst>
          </p:cNvPr>
          <p:cNvSpPr/>
          <p:nvPr/>
        </p:nvSpPr>
        <p:spPr>
          <a:xfrm>
            <a:off x="475688" y="455984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63" name="CustomShape 23">
            <a:hlinkClick r:id="" action="ppaction://noaction">
              <a:snd r:embed="rId8" name="T3_W3_4.6.wav"/>
            </a:hlinkClick>
            <a:extLst>
              <a:ext uri="{FF2B5EF4-FFF2-40B4-BE49-F238E27FC236}">
                <a16:creationId xmlns:a16="http://schemas.microsoft.com/office/drawing/2014/main" id="{A9DCC445-8175-432C-B263-5056BD9C3120}"/>
              </a:ext>
            </a:extLst>
          </p:cNvPr>
          <p:cNvSpPr/>
          <p:nvPr/>
        </p:nvSpPr>
        <p:spPr>
          <a:xfrm>
            <a:off x="475688" y="536054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64" name="CustomShape 23">
            <a:hlinkClick r:id="" action="ppaction://noaction">
              <a:snd r:embed="rId9" name="T3_W3_4.7.wav"/>
            </a:hlinkClick>
            <a:extLst>
              <a:ext uri="{FF2B5EF4-FFF2-40B4-BE49-F238E27FC236}">
                <a16:creationId xmlns:a16="http://schemas.microsoft.com/office/drawing/2014/main" id="{15B1BDFC-60BF-4F9F-8834-589E29C2E446}"/>
              </a:ext>
            </a:extLst>
          </p:cNvPr>
          <p:cNvSpPr/>
          <p:nvPr/>
        </p:nvSpPr>
        <p:spPr>
          <a:xfrm>
            <a:off x="475688" y="613148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ndParaRPr>
          </a:p>
        </p:txBody>
      </p:sp>
      <p:sp>
        <p:nvSpPr>
          <p:cNvPr id="65" name="Rectangle: Rounded Corners 64">
            <a:extLst>
              <a:ext uri="{FF2B5EF4-FFF2-40B4-BE49-F238E27FC236}">
                <a16:creationId xmlns:a16="http://schemas.microsoft.com/office/drawing/2014/main" id="{27B47651-865C-48B8-9C1E-B683CE2BDD77}"/>
              </a:ext>
            </a:extLst>
          </p:cNvPr>
          <p:cNvSpPr/>
          <p:nvPr/>
        </p:nvSpPr>
        <p:spPr>
          <a:xfrm>
            <a:off x="6962932" y="4535661"/>
            <a:ext cx="1294991"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C4646DB1-F538-44D0-AEB9-D46441DC5DCE}"/>
              </a:ext>
            </a:extLst>
          </p:cNvPr>
          <p:cNvSpPr/>
          <p:nvPr/>
        </p:nvSpPr>
        <p:spPr>
          <a:xfrm>
            <a:off x="3749903" y="5360120"/>
            <a:ext cx="1444656"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71CB19CD-39D0-4655-95BC-75ACA48DF813}"/>
              </a:ext>
            </a:extLst>
          </p:cNvPr>
          <p:cNvSpPr/>
          <p:nvPr/>
        </p:nvSpPr>
        <p:spPr>
          <a:xfrm>
            <a:off x="6444198" y="6158304"/>
            <a:ext cx="1526604"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hlinkClick r:id="" action="ppaction://noaction">
              <a:snd r:embed="rId10" name="T3_W3_4.1.wav"/>
            </a:hlinkClick>
            <a:extLst>
              <a:ext uri="{FF2B5EF4-FFF2-40B4-BE49-F238E27FC236}">
                <a16:creationId xmlns:a16="http://schemas.microsoft.com/office/drawing/2014/main" id="{82907278-304D-4B1E-9CC2-23F024583FE8}"/>
              </a:ext>
            </a:extLst>
          </p:cNvPr>
          <p:cNvSpPr/>
          <p:nvPr/>
        </p:nvSpPr>
        <p:spPr>
          <a:xfrm>
            <a:off x="1025987" y="26638"/>
            <a:ext cx="72319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rPr>
              <a:t>Prononce</a:t>
            </a:r>
            <a:r>
              <a:rPr kumimoji="0" lang="en-GB" sz="2400" b="1" i="0" u="none" strike="noStrike" kern="1200" cap="none" spc="0" normalizeH="0" baseline="0" noProof="0" dirty="0">
                <a:ln>
                  <a:noFill/>
                </a:ln>
                <a:solidFill>
                  <a:srgbClr val="002060"/>
                </a:solidFill>
                <a:effectLst/>
                <a:uLnTx/>
                <a:uFillTx/>
                <a:latin typeface="Century Gothic"/>
              </a:rPr>
              <a:t> les mots pour ton/ta </a:t>
            </a:r>
            <a:r>
              <a:rPr kumimoji="0" lang="en-GB" sz="2400" b="1" i="0" u="none" strike="noStrike" kern="1200" cap="none" spc="0" normalizeH="0" baseline="0" noProof="0" dirty="0" err="1">
                <a:ln>
                  <a:noFill/>
                </a:ln>
                <a:solidFill>
                  <a:srgbClr val="002060"/>
                </a:solidFill>
                <a:effectLst/>
                <a:uLnTx/>
                <a:uFillTx/>
                <a:latin typeface="Century Gothic"/>
              </a:rPr>
              <a:t>partenaire</a:t>
            </a:r>
            <a:r>
              <a:rPr kumimoji="0" lang="en-GB" sz="2400" b="1" i="0" u="none" strike="noStrike" kern="1200" cap="none" spc="0" normalizeH="0" baseline="0" noProof="0" dirty="0">
                <a:ln>
                  <a:noFill/>
                </a:ln>
                <a:solidFill>
                  <a:srgbClr val="002060"/>
                </a:solidFill>
                <a:effectLst/>
                <a:uLnTx/>
                <a:uFillTx/>
                <a:latin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Il/</a:t>
            </a:r>
            <a:r>
              <a:rPr kumimoji="0" lang="en-GB" sz="2400" b="1" i="0" u="none" strike="noStrike" kern="1200" cap="none" spc="0" normalizeH="0" baseline="0" noProof="0" dirty="0" err="1">
                <a:ln>
                  <a:noFill/>
                </a:ln>
                <a:solidFill>
                  <a:srgbClr val="002060"/>
                </a:solidFill>
                <a:effectLst/>
                <a:uLnTx/>
                <a:uFillTx/>
                <a:latin typeface="Century Gothic"/>
              </a:rPr>
              <a:t>elle</a:t>
            </a:r>
            <a:r>
              <a:rPr kumimoji="0" lang="en-GB" sz="2400" b="1" i="0" u="none" strike="noStrike" kern="1200" cap="none" spc="0" normalizeH="0" baseline="0" noProof="0" dirty="0">
                <a:ln>
                  <a:noFill/>
                </a:ln>
                <a:solidFill>
                  <a:srgbClr val="002060"/>
                </a:solidFill>
                <a:effectLst/>
                <a:uLnTx/>
                <a:uFillTx/>
                <a:latin typeface="Century Gothic"/>
              </a:rPr>
              <a:t> </a:t>
            </a:r>
            <a:r>
              <a:rPr kumimoji="0" lang="en-GB" sz="2400" b="1" i="0" u="none" strike="noStrike" kern="1200" cap="none" spc="0" normalizeH="0" baseline="0" noProof="0" dirty="0" err="1">
                <a:ln>
                  <a:noFill/>
                </a:ln>
                <a:solidFill>
                  <a:srgbClr val="002060"/>
                </a:solidFill>
                <a:effectLst/>
                <a:uLnTx/>
                <a:uFillTx/>
                <a:latin typeface="Century Gothic"/>
              </a:rPr>
              <a:t>identifie</a:t>
            </a:r>
            <a:r>
              <a:rPr kumimoji="0" lang="en-GB" sz="2400" b="1" i="0" u="none" strike="noStrike" kern="1200" cap="none" spc="0" normalizeH="0" baseline="0" noProof="0" dirty="0">
                <a:ln>
                  <a:noFill/>
                </a:ln>
                <a:solidFill>
                  <a:srgbClr val="002060"/>
                </a:solidFill>
                <a:effectLst/>
                <a:uLnTx/>
                <a:uFillTx/>
                <a:latin typeface="Century Gothic"/>
              </a:rPr>
              <a:t> </a:t>
            </a:r>
            <a:r>
              <a:rPr kumimoji="0" lang="en-GB" sz="2400" b="1" i="0" u="none" strike="noStrike" kern="1200" cap="none" spc="0" normalizeH="0" baseline="0" noProof="0" dirty="0" err="1">
                <a:ln>
                  <a:noFill/>
                </a:ln>
                <a:solidFill>
                  <a:srgbClr val="002060"/>
                </a:solidFill>
                <a:effectLst/>
                <a:uLnTx/>
                <a:uFillTx/>
                <a:latin typeface="Century Gothic"/>
              </a:rPr>
              <a:t>l’intrus</a:t>
            </a:r>
            <a:r>
              <a:rPr kumimoji="0" lang="en-GB" sz="2400" b="1" i="0" u="none" strike="noStrike" kern="1200" cap="none" spc="0" normalizeH="0" baseline="0" noProof="0" dirty="0">
                <a:ln>
                  <a:noFill/>
                </a:ln>
                <a:solidFill>
                  <a:srgbClr val="002060"/>
                </a:solidFill>
                <a:effectLst/>
                <a:uLnTx/>
                <a:uFillTx/>
                <a:latin typeface="Century Gothic"/>
              </a:rPr>
              <a:t>. </a:t>
            </a:r>
          </a:p>
        </p:txBody>
      </p:sp>
      <p:pic>
        <p:nvPicPr>
          <p:cNvPr id="70" name="Graphic 69" descr="Teacher">
            <a:extLst>
              <a:ext uri="{FF2B5EF4-FFF2-40B4-BE49-F238E27FC236}">
                <a16:creationId xmlns:a16="http://schemas.microsoft.com/office/drawing/2014/main" id="{DBD5F260-30F1-40D2-82A2-8899F29A9A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943" y="-79740"/>
            <a:ext cx="1043752" cy="1043752"/>
          </a:xfrm>
          <a:prstGeom prst="rect">
            <a:avLst/>
          </a:prstGeom>
        </p:spPr>
      </p:pic>
      <p:grpSp>
        <p:nvGrpSpPr>
          <p:cNvPr id="72" name="Group 71">
            <a:extLst>
              <a:ext uri="{FF2B5EF4-FFF2-40B4-BE49-F238E27FC236}">
                <a16:creationId xmlns:a16="http://schemas.microsoft.com/office/drawing/2014/main" id="{8394374D-12BC-47FD-8486-57C99E8EC33C}"/>
              </a:ext>
            </a:extLst>
          </p:cNvPr>
          <p:cNvGrpSpPr/>
          <p:nvPr/>
        </p:nvGrpSpPr>
        <p:grpSpPr>
          <a:xfrm>
            <a:off x="9123214" y="824840"/>
            <a:ext cx="914400" cy="914400"/>
            <a:chOff x="8257923" y="513971"/>
            <a:chExt cx="914400" cy="914400"/>
          </a:xfrm>
        </p:grpSpPr>
        <p:pic>
          <p:nvPicPr>
            <p:cNvPr id="74" name="Graphic 73" descr="User with solid fill">
              <a:extLst>
                <a:ext uri="{FF2B5EF4-FFF2-40B4-BE49-F238E27FC236}">
                  <a16:creationId xmlns:a16="http://schemas.microsoft.com/office/drawing/2014/main" id="{F7186552-B7E2-4B58-B52D-49804CA323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76" name="TextBox 75">
              <a:extLst>
                <a:ext uri="{FF2B5EF4-FFF2-40B4-BE49-F238E27FC236}">
                  <a16:creationId xmlns:a16="http://schemas.microsoft.com/office/drawing/2014/main" id="{7C746640-72C2-41B5-8EB6-60DC436A9784}"/>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B</a:t>
              </a:r>
            </a:p>
          </p:txBody>
        </p:sp>
      </p:grpSp>
      <p:grpSp>
        <p:nvGrpSpPr>
          <p:cNvPr id="78" name="Group 77">
            <a:extLst>
              <a:ext uri="{FF2B5EF4-FFF2-40B4-BE49-F238E27FC236}">
                <a16:creationId xmlns:a16="http://schemas.microsoft.com/office/drawing/2014/main" id="{A5FC63B3-7875-48F7-A4D9-C609155AEA16}"/>
              </a:ext>
            </a:extLst>
          </p:cNvPr>
          <p:cNvGrpSpPr/>
          <p:nvPr/>
        </p:nvGrpSpPr>
        <p:grpSpPr>
          <a:xfrm>
            <a:off x="9114557" y="3572001"/>
            <a:ext cx="914400" cy="914400"/>
            <a:chOff x="8257923" y="513971"/>
            <a:chExt cx="914400" cy="914400"/>
          </a:xfrm>
        </p:grpSpPr>
        <p:pic>
          <p:nvPicPr>
            <p:cNvPr id="79" name="Graphic 78" descr="User with solid fill">
              <a:extLst>
                <a:ext uri="{FF2B5EF4-FFF2-40B4-BE49-F238E27FC236}">
                  <a16:creationId xmlns:a16="http://schemas.microsoft.com/office/drawing/2014/main" id="{37C16565-B594-4289-8D1D-9AAEA8BCB3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80" name="TextBox 79">
              <a:extLst>
                <a:ext uri="{FF2B5EF4-FFF2-40B4-BE49-F238E27FC236}">
                  <a16:creationId xmlns:a16="http://schemas.microsoft.com/office/drawing/2014/main" id="{89886D7F-BB88-4CB6-AB7F-AC3F1ACDBE06}"/>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a:t>
              </a:r>
            </a:p>
          </p:txBody>
        </p:sp>
      </p:grpSp>
      <p:pic>
        <p:nvPicPr>
          <p:cNvPr id="84" name="Picture 83" descr="Icon&#10;&#10;Description automatically generated">
            <a:extLst>
              <a:ext uri="{FF2B5EF4-FFF2-40B4-BE49-F238E27FC236}">
                <a16:creationId xmlns:a16="http://schemas.microsoft.com/office/drawing/2014/main" id="{E51CC162-683E-41F5-96F7-C9EFFD1C38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69161" y="1285240"/>
            <a:ext cx="789538" cy="889620"/>
          </a:xfrm>
          <a:prstGeom prst="rect">
            <a:avLst/>
          </a:prstGeom>
        </p:spPr>
      </p:pic>
      <p:pic>
        <p:nvPicPr>
          <p:cNvPr id="4" name="Picture 3" descr="Icon&#10;&#10;Description automatically generated">
            <a:extLst>
              <a:ext uri="{FF2B5EF4-FFF2-40B4-BE49-F238E27FC236}">
                <a16:creationId xmlns:a16="http://schemas.microsoft.com/office/drawing/2014/main" id="{956E62DD-2177-4B80-A105-177A4B9B3A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29709" y="1505470"/>
            <a:ext cx="674807" cy="618925"/>
          </a:xfrm>
          <a:prstGeom prst="rect">
            <a:avLst/>
          </a:prstGeom>
        </p:spPr>
      </p:pic>
      <p:pic>
        <p:nvPicPr>
          <p:cNvPr id="6" name="Picture 5" descr="Icon&#10;&#10;Description automatically generated">
            <a:extLst>
              <a:ext uri="{FF2B5EF4-FFF2-40B4-BE49-F238E27FC236}">
                <a16:creationId xmlns:a16="http://schemas.microsoft.com/office/drawing/2014/main" id="{C8FF22D0-30EC-408B-A98C-5562076FF66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33802" y="1458518"/>
            <a:ext cx="491293" cy="774452"/>
          </a:xfrm>
          <a:prstGeom prst="rect">
            <a:avLst/>
          </a:prstGeom>
        </p:spPr>
      </p:pic>
      <p:pic>
        <p:nvPicPr>
          <p:cNvPr id="86" name="Picture 85" descr="Shape&#10;&#10;Description automatically generated">
            <a:extLst>
              <a:ext uri="{FF2B5EF4-FFF2-40B4-BE49-F238E27FC236}">
                <a16:creationId xmlns:a16="http://schemas.microsoft.com/office/drawing/2014/main" id="{C7FC8339-D287-4078-884C-B23FCF85EA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88500" y="2402219"/>
            <a:ext cx="689898" cy="496403"/>
          </a:xfrm>
          <a:prstGeom prst="rect">
            <a:avLst/>
          </a:prstGeom>
        </p:spPr>
      </p:pic>
      <p:pic>
        <p:nvPicPr>
          <p:cNvPr id="9" name="Picture 8">
            <a:extLst>
              <a:ext uri="{FF2B5EF4-FFF2-40B4-BE49-F238E27FC236}">
                <a16:creationId xmlns:a16="http://schemas.microsoft.com/office/drawing/2014/main" id="{07D77C43-071B-442E-BA28-69179F3F0917}"/>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562387" y="2261419"/>
            <a:ext cx="458691" cy="729368"/>
          </a:xfrm>
          <a:prstGeom prst="rect">
            <a:avLst/>
          </a:prstGeom>
        </p:spPr>
      </p:pic>
      <p:pic>
        <p:nvPicPr>
          <p:cNvPr id="10" name="Picture 9">
            <a:extLst>
              <a:ext uri="{FF2B5EF4-FFF2-40B4-BE49-F238E27FC236}">
                <a16:creationId xmlns:a16="http://schemas.microsoft.com/office/drawing/2014/main" id="{F966FB2E-7891-4911-B957-0F9D0FE54A56}"/>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8495263" y="3158156"/>
            <a:ext cx="943698" cy="826527"/>
          </a:xfrm>
          <a:prstGeom prst="rect">
            <a:avLst/>
          </a:prstGeom>
        </p:spPr>
      </p:pic>
      <p:pic>
        <p:nvPicPr>
          <p:cNvPr id="11" name="Picture 10">
            <a:extLst>
              <a:ext uri="{FF2B5EF4-FFF2-40B4-BE49-F238E27FC236}">
                <a16:creationId xmlns:a16="http://schemas.microsoft.com/office/drawing/2014/main" id="{7F41D723-AD65-4CE4-8281-948467BDF632}"/>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3563930" y="3094813"/>
            <a:ext cx="341357" cy="734784"/>
          </a:xfrm>
          <a:prstGeom prst="rect">
            <a:avLst/>
          </a:prstGeom>
        </p:spPr>
      </p:pic>
      <p:sp>
        <p:nvSpPr>
          <p:cNvPr id="12" name="TextBox 11">
            <a:extLst>
              <a:ext uri="{FF2B5EF4-FFF2-40B4-BE49-F238E27FC236}">
                <a16:creationId xmlns:a16="http://schemas.microsoft.com/office/drawing/2014/main" id="{85C57D59-035F-4C55-A9A4-059CB542B6CD}"/>
              </a:ext>
            </a:extLst>
          </p:cNvPr>
          <p:cNvSpPr txBox="1"/>
          <p:nvPr/>
        </p:nvSpPr>
        <p:spPr>
          <a:xfrm rot="21089547">
            <a:off x="5450516" y="3115561"/>
            <a:ext cx="13203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66"/>
                </a:solidFill>
                <a:effectLst/>
                <a:uLnTx/>
                <a:uFillTx/>
                <a:latin typeface="Cavolini" panose="03000502040302020204" pitchFamily="66" charset="0"/>
                <a:cs typeface="Cavolini" panose="03000502040302020204" pitchFamily="66" charset="0"/>
              </a:rPr>
              <a:t>way, manner</a:t>
            </a:r>
          </a:p>
        </p:txBody>
      </p:sp>
      <p:pic>
        <p:nvPicPr>
          <p:cNvPr id="16" name="Picture 15">
            <a:extLst>
              <a:ext uri="{FF2B5EF4-FFF2-40B4-BE49-F238E27FC236}">
                <a16:creationId xmlns:a16="http://schemas.microsoft.com/office/drawing/2014/main" id="{04D4CC1A-306B-4AE1-B0E2-9774B46D9EDF}"/>
              </a:ext>
            </a:extLst>
          </p:cNvPr>
          <p:cNvPicPr>
            <a:picLocks noChangeAspect="1"/>
          </p:cNvPicPr>
          <p:nvPr/>
        </p:nvPicPr>
        <p:blipFill>
          <a:blip r:embed="rId22"/>
          <a:stretch>
            <a:fillRect/>
          </a:stretch>
        </p:blipFill>
        <p:spPr>
          <a:xfrm>
            <a:off x="5959311" y="4415510"/>
            <a:ext cx="765784" cy="701968"/>
          </a:xfrm>
          <a:prstGeom prst="rect">
            <a:avLst/>
          </a:prstGeom>
        </p:spPr>
      </p:pic>
      <p:pic>
        <p:nvPicPr>
          <p:cNvPr id="18" name="Picture 17">
            <a:extLst>
              <a:ext uri="{FF2B5EF4-FFF2-40B4-BE49-F238E27FC236}">
                <a16:creationId xmlns:a16="http://schemas.microsoft.com/office/drawing/2014/main" id="{F4D73720-FDF6-4331-9BC2-1610259B82F3}"/>
              </a:ext>
            </a:extLst>
          </p:cNvPr>
          <p:cNvPicPr>
            <a:picLocks noChangeAspect="1"/>
          </p:cNvPicPr>
          <p:nvPr/>
        </p:nvPicPr>
        <p:blipFill>
          <a:blip r:embed="rId23"/>
          <a:stretch>
            <a:fillRect/>
          </a:stretch>
        </p:blipFill>
        <p:spPr>
          <a:xfrm>
            <a:off x="8319750" y="4431772"/>
            <a:ext cx="732980" cy="709914"/>
          </a:xfrm>
          <a:prstGeom prst="rect">
            <a:avLst/>
          </a:prstGeom>
        </p:spPr>
      </p:pic>
      <p:pic>
        <p:nvPicPr>
          <p:cNvPr id="23" name="Picture 22">
            <a:extLst>
              <a:ext uri="{FF2B5EF4-FFF2-40B4-BE49-F238E27FC236}">
                <a16:creationId xmlns:a16="http://schemas.microsoft.com/office/drawing/2014/main" id="{8A483E49-AC5B-4BC4-B510-808C7C0E3A09}"/>
              </a:ext>
            </a:extLst>
          </p:cNvPr>
          <p:cNvPicPr>
            <a:picLocks noChangeAspect="1"/>
          </p:cNvPicPr>
          <p:nvPr/>
        </p:nvPicPr>
        <p:blipFill>
          <a:blip r:embed="rId24"/>
          <a:stretch>
            <a:fillRect/>
          </a:stretch>
        </p:blipFill>
        <p:spPr>
          <a:xfrm>
            <a:off x="3358777" y="4415510"/>
            <a:ext cx="751662" cy="713571"/>
          </a:xfrm>
          <a:prstGeom prst="rect">
            <a:avLst/>
          </a:prstGeom>
        </p:spPr>
      </p:pic>
      <p:pic>
        <p:nvPicPr>
          <p:cNvPr id="88" name="Picture 87" descr="A picture containing graphical user interface&#10;&#10;Description automatically generated">
            <a:extLst>
              <a:ext uri="{FF2B5EF4-FFF2-40B4-BE49-F238E27FC236}">
                <a16:creationId xmlns:a16="http://schemas.microsoft.com/office/drawing/2014/main" id="{1A0A708B-1289-4792-A388-54337CB6998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35860" y="5276388"/>
            <a:ext cx="348221" cy="631335"/>
          </a:xfrm>
          <a:prstGeom prst="rect">
            <a:avLst/>
          </a:prstGeom>
        </p:spPr>
      </p:pic>
      <p:pic>
        <p:nvPicPr>
          <p:cNvPr id="90" name="Picture 89" descr="Icon&#10;&#10;Description automatically generated with medium confidence">
            <a:extLst>
              <a:ext uri="{FF2B5EF4-FFF2-40B4-BE49-F238E27FC236}">
                <a16:creationId xmlns:a16="http://schemas.microsoft.com/office/drawing/2014/main" id="{B0C6C57A-28B0-4C2A-B5A9-67716294631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48579" y="5214901"/>
            <a:ext cx="676576" cy="715717"/>
          </a:xfrm>
          <a:prstGeom prst="rect">
            <a:avLst/>
          </a:prstGeom>
        </p:spPr>
      </p:pic>
      <p:pic>
        <p:nvPicPr>
          <p:cNvPr id="26" name="Picture 25" descr="Logo&#10;&#10;Description automatically generated">
            <a:extLst>
              <a:ext uri="{FF2B5EF4-FFF2-40B4-BE49-F238E27FC236}">
                <a16:creationId xmlns:a16="http://schemas.microsoft.com/office/drawing/2014/main" id="{F88F7CD1-8A7A-4C79-B5C5-605C0BE84D1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70802" y="5294176"/>
            <a:ext cx="686447" cy="584162"/>
          </a:xfrm>
          <a:prstGeom prst="rect">
            <a:avLst/>
          </a:prstGeom>
        </p:spPr>
      </p:pic>
      <p:pic>
        <p:nvPicPr>
          <p:cNvPr id="27" name="Picture 26">
            <a:extLst>
              <a:ext uri="{FF2B5EF4-FFF2-40B4-BE49-F238E27FC236}">
                <a16:creationId xmlns:a16="http://schemas.microsoft.com/office/drawing/2014/main" id="{813BF33D-95C2-450D-AD79-324EB0ABF6CB}"/>
              </a:ext>
            </a:extLst>
          </p:cNvPr>
          <p:cNvPicPr>
            <a:picLocks noChangeAspect="1"/>
          </p:cNvPicPr>
          <p:nvPr/>
        </p:nvPicPr>
        <p:blipFill>
          <a:blip r:embed="rId28"/>
          <a:stretch>
            <a:fillRect/>
          </a:stretch>
        </p:blipFill>
        <p:spPr>
          <a:xfrm>
            <a:off x="2726960" y="6046290"/>
            <a:ext cx="698195" cy="698195"/>
          </a:xfrm>
          <a:prstGeom prst="rect">
            <a:avLst/>
          </a:prstGeom>
        </p:spPr>
      </p:pic>
      <p:pic>
        <p:nvPicPr>
          <p:cNvPr id="38" name="Picture 37">
            <a:extLst>
              <a:ext uri="{FF2B5EF4-FFF2-40B4-BE49-F238E27FC236}">
                <a16:creationId xmlns:a16="http://schemas.microsoft.com/office/drawing/2014/main" id="{BEDD2085-71F2-4F68-975C-E26E8BF2B7A6}"/>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5078898" y="6028083"/>
            <a:ext cx="773262" cy="722108"/>
          </a:xfrm>
          <a:prstGeom prst="rect">
            <a:avLst/>
          </a:prstGeom>
        </p:spPr>
      </p:pic>
      <p:pic>
        <p:nvPicPr>
          <p:cNvPr id="95" name="Picture 94">
            <a:extLst>
              <a:ext uri="{FF2B5EF4-FFF2-40B4-BE49-F238E27FC236}">
                <a16:creationId xmlns:a16="http://schemas.microsoft.com/office/drawing/2014/main" id="{D5F51393-C58D-49CF-9B35-AC0C23F1467D}"/>
              </a:ext>
            </a:extLst>
          </p:cNvPr>
          <p:cNvPicPr>
            <a:picLocks noChangeAspect="1"/>
          </p:cNvPicPr>
          <p:nvPr/>
        </p:nvPicPr>
        <p:blipFill>
          <a:blip r:embed="rId30"/>
          <a:stretch>
            <a:fillRect/>
          </a:stretch>
        </p:blipFill>
        <p:spPr>
          <a:xfrm>
            <a:off x="8171658" y="6092289"/>
            <a:ext cx="647210" cy="650152"/>
          </a:xfrm>
          <a:prstGeom prst="rect">
            <a:avLst/>
          </a:prstGeom>
        </p:spPr>
      </p:pic>
      <p:pic>
        <p:nvPicPr>
          <p:cNvPr id="96" name="Graphic 95" descr="Table setting outline">
            <a:extLst>
              <a:ext uri="{FF2B5EF4-FFF2-40B4-BE49-F238E27FC236}">
                <a16:creationId xmlns:a16="http://schemas.microsoft.com/office/drawing/2014/main" id="{5E2414EF-214A-4336-8A0D-2128733DA90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212583" y="2750579"/>
            <a:ext cx="734713" cy="734713"/>
          </a:xfrm>
          <a:prstGeom prst="rect">
            <a:avLst/>
          </a:prstGeom>
        </p:spPr>
      </p:pic>
      <p:pic>
        <p:nvPicPr>
          <p:cNvPr id="97" name="Graphic 96" descr="Table setting outline">
            <a:extLst>
              <a:ext uri="{FF2B5EF4-FFF2-40B4-BE49-F238E27FC236}">
                <a16:creationId xmlns:a16="http://schemas.microsoft.com/office/drawing/2014/main" id="{D04EEE29-2285-4E88-A3F2-044B579E09B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212583" y="2118383"/>
            <a:ext cx="734713" cy="734713"/>
          </a:xfrm>
          <a:prstGeom prst="rect">
            <a:avLst/>
          </a:prstGeom>
        </p:spPr>
      </p:pic>
      <p:pic>
        <p:nvPicPr>
          <p:cNvPr id="1026" name="Picture 2" descr="Scarabée, Scarabée, Insecte, Insecte">
            <a:extLst>
              <a:ext uri="{FF2B5EF4-FFF2-40B4-BE49-F238E27FC236}">
                <a16:creationId xmlns:a16="http://schemas.microsoft.com/office/drawing/2014/main" id="{35386F4C-B964-FF4E-643E-7831DE9DD05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952020" y="2362882"/>
            <a:ext cx="714894" cy="55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2000"/>
                                        <p:tgtEl>
                                          <p:spTgt spid="72"/>
                                        </p:tgtEl>
                                      </p:cBhvr>
                                    </p:animEffect>
                                    <p:anim calcmode="lin" valueType="num">
                                      <p:cBhvr>
                                        <p:cTn id="8" dur="2000" fill="hold"/>
                                        <p:tgtEl>
                                          <p:spTgt spid="72"/>
                                        </p:tgtEl>
                                        <p:attrNameLst>
                                          <p:attrName>ppt_w</p:attrName>
                                        </p:attrNameLst>
                                      </p:cBhvr>
                                      <p:tavLst>
                                        <p:tav tm="0" fmla="#ppt_w*sin(2.5*pi*$)">
                                          <p:val>
                                            <p:fltVal val="0"/>
                                          </p:val>
                                        </p:tav>
                                        <p:tav tm="100000">
                                          <p:val>
                                            <p:fltVal val="1"/>
                                          </p:val>
                                        </p:tav>
                                      </p:tavLst>
                                    </p:anim>
                                    <p:anim calcmode="lin" valueType="num">
                                      <p:cBhvr>
                                        <p:cTn id="9"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heel(1)">
                                      <p:cBhvr>
                                        <p:cTn id="46" dur="20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heel(1)">
                                      <p:cBhvr>
                                        <p:cTn id="51" dur="2000"/>
                                        <p:tgtEl>
                                          <p:spTgt spid="59"/>
                                        </p:tgtEl>
                                      </p:cBhvr>
                                    </p:animEffect>
                                  </p:childTnLst>
                                </p:cTn>
                              </p:par>
                              <p:par>
                                <p:cTn id="52" presetID="1" presetClass="entr" presetSubtype="0" fill="hold" nodeType="withEffect">
                                  <p:stCondLst>
                                    <p:cond delay="0"/>
                                  </p:stCondLst>
                                  <p:childTnLst>
                                    <p:set>
                                      <p:cBhvr>
                                        <p:cTn id="53" dur="1" fill="hold">
                                          <p:stCondLst>
                                            <p:cond delay="0"/>
                                          </p:stCondLst>
                                        </p:cTn>
                                        <p:tgtEl>
                                          <p:spTgt spid="9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heel(1)">
                                      <p:cBhvr>
                                        <p:cTn id="60" dur="20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4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9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9"/>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60"/>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8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8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5" presetClass="entr" presetSubtype="0" fill="hold" nodeType="click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2000"/>
                                        <p:tgtEl>
                                          <p:spTgt spid="78"/>
                                        </p:tgtEl>
                                      </p:cBhvr>
                                    </p:animEffect>
                                    <p:anim calcmode="lin" valueType="num">
                                      <p:cBhvr>
                                        <p:cTn id="104" dur="2000" fill="hold"/>
                                        <p:tgtEl>
                                          <p:spTgt spid="78"/>
                                        </p:tgtEl>
                                        <p:attrNameLst>
                                          <p:attrName>ppt_w</p:attrName>
                                        </p:attrNameLst>
                                      </p:cBhvr>
                                      <p:tavLst>
                                        <p:tav tm="0" fmla="#ppt_w*sin(2.5*pi*$)">
                                          <p:val>
                                            <p:fltVal val="0"/>
                                          </p:val>
                                        </p:tav>
                                        <p:tav tm="100000">
                                          <p:val>
                                            <p:fltVal val="1"/>
                                          </p:val>
                                        </p:tav>
                                      </p:tavLst>
                                    </p:anim>
                                    <p:anim calcmode="lin" valueType="num">
                                      <p:cBhvr>
                                        <p:cTn id="105" dur="2000" fill="hold"/>
                                        <p:tgtEl>
                                          <p:spTgt spid="78"/>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7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88"/>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26"/>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38"/>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9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6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1" presetClass="entr" presetSubtype="1"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wheel(1)">
                                      <p:cBhvr>
                                        <p:cTn id="142" dur="2000"/>
                                        <p:tgtEl>
                                          <p:spTgt spid="65"/>
                                        </p:tgtEl>
                                      </p:cBhvr>
                                    </p:animEffect>
                                  </p:childTnLst>
                                </p:cTn>
                              </p:par>
                            </p:childTnLst>
                          </p:cTn>
                        </p:par>
                      </p:childTnLst>
                    </p:cTn>
                  </p:par>
                  <p:par>
                    <p:cTn id="143" fill="hold">
                      <p:stCondLst>
                        <p:cond delay="indefinite"/>
                      </p:stCondLst>
                      <p:childTnLst>
                        <p:par>
                          <p:cTn id="144" fill="hold">
                            <p:stCondLst>
                              <p:cond delay="0"/>
                            </p:stCondLst>
                            <p:childTnLst>
                              <p:par>
                                <p:cTn id="145" presetID="21" presetClass="entr" presetSubtype="1" fill="hold" grpId="0" nodeType="clickEffect">
                                  <p:stCondLst>
                                    <p:cond delay="0"/>
                                  </p:stCondLst>
                                  <p:childTnLst>
                                    <p:set>
                                      <p:cBhvr>
                                        <p:cTn id="146" dur="1" fill="hold">
                                          <p:stCondLst>
                                            <p:cond delay="0"/>
                                          </p:stCondLst>
                                        </p:cTn>
                                        <p:tgtEl>
                                          <p:spTgt spid="66"/>
                                        </p:tgtEl>
                                        <p:attrNameLst>
                                          <p:attrName>style.visibility</p:attrName>
                                        </p:attrNameLst>
                                      </p:cBhvr>
                                      <p:to>
                                        <p:strVal val="visible"/>
                                      </p:to>
                                    </p:set>
                                    <p:animEffect transition="in" filter="wheel(1)">
                                      <p:cBhvr>
                                        <p:cTn id="147" dur="2000"/>
                                        <p:tgtEl>
                                          <p:spTgt spid="66"/>
                                        </p:tgtEl>
                                      </p:cBhvr>
                                    </p:animEffect>
                                  </p:childTnLst>
                                </p:cTn>
                              </p:par>
                            </p:childTnLst>
                          </p:cTn>
                        </p:par>
                      </p:childTnLst>
                    </p:cTn>
                  </p:par>
                  <p:par>
                    <p:cTn id="148" fill="hold">
                      <p:stCondLst>
                        <p:cond delay="indefinite"/>
                      </p:stCondLst>
                      <p:childTnLst>
                        <p:par>
                          <p:cTn id="149" fill="hold">
                            <p:stCondLst>
                              <p:cond delay="0"/>
                            </p:stCondLst>
                            <p:childTnLst>
                              <p:par>
                                <p:cTn id="150" presetID="21" presetClass="entr" presetSubtype="1" fill="hold" grpId="0" nodeType="click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wheel(1)">
                                      <p:cBhvr>
                                        <p:cTn id="152"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2" grpId="0" animBg="1"/>
      <p:bldP spid="52" grpId="1" animBg="1"/>
      <p:bldP spid="56" grpId="0" animBg="1"/>
      <p:bldP spid="56" grpId="1" animBg="1"/>
      <p:bldP spid="58" grpId="0" animBg="1"/>
      <p:bldP spid="58" grpId="1" animBg="1"/>
      <p:bldP spid="59" grpId="0" animBg="1"/>
      <p:bldP spid="59" grpId="1" animBg="1"/>
      <p:bldP spid="60" grpId="0" animBg="1"/>
      <p:bldP spid="60" grpId="1" animBg="1"/>
      <p:bldP spid="62" grpId="0" animBg="1"/>
      <p:bldP spid="63" grpId="0" animBg="1"/>
      <p:bldP spid="64" grpId="0" animBg="1"/>
      <p:bldP spid="65" grpId="0" animBg="1"/>
      <p:bldP spid="66" grpId="0" animBg="1"/>
      <p:bldP spid="67" grpId="0" animBg="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picture containing text, toy, doll&#10;&#10;Description automatically generated">
            <a:extLst>
              <a:ext uri="{FF2B5EF4-FFF2-40B4-BE49-F238E27FC236}">
                <a16:creationId xmlns:a16="http://schemas.microsoft.com/office/drawing/2014/main" id="{261D0EA2-8DD5-43A5-A230-A19D3135C67D}"/>
              </a:ext>
            </a:extLst>
          </p:cNvPr>
          <p:cNvPicPr>
            <a:picLocks noChangeAspect="1"/>
          </p:cNvPicPr>
          <p:nvPr/>
        </p:nvPicPr>
        <p:blipFill rotWithShape="1">
          <a:blip r:embed="rId3">
            <a:extLst>
              <a:ext uri="{28A0092B-C50C-407E-A947-70E740481C1C}">
                <a14:useLocalDpi xmlns:a14="http://schemas.microsoft.com/office/drawing/2010/main" val="0"/>
              </a:ext>
            </a:extLst>
          </a:blip>
          <a:srcRect b="43731"/>
          <a:stretch/>
        </p:blipFill>
        <p:spPr>
          <a:xfrm>
            <a:off x="7094457" y="1717152"/>
            <a:ext cx="1196229" cy="1524912"/>
          </a:xfrm>
          <a:prstGeom prst="rect">
            <a:avLst/>
          </a:prstGeom>
        </p:spPr>
      </p:pic>
      <p:pic>
        <p:nvPicPr>
          <p:cNvPr id="65" name="Picture 2" descr="Free vector graphics of Tablet">
            <a:extLst>
              <a:ext uri="{FF2B5EF4-FFF2-40B4-BE49-F238E27FC236}">
                <a16:creationId xmlns:a16="http://schemas.microsoft.com/office/drawing/2014/main" id="{77D0811A-0835-4C30-9784-33472B28215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362" y="1533980"/>
            <a:ext cx="1175232" cy="17623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5523" y="2566402"/>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78752" y="1519285"/>
            <a:ext cx="1101542" cy="1101542"/>
          </a:xfrm>
          <a:prstGeom prst="rect">
            <a:avLst/>
          </a:prstGeom>
        </p:spPr>
      </p:pic>
      <p:pic>
        <p:nvPicPr>
          <p:cNvPr id="33" name="Graphic 32" descr="Teacher">
            <a:extLst>
              <a:ext uri="{FF2B5EF4-FFF2-40B4-BE49-F238E27FC236}">
                <a16:creationId xmlns:a16="http://schemas.microsoft.com/office/drawing/2014/main" id="{DAFC6DB3-D28D-4CDF-9CDF-19518D9B09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12" y="101879"/>
            <a:ext cx="914400" cy="914400"/>
          </a:xfrm>
          <a:prstGeom prst="rect">
            <a:avLst/>
          </a:prstGeom>
        </p:spPr>
      </p:pic>
      <p:sp>
        <p:nvSpPr>
          <p:cNvPr id="34" name="Speech Bubble: Rectangle with Corners Rounded 33">
            <a:extLst>
              <a:ext uri="{FF2B5EF4-FFF2-40B4-BE49-F238E27FC236}">
                <a16:creationId xmlns:a16="http://schemas.microsoft.com/office/drawing/2014/main" id="{F0174219-8194-436A-BD3E-24BD8E3C8BB1}"/>
              </a:ext>
            </a:extLst>
          </p:cNvPr>
          <p:cNvSpPr/>
          <p:nvPr/>
        </p:nvSpPr>
        <p:spPr>
          <a:xfrm>
            <a:off x="1067678" y="239570"/>
            <a:ext cx="7223008" cy="4384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C00AD70-AC07-4870-93B1-C754040F3303}"/>
              </a:ext>
            </a:extLst>
          </p:cNvPr>
          <p:cNvSpPr txBox="1"/>
          <p:nvPr/>
        </p:nvSpPr>
        <p:spPr>
          <a:xfrm>
            <a:off x="1022229" y="129740"/>
            <a:ext cx="7089987" cy="576120"/>
          </a:xfrm>
          <a:prstGeom prst="rect">
            <a:avLst/>
          </a:prstGeom>
          <a:noFill/>
        </p:spPr>
        <p:txBody>
          <a:bodyPr wrap="square" rtlCol="0">
            <a:spAutoFit/>
          </a:bodyPr>
          <a:lstStyle/>
          <a:p>
            <a:pPr lvl="0">
              <a:lnSpc>
                <a:spcPct val="150000"/>
              </a:lnSpc>
              <a:defRPr/>
            </a:pPr>
            <a:r>
              <a:rPr lang="en-GB" sz="2400" dirty="0">
                <a:solidFill>
                  <a:schemeClr val="bg1"/>
                </a:solidFill>
                <a:latin typeface="Century Gothic" panose="020B0502020202020204" pitchFamily="34" charset="0"/>
              </a:rPr>
              <a:t>Pierre aide* Max avec le </a:t>
            </a:r>
            <a:r>
              <a:rPr lang="en-GB" sz="2400" dirty="0" err="1">
                <a:solidFill>
                  <a:schemeClr val="bg1"/>
                </a:solidFill>
                <a:latin typeface="Century Gothic" panose="020B0502020202020204" pitchFamily="34" charset="0"/>
              </a:rPr>
              <a:t>vocabulaire</a:t>
            </a:r>
            <a:r>
              <a:rPr lang="en-GB" sz="2400" dirty="0">
                <a:solidFill>
                  <a:schemeClr val="bg1"/>
                </a:solidFill>
                <a:latin typeface="Century Gothic" panose="020B0502020202020204" pitchFamily="34" charset="0"/>
              </a:rPr>
              <a:t>. [1/2]</a:t>
            </a:r>
          </a:p>
        </p:txBody>
      </p:sp>
      <p:sp>
        <p:nvSpPr>
          <p:cNvPr id="35" name="TextBox 1">
            <a:extLst>
              <a:ext uri="{FF2B5EF4-FFF2-40B4-BE49-F238E27FC236}">
                <a16:creationId xmlns:a16="http://schemas.microsoft.com/office/drawing/2014/main" id="{A21E4FF6-E3E4-4530-94EF-07943F447547}"/>
              </a:ext>
            </a:extLst>
          </p:cNvPr>
          <p:cNvSpPr txBox="1"/>
          <p:nvPr/>
        </p:nvSpPr>
        <p:spPr>
          <a:xfrm>
            <a:off x="8432852" y="150661"/>
            <a:ext cx="202543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aider – to help</a:t>
            </a:r>
          </a:p>
        </p:txBody>
      </p:sp>
      <p:pic>
        <p:nvPicPr>
          <p:cNvPr id="36" name="Picture 2" descr="Ilustraciones gratis de Tablero magnético">
            <a:extLst>
              <a:ext uri="{FF2B5EF4-FFF2-40B4-BE49-F238E27FC236}">
                <a16:creationId xmlns:a16="http://schemas.microsoft.com/office/drawing/2014/main" id="{1BECB1F3-E162-4C1E-B848-8267725864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 r="17774"/>
          <a:stretch/>
        </p:blipFill>
        <p:spPr bwMode="auto">
          <a:xfrm>
            <a:off x="0" y="1120113"/>
            <a:ext cx="6341541" cy="43796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Escritorio, Educación, Escuela">
            <a:extLst>
              <a:ext uri="{FF2B5EF4-FFF2-40B4-BE49-F238E27FC236}">
                <a16:creationId xmlns:a16="http://schemas.microsoft.com/office/drawing/2014/main" id="{060942CD-4D59-406F-90DE-6EDA855FE9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4238" y="4501616"/>
            <a:ext cx="3235270" cy="220357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234E7E4F-0A92-45C2-801B-14A6D8DCD42F}"/>
              </a:ext>
            </a:extLst>
          </p:cNvPr>
          <p:cNvGrpSpPr/>
          <p:nvPr/>
        </p:nvGrpSpPr>
        <p:grpSpPr>
          <a:xfrm>
            <a:off x="8112216" y="4216135"/>
            <a:ext cx="2357207" cy="970595"/>
            <a:chOff x="-220307" y="1149409"/>
            <a:chExt cx="1599879" cy="875950"/>
          </a:xfrm>
        </p:grpSpPr>
        <p:sp>
          <p:nvSpPr>
            <p:cNvPr id="40" name="Rectangle: Rounded Corners 39">
              <a:extLst>
                <a:ext uri="{FF2B5EF4-FFF2-40B4-BE49-F238E27FC236}">
                  <a16:creationId xmlns:a16="http://schemas.microsoft.com/office/drawing/2014/main" id="{42C990A7-C88E-4D18-9C5B-78A8AB46F155}"/>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41" name="TextBox 40">
              <a:extLst>
                <a:ext uri="{FF2B5EF4-FFF2-40B4-BE49-F238E27FC236}">
                  <a16:creationId xmlns:a16="http://schemas.microsoft.com/office/drawing/2014/main" id="{B8252FED-14BD-46E3-BD3F-99A9A16E28BA}"/>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_ 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3" name="Group 42">
            <a:extLst>
              <a:ext uri="{FF2B5EF4-FFF2-40B4-BE49-F238E27FC236}">
                <a16:creationId xmlns:a16="http://schemas.microsoft.com/office/drawing/2014/main" id="{066C9F18-DEA3-4F7D-9D61-FAB7A3894078}"/>
              </a:ext>
            </a:extLst>
          </p:cNvPr>
          <p:cNvGrpSpPr/>
          <p:nvPr/>
        </p:nvGrpSpPr>
        <p:grpSpPr>
          <a:xfrm>
            <a:off x="8112751" y="4202287"/>
            <a:ext cx="2357207" cy="970595"/>
            <a:chOff x="-220307" y="1149409"/>
            <a:chExt cx="1599879" cy="875950"/>
          </a:xfrm>
        </p:grpSpPr>
        <p:sp>
          <p:nvSpPr>
            <p:cNvPr id="44" name="Rectangle: Rounded Corners 43">
              <a:extLst>
                <a:ext uri="{FF2B5EF4-FFF2-40B4-BE49-F238E27FC236}">
                  <a16:creationId xmlns:a16="http://schemas.microsoft.com/office/drawing/2014/main" id="{1A53AC48-1D94-46A5-9E8A-E4B2B17E2F7E}"/>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45" name="TextBox 44">
              <a:extLst>
                <a:ext uri="{FF2B5EF4-FFF2-40B4-BE49-F238E27FC236}">
                  <a16:creationId xmlns:a16="http://schemas.microsoft.com/office/drawing/2014/main" id="{F4A0CDF1-787F-43DB-BD43-73C382DBA1BD}"/>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l_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6" name="Group 45">
            <a:extLst>
              <a:ext uri="{FF2B5EF4-FFF2-40B4-BE49-F238E27FC236}">
                <a16:creationId xmlns:a16="http://schemas.microsoft.com/office/drawing/2014/main" id="{D57AC52C-A73E-410C-8780-A00B016CA04B}"/>
              </a:ext>
            </a:extLst>
          </p:cNvPr>
          <p:cNvGrpSpPr/>
          <p:nvPr/>
        </p:nvGrpSpPr>
        <p:grpSpPr>
          <a:xfrm>
            <a:off x="8033995" y="4209211"/>
            <a:ext cx="2379254" cy="970595"/>
            <a:chOff x="-182181" y="1149409"/>
            <a:chExt cx="1614843" cy="875950"/>
          </a:xfrm>
        </p:grpSpPr>
        <p:sp>
          <p:nvSpPr>
            <p:cNvPr id="47" name="Rectangle: Rounded Corners 46">
              <a:extLst>
                <a:ext uri="{FF2B5EF4-FFF2-40B4-BE49-F238E27FC236}">
                  <a16:creationId xmlns:a16="http://schemas.microsoft.com/office/drawing/2014/main" id="{38C48D5A-3793-4963-9702-D04AB1E24520}"/>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48" name="TextBox 47">
              <a:extLst>
                <a:ext uri="{FF2B5EF4-FFF2-40B4-BE49-F238E27FC236}">
                  <a16:creationId xmlns:a16="http://schemas.microsoft.com/office/drawing/2014/main" id="{54298DAC-B784-4CE9-B469-DEDE0FDA974F}"/>
                </a:ext>
              </a:extLst>
            </p:cNvPr>
            <p:cNvSpPr txBox="1"/>
            <p:nvPr/>
          </p:nvSpPr>
          <p:spPr>
            <a:xfrm>
              <a:off x="-129091" y="1251372"/>
              <a:ext cx="1561753"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 _e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9" name="Group 48">
            <a:extLst>
              <a:ext uri="{FF2B5EF4-FFF2-40B4-BE49-F238E27FC236}">
                <a16:creationId xmlns:a16="http://schemas.microsoft.com/office/drawing/2014/main" id="{8792663B-A67F-485B-9DEF-C4522A82FECE}"/>
              </a:ext>
            </a:extLst>
          </p:cNvPr>
          <p:cNvGrpSpPr/>
          <p:nvPr/>
        </p:nvGrpSpPr>
        <p:grpSpPr>
          <a:xfrm>
            <a:off x="8101491" y="4173259"/>
            <a:ext cx="2357207" cy="970595"/>
            <a:chOff x="-220307" y="1149409"/>
            <a:chExt cx="1599879" cy="875950"/>
          </a:xfrm>
        </p:grpSpPr>
        <p:sp>
          <p:nvSpPr>
            <p:cNvPr id="50" name="Rectangle: Rounded Corners 49">
              <a:extLst>
                <a:ext uri="{FF2B5EF4-FFF2-40B4-BE49-F238E27FC236}">
                  <a16:creationId xmlns:a16="http://schemas.microsoft.com/office/drawing/2014/main" id="{0FEA95D3-686E-4052-B79F-BB6B8A1889C1}"/>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51" name="TextBox 50">
              <a:extLst>
                <a:ext uri="{FF2B5EF4-FFF2-40B4-BE49-F238E27FC236}">
                  <a16:creationId xmlns:a16="http://schemas.microsoft.com/office/drawing/2014/main" id="{005A38C4-0A8F-43F0-AE62-8CE974604C00}"/>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_ _ _ _ 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52" name="Group 51">
            <a:extLst>
              <a:ext uri="{FF2B5EF4-FFF2-40B4-BE49-F238E27FC236}">
                <a16:creationId xmlns:a16="http://schemas.microsoft.com/office/drawing/2014/main" id="{D7BE9276-82DA-496E-B9A3-910C0D2C81F5}"/>
              </a:ext>
            </a:extLst>
          </p:cNvPr>
          <p:cNvGrpSpPr/>
          <p:nvPr/>
        </p:nvGrpSpPr>
        <p:grpSpPr>
          <a:xfrm>
            <a:off x="7621302" y="4180183"/>
            <a:ext cx="3070356" cy="970595"/>
            <a:chOff x="-272027" y="1145779"/>
            <a:chExt cx="2083908" cy="875950"/>
          </a:xfrm>
        </p:grpSpPr>
        <p:sp>
          <p:nvSpPr>
            <p:cNvPr id="53" name="Rectangle: Rounded Corners 52">
              <a:extLst>
                <a:ext uri="{FF2B5EF4-FFF2-40B4-BE49-F238E27FC236}">
                  <a16:creationId xmlns:a16="http://schemas.microsoft.com/office/drawing/2014/main" id="{3FFCF821-EFD8-4E5E-8FCC-5716EA355169}"/>
                </a:ext>
              </a:extLst>
            </p:cNvPr>
            <p:cNvSpPr/>
            <p:nvPr/>
          </p:nvSpPr>
          <p:spPr>
            <a:xfrm>
              <a:off x="-158142" y="1145779"/>
              <a:ext cx="1840667" cy="875950"/>
            </a:xfrm>
            <a:custGeom>
              <a:avLst/>
              <a:gdLst>
                <a:gd name="connsiteX0" fmla="*/ 0 w 1840667"/>
                <a:gd name="connsiteY0" fmla="*/ 145995 h 875950"/>
                <a:gd name="connsiteX1" fmla="*/ 145995 w 1840667"/>
                <a:gd name="connsiteY1" fmla="*/ 0 h 875950"/>
                <a:gd name="connsiteX2" fmla="*/ 693194 w 1840667"/>
                <a:gd name="connsiteY2" fmla="*/ 0 h 875950"/>
                <a:gd name="connsiteX3" fmla="*/ 1178446 w 1840667"/>
                <a:gd name="connsiteY3" fmla="*/ 0 h 875950"/>
                <a:gd name="connsiteX4" fmla="*/ 1694672 w 1840667"/>
                <a:gd name="connsiteY4" fmla="*/ 0 h 875950"/>
                <a:gd name="connsiteX5" fmla="*/ 1840667 w 1840667"/>
                <a:gd name="connsiteY5" fmla="*/ 145995 h 875950"/>
                <a:gd name="connsiteX6" fmla="*/ 1840667 w 1840667"/>
                <a:gd name="connsiteY6" fmla="*/ 729955 h 875950"/>
                <a:gd name="connsiteX7" fmla="*/ 1694672 w 1840667"/>
                <a:gd name="connsiteY7" fmla="*/ 875950 h 875950"/>
                <a:gd name="connsiteX8" fmla="*/ 1224907 w 1840667"/>
                <a:gd name="connsiteY8" fmla="*/ 875950 h 875950"/>
                <a:gd name="connsiteX9" fmla="*/ 739655 w 1840667"/>
                <a:gd name="connsiteY9" fmla="*/ 875950 h 875950"/>
                <a:gd name="connsiteX10" fmla="*/ 145995 w 1840667"/>
                <a:gd name="connsiteY10" fmla="*/ 875950 h 875950"/>
                <a:gd name="connsiteX11" fmla="*/ 0 w 1840667"/>
                <a:gd name="connsiteY11" fmla="*/ 729955 h 875950"/>
                <a:gd name="connsiteX12" fmla="*/ 0 w 1840667"/>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0667" h="875950" fill="none" extrusionOk="0">
                  <a:moveTo>
                    <a:pt x="0" y="145995"/>
                  </a:moveTo>
                  <a:cubicBezTo>
                    <a:pt x="7917" y="63525"/>
                    <a:pt x="72235" y="-13763"/>
                    <a:pt x="145995" y="0"/>
                  </a:cubicBezTo>
                  <a:cubicBezTo>
                    <a:pt x="391328" y="-20773"/>
                    <a:pt x="514406" y="-19201"/>
                    <a:pt x="693194" y="0"/>
                  </a:cubicBezTo>
                  <a:cubicBezTo>
                    <a:pt x="871982" y="19201"/>
                    <a:pt x="1040681" y="17026"/>
                    <a:pt x="1178446" y="0"/>
                  </a:cubicBezTo>
                  <a:cubicBezTo>
                    <a:pt x="1316211" y="-17026"/>
                    <a:pt x="1535790" y="-8464"/>
                    <a:pt x="1694672" y="0"/>
                  </a:cubicBezTo>
                  <a:cubicBezTo>
                    <a:pt x="1766914" y="6984"/>
                    <a:pt x="1836158" y="59937"/>
                    <a:pt x="1840667" y="145995"/>
                  </a:cubicBezTo>
                  <a:cubicBezTo>
                    <a:pt x="1861559" y="396408"/>
                    <a:pt x="1826624" y="609693"/>
                    <a:pt x="1840667" y="729955"/>
                  </a:cubicBezTo>
                  <a:cubicBezTo>
                    <a:pt x="1840867" y="818890"/>
                    <a:pt x="1767077" y="863308"/>
                    <a:pt x="1694672" y="875950"/>
                  </a:cubicBezTo>
                  <a:cubicBezTo>
                    <a:pt x="1541200" y="887072"/>
                    <a:pt x="1346930" y="858062"/>
                    <a:pt x="1224907" y="875950"/>
                  </a:cubicBezTo>
                  <a:cubicBezTo>
                    <a:pt x="1102884" y="893838"/>
                    <a:pt x="892937" y="859098"/>
                    <a:pt x="739655" y="875950"/>
                  </a:cubicBezTo>
                  <a:cubicBezTo>
                    <a:pt x="586373" y="892802"/>
                    <a:pt x="302720" y="901206"/>
                    <a:pt x="145995" y="875950"/>
                  </a:cubicBezTo>
                  <a:cubicBezTo>
                    <a:pt x="58365" y="861300"/>
                    <a:pt x="-10018" y="809563"/>
                    <a:pt x="0" y="729955"/>
                  </a:cubicBezTo>
                  <a:cubicBezTo>
                    <a:pt x="-15886" y="462309"/>
                    <a:pt x="25906" y="381953"/>
                    <a:pt x="0" y="145995"/>
                  </a:cubicBezTo>
                  <a:close/>
                </a:path>
                <a:path w="1840667" h="875950" stroke="0" extrusionOk="0">
                  <a:moveTo>
                    <a:pt x="0" y="145995"/>
                  </a:moveTo>
                  <a:cubicBezTo>
                    <a:pt x="12140" y="54739"/>
                    <a:pt x="50766" y="-3690"/>
                    <a:pt x="145995" y="0"/>
                  </a:cubicBezTo>
                  <a:cubicBezTo>
                    <a:pt x="343288" y="9506"/>
                    <a:pt x="474909" y="-4768"/>
                    <a:pt x="615760" y="0"/>
                  </a:cubicBezTo>
                  <a:cubicBezTo>
                    <a:pt x="756611" y="4768"/>
                    <a:pt x="985567" y="8138"/>
                    <a:pt x="1085526" y="0"/>
                  </a:cubicBezTo>
                  <a:cubicBezTo>
                    <a:pt x="1185485" y="-8138"/>
                    <a:pt x="1509352" y="-28360"/>
                    <a:pt x="1694672" y="0"/>
                  </a:cubicBezTo>
                  <a:cubicBezTo>
                    <a:pt x="1777713" y="15182"/>
                    <a:pt x="1837659" y="47911"/>
                    <a:pt x="1840667" y="145995"/>
                  </a:cubicBezTo>
                  <a:cubicBezTo>
                    <a:pt x="1860934" y="312662"/>
                    <a:pt x="1849323" y="442255"/>
                    <a:pt x="1840667" y="729955"/>
                  </a:cubicBezTo>
                  <a:cubicBezTo>
                    <a:pt x="1851115" y="812883"/>
                    <a:pt x="1772214" y="877761"/>
                    <a:pt x="1694672" y="875950"/>
                  </a:cubicBezTo>
                  <a:cubicBezTo>
                    <a:pt x="1517063" y="885632"/>
                    <a:pt x="1346715" y="874153"/>
                    <a:pt x="1209420" y="875950"/>
                  </a:cubicBezTo>
                  <a:cubicBezTo>
                    <a:pt x="1072125" y="877747"/>
                    <a:pt x="950849" y="852127"/>
                    <a:pt x="724168" y="875950"/>
                  </a:cubicBezTo>
                  <a:cubicBezTo>
                    <a:pt x="497487" y="899773"/>
                    <a:pt x="360269" y="903663"/>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54" name="TextBox 53">
              <a:extLst>
                <a:ext uri="{FF2B5EF4-FFF2-40B4-BE49-F238E27FC236}">
                  <a16:creationId xmlns:a16="http://schemas.microsoft.com/office/drawing/2014/main" id="{05325659-2AD4-4E5D-83F7-CB05BE238335}"/>
                </a:ext>
              </a:extLst>
            </p:cNvPr>
            <p:cNvSpPr txBox="1"/>
            <p:nvPr/>
          </p:nvSpPr>
          <p:spPr>
            <a:xfrm>
              <a:off x="-272027" y="1253897"/>
              <a:ext cx="2083908"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c_ _ _ _ _n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a:t>
              </a:r>
            </a:p>
          </p:txBody>
        </p:sp>
      </p:grpSp>
      <p:grpSp>
        <p:nvGrpSpPr>
          <p:cNvPr id="55" name="Group 54">
            <a:extLst>
              <a:ext uri="{FF2B5EF4-FFF2-40B4-BE49-F238E27FC236}">
                <a16:creationId xmlns:a16="http://schemas.microsoft.com/office/drawing/2014/main" id="{785DE4A9-F1C4-4595-9FED-F61949D53657}"/>
              </a:ext>
            </a:extLst>
          </p:cNvPr>
          <p:cNvGrpSpPr/>
          <p:nvPr/>
        </p:nvGrpSpPr>
        <p:grpSpPr>
          <a:xfrm>
            <a:off x="7976892" y="4180183"/>
            <a:ext cx="2357207" cy="970595"/>
            <a:chOff x="-220307" y="1149409"/>
            <a:chExt cx="1599879" cy="875950"/>
          </a:xfrm>
        </p:grpSpPr>
        <p:sp>
          <p:nvSpPr>
            <p:cNvPr id="56" name="Rectangle: Rounded Corners 55">
              <a:extLst>
                <a:ext uri="{FF2B5EF4-FFF2-40B4-BE49-F238E27FC236}">
                  <a16:creationId xmlns:a16="http://schemas.microsoft.com/office/drawing/2014/main" id="{93E553A6-A528-402B-AAF0-DBF86D370A91}"/>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57" name="TextBox 56">
              <a:extLst>
                <a:ext uri="{FF2B5EF4-FFF2-40B4-BE49-F238E27FC236}">
                  <a16:creationId xmlns:a16="http://schemas.microsoft.com/office/drawing/2014/main" id="{524AACF8-7B9B-4570-980E-99AF76EAD3EB}"/>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58" name="Group 57">
            <a:extLst>
              <a:ext uri="{FF2B5EF4-FFF2-40B4-BE49-F238E27FC236}">
                <a16:creationId xmlns:a16="http://schemas.microsoft.com/office/drawing/2014/main" id="{8E8E7317-3643-4248-8353-18BB88516936}"/>
              </a:ext>
            </a:extLst>
          </p:cNvPr>
          <p:cNvGrpSpPr/>
          <p:nvPr/>
        </p:nvGrpSpPr>
        <p:grpSpPr>
          <a:xfrm>
            <a:off x="7599431" y="4174150"/>
            <a:ext cx="3168301" cy="970595"/>
            <a:chOff x="-303188" y="1149409"/>
            <a:chExt cx="1803765" cy="875950"/>
          </a:xfrm>
        </p:grpSpPr>
        <p:sp>
          <p:nvSpPr>
            <p:cNvPr id="59" name="Rectangle: Rounded Corners 58">
              <a:extLst>
                <a:ext uri="{FF2B5EF4-FFF2-40B4-BE49-F238E27FC236}">
                  <a16:creationId xmlns:a16="http://schemas.microsoft.com/office/drawing/2014/main" id="{FA595DB1-7BAD-40A1-A3EA-932B1C3AB84A}"/>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60" name="TextBox 59">
              <a:extLst>
                <a:ext uri="{FF2B5EF4-FFF2-40B4-BE49-F238E27FC236}">
                  <a16:creationId xmlns:a16="http://schemas.microsoft.com/office/drawing/2014/main" id="{C7EA76DC-CCAF-4050-BB78-E48CF249000D}"/>
                </a:ext>
              </a:extLst>
            </p:cNvPr>
            <p:cNvSpPr txBox="1"/>
            <p:nvPr/>
          </p:nvSpPr>
          <p:spPr>
            <a:xfrm>
              <a:off x="-303188" y="1214162"/>
              <a:ext cx="1803765" cy="7221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i_ </a:t>
              </a:r>
              <a:b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61" name="Group 60">
            <a:extLst>
              <a:ext uri="{FF2B5EF4-FFF2-40B4-BE49-F238E27FC236}">
                <a16:creationId xmlns:a16="http://schemas.microsoft.com/office/drawing/2014/main" id="{07766233-1AF1-4F8A-AE69-F114E64B6892}"/>
              </a:ext>
            </a:extLst>
          </p:cNvPr>
          <p:cNvGrpSpPr/>
          <p:nvPr/>
        </p:nvGrpSpPr>
        <p:grpSpPr>
          <a:xfrm>
            <a:off x="7840722" y="4180182"/>
            <a:ext cx="2696235" cy="970595"/>
            <a:chOff x="-429973" y="1149409"/>
            <a:chExt cx="1829984" cy="875950"/>
          </a:xfrm>
        </p:grpSpPr>
        <p:sp>
          <p:nvSpPr>
            <p:cNvPr id="62" name="Rectangle: Rounded Corners 61">
              <a:extLst>
                <a:ext uri="{FF2B5EF4-FFF2-40B4-BE49-F238E27FC236}">
                  <a16:creationId xmlns:a16="http://schemas.microsoft.com/office/drawing/2014/main" id="{FB4AFE71-BF31-4E22-86F1-BB895509AF42}"/>
                </a:ext>
              </a:extLst>
            </p:cNvPr>
            <p:cNvSpPr/>
            <p:nvPr/>
          </p:nvSpPr>
          <p:spPr>
            <a:xfrm>
              <a:off x="-429973" y="1149409"/>
              <a:ext cx="1809545" cy="875950"/>
            </a:xfrm>
            <a:custGeom>
              <a:avLst/>
              <a:gdLst>
                <a:gd name="connsiteX0" fmla="*/ 0 w 1809545"/>
                <a:gd name="connsiteY0" fmla="*/ 145995 h 875950"/>
                <a:gd name="connsiteX1" fmla="*/ 145995 w 1809545"/>
                <a:gd name="connsiteY1" fmla="*/ 0 h 875950"/>
                <a:gd name="connsiteX2" fmla="*/ 682198 w 1809545"/>
                <a:gd name="connsiteY2" fmla="*/ 0 h 875950"/>
                <a:gd name="connsiteX3" fmla="*/ 1157698 w 1809545"/>
                <a:gd name="connsiteY3" fmla="*/ 0 h 875950"/>
                <a:gd name="connsiteX4" fmla="*/ 1663550 w 1809545"/>
                <a:gd name="connsiteY4" fmla="*/ 0 h 875950"/>
                <a:gd name="connsiteX5" fmla="*/ 1809545 w 1809545"/>
                <a:gd name="connsiteY5" fmla="*/ 145995 h 875950"/>
                <a:gd name="connsiteX6" fmla="*/ 1809545 w 1809545"/>
                <a:gd name="connsiteY6" fmla="*/ 729955 h 875950"/>
                <a:gd name="connsiteX7" fmla="*/ 1663550 w 1809545"/>
                <a:gd name="connsiteY7" fmla="*/ 875950 h 875950"/>
                <a:gd name="connsiteX8" fmla="*/ 1203225 w 1809545"/>
                <a:gd name="connsiteY8" fmla="*/ 875950 h 875950"/>
                <a:gd name="connsiteX9" fmla="*/ 727724 w 1809545"/>
                <a:gd name="connsiteY9" fmla="*/ 875950 h 875950"/>
                <a:gd name="connsiteX10" fmla="*/ 145995 w 1809545"/>
                <a:gd name="connsiteY10" fmla="*/ 875950 h 875950"/>
                <a:gd name="connsiteX11" fmla="*/ 0 w 1809545"/>
                <a:gd name="connsiteY11" fmla="*/ 729955 h 875950"/>
                <a:gd name="connsiteX12" fmla="*/ 0 w 1809545"/>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545" h="875950" fill="none" extrusionOk="0">
                  <a:moveTo>
                    <a:pt x="0" y="145995"/>
                  </a:moveTo>
                  <a:cubicBezTo>
                    <a:pt x="7917" y="63525"/>
                    <a:pt x="72235" y="-13763"/>
                    <a:pt x="145995" y="0"/>
                  </a:cubicBezTo>
                  <a:cubicBezTo>
                    <a:pt x="380351" y="20859"/>
                    <a:pt x="545958" y="-22291"/>
                    <a:pt x="682198" y="0"/>
                  </a:cubicBezTo>
                  <a:cubicBezTo>
                    <a:pt x="818438" y="22291"/>
                    <a:pt x="1042282" y="-22116"/>
                    <a:pt x="1157698" y="0"/>
                  </a:cubicBezTo>
                  <a:cubicBezTo>
                    <a:pt x="1273114" y="22116"/>
                    <a:pt x="1471919" y="-1219"/>
                    <a:pt x="1663550" y="0"/>
                  </a:cubicBezTo>
                  <a:cubicBezTo>
                    <a:pt x="1735792" y="6984"/>
                    <a:pt x="1805036" y="59937"/>
                    <a:pt x="1809545" y="145995"/>
                  </a:cubicBezTo>
                  <a:cubicBezTo>
                    <a:pt x="1830437" y="396408"/>
                    <a:pt x="1795502" y="609693"/>
                    <a:pt x="1809545" y="729955"/>
                  </a:cubicBezTo>
                  <a:cubicBezTo>
                    <a:pt x="1809745" y="818890"/>
                    <a:pt x="1735955" y="863308"/>
                    <a:pt x="1663550" y="875950"/>
                  </a:cubicBezTo>
                  <a:cubicBezTo>
                    <a:pt x="1495296" y="868938"/>
                    <a:pt x="1337220" y="855578"/>
                    <a:pt x="1203225" y="875950"/>
                  </a:cubicBezTo>
                  <a:cubicBezTo>
                    <a:pt x="1069230" y="896322"/>
                    <a:pt x="840669" y="898851"/>
                    <a:pt x="727724" y="875950"/>
                  </a:cubicBezTo>
                  <a:cubicBezTo>
                    <a:pt x="614779" y="853049"/>
                    <a:pt x="301133" y="875413"/>
                    <a:pt x="145995" y="875950"/>
                  </a:cubicBezTo>
                  <a:cubicBezTo>
                    <a:pt x="58365" y="861300"/>
                    <a:pt x="-10018" y="809563"/>
                    <a:pt x="0" y="729955"/>
                  </a:cubicBezTo>
                  <a:cubicBezTo>
                    <a:pt x="-15886" y="462309"/>
                    <a:pt x="25906" y="381953"/>
                    <a:pt x="0" y="145995"/>
                  </a:cubicBezTo>
                  <a:close/>
                </a:path>
                <a:path w="1809545" h="875950" stroke="0" extrusionOk="0">
                  <a:moveTo>
                    <a:pt x="0" y="145995"/>
                  </a:moveTo>
                  <a:cubicBezTo>
                    <a:pt x="12140" y="54739"/>
                    <a:pt x="50766" y="-3690"/>
                    <a:pt x="145995" y="0"/>
                  </a:cubicBezTo>
                  <a:cubicBezTo>
                    <a:pt x="297908" y="6639"/>
                    <a:pt x="392714" y="-10202"/>
                    <a:pt x="606320" y="0"/>
                  </a:cubicBezTo>
                  <a:cubicBezTo>
                    <a:pt x="819927" y="10202"/>
                    <a:pt x="902492" y="5092"/>
                    <a:pt x="1066645" y="0"/>
                  </a:cubicBezTo>
                  <a:cubicBezTo>
                    <a:pt x="1230798" y="-5092"/>
                    <a:pt x="1512685" y="-28352"/>
                    <a:pt x="1663550" y="0"/>
                  </a:cubicBezTo>
                  <a:cubicBezTo>
                    <a:pt x="1746591" y="15182"/>
                    <a:pt x="1806537" y="47911"/>
                    <a:pt x="1809545" y="145995"/>
                  </a:cubicBezTo>
                  <a:cubicBezTo>
                    <a:pt x="1829812" y="312662"/>
                    <a:pt x="1818201" y="442255"/>
                    <a:pt x="1809545" y="729955"/>
                  </a:cubicBezTo>
                  <a:cubicBezTo>
                    <a:pt x="1819993" y="812883"/>
                    <a:pt x="1741092" y="877761"/>
                    <a:pt x="1663550" y="875950"/>
                  </a:cubicBezTo>
                  <a:cubicBezTo>
                    <a:pt x="1442109" y="863631"/>
                    <a:pt x="1295648" y="875840"/>
                    <a:pt x="1188049" y="875950"/>
                  </a:cubicBezTo>
                  <a:cubicBezTo>
                    <a:pt x="1080450" y="876060"/>
                    <a:pt x="838042" y="853192"/>
                    <a:pt x="712549" y="875950"/>
                  </a:cubicBezTo>
                  <a:cubicBezTo>
                    <a:pt x="587056" y="898708"/>
                    <a:pt x="281478" y="882238"/>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63" name="TextBox 62">
              <a:extLst>
                <a:ext uri="{FF2B5EF4-FFF2-40B4-BE49-F238E27FC236}">
                  <a16:creationId xmlns:a16="http://schemas.microsoft.com/office/drawing/2014/main" id="{86F91A93-B558-4E24-9C97-89C052F74ED9}"/>
                </a:ext>
              </a:extLst>
            </p:cNvPr>
            <p:cNvSpPr txBox="1"/>
            <p:nvPr/>
          </p:nvSpPr>
          <p:spPr>
            <a:xfrm>
              <a:off x="-424641" y="1254283"/>
              <a:ext cx="1824652"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practical</a:t>
              </a:r>
            </a:p>
          </p:txBody>
        </p:sp>
      </p:grpSp>
      <p:cxnSp>
        <p:nvCxnSpPr>
          <p:cNvPr id="68" name="Straight Connector 67">
            <a:extLst>
              <a:ext uri="{FF2B5EF4-FFF2-40B4-BE49-F238E27FC236}">
                <a16:creationId xmlns:a16="http://schemas.microsoft.com/office/drawing/2014/main" id="{75343554-72CC-4CE9-AC20-9195EE5559A8}"/>
              </a:ext>
            </a:extLst>
          </p:cNvPr>
          <p:cNvCxnSpPr/>
          <p:nvPr/>
        </p:nvCxnSpPr>
        <p:spPr>
          <a:xfrm flipV="1">
            <a:off x="6763240" y="3323418"/>
            <a:ext cx="797830" cy="1634266"/>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70" name="Picture 69" descr="A picture containing toy, doll&#10;&#10;Description automatically generated">
            <a:extLst>
              <a:ext uri="{FF2B5EF4-FFF2-40B4-BE49-F238E27FC236}">
                <a16:creationId xmlns:a16="http://schemas.microsoft.com/office/drawing/2014/main" id="{F8EC33B8-B147-41BA-976B-6CDBE23C14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3441" y="2662371"/>
            <a:ext cx="1520751" cy="4264575"/>
          </a:xfrm>
          <a:prstGeom prst="rect">
            <a:avLst/>
          </a:prstGeom>
        </p:spPr>
      </p:pic>
      <p:sp>
        <p:nvSpPr>
          <p:cNvPr id="2" name="TextBox 1">
            <a:extLst>
              <a:ext uri="{FF2B5EF4-FFF2-40B4-BE49-F238E27FC236}">
                <a16:creationId xmlns:a16="http://schemas.microsoft.com/office/drawing/2014/main" id="{D121F81E-2C81-4897-BEDC-EF835D3F4AB4}"/>
              </a:ext>
            </a:extLst>
          </p:cNvPr>
          <p:cNvSpPr txBox="1"/>
          <p:nvPr/>
        </p:nvSpPr>
        <p:spPr>
          <a:xfrm>
            <a:off x="423796" y="1398512"/>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le livre</a:t>
            </a:r>
          </a:p>
        </p:txBody>
      </p:sp>
      <p:sp>
        <p:nvSpPr>
          <p:cNvPr id="72" name="TextBox 71">
            <a:extLst>
              <a:ext uri="{FF2B5EF4-FFF2-40B4-BE49-F238E27FC236}">
                <a16:creationId xmlns:a16="http://schemas.microsoft.com/office/drawing/2014/main" id="{EE2FADB8-538A-435C-A8C1-11A9CB5B8F65}"/>
              </a:ext>
            </a:extLst>
          </p:cNvPr>
          <p:cNvSpPr txBox="1"/>
          <p:nvPr/>
        </p:nvSpPr>
        <p:spPr>
          <a:xfrm>
            <a:off x="423796" y="1891958"/>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la chanson</a:t>
            </a:r>
          </a:p>
        </p:txBody>
      </p:sp>
      <p:sp>
        <p:nvSpPr>
          <p:cNvPr id="73" name="TextBox 72">
            <a:extLst>
              <a:ext uri="{FF2B5EF4-FFF2-40B4-BE49-F238E27FC236}">
                <a16:creationId xmlns:a16="http://schemas.microsoft.com/office/drawing/2014/main" id="{537644AB-62E3-4F49-92B5-976D529765F3}"/>
              </a:ext>
            </a:extLst>
          </p:cNvPr>
          <p:cNvSpPr txBox="1"/>
          <p:nvPr/>
        </p:nvSpPr>
        <p:spPr>
          <a:xfrm>
            <a:off x="423796" y="2386488"/>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unique</a:t>
            </a:r>
          </a:p>
        </p:txBody>
      </p:sp>
      <p:sp>
        <p:nvSpPr>
          <p:cNvPr id="74" name="TextBox 73">
            <a:extLst>
              <a:ext uri="{FF2B5EF4-FFF2-40B4-BE49-F238E27FC236}">
                <a16:creationId xmlns:a16="http://schemas.microsoft.com/office/drawing/2014/main" id="{C27E885B-075E-4F86-BF5A-91F15EF57080}"/>
              </a:ext>
            </a:extLst>
          </p:cNvPr>
          <p:cNvSpPr txBox="1"/>
          <p:nvPr/>
        </p:nvSpPr>
        <p:spPr>
          <a:xfrm>
            <a:off x="423796" y="2867159"/>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pratique</a:t>
            </a:r>
          </a:p>
        </p:txBody>
      </p:sp>
      <p:sp>
        <p:nvSpPr>
          <p:cNvPr id="75" name="TextBox 74">
            <a:extLst>
              <a:ext uri="{FF2B5EF4-FFF2-40B4-BE49-F238E27FC236}">
                <a16:creationId xmlns:a16="http://schemas.microsoft.com/office/drawing/2014/main" id="{CDB2A444-CC02-4F18-82D4-A838F54C7CDE}"/>
              </a:ext>
            </a:extLst>
          </p:cNvPr>
          <p:cNvSpPr txBox="1"/>
          <p:nvPr/>
        </p:nvSpPr>
        <p:spPr>
          <a:xfrm>
            <a:off x="390131" y="3396274"/>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utile</a:t>
            </a:r>
          </a:p>
        </p:txBody>
      </p:sp>
      <p:sp>
        <p:nvSpPr>
          <p:cNvPr id="76" name="TextBox 75">
            <a:extLst>
              <a:ext uri="{FF2B5EF4-FFF2-40B4-BE49-F238E27FC236}">
                <a16:creationId xmlns:a16="http://schemas.microsoft.com/office/drawing/2014/main" id="{ADEC1795-6299-42C7-9EB9-EE1349211D2D}"/>
              </a:ext>
            </a:extLst>
          </p:cNvPr>
          <p:cNvSpPr txBox="1"/>
          <p:nvPr/>
        </p:nvSpPr>
        <p:spPr>
          <a:xfrm>
            <a:off x="373394" y="3838388"/>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comment ?</a:t>
            </a:r>
          </a:p>
        </p:txBody>
      </p:sp>
      <p:sp>
        <p:nvSpPr>
          <p:cNvPr id="77" name="TextBox 76">
            <a:extLst>
              <a:ext uri="{FF2B5EF4-FFF2-40B4-BE49-F238E27FC236}">
                <a16:creationId xmlns:a16="http://schemas.microsoft.com/office/drawing/2014/main" id="{8FAC6C5A-AF72-49ED-8958-F5983942A9EF}"/>
              </a:ext>
            </a:extLst>
          </p:cNvPr>
          <p:cNvSpPr txBox="1"/>
          <p:nvPr/>
        </p:nvSpPr>
        <p:spPr>
          <a:xfrm>
            <a:off x="418308" y="4286649"/>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il</a:t>
            </a:r>
          </a:p>
        </p:txBody>
      </p:sp>
      <p:sp>
        <p:nvSpPr>
          <p:cNvPr id="78" name="TextBox 77">
            <a:extLst>
              <a:ext uri="{FF2B5EF4-FFF2-40B4-BE49-F238E27FC236}">
                <a16:creationId xmlns:a16="http://schemas.microsoft.com/office/drawing/2014/main" id="{04453543-EF3A-4BA1-800B-96A648A858C1}"/>
              </a:ext>
            </a:extLst>
          </p:cNvPr>
          <p:cNvSpPr txBox="1"/>
          <p:nvPr/>
        </p:nvSpPr>
        <p:spPr>
          <a:xfrm>
            <a:off x="390131" y="4687584"/>
            <a:ext cx="2601112" cy="523220"/>
          </a:xfrm>
          <a:prstGeom prst="rect">
            <a:avLst/>
          </a:prstGeom>
          <a:noFill/>
        </p:spPr>
        <p:txBody>
          <a:bodyPr wrap="square" rtlCol="0">
            <a:spAutoFit/>
          </a:bodyPr>
          <a:lstStyle/>
          <a:p>
            <a:r>
              <a:rPr lang="en-GB" sz="2800" b="1" dirty="0" err="1">
                <a:solidFill>
                  <a:srgbClr val="002060"/>
                </a:solidFill>
                <a:latin typeface="Cavolini" panose="03000502040302020204" pitchFamily="66" charset="0"/>
                <a:cs typeface="Cavolini" panose="03000502040302020204" pitchFamily="66" charset="0"/>
              </a:rPr>
              <a:t>elle</a:t>
            </a:r>
            <a:endParaRPr lang="en-GB" sz="2800" b="1" dirty="0">
              <a:solidFill>
                <a:srgbClr val="002060"/>
              </a:solidFill>
              <a:latin typeface="Cavolini" panose="03000502040302020204" pitchFamily="66" charset="0"/>
              <a:cs typeface="Cavolini" panose="03000502040302020204" pitchFamily="66" charset="0"/>
            </a:endParaRPr>
          </a:p>
        </p:txBody>
      </p:sp>
      <p:pic>
        <p:nvPicPr>
          <p:cNvPr id="79" name="Picture 78" descr="Icon&#10;&#10;Description automatically generated">
            <a:extLst>
              <a:ext uri="{FF2B5EF4-FFF2-40B4-BE49-F238E27FC236}">
                <a16:creationId xmlns:a16="http://schemas.microsoft.com/office/drawing/2014/main" id="{A63CC84A-472D-423A-89C2-FF22FFAA1B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2517" y="44024"/>
            <a:ext cx="1139687" cy="1143194"/>
          </a:xfrm>
          <a:prstGeom prst="rect">
            <a:avLst/>
          </a:prstGeom>
        </p:spPr>
      </p:pic>
      <p:pic>
        <p:nvPicPr>
          <p:cNvPr id="80" name="Picture 79" descr="Icon&#10;&#10;Description automatically generated">
            <a:extLst>
              <a:ext uri="{FF2B5EF4-FFF2-40B4-BE49-F238E27FC236}">
                <a16:creationId xmlns:a16="http://schemas.microsoft.com/office/drawing/2014/main" id="{6C13AB5D-236E-4B2A-8091-2B1D288714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0509" y="108650"/>
            <a:ext cx="933659" cy="933659"/>
          </a:xfrm>
          <a:prstGeom prst="rect">
            <a:avLst/>
          </a:prstGeom>
        </p:spPr>
      </p:pic>
      <p:sp>
        <p:nvSpPr>
          <p:cNvPr id="81" name="Explosion: 8 Points 80">
            <a:extLst>
              <a:ext uri="{FF2B5EF4-FFF2-40B4-BE49-F238E27FC236}">
                <a16:creationId xmlns:a16="http://schemas.microsoft.com/office/drawing/2014/main" id="{9834AE8F-47D3-4BBD-8F3C-A226488A11F3}"/>
              </a:ext>
            </a:extLst>
          </p:cNvPr>
          <p:cNvSpPr/>
          <p:nvPr/>
        </p:nvSpPr>
        <p:spPr>
          <a:xfrm rot="20101036">
            <a:off x="11011096" y="192225"/>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82" name="Explosion: 8 Points 81">
            <a:extLst>
              <a:ext uri="{FF2B5EF4-FFF2-40B4-BE49-F238E27FC236}">
                <a16:creationId xmlns:a16="http://schemas.microsoft.com/office/drawing/2014/main" id="{091A8F95-5C10-40A4-9997-570D6E4C2C5C}"/>
              </a:ext>
            </a:extLst>
          </p:cNvPr>
          <p:cNvSpPr/>
          <p:nvPr/>
        </p:nvSpPr>
        <p:spPr>
          <a:xfrm rot="20101036">
            <a:off x="11015612" y="188152"/>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83" name="TextBox 82">
            <a:extLst>
              <a:ext uri="{FF2B5EF4-FFF2-40B4-BE49-F238E27FC236}">
                <a16:creationId xmlns:a16="http://schemas.microsoft.com/office/drawing/2014/main" id="{30F97AA4-924C-49DE-AD00-58C3F0FA2DB2}"/>
              </a:ext>
            </a:extLst>
          </p:cNvPr>
          <p:cNvSpPr txBox="1"/>
          <p:nvPr/>
        </p:nvSpPr>
        <p:spPr>
          <a:xfrm rot="20326871">
            <a:off x="10975407" y="377261"/>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84" name="Title 2">
            <a:extLst>
              <a:ext uri="{FF2B5EF4-FFF2-40B4-BE49-F238E27FC236}">
                <a16:creationId xmlns:a16="http://schemas.microsoft.com/office/drawing/2014/main" id="{56B132E4-1A45-467E-BCB0-09FC8794F28E}"/>
              </a:ext>
            </a:extLst>
          </p:cNvPr>
          <p:cNvSpPr txBox="1">
            <a:spLocks/>
          </p:cNvSpPr>
          <p:nvPr/>
        </p:nvSpPr>
        <p:spPr>
          <a:xfrm>
            <a:off x="10631280" y="1112929"/>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057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8.33333E-7 3.33333E-6 L -0.01862 -1.05602 " pathEditMode="relative" rAng="0" ptsTypes="AA">
                                      <p:cBhvr>
                                        <p:cTn id="9" dur="5000" fill="hold"/>
                                        <p:tgtEl>
                                          <p:spTgt spid="39"/>
                                        </p:tgtEl>
                                        <p:attrNameLst>
                                          <p:attrName>ppt_x</p:attrName>
                                          <p:attrName>ppt_y</p:attrName>
                                        </p:attrNameLst>
                                      </p:cBhvr>
                                      <p:rCtr x="-938" y="-52801"/>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8.33333E-7 -4.81481E-6 L -0.01862 -1.05601 " pathEditMode="relative" rAng="0" ptsTypes="AA">
                                      <p:cBhvr>
                                        <p:cTn id="16" dur="5000" fill="hold"/>
                                        <p:tgtEl>
                                          <p:spTgt spid="43"/>
                                        </p:tgtEl>
                                        <p:attrNameLst>
                                          <p:attrName>ppt_x</p:attrName>
                                          <p:attrName>ppt_y</p:attrName>
                                        </p:attrNameLst>
                                      </p:cBhvr>
                                      <p:rCtr x="-938" y="-52801"/>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nodeType="afterEffect">
                                  <p:stCondLst>
                                    <p:cond delay="0"/>
                                  </p:stCondLst>
                                  <p:childTnLst>
                                    <p:animMotion origin="layout" path="M -4.16667E-7 -7.40741E-7 L -0.01862 -1.05602 " pathEditMode="relative" rAng="0" ptsTypes="AA">
                                      <p:cBhvr>
                                        <p:cTn id="23" dur="5000" fill="hold"/>
                                        <p:tgtEl>
                                          <p:spTgt spid="46"/>
                                        </p:tgtEl>
                                        <p:attrNameLst>
                                          <p:attrName>ppt_x</p:attrName>
                                          <p:attrName>ppt_y</p:attrName>
                                        </p:attrNameLst>
                                      </p:cBhvr>
                                      <p:rCtr x="-938" y="-52801"/>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childTnLst>
                          </p:cTn>
                        </p:par>
                        <p:par>
                          <p:cTn id="28" fill="hold">
                            <p:stCondLst>
                              <p:cond delay="0"/>
                            </p:stCondLst>
                            <p:childTnLst>
                              <p:par>
                                <p:cTn id="29" presetID="42" presetClass="path" presetSubtype="0" accel="50000" decel="50000" fill="hold" nodeType="afterEffect">
                                  <p:stCondLst>
                                    <p:cond delay="0"/>
                                  </p:stCondLst>
                                  <p:childTnLst>
                                    <p:animMotion origin="layout" path="M 2.29167E-6 3.33333E-6 L -0.01862 -1.05602 " pathEditMode="relative" rAng="0" ptsTypes="AA">
                                      <p:cBhvr>
                                        <p:cTn id="30" dur="5000" fill="hold"/>
                                        <p:tgtEl>
                                          <p:spTgt spid="49"/>
                                        </p:tgtEl>
                                        <p:attrNameLst>
                                          <p:attrName>ppt_x</p:attrName>
                                          <p:attrName>ppt_y</p:attrName>
                                        </p:attrNameLst>
                                      </p:cBhvr>
                                      <p:rCtr x="-938" y="-52801"/>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1.66667E-6 -4.07407E-6 L -0.01862 -1.05601 " pathEditMode="relative" rAng="0" ptsTypes="AA">
                                      <p:cBhvr>
                                        <p:cTn id="37" dur="5000" fill="hold"/>
                                        <p:tgtEl>
                                          <p:spTgt spid="52"/>
                                        </p:tgtEl>
                                        <p:attrNameLst>
                                          <p:attrName>ppt_x</p:attrName>
                                          <p:attrName>ppt_y</p:attrName>
                                        </p:attrNameLst>
                                      </p:cBhvr>
                                      <p:rCtr x="-938" y="-52801"/>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par>
                          <p:cTn id="42" fill="hold">
                            <p:stCondLst>
                              <p:cond delay="0"/>
                            </p:stCondLst>
                            <p:childTnLst>
                              <p:par>
                                <p:cTn id="43" presetID="42" presetClass="path" presetSubtype="0" accel="50000" decel="50000" fill="hold" nodeType="afterEffect">
                                  <p:stCondLst>
                                    <p:cond delay="0"/>
                                  </p:stCondLst>
                                  <p:childTnLst>
                                    <p:animMotion origin="layout" path="M -1.45833E-6 -4.07407E-6 L -0.01862 -1.05601 " pathEditMode="relative" rAng="0" ptsTypes="AA">
                                      <p:cBhvr>
                                        <p:cTn id="44" dur="5000" fill="hold"/>
                                        <p:tgtEl>
                                          <p:spTgt spid="55"/>
                                        </p:tgtEl>
                                        <p:attrNameLst>
                                          <p:attrName>ppt_x</p:attrName>
                                          <p:attrName>ppt_y</p:attrName>
                                        </p:attrNameLst>
                                      </p:cBhvr>
                                      <p:rCtr x="-938" y="-52801"/>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par>
                          <p:cTn id="49" fill="hold">
                            <p:stCondLst>
                              <p:cond delay="0"/>
                            </p:stCondLst>
                            <p:childTnLst>
                              <p:par>
                                <p:cTn id="50" presetID="42" presetClass="path" presetSubtype="0" accel="50000" decel="50000" fill="hold" nodeType="afterEffect">
                                  <p:stCondLst>
                                    <p:cond delay="0"/>
                                  </p:stCondLst>
                                  <p:childTnLst>
                                    <p:animMotion origin="layout" path="M 4.79167E-6 1.85185E-6 L -0.01862 -1.05602 " pathEditMode="relative" rAng="0" ptsTypes="AA">
                                      <p:cBhvr>
                                        <p:cTn id="51" dur="5000" fill="hold"/>
                                        <p:tgtEl>
                                          <p:spTgt spid="58"/>
                                        </p:tgtEl>
                                        <p:attrNameLst>
                                          <p:attrName>ppt_x</p:attrName>
                                          <p:attrName>ppt_y</p:attrName>
                                        </p:attrNameLst>
                                      </p:cBhvr>
                                      <p:rCtr x="-938" y="-52801"/>
                                    </p:animMotion>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childTnLst>
                          </p:cTn>
                        </p:par>
                        <p:par>
                          <p:cTn id="56" fill="hold">
                            <p:stCondLst>
                              <p:cond delay="0"/>
                            </p:stCondLst>
                            <p:childTnLst>
                              <p:par>
                                <p:cTn id="57" presetID="42" presetClass="path" presetSubtype="0" accel="50000" decel="50000" fill="hold" nodeType="afterEffect">
                                  <p:stCondLst>
                                    <p:cond delay="0"/>
                                  </p:stCondLst>
                                  <p:childTnLst>
                                    <p:animMotion origin="layout" path="M 4.16667E-6 -4.07407E-6 L -0.01862 -1.05601 " pathEditMode="relative" rAng="0" ptsTypes="AA">
                                      <p:cBhvr>
                                        <p:cTn id="58" dur="5000" fill="hold"/>
                                        <p:tgtEl>
                                          <p:spTgt spid="61"/>
                                        </p:tgtEl>
                                        <p:attrNameLst>
                                          <p:attrName>ppt_x</p:attrName>
                                          <p:attrName>ppt_y</p:attrName>
                                        </p:attrNameLst>
                                      </p:cBhvr>
                                      <p:rCtr x="-938" y="-5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descr="Ilustraciones gratis de Tablero magnético">
            <a:extLst>
              <a:ext uri="{FF2B5EF4-FFF2-40B4-BE49-F238E27FC236}">
                <a16:creationId xmlns:a16="http://schemas.microsoft.com/office/drawing/2014/main" id="{0FABA271-D7A2-478A-97D0-35E9266BE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 r="17774"/>
          <a:stretch/>
        </p:blipFill>
        <p:spPr bwMode="auto">
          <a:xfrm>
            <a:off x="152400" y="1272513"/>
            <a:ext cx="6341541" cy="437965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A picture containing text, toy, doll&#10;&#10;Description automatically generated">
            <a:extLst>
              <a:ext uri="{FF2B5EF4-FFF2-40B4-BE49-F238E27FC236}">
                <a16:creationId xmlns:a16="http://schemas.microsoft.com/office/drawing/2014/main" id="{261D0EA2-8DD5-43A5-A230-A19D3135C67D}"/>
              </a:ext>
            </a:extLst>
          </p:cNvPr>
          <p:cNvPicPr>
            <a:picLocks noChangeAspect="1"/>
          </p:cNvPicPr>
          <p:nvPr/>
        </p:nvPicPr>
        <p:blipFill rotWithShape="1">
          <a:blip r:embed="rId4">
            <a:extLst>
              <a:ext uri="{28A0092B-C50C-407E-A947-70E740481C1C}">
                <a14:useLocalDpi xmlns:a14="http://schemas.microsoft.com/office/drawing/2010/main" val="0"/>
              </a:ext>
            </a:extLst>
          </a:blip>
          <a:srcRect b="43731"/>
          <a:stretch/>
        </p:blipFill>
        <p:spPr>
          <a:xfrm>
            <a:off x="7094457" y="1717152"/>
            <a:ext cx="1196229" cy="1524912"/>
          </a:xfrm>
          <a:prstGeom prst="rect">
            <a:avLst/>
          </a:prstGeom>
        </p:spPr>
      </p:pic>
      <p:pic>
        <p:nvPicPr>
          <p:cNvPr id="65" name="Picture 2" descr="Free vector graphics of Tablet">
            <a:extLst>
              <a:ext uri="{FF2B5EF4-FFF2-40B4-BE49-F238E27FC236}">
                <a16:creationId xmlns:a16="http://schemas.microsoft.com/office/drawing/2014/main" id="{77D0811A-0835-4C30-9784-33472B2821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362" y="1533980"/>
            <a:ext cx="1175232" cy="17623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DAFC6DB3-D28D-4CDF-9CDF-19518D9B09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2" y="101879"/>
            <a:ext cx="914400" cy="914400"/>
          </a:xfrm>
          <a:prstGeom prst="rect">
            <a:avLst/>
          </a:prstGeom>
        </p:spPr>
      </p:pic>
      <p:sp>
        <p:nvSpPr>
          <p:cNvPr id="34" name="Speech Bubble: Rectangle with Corners Rounded 33">
            <a:extLst>
              <a:ext uri="{FF2B5EF4-FFF2-40B4-BE49-F238E27FC236}">
                <a16:creationId xmlns:a16="http://schemas.microsoft.com/office/drawing/2014/main" id="{F0174219-8194-436A-BD3E-24BD8E3C8BB1}"/>
              </a:ext>
            </a:extLst>
          </p:cNvPr>
          <p:cNvSpPr/>
          <p:nvPr/>
        </p:nvSpPr>
        <p:spPr>
          <a:xfrm>
            <a:off x="1067678" y="239570"/>
            <a:ext cx="6780657" cy="4384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DC00AD70-AC07-4870-93B1-C754040F3303}"/>
              </a:ext>
            </a:extLst>
          </p:cNvPr>
          <p:cNvSpPr txBox="1"/>
          <p:nvPr/>
        </p:nvSpPr>
        <p:spPr>
          <a:xfrm>
            <a:off x="1086611" y="128781"/>
            <a:ext cx="6780656" cy="576120"/>
          </a:xfrm>
          <a:prstGeom prst="rect">
            <a:avLst/>
          </a:prstGeom>
          <a:noFill/>
        </p:spPr>
        <p:txBody>
          <a:bodyPr wrap="square" rtlCol="0">
            <a:spAutoFit/>
          </a:bodyPr>
          <a:lstStyle/>
          <a:p>
            <a:pPr lvl="0">
              <a:lnSpc>
                <a:spcPct val="150000"/>
              </a:lnSpc>
              <a:defRPr/>
            </a:pPr>
            <a:r>
              <a:rPr lang="en-GB" sz="2400" dirty="0">
                <a:solidFill>
                  <a:schemeClr val="bg1"/>
                </a:solidFill>
                <a:latin typeface="Century Gothic" panose="020B0502020202020204" pitchFamily="34" charset="0"/>
              </a:rPr>
              <a:t>Pierre aide* Max avec le </a:t>
            </a:r>
            <a:r>
              <a:rPr lang="en-GB" sz="2400" dirty="0" err="1">
                <a:solidFill>
                  <a:schemeClr val="bg1"/>
                </a:solidFill>
                <a:latin typeface="Century Gothic" panose="020B0502020202020204" pitchFamily="34" charset="0"/>
              </a:rPr>
              <a:t>vocabulaire</a:t>
            </a:r>
            <a:r>
              <a:rPr lang="en-GB" sz="2400" dirty="0">
                <a:solidFill>
                  <a:schemeClr val="bg1"/>
                </a:solidFill>
                <a:latin typeface="Century Gothic" panose="020B0502020202020204" pitchFamily="34" charset="0"/>
              </a:rPr>
              <a:t>. [2/2]</a:t>
            </a:r>
          </a:p>
        </p:txBody>
      </p:sp>
      <p:sp>
        <p:nvSpPr>
          <p:cNvPr id="35" name="TextBox 1">
            <a:extLst>
              <a:ext uri="{FF2B5EF4-FFF2-40B4-BE49-F238E27FC236}">
                <a16:creationId xmlns:a16="http://schemas.microsoft.com/office/drawing/2014/main" id="{A21E4FF6-E3E4-4530-94EF-07943F447547}"/>
              </a:ext>
            </a:extLst>
          </p:cNvPr>
          <p:cNvSpPr txBox="1"/>
          <p:nvPr/>
        </p:nvSpPr>
        <p:spPr>
          <a:xfrm>
            <a:off x="9065026" y="239570"/>
            <a:ext cx="202543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aider – to help</a:t>
            </a:r>
          </a:p>
        </p:txBody>
      </p:sp>
      <p:cxnSp>
        <p:nvCxnSpPr>
          <p:cNvPr id="68" name="Straight Connector 67">
            <a:extLst>
              <a:ext uri="{FF2B5EF4-FFF2-40B4-BE49-F238E27FC236}">
                <a16:creationId xmlns:a16="http://schemas.microsoft.com/office/drawing/2014/main" id="{75343554-72CC-4CE9-AC20-9195EE5559A8}"/>
              </a:ext>
            </a:extLst>
          </p:cNvPr>
          <p:cNvCxnSpPr/>
          <p:nvPr/>
        </p:nvCxnSpPr>
        <p:spPr>
          <a:xfrm flipV="1">
            <a:off x="6763240" y="3323418"/>
            <a:ext cx="797830" cy="1634266"/>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67" name="Picture 4" descr="Escritorio, Educación, Escuela">
            <a:extLst>
              <a:ext uri="{FF2B5EF4-FFF2-40B4-BE49-F238E27FC236}">
                <a16:creationId xmlns:a16="http://schemas.microsoft.com/office/drawing/2014/main" id="{223D62FD-5C47-425C-8FFA-B997D5AE69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6638" y="4654016"/>
            <a:ext cx="3235270" cy="2203578"/>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4BE0C600-921C-429D-AAD6-2E0BA587DDFE}"/>
              </a:ext>
            </a:extLst>
          </p:cNvPr>
          <p:cNvGrpSpPr/>
          <p:nvPr/>
        </p:nvGrpSpPr>
        <p:grpSpPr>
          <a:xfrm>
            <a:off x="8220839" y="4285202"/>
            <a:ext cx="2357207" cy="970595"/>
            <a:chOff x="-220307" y="1149409"/>
            <a:chExt cx="1599879" cy="875950"/>
          </a:xfrm>
        </p:grpSpPr>
        <p:sp>
          <p:nvSpPr>
            <p:cNvPr id="79" name="Rectangle: Rounded Corners 78">
              <a:extLst>
                <a:ext uri="{FF2B5EF4-FFF2-40B4-BE49-F238E27FC236}">
                  <a16:creationId xmlns:a16="http://schemas.microsoft.com/office/drawing/2014/main" id="{BFFD6FD0-86E8-4741-B0F7-3FF520603863}"/>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0" name="TextBox 79">
              <a:extLst>
                <a:ext uri="{FF2B5EF4-FFF2-40B4-BE49-F238E27FC236}">
                  <a16:creationId xmlns:a16="http://schemas.microsoft.com/office/drawing/2014/main" id="{076FD733-64AA-48E7-8E96-A68960190740}"/>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_ 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1" name="Group 80">
            <a:extLst>
              <a:ext uri="{FF2B5EF4-FFF2-40B4-BE49-F238E27FC236}">
                <a16:creationId xmlns:a16="http://schemas.microsoft.com/office/drawing/2014/main" id="{588435AF-DF93-4878-872D-3BFE77731D51}"/>
              </a:ext>
            </a:extLst>
          </p:cNvPr>
          <p:cNvGrpSpPr/>
          <p:nvPr/>
        </p:nvGrpSpPr>
        <p:grpSpPr>
          <a:xfrm>
            <a:off x="8234460" y="4258571"/>
            <a:ext cx="2357207" cy="970595"/>
            <a:chOff x="-220307" y="1149409"/>
            <a:chExt cx="1599879" cy="875950"/>
          </a:xfrm>
        </p:grpSpPr>
        <p:sp>
          <p:nvSpPr>
            <p:cNvPr id="82" name="Rectangle: Rounded Corners 81">
              <a:extLst>
                <a:ext uri="{FF2B5EF4-FFF2-40B4-BE49-F238E27FC236}">
                  <a16:creationId xmlns:a16="http://schemas.microsoft.com/office/drawing/2014/main" id="{00982685-9DA2-465F-A9A7-73853487C944}"/>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3" name="TextBox 82">
              <a:extLst>
                <a:ext uri="{FF2B5EF4-FFF2-40B4-BE49-F238E27FC236}">
                  <a16:creationId xmlns:a16="http://schemas.microsoft.com/office/drawing/2014/main" id="{8ED625F0-70A5-4D9A-97CD-2D9C0DDB6AF7}"/>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l_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4" name="Group 83">
            <a:extLst>
              <a:ext uri="{FF2B5EF4-FFF2-40B4-BE49-F238E27FC236}">
                <a16:creationId xmlns:a16="http://schemas.microsoft.com/office/drawing/2014/main" id="{19D23603-B56B-41A4-8A31-7D9174AA9FC1}"/>
              </a:ext>
            </a:extLst>
          </p:cNvPr>
          <p:cNvGrpSpPr/>
          <p:nvPr/>
        </p:nvGrpSpPr>
        <p:grpSpPr>
          <a:xfrm>
            <a:off x="8235232" y="4285201"/>
            <a:ext cx="2357207" cy="970595"/>
            <a:chOff x="-220307" y="1149409"/>
            <a:chExt cx="1599879" cy="875950"/>
          </a:xfrm>
        </p:grpSpPr>
        <p:sp>
          <p:nvSpPr>
            <p:cNvPr id="85" name="Rectangle: Rounded Corners 84">
              <a:extLst>
                <a:ext uri="{FF2B5EF4-FFF2-40B4-BE49-F238E27FC236}">
                  <a16:creationId xmlns:a16="http://schemas.microsoft.com/office/drawing/2014/main" id="{A53F8827-7E7C-4C44-BAE3-F639CE28E53B}"/>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6" name="TextBox 85">
              <a:extLst>
                <a:ext uri="{FF2B5EF4-FFF2-40B4-BE49-F238E27FC236}">
                  <a16:creationId xmlns:a16="http://schemas.microsoft.com/office/drawing/2014/main" id="{C2095F55-66C7-4AF4-B028-0939E5DF7746}"/>
                </a:ext>
              </a:extLst>
            </p:cNvPr>
            <p:cNvSpPr txBox="1"/>
            <p:nvPr/>
          </p:nvSpPr>
          <p:spPr>
            <a:xfrm>
              <a:off x="-220307" y="1219512"/>
              <a:ext cx="1561753"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 _ _ _ _e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7" name="Group 86">
            <a:extLst>
              <a:ext uri="{FF2B5EF4-FFF2-40B4-BE49-F238E27FC236}">
                <a16:creationId xmlns:a16="http://schemas.microsoft.com/office/drawing/2014/main" id="{5293C2AF-DC7B-4A52-9B22-80609B0C5ABA}"/>
              </a:ext>
            </a:extLst>
          </p:cNvPr>
          <p:cNvGrpSpPr/>
          <p:nvPr/>
        </p:nvGrpSpPr>
        <p:grpSpPr>
          <a:xfrm>
            <a:off x="8257551" y="4228228"/>
            <a:ext cx="2357207" cy="988792"/>
            <a:chOff x="-220307" y="1173666"/>
            <a:chExt cx="1599879" cy="892373"/>
          </a:xfrm>
        </p:grpSpPr>
        <p:sp>
          <p:nvSpPr>
            <p:cNvPr id="88" name="Rectangle: Rounded Corners 87">
              <a:extLst>
                <a:ext uri="{FF2B5EF4-FFF2-40B4-BE49-F238E27FC236}">
                  <a16:creationId xmlns:a16="http://schemas.microsoft.com/office/drawing/2014/main" id="{6BA86A76-C9E6-4F7F-9D41-BA7C6E852FEE}"/>
                </a:ext>
              </a:extLst>
            </p:cNvPr>
            <p:cNvSpPr/>
            <p:nvPr/>
          </p:nvSpPr>
          <p:spPr>
            <a:xfrm>
              <a:off x="-182181" y="119008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9" name="TextBox 88">
              <a:extLst>
                <a:ext uri="{FF2B5EF4-FFF2-40B4-BE49-F238E27FC236}">
                  <a16:creationId xmlns:a16="http://schemas.microsoft.com/office/drawing/2014/main" id="{CF9A244A-186E-4FD9-B242-970DEF0270F2}"/>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_ _ _ _ 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0" name="Group 89">
            <a:extLst>
              <a:ext uri="{FF2B5EF4-FFF2-40B4-BE49-F238E27FC236}">
                <a16:creationId xmlns:a16="http://schemas.microsoft.com/office/drawing/2014/main" id="{49F1C487-5D16-47F3-89AC-45AD430150E5}"/>
              </a:ext>
            </a:extLst>
          </p:cNvPr>
          <p:cNvGrpSpPr/>
          <p:nvPr/>
        </p:nvGrpSpPr>
        <p:grpSpPr>
          <a:xfrm>
            <a:off x="7857700" y="4246424"/>
            <a:ext cx="3070356" cy="970595"/>
            <a:chOff x="-272027" y="1145779"/>
            <a:chExt cx="2083908" cy="875950"/>
          </a:xfrm>
        </p:grpSpPr>
        <p:sp>
          <p:nvSpPr>
            <p:cNvPr id="91" name="Rectangle: Rounded Corners 90">
              <a:extLst>
                <a:ext uri="{FF2B5EF4-FFF2-40B4-BE49-F238E27FC236}">
                  <a16:creationId xmlns:a16="http://schemas.microsoft.com/office/drawing/2014/main" id="{806B4252-57E7-4EFA-86EC-1A652433E31B}"/>
                </a:ext>
              </a:extLst>
            </p:cNvPr>
            <p:cNvSpPr/>
            <p:nvPr/>
          </p:nvSpPr>
          <p:spPr>
            <a:xfrm>
              <a:off x="-158142" y="1145779"/>
              <a:ext cx="1840667" cy="875950"/>
            </a:xfrm>
            <a:custGeom>
              <a:avLst/>
              <a:gdLst>
                <a:gd name="connsiteX0" fmla="*/ 0 w 1840667"/>
                <a:gd name="connsiteY0" fmla="*/ 145995 h 875950"/>
                <a:gd name="connsiteX1" fmla="*/ 145995 w 1840667"/>
                <a:gd name="connsiteY1" fmla="*/ 0 h 875950"/>
                <a:gd name="connsiteX2" fmla="*/ 693194 w 1840667"/>
                <a:gd name="connsiteY2" fmla="*/ 0 h 875950"/>
                <a:gd name="connsiteX3" fmla="*/ 1178446 w 1840667"/>
                <a:gd name="connsiteY3" fmla="*/ 0 h 875950"/>
                <a:gd name="connsiteX4" fmla="*/ 1694672 w 1840667"/>
                <a:gd name="connsiteY4" fmla="*/ 0 h 875950"/>
                <a:gd name="connsiteX5" fmla="*/ 1840667 w 1840667"/>
                <a:gd name="connsiteY5" fmla="*/ 145995 h 875950"/>
                <a:gd name="connsiteX6" fmla="*/ 1840667 w 1840667"/>
                <a:gd name="connsiteY6" fmla="*/ 729955 h 875950"/>
                <a:gd name="connsiteX7" fmla="*/ 1694672 w 1840667"/>
                <a:gd name="connsiteY7" fmla="*/ 875950 h 875950"/>
                <a:gd name="connsiteX8" fmla="*/ 1224907 w 1840667"/>
                <a:gd name="connsiteY8" fmla="*/ 875950 h 875950"/>
                <a:gd name="connsiteX9" fmla="*/ 739655 w 1840667"/>
                <a:gd name="connsiteY9" fmla="*/ 875950 h 875950"/>
                <a:gd name="connsiteX10" fmla="*/ 145995 w 1840667"/>
                <a:gd name="connsiteY10" fmla="*/ 875950 h 875950"/>
                <a:gd name="connsiteX11" fmla="*/ 0 w 1840667"/>
                <a:gd name="connsiteY11" fmla="*/ 729955 h 875950"/>
                <a:gd name="connsiteX12" fmla="*/ 0 w 1840667"/>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0667" h="875950" fill="none" extrusionOk="0">
                  <a:moveTo>
                    <a:pt x="0" y="145995"/>
                  </a:moveTo>
                  <a:cubicBezTo>
                    <a:pt x="7917" y="63525"/>
                    <a:pt x="72235" y="-13763"/>
                    <a:pt x="145995" y="0"/>
                  </a:cubicBezTo>
                  <a:cubicBezTo>
                    <a:pt x="391328" y="-20773"/>
                    <a:pt x="514406" y="-19201"/>
                    <a:pt x="693194" y="0"/>
                  </a:cubicBezTo>
                  <a:cubicBezTo>
                    <a:pt x="871982" y="19201"/>
                    <a:pt x="1040681" y="17026"/>
                    <a:pt x="1178446" y="0"/>
                  </a:cubicBezTo>
                  <a:cubicBezTo>
                    <a:pt x="1316211" y="-17026"/>
                    <a:pt x="1535790" y="-8464"/>
                    <a:pt x="1694672" y="0"/>
                  </a:cubicBezTo>
                  <a:cubicBezTo>
                    <a:pt x="1766914" y="6984"/>
                    <a:pt x="1836158" y="59937"/>
                    <a:pt x="1840667" y="145995"/>
                  </a:cubicBezTo>
                  <a:cubicBezTo>
                    <a:pt x="1861559" y="396408"/>
                    <a:pt x="1826624" y="609693"/>
                    <a:pt x="1840667" y="729955"/>
                  </a:cubicBezTo>
                  <a:cubicBezTo>
                    <a:pt x="1840867" y="818890"/>
                    <a:pt x="1767077" y="863308"/>
                    <a:pt x="1694672" y="875950"/>
                  </a:cubicBezTo>
                  <a:cubicBezTo>
                    <a:pt x="1541200" y="887072"/>
                    <a:pt x="1346930" y="858062"/>
                    <a:pt x="1224907" y="875950"/>
                  </a:cubicBezTo>
                  <a:cubicBezTo>
                    <a:pt x="1102884" y="893838"/>
                    <a:pt x="892937" y="859098"/>
                    <a:pt x="739655" y="875950"/>
                  </a:cubicBezTo>
                  <a:cubicBezTo>
                    <a:pt x="586373" y="892802"/>
                    <a:pt x="302720" y="901206"/>
                    <a:pt x="145995" y="875950"/>
                  </a:cubicBezTo>
                  <a:cubicBezTo>
                    <a:pt x="58365" y="861300"/>
                    <a:pt x="-10018" y="809563"/>
                    <a:pt x="0" y="729955"/>
                  </a:cubicBezTo>
                  <a:cubicBezTo>
                    <a:pt x="-15886" y="462309"/>
                    <a:pt x="25906" y="381953"/>
                    <a:pt x="0" y="145995"/>
                  </a:cubicBezTo>
                  <a:close/>
                </a:path>
                <a:path w="1840667" h="875950" stroke="0" extrusionOk="0">
                  <a:moveTo>
                    <a:pt x="0" y="145995"/>
                  </a:moveTo>
                  <a:cubicBezTo>
                    <a:pt x="12140" y="54739"/>
                    <a:pt x="50766" y="-3690"/>
                    <a:pt x="145995" y="0"/>
                  </a:cubicBezTo>
                  <a:cubicBezTo>
                    <a:pt x="343288" y="9506"/>
                    <a:pt x="474909" y="-4768"/>
                    <a:pt x="615760" y="0"/>
                  </a:cubicBezTo>
                  <a:cubicBezTo>
                    <a:pt x="756611" y="4768"/>
                    <a:pt x="985567" y="8138"/>
                    <a:pt x="1085526" y="0"/>
                  </a:cubicBezTo>
                  <a:cubicBezTo>
                    <a:pt x="1185485" y="-8138"/>
                    <a:pt x="1509352" y="-28360"/>
                    <a:pt x="1694672" y="0"/>
                  </a:cubicBezTo>
                  <a:cubicBezTo>
                    <a:pt x="1777713" y="15182"/>
                    <a:pt x="1837659" y="47911"/>
                    <a:pt x="1840667" y="145995"/>
                  </a:cubicBezTo>
                  <a:cubicBezTo>
                    <a:pt x="1860934" y="312662"/>
                    <a:pt x="1849323" y="442255"/>
                    <a:pt x="1840667" y="729955"/>
                  </a:cubicBezTo>
                  <a:cubicBezTo>
                    <a:pt x="1851115" y="812883"/>
                    <a:pt x="1772214" y="877761"/>
                    <a:pt x="1694672" y="875950"/>
                  </a:cubicBezTo>
                  <a:cubicBezTo>
                    <a:pt x="1517063" y="885632"/>
                    <a:pt x="1346715" y="874153"/>
                    <a:pt x="1209420" y="875950"/>
                  </a:cubicBezTo>
                  <a:cubicBezTo>
                    <a:pt x="1072125" y="877747"/>
                    <a:pt x="950849" y="852127"/>
                    <a:pt x="724168" y="875950"/>
                  </a:cubicBezTo>
                  <a:cubicBezTo>
                    <a:pt x="497487" y="899773"/>
                    <a:pt x="360269" y="903663"/>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92" name="TextBox 91">
              <a:extLst>
                <a:ext uri="{FF2B5EF4-FFF2-40B4-BE49-F238E27FC236}">
                  <a16:creationId xmlns:a16="http://schemas.microsoft.com/office/drawing/2014/main" id="{B2C5CBDB-FB38-4B45-8E1C-5115C51273C1}"/>
                </a:ext>
              </a:extLst>
            </p:cNvPr>
            <p:cNvSpPr txBox="1"/>
            <p:nvPr/>
          </p:nvSpPr>
          <p:spPr>
            <a:xfrm>
              <a:off x="-272027" y="1253897"/>
              <a:ext cx="2083908"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c_ _ _ _ _n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3" name="Group 92">
            <a:extLst>
              <a:ext uri="{FF2B5EF4-FFF2-40B4-BE49-F238E27FC236}">
                <a16:creationId xmlns:a16="http://schemas.microsoft.com/office/drawing/2014/main" id="{AEF3492D-72CB-4724-A0C8-0B72837014C4}"/>
              </a:ext>
            </a:extLst>
          </p:cNvPr>
          <p:cNvGrpSpPr/>
          <p:nvPr/>
        </p:nvGrpSpPr>
        <p:grpSpPr>
          <a:xfrm>
            <a:off x="8219816" y="4269002"/>
            <a:ext cx="2357207" cy="970595"/>
            <a:chOff x="-220307" y="1149409"/>
            <a:chExt cx="1599879" cy="875950"/>
          </a:xfrm>
        </p:grpSpPr>
        <p:sp>
          <p:nvSpPr>
            <p:cNvPr id="94" name="Rectangle: Rounded Corners 93">
              <a:extLst>
                <a:ext uri="{FF2B5EF4-FFF2-40B4-BE49-F238E27FC236}">
                  <a16:creationId xmlns:a16="http://schemas.microsoft.com/office/drawing/2014/main" id="{68736EAE-F038-4860-955C-8F71E469A4C9}"/>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95" name="TextBox 94">
              <a:extLst>
                <a:ext uri="{FF2B5EF4-FFF2-40B4-BE49-F238E27FC236}">
                  <a16:creationId xmlns:a16="http://schemas.microsoft.com/office/drawing/2014/main" id="{85A73E16-6165-4BBE-80CB-2F3249AC445F}"/>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6" name="Group 95">
            <a:extLst>
              <a:ext uri="{FF2B5EF4-FFF2-40B4-BE49-F238E27FC236}">
                <a16:creationId xmlns:a16="http://schemas.microsoft.com/office/drawing/2014/main" id="{B48CF510-4E25-403F-A78D-350639BBBFDF}"/>
              </a:ext>
            </a:extLst>
          </p:cNvPr>
          <p:cNvGrpSpPr/>
          <p:nvPr/>
        </p:nvGrpSpPr>
        <p:grpSpPr>
          <a:xfrm>
            <a:off x="7848335" y="4241537"/>
            <a:ext cx="3168301" cy="970595"/>
            <a:chOff x="-303187" y="1149409"/>
            <a:chExt cx="1803765" cy="875950"/>
          </a:xfrm>
        </p:grpSpPr>
        <p:sp>
          <p:nvSpPr>
            <p:cNvPr id="97" name="Rectangle: Rounded Corners 96">
              <a:extLst>
                <a:ext uri="{FF2B5EF4-FFF2-40B4-BE49-F238E27FC236}">
                  <a16:creationId xmlns:a16="http://schemas.microsoft.com/office/drawing/2014/main" id="{8C7E2346-7119-4692-AFAF-6EDA3F84B34E}"/>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98" name="TextBox 97">
              <a:extLst>
                <a:ext uri="{FF2B5EF4-FFF2-40B4-BE49-F238E27FC236}">
                  <a16:creationId xmlns:a16="http://schemas.microsoft.com/office/drawing/2014/main" id="{CA1C5413-AE4C-422C-B722-3D228761324F}"/>
                </a:ext>
              </a:extLst>
            </p:cNvPr>
            <p:cNvSpPr txBox="1"/>
            <p:nvPr/>
          </p:nvSpPr>
          <p:spPr>
            <a:xfrm>
              <a:off x="-303187" y="1226289"/>
              <a:ext cx="1803765" cy="7221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9" name="Group 98">
            <a:extLst>
              <a:ext uri="{FF2B5EF4-FFF2-40B4-BE49-F238E27FC236}">
                <a16:creationId xmlns:a16="http://schemas.microsoft.com/office/drawing/2014/main" id="{E18FB8B2-5A44-4951-AD58-FF063A3E1C07}"/>
              </a:ext>
            </a:extLst>
          </p:cNvPr>
          <p:cNvGrpSpPr/>
          <p:nvPr/>
        </p:nvGrpSpPr>
        <p:grpSpPr>
          <a:xfrm>
            <a:off x="8084367" y="4244993"/>
            <a:ext cx="2696235" cy="970595"/>
            <a:chOff x="-429973" y="1149409"/>
            <a:chExt cx="1829984" cy="875950"/>
          </a:xfrm>
        </p:grpSpPr>
        <p:sp>
          <p:nvSpPr>
            <p:cNvPr id="100" name="Rectangle: Rounded Corners 99">
              <a:extLst>
                <a:ext uri="{FF2B5EF4-FFF2-40B4-BE49-F238E27FC236}">
                  <a16:creationId xmlns:a16="http://schemas.microsoft.com/office/drawing/2014/main" id="{EECB2AAA-7DEF-4137-82D4-356AA0C4D7E4}"/>
                </a:ext>
              </a:extLst>
            </p:cNvPr>
            <p:cNvSpPr/>
            <p:nvPr/>
          </p:nvSpPr>
          <p:spPr>
            <a:xfrm>
              <a:off x="-429973" y="1149409"/>
              <a:ext cx="1809545" cy="875950"/>
            </a:xfrm>
            <a:custGeom>
              <a:avLst/>
              <a:gdLst>
                <a:gd name="connsiteX0" fmla="*/ 0 w 1809545"/>
                <a:gd name="connsiteY0" fmla="*/ 145995 h 875950"/>
                <a:gd name="connsiteX1" fmla="*/ 145995 w 1809545"/>
                <a:gd name="connsiteY1" fmla="*/ 0 h 875950"/>
                <a:gd name="connsiteX2" fmla="*/ 682198 w 1809545"/>
                <a:gd name="connsiteY2" fmla="*/ 0 h 875950"/>
                <a:gd name="connsiteX3" fmla="*/ 1157698 w 1809545"/>
                <a:gd name="connsiteY3" fmla="*/ 0 h 875950"/>
                <a:gd name="connsiteX4" fmla="*/ 1663550 w 1809545"/>
                <a:gd name="connsiteY4" fmla="*/ 0 h 875950"/>
                <a:gd name="connsiteX5" fmla="*/ 1809545 w 1809545"/>
                <a:gd name="connsiteY5" fmla="*/ 145995 h 875950"/>
                <a:gd name="connsiteX6" fmla="*/ 1809545 w 1809545"/>
                <a:gd name="connsiteY6" fmla="*/ 729955 h 875950"/>
                <a:gd name="connsiteX7" fmla="*/ 1663550 w 1809545"/>
                <a:gd name="connsiteY7" fmla="*/ 875950 h 875950"/>
                <a:gd name="connsiteX8" fmla="*/ 1203225 w 1809545"/>
                <a:gd name="connsiteY8" fmla="*/ 875950 h 875950"/>
                <a:gd name="connsiteX9" fmla="*/ 727724 w 1809545"/>
                <a:gd name="connsiteY9" fmla="*/ 875950 h 875950"/>
                <a:gd name="connsiteX10" fmla="*/ 145995 w 1809545"/>
                <a:gd name="connsiteY10" fmla="*/ 875950 h 875950"/>
                <a:gd name="connsiteX11" fmla="*/ 0 w 1809545"/>
                <a:gd name="connsiteY11" fmla="*/ 729955 h 875950"/>
                <a:gd name="connsiteX12" fmla="*/ 0 w 1809545"/>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545" h="875950" fill="none" extrusionOk="0">
                  <a:moveTo>
                    <a:pt x="0" y="145995"/>
                  </a:moveTo>
                  <a:cubicBezTo>
                    <a:pt x="7917" y="63525"/>
                    <a:pt x="72235" y="-13763"/>
                    <a:pt x="145995" y="0"/>
                  </a:cubicBezTo>
                  <a:cubicBezTo>
                    <a:pt x="380351" y="20859"/>
                    <a:pt x="545958" y="-22291"/>
                    <a:pt x="682198" y="0"/>
                  </a:cubicBezTo>
                  <a:cubicBezTo>
                    <a:pt x="818438" y="22291"/>
                    <a:pt x="1042282" y="-22116"/>
                    <a:pt x="1157698" y="0"/>
                  </a:cubicBezTo>
                  <a:cubicBezTo>
                    <a:pt x="1273114" y="22116"/>
                    <a:pt x="1471919" y="-1219"/>
                    <a:pt x="1663550" y="0"/>
                  </a:cubicBezTo>
                  <a:cubicBezTo>
                    <a:pt x="1735792" y="6984"/>
                    <a:pt x="1805036" y="59937"/>
                    <a:pt x="1809545" y="145995"/>
                  </a:cubicBezTo>
                  <a:cubicBezTo>
                    <a:pt x="1830437" y="396408"/>
                    <a:pt x="1795502" y="609693"/>
                    <a:pt x="1809545" y="729955"/>
                  </a:cubicBezTo>
                  <a:cubicBezTo>
                    <a:pt x="1809745" y="818890"/>
                    <a:pt x="1735955" y="863308"/>
                    <a:pt x="1663550" y="875950"/>
                  </a:cubicBezTo>
                  <a:cubicBezTo>
                    <a:pt x="1495296" y="868938"/>
                    <a:pt x="1337220" y="855578"/>
                    <a:pt x="1203225" y="875950"/>
                  </a:cubicBezTo>
                  <a:cubicBezTo>
                    <a:pt x="1069230" y="896322"/>
                    <a:pt x="840669" y="898851"/>
                    <a:pt x="727724" y="875950"/>
                  </a:cubicBezTo>
                  <a:cubicBezTo>
                    <a:pt x="614779" y="853049"/>
                    <a:pt x="301133" y="875413"/>
                    <a:pt x="145995" y="875950"/>
                  </a:cubicBezTo>
                  <a:cubicBezTo>
                    <a:pt x="58365" y="861300"/>
                    <a:pt x="-10018" y="809563"/>
                    <a:pt x="0" y="729955"/>
                  </a:cubicBezTo>
                  <a:cubicBezTo>
                    <a:pt x="-15886" y="462309"/>
                    <a:pt x="25906" y="381953"/>
                    <a:pt x="0" y="145995"/>
                  </a:cubicBezTo>
                  <a:close/>
                </a:path>
                <a:path w="1809545" h="875950" stroke="0" extrusionOk="0">
                  <a:moveTo>
                    <a:pt x="0" y="145995"/>
                  </a:moveTo>
                  <a:cubicBezTo>
                    <a:pt x="12140" y="54739"/>
                    <a:pt x="50766" y="-3690"/>
                    <a:pt x="145995" y="0"/>
                  </a:cubicBezTo>
                  <a:cubicBezTo>
                    <a:pt x="297908" y="6639"/>
                    <a:pt x="392714" y="-10202"/>
                    <a:pt x="606320" y="0"/>
                  </a:cubicBezTo>
                  <a:cubicBezTo>
                    <a:pt x="819927" y="10202"/>
                    <a:pt x="902492" y="5092"/>
                    <a:pt x="1066645" y="0"/>
                  </a:cubicBezTo>
                  <a:cubicBezTo>
                    <a:pt x="1230798" y="-5092"/>
                    <a:pt x="1512685" y="-28352"/>
                    <a:pt x="1663550" y="0"/>
                  </a:cubicBezTo>
                  <a:cubicBezTo>
                    <a:pt x="1746591" y="15182"/>
                    <a:pt x="1806537" y="47911"/>
                    <a:pt x="1809545" y="145995"/>
                  </a:cubicBezTo>
                  <a:cubicBezTo>
                    <a:pt x="1829812" y="312662"/>
                    <a:pt x="1818201" y="442255"/>
                    <a:pt x="1809545" y="729955"/>
                  </a:cubicBezTo>
                  <a:cubicBezTo>
                    <a:pt x="1819993" y="812883"/>
                    <a:pt x="1741092" y="877761"/>
                    <a:pt x="1663550" y="875950"/>
                  </a:cubicBezTo>
                  <a:cubicBezTo>
                    <a:pt x="1442109" y="863631"/>
                    <a:pt x="1295648" y="875840"/>
                    <a:pt x="1188049" y="875950"/>
                  </a:cubicBezTo>
                  <a:cubicBezTo>
                    <a:pt x="1080450" y="876060"/>
                    <a:pt x="838042" y="853192"/>
                    <a:pt x="712549" y="875950"/>
                  </a:cubicBezTo>
                  <a:cubicBezTo>
                    <a:pt x="587056" y="898708"/>
                    <a:pt x="281478" y="882238"/>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101" name="TextBox 100">
              <a:extLst>
                <a:ext uri="{FF2B5EF4-FFF2-40B4-BE49-F238E27FC236}">
                  <a16:creationId xmlns:a16="http://schemas.microsoft.com/office/drawing/2014/main" id="{24ABE14F-6AFA-496B-A947-5EDC416E2F51}"/>
                </a:ext>
              </a:extLst>
            </p:cNvPr>
            <p:cNvSpPr txBox="1"/>
            <p:nvPr/>
          </p:nvSpPr>
          <p:spPr>
            <a:xfrm>
              <a:off x="-424641" y="1254283"/>
              <a:ext cx="1824652"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 _e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practical</a:t>
              </a:r>
            </a:p>
          </p:txBody>
        </p:sp>
      </p:grpSp>
      <p:sp>
        <p:nvSpPr>
          <p:cNvPr id="102" name="TextBox 101">
            <a:extLst>
              <a:ext uri="{FF2B5EF4-FFF2-40B4-BE49-F238E27FC236}">
                <a16:creationId xmlns:a16="http://schemas.microsoft.com/office/drawing/2014/main" id="{F041E5BF-D2A4-43BA-A55D-EC7301BA6935}"/>
              </a:ext>
            </a:extLst>
          </p:cNvPr>
          <p:cNvSpPr txBox="1"/>
          <p:nvPr/>
        </p:nvSpPr>
        <p:spPr>
          <a:xfrm>
            <a:off x="631371" y="2775312"/>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pratique</a:t>
            </a:r>
          </a:p>
        </p:txBody>
      </p:sp>
      <p:sp>
        <p:nvSpPr>
          <p:cNvPr id="103" name="TextBox 102">
            <a:extLst>
              <a:ext uri="{FF2B5EF4-FFF2-40B4-BE49-F238E27FC236}">
                <a16:creationId xmlns:a16="http://schemas.microsoft.com/office/drawing/2014/main" id="{CEDA8BD7-4624-4A57-AEC5-E73546B1376E}"/>
              </a:ext>
            </a:extLst>
          </p:cNvPr>
          <p:cNvSpPr txBox="1"/>
          <p:nvPr/>
        </p:nvSpPr>
        <p:spPr>
          <a:xfrm>
            <a:off x="631370" y="3382740"/>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le livre</a:t>
            </a:r>
          </a:p>
        </p:txBody>
      </p:sp>
      <p:sp>
        <p:nvSpPr>
          <p:cNvPr id="104" name="TextBox 103">
            <a:extLst>
              <a:ext uri="{FF2B5EF4-FFF2-40B4-BE49-F238E27FC236}">
                <a16:creationId xmlns:a16="http://schemas.microsoft.com/office/drawing/2014/main" id="{2B4C91A7-2EAC-4921-BF28-41F1BA472A12}"/>
              </a:ext>
            </a:extLst>
          </p:cNvPr>
          <p:cNvSpPr txBox="1"/>
          <p:nvPr/>
        </p:nvSpPr>
        <p:spPr>
          <a:xfrm>
            <a:off x="660486" y="2157497"/>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la </a:t>
            </a:r>
            <a:r>
              <a:rPr kumimoji="0" lang="en-GB" sz="44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rPr>
              <a:t>chanson</a:t>
            </a:r>
            <a:endPar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ndParaRPr>
          </a:p>
        </p:txBody>
      </p:sp>
      <p:sp>
        <p:nvSpPr>
          <p:cNvPr id="105" name="TextBox 104">
            <a:extLst>
              <a:ext uri="{FF2B5EF4-FFF2-40B4-BE49-F238E27FC236}">
                <a16:creationId xmlns:a16="http://schemas.microsoft.com/office/drawing/2014/main" id="{00666DB1-390B-4A39-BCC9-BE66612AFE95}"/>
              </a:ext>
            </a:extLst>
          </p:cNvPr>
          <p:cNvSpPr txBox="1"/>
          <p:nvPr/>
        </p:nvSpPr>
        <p:spPr>
          <a:xfrm>
            <a:off x="3288625" y="1529461"/>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comment ?</a:t>
            </a:r>
          </a:p>
        </p:txBody>
      </p:sp>
      <p:sp>
        <p:nvSpPr>
          <p:cNvPr id="106" name="TextBox 105">
            <a:extLst>
              <a:ext uri="{FF2B5EF4-FFF2-40B4-BE49-F238E27FC236}">
                <a16:creationId xmlns:a16="http://schemas.microsoft.com/office/drawing/2014/main" id="{C859C265-7D93-4618-ABB3-3F85BAD548E8}"/>
              </a:ext>
            </a:extLst>
          </p:cNvPr>
          <p:cNvSpPr txBox="1"/>
          <p:nvPr/>
        </p:nvSpPr>
        <p:spPr>
          <a:xfrm>
            <a:off x="624071" y="3991776"/>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il</a:t>
            </a:r>
          </a:p>
        </p:txBody>
      </p:sp>
      <p:sp>
        <p:nvSpPr>
          <p:cNvPr id="107" name="TextBox 106">
            <a:extLst>
              <a:ext uri="{FF2B5EF4-FFF2-40B4-BE49-F238E27FC236}">
                <a16:creationId xmlns:a16="http://schemas.microsoft.com/office/drawing/2014/main" id="{7BB340AC-BBCE-4DF4-831D-754C4DC63582}"/>
              </a:ext>
            </a:extLst>
          </p:cNvPr>
          <p:cNvSpPr txBox="1"/>
          <p:nvPr/>
        </p:nvSpPr>
        <p:spPr>
          <a:xfrm>
            <a:off x="559458" y="1511658"/>
            <a:ext cx="28433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elle</a:t>
            </a:r>
            <a:endPar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endParaRPr>
          </a:p>
        </p:txBody>
      </p:sp>
      <p:sp>
        <p:nvSpPr>
          <p:cNvPr id="108" name="TextBox 107">
            <a:extLst>
              <a:ext uri="{FF2B5EF4-FFF2-40B4-BE49-F238E27FC236}">
                <a16:creationId xmlns:a16="http://schemas.microsoft.com/office/drawing/2014/main" id="{5F58807D-BBF8-46C7-B523-EF44BF0507E8}"/>
              </a:ext>
            </a:extLst>
          </p:cNvPr>
          <p:cNvSpPr txBox="1"/>
          <p:nvPr/>
        </p:nvSpPr>
        <p:spPr>
          <a:xfrm>
            <a:off x="3605933" y="3690325"/>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utile</a:t>
            </a:r>
          </a:p>
        </p:txBody>
      </p:sp>
      <p:sp>
        <p:nvSpPr>
          <p:cNvPr id="109" name="TextBox 108">
            <a:extLst>
              <a:ext uri="{FF2B5EF4-FFF2-40B4-BE49-F238E27FC236}">
                <a16:creationId xmlns:a16="http://schemas.microsoft.com/office/drawing/2014/main" id="{8FEDEA00-C9CC-4F8B-93FB-04A03F9D33F4}"/>
              </a:ext>
            </a:extLst>
          </p:cNvPr>
          <p:cNvSpPr txBox="1"/>
          <p:nvPr/>
        </p:nvSpPr>
        <p:spPr>
          <a:xfrm>
            <a:off x="1314494" y="4515043"/>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unique</a:t>
            </a:r>
          </a:p>
        </p:txBody>
      </p:sp>
      <p:pic>
        <p:nvPicPr>
          <p:cNvPr id="70" name="Picture 69" descr="A picture containing toy, doll&#10;&#10;Description automatically generated">
            <a:extLst>
              <a:ext uri="{FF2B5EF4-FFF2-40B4-BE49-F238E27FC236}">
                <a16:creationId xmlns:a16="http://schemas.microsoft.com/office/drawing/2014/main" id="{F8EC33B8-B147-41BA-976B-6CDBE23C14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3441" y="2662371"/>
            <a:ext cx="1520751" cy="4264575"/>
          </a:xfrm>
          <a:prstGeom prst="rect">
            <a:avLst/>
          </a:prstGeom>
        </p:spPr>
      </p:pic>
    </p:spTree>
    <p:extLst>
      <p:ext uri="{BB962C8B-B14F-4D97-AF65-F5344CB8AC3E}">
        <p14:creationId xmlns:p14="http://schemas.microsoft.com/office/powerpoint/2010/main" val="27906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08333E-6 -3.33333E-6 L -0.01862 -1.05602 " pathEditMode="relative" rAng="0" ptsTypes="AA">
                                      <p:cBhvr>
                                        <p:cTn id="9" dur="4500" fill="hold"/>
                                        <p:tgtEl>
                                          <p:spTgt spid="99"/>
                                        </p:tgtEl>
                                        <p:attrNameLst>
                                          <p:attrName>ppt_x</p:attrName>
                                          <p:attrName>ppt_y</p:attrName>
                                        </p:attrNameLst>
                                      </p:cBhvr>
                                      <p:rCtr x="-938" y="-52801"/>
                                    </p:animMotion>
                                  </p:childTnLst>
                                </p:cTn>
                              </p:par>
                            </p:childTnLst>
                          </p:cTn>
                        </p:par>
                        <p:par>
                          <p:cTn id="10" fill="hold">
                            <p:stCondLst>
                              <p:cond delay="4500"/>
                            </p:stCondLst>
                            <p:childTnLst>
                              <p:par>
                                <p:cTn id="11" presetID="41" presetClass="entr" presetSubtype="0" fill="hold" grpId="0" nodeType="afterEffect">
                                  <p:stCondLst>
                                    <p:cond delay="0"/>
                                  </p:stCondLst>
                                  <p:iterate type="lt">
                                    <p:tmPct val="8000"/>
                                  </p:iterate>
                                  <p:childTnLst>
                                    <p:set>
                                      <p:cBhvr>
                                        <p:cTn id="12" dur="1" fill="hold">
                                          <p:stCondLst>
                                            <p:cond delay="0"/>
                                          </p:stCondLst>
                                        </p:cTn>
                                        <p:tgtEl>
                                          <p:spTgt spid="102"/>
                                        </p:tgtEl>
                                        <p:attrNameLst>
                                          <p:attrName>style.visibility</p:attrName>
                                        </p:attrNameLst>
                                      </p:cBhvr>
                                      <p:to>
                                        <p:strVal val="visible"/>
                                      </p:to>
                                    </p:set>
                                    <p:anim calcmode="lin" valueType="num">
                                      <p:cBhvr>
                                        <p:cTn id="13" dur="500" fill="hold"/>
                                        <p:tgtEl>
                                          <p:spTgt spid="10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2"/>
                                        </p:tgtEl>
                                        <p:attrNameLst>
                                          <p:attrName>ppt_y</p:attrName>
                                        </p:attrNameLst>
                                      </p:cBhvr>
                                      <p:tavLst>
                                        <p:tav tm="0">
                                          <p:val>
                                            <p:strVal val="#ppt_y"/>
                                          </p:val>
                                        </p:tav>
                                        <p:tav tm="100000">
                                          <p:val>
                                            <p:strVal val="#ppt_y"/>
                                          </p:val>
                                        </p:tav>
                                      </p:tavLst>
                                    </p:anim>
                                    <p:anim calcmode="lin" valueType="num">
                                      <p:cBhvr>
                                        <p:cTn id="15" dur="500" fill="hold"/>
                                        <p:tgtEl>
                                          <p:spTgt spid="10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par>
                          <p:cTn id="22" fill="hold">
                            <p:stCondLst>
                              <p:cond delay="0"/>
                            </p:stCondLst>
                            <p:childTnLst>
                              <p:par>
                                <p:cTn id="23" presetID="42" presetClass="path" presetSubtype="0" accel="50000" decel="50000" fill="hold" nodeType="afterEffect">
                                  <p:stCondLst>
                                    <p:cond delay="0"/>
                                  </p:stCondLst>
                                  <p:childTnLst>
                                    <p:animMotion origin="layout" path="M 4.79167E-6 3.33333E-6 L -0.01862 -1.05602 " pathEditMode="relative" rAng="0" ptsTypes="AA">
                                      <p:cBhvr>
                                        <p:cTn id="24" dur="4000" fill="hold"/>
                                        <p:tgtEl>
                                          <p:spTgt spid="81"/>
                                        </p:tgtEl>
                                        <p:attrNameLst>
                                          <p:attrName>ppt_x</p:attrName>
                                          <p:attrName>ppt_y</p:attrName>
                                        </p:attrNameLst>
                                      </p:cBhvr>
                                      <p:rCtr x="-938" y="-52801"/>
                                    </p:animMotion>
                                  </p:childTnLst>
                                </p:cTn>
                              </p:par>
                            </p:childTnLst>
                          </p:cTn>
                        </p:par>
                        <p:par>
                          <p:cTn id="25" fill="hold">
                            <p:stCondLst>
                              <p:cond delay="4000"/>
                            </p:stCondLst>
                            <p:childTnLst>
                              <p:par>
                                <p:cTn id="26" presetID="41" presetClass="entr" presetSubtype="0" fill="hold" grpId="0" nodeType="afterEffect">
                                  <p:stCondLst>
                                    <p:cond delay="0"/>
                                  </p:stCondLst>
                                  <p:iterate type="lt">
                                    <p:tmPct val="8000"/>
                                  </p:iterate>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3"/>
                                        </p:tgtEl>
                                        <p:attrNameLst>
                                          <p:attrName>ppt_y</p:attrName>
                                        </p:attrNameLst>
                                      </p:cBhvr>
                                      <p:tavLst>
                                        <p:tav tm="0">
                                          <p:val>
                                            <p:strVal val="#ppt_y"/>
                                          </p:val>
                                        </p:tav>
                                        <p:tav tm="100000">
                                          <p:val>
                                            <p:strVal val="#ppt_y"/>
                                          </p:val>
                                        </p:tav>
                                      </p:tavLst>
                                    </p:anim>
                                    <p:anim calcmode="lin" valueType="num">
                                      <p:cBhvr>
                                        <p:cTn id="30" dur="500" fill="hold"/>
                                        <p:tgtEl>
                                          <p:spTgt spid="10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0"/>
                            </p:stCondLst>
                            <p:childTnLst>
                              <p:par>
                                <p:cTn id="38" presetID="42" presetClass="path" presetSubtype="0" accel="50000" decel="50000" fill="hold" nodeType="afterEffect">
                                  <p:stCondLst>
                                    <p:cond delay="0"/>
                                  </p:stCondLst>
                                  <p:childTnLst>
                                    <p:animMotion origin="layout" path="M -2.70833E-6 -4.81481E-6 L -0.01862 -1.05601 " pathEditMode="relative" rAng="0" ptsTypes="AA">
                                      <p:cBhvr>
                                        <p:cTn id="39" dur="4000" fill="hold"/>
                                        <p:tgtEl>
                                          <p:spTgt spid="90"/>
                                        </p:tgtEl>
                                        <p:attrNameLst>
                                          <p:attrName>ppt_x</p:attrName>
                                          <p:attrName>ppt_y</p:attrName>
                                        </p:attrNameLst>
                                      </p:cBhvr>
                                      <p:rCtr x="-938" y="-52801"/>
                                    </p:animMotion>
                                  </p:childTnLst>
                                </p:cTn>
                              </p:par>
                            </p:childTnLst>
                          </p:cTn>
                        </p:par>
                        <p:par>
                          <p:cTn id="40" fill="hold">
                            <p:stCondLst>
                              <p:cond delay="4000"/>
                            </p:stCondLst>
                            <p:childTnLst>
                              <p:par>
                                <p:cTn id="41" presetID="41" presetClass="entr" presetSubtype="0" fill="hold" grpId="0" nodeType="afterEffect">
                                  <p:stCondLst>
                                    <p:cond delay="0"/>
                                  </p:stCondLst>
                                  <p:iterate type="lt">
                                    <p:tmPct val="8000"/>
                                  </p:iterate>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04"/>
                                        </p:tgtEl>
                                        <p:attrNameLst>
                                          <p:attrName>ppt_y</p:attrName>
                                        </p:attrNameLst>
                                      </p:cBhvr>
                                      <p:tavLst>
                                        <p:tav tm="0">
                                          <p:val>
                                            <p:strVal val="#ppt_y"/>
                                          </p:val>
                                        </p:tav>
                                        <p:tav tm="100000">
                                          <p:val>
                                            <p:strVal val="#ppt_y"/>
                                          </p:val>
                                        </p:tav>
                                      </p:tavLst>
                                    </p:anim>
                                    <p:anim calcmode="lin" valueType="num">
                                      <p:cBhvr>
                                        <p:cTn id="45" dur="500" fill="hold"/>
                                        <p:tgtEl>
                                          <p:spTgt spid="10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04"/>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childTnLst>
                                </p:cTn>
                              </p:par>
                              <p:par>
                                <p:cTn id="52" presetID="42" presetClass="path" presetSubtype="0" accel="50000" decel="50000" fill="hold" nodeType="withEffect">
                                  <p:stCondLst>
                                    <p:cond delay="0"/>
                                  </p:stCondLst>
                                  <p:childTnLst>
                                    <p:animMotion origin="layout" path="M 1.66667E-6 4.07407E-6 L -0.01862 -1.05602 " pathEditMode="relative" rAng="0" ptsTypes="AA">
                                      <p:cBhvr>
                                        <p:cTn id="53" dur="3500" fill="hold"/>
                                        <p:tgtEl>
                                          <p:spTgt spid="87"/>
                                        </p:tgtEl>
                                        <p:attrNameLst>
                                          <p:attrName>ppt_x</p:attrName>
                                          <p:attrName>ppt_y</p:attrName>
                                        </p:attrNameLst>
                                      </p:cBhvr>
                                      <p:rCtr x="-938" y="-52801"/>
                                    </p:animMotion>
                                  </p:childTnLst>
                                </p:cTn>
                              </p:par>
                            </p:childTnLst>
                          </p:cTn>
                        </p:par>
                        <p:par>
                          <p:cTn id="54" fill="hold">
                            <p:stCondLst>
                              <p:cond delay="3500"/>
                            </p:stCondLst>
                            <p:childTnLst>
                              <p:par>
                                <p:cTn id="55" presetID="41" presetClass="entr" presetSubtype="0" fill="hold" grpId="0" nodeType="afterEffect">
                                  <p:stCondLst>
                                    <p:cond delay="0"/>
                                  </p:stCondLst>
                                  <p:iterate type="lt">
                                    <p:tmPct val="8000"/>
                                  </p:iterate>
                                  <p:childTnLst>
                                    <p:set>
                                      <p:cBhvr>
                                        <p:cTn id="56" dur="1" fill="hold">
                                          <p:stCondLst>
                                            <p:cond delay="0"/>
                                          </p:stCondLst>
                                        </p:cTn>
                                        <p:tgtEl>
                                          <p:spTgt spid="105"/>
                                        </p:tgtEl>
                                        <p:attrNameLst>
                                          <p:attrName>style.visibility</p:attrName>
                                        </p:attrNameLst>
                                      </p:cBhvr>
                                      <p:to>
                                        <p:strVal val="visible"/>
                                      </p:to>
                                    </p:set>
                                    <p:anim calcmode="lin" valueType="num">
                                      <p:cBhvr>
                                        <p:cTn id="57" dur="500" fill="hold"/>
                                        <p:tgtEl>
                                          <p:spTgt spid="105"/>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05"/>
                                        </p:tgtEl>
                                        <p:attrNameLst>
                                          <p:attrName>ppt_y</p:attrName>
                                        </p:attrNameLst>
                                      </p:cBhvr>
                                      <p:tavLst>
                                        <p:tav tm="0">
                                          <p:val>
                                            <p:strVal val="#ppt_y"/>
                                          </p:val>
                                        </p:tav>
                                        <p:tav tm="100000">
                                          <p:val>
                                            <p:strVal val="#ppt_y"/>
                                          </p:val>
                                        </p:tav>
                                      </p:tavLst>
                                    </p:anim>
                                    <p:anim calcmode="lin" valueType="num">
                                      <p:cBhvr>
                                        <p:cTn id="59" dur="500" fill="hold"/>
                                        <p:tgtEl>
                                          <p:spTgt spid="105"/>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05"/>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0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childTnLst>
                                </p:cTn>
                              </p:par>
                            </p:childTnLst>
                          </p:cTn>
                        </p:par>
                        <p:par>
                          <p:cTn id="66" fill="hold">
                            <p:stCondLst>
                              <p:cond delay="0"/>
                            </p:stCondLst>
                            <p:childTnLst>
                              <p:par>
                                <p:cTn id="67" presetID="42" presetClass="path" presetSubtype="0" accel="50000" decel="50000" fill="hold" nodeType="afterEffect">
                                  <p:stCondLst>
                                    <p:cond delay="0"/>
                                  </p:stCondLst>
                                  <p:childTnLst>
                                    <p:animMotion origin="layout" path="M 2.08333E-6 -3.7037E-7 L -0.01862 -1.05602 " pathEditMode="relative" rAng="0" ptsTypes="AA">
                                      <p:cBhvr>
                                        <p:cTn id="68" dur="4000" fill="hold"/>
                                        <p:tgtEl>
                                          <p:spTgt spid="96"/>
                                        </p:tgtEl>
                                        <p:attrNameLst>
                                          <p:attrName>ppt_x</p:attrName>
                                          <p:attrName>ppt_y</p:attrName>
                                        </p:attrNameLst>
                                      </p:cBhvr>
                                      <p:rCtr x="-938" y="-52801"/>
                                    </p:animMotion>
                                  </p:childTnLst>
                                </p:cTn>
                              </p:par>
                            </p:childTnLst>
                          </p:cTn>
                        </p:par>
                        <p:par>
                          <p:cTn id="69" fill="hold">
                            <p:stCondLst>
                              <p:cond delay="4000"/>
                            </p:stCondLst>
                            <p:childTnLst>
                              <p:par>
                                <p:cTn id="70" presetID="41" presetClass="entr" presetSubtype="0" fill="hold" grpId="0" nodeType="afterEffect">
                                  <p:stCondLst>
                                    <p:cond delay="0"/>
                                  </p:stCondLst>
                                  <p:iterate type="lt">
                                    <p:tmPct val="8000"/>
                                  </p:iterate>
                                  <p:childTnLst>
                                    <p:set>
                                      <p:cBhvr>
                                        <p:cTn id="71" dur="1" fill="hold">
                                          <p:stCondLst>
                                            <p:cond delay="0"/>
                                          </p:stCondLst>
                                        </p:cTn>
                                        <p:tgtEl>
                                          <p:spTgt spid="106"/>
                                        </p:tgtEl>
                                        <p:attrNameLst>
                                          <p:attrName>style.visibility</p:attrName>
                                        </p:attrNameLst>
                                      </p:cBhvr>
                                      <p:to>
                                        <p:strVal val="visible"/>
                                      </p:to>
                                    </p:set>
                                    <p:anim calcmode="lin" valueType="num">
                                      <p:cBhvr>
                                        <p:cTn id="72" dur="500" fill="hold"/>
                                        <p:tgtEl>
                                          <p:spTgt spid="106"/>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06"/>
                                        </p:tgtEl>
                                        <p:attrNameLst>
                                          <p:attrName>ppt_y</p:attrName>
                                        </p:attrNameLst>
                                      </p:cBhvr>
                                      <p:tavLst>
                                        <p:tav tm="0">
                                          <p:val>
                                            <p:strVal val="#ppt_y"/>
                                          </p:val>
                                        </p:tav>
                                        <p:tav tm="100000">
                                          <p:val>
                                            <p:strVal val="#ppt_y"/>
                                          </p:val>
                                        </p:tav>
                                      </p:tavLst>
                                    </p:anim>
                                    <p:anim calcmode="lin" valueType="num">
                                      <p:cBhvr>
                                        <p:cTn id="74" dur="500" fill="hold"/>
                                        <p:tgtEl>
                                          <p:spTgt spid="106"/>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06"/>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0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par>
                          <p:cTn id="81" fill="hold">
                            <p:stCondLst>
                              <p:cond delay="0"/>
                            </p:stCondLst>
                            <p:childTnLst>
                              <p:par>
                                <p:cTn id="82" presetID="42" presetClass="path" presetSubtype="0" accel="50000" decel="50000" fill="hold" nodeType="afterEffect">
                                  <p:stCondLst>
                                    <p:cond delay="0"/>
                                  </p:stCondLst>
                                  <p:childTnLst>
                                    <p:animMotion origin="layout" path="M -3.33333E-6 -1.85185E-6 L -0.01862 -1.05602 " pathEditMode="relative" rAng="0" ptsTypes="AA">
                                      <p:cBhvr>
                                        <p:cTn id="83" dur="4000" fill="hold"/>
                                        <p:tgtEl>
                                          <p:spTgt spid="69"/>
                                        </p:tgtEl>
                                        <p:attrNameLst>
                                          <p:attrName>ppt_x</p:attrName>
                                          <p:attrName>ppt_y</p:attrName>
                                        </p:attrNameLst>
                                      </p:cBhvr>
                                      <p:rCtr x="-938" y="-52801"/>
                                    </p:animMotion>
                                  </p:childTnLst>
                                </p:cTn>
                              </p:par>
                            </p:childTnLst>
                          </p:cTn>
                        </p:par>
                        <p:par>
                          <p:cTn id="84" fill="hold">
                            <p:stCondLst>
                              <p:cond delay="4000"/>
                            </p:stCondLst>
                            <p:childTnLst>
                              <p:par>
                                <p:cTn id="85" presetID="41" presetClass="entr" presetSubtype="0" fill="hold" grpId="0" nodeType="afterEffect">
                                  <p:stCondLst>
                                    <p:cond delay="0"/>
                                  </p:stCondLst>
                                  <p:iterate type="lt">
                                    <p:tmPct val="8000"/>
                                  </p:iterate>
                                  <p:childTnLst>
                                    <p:set>
                                      <p:cBhvr>
                                        <p:cTn id="86" dur="1" fill="hold">
                                          <p:stCondLst>
                                            <p:cond delay="0"/>
                                          </p:stCondLst>
                                        </p:cTn>
                                        <p:tgtEl>
                                          <p:spTgt spid="107"/>
                                        </p:tgtEl>
                                        <p:attrNameLst>
                                          <p:attrName>style.visibility</p:attrName>
                                        </p:attrNameLst>
                                      </p:cBhvr>
                                      <p:to>
                                        <p:strVal val="visible"/>
                                      </p:to>
                                    </p:set>
                                    <p:anim calcmode="lin" valueType="num">
                                      <p:cBhvr>
                                        <p:cTn id="87" dur="500" fill="hold"/>
                                        <p:tgtEl>
                                          <p:spTgt spid="107"/>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107"/>
                                        </p:tgtEl>
                                        <p:attrNameLst>
                                          <p:attrName>ppt_y</p:attrName>
                                        </p:attrNameLst>
                                      </p:cBhvr>
                                      <p:tavLst>
                                        <p:tav tm="0">
                                          <p:val>
                                            <p:strVal val="#ppt_y"/>
                                          </p:val>
                                        </p:tav>
                                        <p:tav tm="100000">
                                          <p:val>
                                            <p:strVal val="#ppt_y"/>
                                          </p:val>
                                        </p:tav>
                                      </p:tavLst>
                                    </p:anim>
                                    <p:anim calcmode="lin" valueType="num">
                                      <p:cBhvr>
                                        <p:cTn id="89" dur="500" fill="hold"/>
                                        <p:tgtEl>
                                          <p:spTgt spid="107"/>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107"/>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107"/>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93"/>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nodeType="afterEffect">
                                  <p:stCondLst>
                                    <p:cond delay="0"/>
                                  </p:stCondLst>
                                  <p:childTnLst>
                                    <p:animMotion origin="layout" path="M -3.33333E-6 2.96296E-6 L -0.01862 -1.05602 " pathEditMode="relative" rAng="0" ptsTypes="AA">
                                      <p:cBhvr>
                                        <p:cTn id="98" dur="4000" fill="hold"/>
                                        <p:tgtEl>
                                          <p:spTgt spid="93"/>
                                        </p:tgtEl>
                                        <p:attrNameLst>
                                          <p:attrName>ppt_x</p:attrName>
                                          <p:attrName>ppt_y</p:attrName>
                                        </p:attrNameLst>
                                      </p:cBhvr>
                                      <p:rCtr x="-938" y="-52801"/>
                                    </p:animMotion>
                                  </p:childTnLst>
                                </p:cTn>
                              </p:par>
                            </p:childTnLst>
                          </p:cTn>
                        </p:par>
                        <p:par>
                          <p:cTn id="99" fill="hold">
                            <p:stCondLst>
                              <p:cond delay="4000"/>
                            </p:stCondLst>
                            <p:childTnLst>
                              <p:par>
                                <p:cTn id="100" presetID="41" presetClass="entr" presetSubtype="0" fill="hold" grpId="0" nodeType="afterEffect">
                                  <p:stCondLst>
                                    <p:cond delay="0"/>
                                  </p:stCondLst>
                                  <p:iterate type="lt">
                                    <p:tmPct val="8000"/>
                                  </p:iterate>
                                  <p:childTnLst>
                                    <p:set>
                                      <p:cBhvr>
                                        <p:cTn id="101" dur="1" fill="hold">
                                          <p:stCondLst>
                                            <p:cond delay="0"/>
                                          </p:stCondLst>
                                        </p:cTn>
                                        <p:tgtEl>
                                          <p:spTgt spid="108"/>
                                        </p:tgtEl>
                                        <p:attrNameLst>
                                          <p:attrName>style.visibility</p:attrName>
                                        </p:attrNameLst>
                                      </p:cBhvr>
                                      <p:to>
                                        <p:strVal val="visible"/>
                                      </p:to>
                                    </p:set>
                                    <p:anim calcmode="lin" valueType="num">
                                      <p:cBhvr>
                                        <p:cTn id="102"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108"/>
                                        </p:tgtEl>
                                        <p:attrNameLst>
                                          <p:attrName>ppt_y</p:attrName>
                                        </p:attrNameLst>
                                      </p:cBhvr>
                                      <p:tavLst>
                                        <p:tav tm="0">
                                          <p:val>
                                            <p:strVal val="#ppt_y"/>
                                          </p:val>
                                        </p:tav>
                                        <p:tav tm="100000">
                                          <p:val>
                                            <p:strVal val="#ppt_y"/>
                                          </p:val>
                                        </p:tav>
                                      </p:tavLst>
                                    </p:anim>
                                    <p:anim calcmode="lin" valueType="num">
                                      <p:cBhvr>
                                        <p:cTn id="104"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108"/>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4"/>
                                        </p:tgtEl>
                                        <p:attrNameLst>
                                          <p:attrName>style.visibility</p:attrName>
                                        </p:attrNameLst>
                                      </p:cBhvr>
                                      <p:to>
                                        <p:strVal val="visible"/>
                                      </p:to>
                                    </p:set>
                                  </p:childTnLst>
                                </p:cTn>
                              </p:par>
                            </p:childTnLst>
                          </p:cTn>
                        </p:par>
                        <p:par>
                          <p:cTn id="111" fill="hold">
                            <p:stCondLst>
                              <p:cond delay="0"/>
                            </p:stCondLst>
                            <p:childTnLst>
                              <p:par>
                                <p:cTn id="112" presetID="42" presetClass="path" presetSubtype="0" accel="50000" decel="50000" fill="hold" nodeType="afterEffect">
                                  <p:stCondLst>
                                    <p:cond delay="0"/>
                                  </p:stCondLst>
                                  <p:childTnLst>
                                    <p:animMotion origin="layout" path="M 4.58333E-6 -1.85185E-6 L -0.01862 -1.05602 " pathEditMode="relative" rAng="0" ptsTypes="AA">
                                      <p:cBhvr>
                                        <p:cTn id="113" dur="4000" fill="hold"/>
                                        <p:tgtEl>
                                          <p:spTgt spid="84"/>
                                        </p:tgtEl>
                                        <p:attrNameLst>
                                          <p:attrName>ppt_x</p:attrName>
                                          <p:attrName>ppt_y</p:attrName>
                                        </p:attrNameLst>
                                      </p:cBhvr>
                                      <p:rCtr x="-938" y="-52801"/>
                                    </p:animMotion>
                                  </p:childTnLst>
                                </p:cTn>
                              </p:par>
                            </p:childTnLst>
                          </p:cTn>
                        </p:par>
                        <p:par>
                          <p:cTn id="114" fill="hold">
                            <p:stCondLst>
                              <p:cond delay="4000"/>
                            </p:stCondLst>
                            <p:childTnLst>
                              <p:par>
                                <p:cTn id="115" presetID="41" presetClass="entr" presetSubtype="0" fill="hold" grpId="0" nodeType="afterEffect">
                                  <p:stCondLst>
                                    <p:cond delay="0"/>
                                  </p:stCondLst>
                                  <p:iterate type="lt">
                                    <p:tmPct val="8000"/>
                                  </p:iterate>
                                  <p:childTnLst>
                                    <p:set>
                                      <p:cBhvr>
                                        <p:cTn id="116" dur="1" fill="hold">
                                          <p:stCondLst>
                                            <p:cond delay="0"/>
                                          </p:stCondLst>
                                        </p:cTn>
                                        <p:tgtEl>
                                          <p:spTgt spid="109"/>
                                        </p:tgtEl>
                                        <p:attrNameLst>
                                          <p:attrName>style.visibility</p:attrName>
                                        </p:attrNameLst>
                                      </p:cBhvr>
                                      <p:to>
                                        <p:strVal val="visible"/>
                                      </p:to>
                                    </p:set>
                                    <p:anim calcmode="lin" valueType="num">
                                      <p:cBhvr>
                                        <p:cTn id="117" dur="500" fill="hold"/>
                                        <p:tgtEl>
                                          <p:spTgt spid="109"/>
                                        </p:tgtEl>
                                        <p:attrNameLst>
                                          <p:attrName>ppt_x</p:attrName>
                                        </p:attrNameLst>
                                      </p:cBhvr>
                                      <p:tavLst>
                                        <p:tav tm="0">
                                          <p:val>
                                            <p:strVal val="#ppt_x"/>
                                          </p:val>
                                        </p:tav>
                                        <p:tav tm="50000">
                                          <p:val>
                                            <p:strVal val="#ppt_x+.1"/>
                                          </p:val>
                                        </p:tav>
                                        <p:tav tm="100000">
                                          <p:val>
                                            <p:strVal val="#ppt_x"/>
                                          </p:val>
                                        </p:tav>
                                      </p:tavLst>
                                    </p:anim>
                                    <p:anim calcmode="lin" valueType="num">
                                      <p:cBhvr>
                                        <p:cTn id="118" dur="500" fill="hold"/>
                                        <p:tgtEl>
                                          <p:spTgt spid="109"/>
                                        </p:tgtEl>
                                        <p:attrNameLst>
                                          <p:attrName>ppt_y</p:attrName>
                                        </p:attrNameLst>
                                      </p:cBhvr>
                                      <p:tavLst>
                                        <p:tav tm="0">
                                          <p:val>
                                            <p:strVal val="#ppt_y"/>
                                          </p:val>
                                        </p:tav>
                                        <p:tav tm="100000">
                                          <p:val>
                                            <p:strVal val="#ppt_y"/>
                                          </p:val>
                                        </p:tav>
                                      </p:tavLst>
                                    </p:anim>
                                    <p:anim calcmode="lin" valueType="num">
                                      <p:cBhvr>
                                        <p:cTn id="119" dur="500" fill="hold"/>
                                        <p:tgtEl>
                                          <p:spTgt spid="109"/>
                                        </p:tgtEl>
                                        <p:attrNameLst>
                                          <p:attrName>ppt_h</p:attrName>
                                        </p:attrNameLst>
                                      </p:cBhvr>
                                      <p:tavLst>
                                        <p:tav tm="0">
                                          <p:val>
                                            <p:strVal val="#ppt_h/10"/>
                                          </p:val>
                                        </p:tav>
                                        <p:tav tm="50000">
                                          <p:val>
                                            <p:strVal val="#ppt_h+.01"/>
                                          </p:val>
                                        </p:tav>
                                        <p:tav tm="100000">
                                          <p:val>
                                            <p:strVal val="#ppt_h"/>
                                          </p:val>
                                        </p:tav>
                                      </p:tavLst>
                                    </p:anim>
                                    <p:anim calcmode="lin" valueType="num">
                                      <p:cBhvr>
                                        <p:cTn id="120" dur="500" fill="hold"/>
                                        <p:tgtEl>
                                          <p:spTgt spid="109"/>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500" tmFilter="0,0; .5, 1; 1, 1"/>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7" grpId="0"/>
      <p:bldP spid="108" grpId="0"/>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‘the’ in French</a:t>
            </a:r>
          </a:p>
        </p:txBody>
      </p:sp>
      <p:sp>
        <p:nvSpPr>
          <p:cNvPr id="17" name="TextBox 16">
            <a:extLst>
              <a:ext uri="{FF2B5EF4-FFF2-40B4-BE49-F238E27FC236}">
                <a16:creationId xmlns:a16="http://schemas.microsoft.com/office/drawing/2014/main" id="{B4D38324-6363-4A9B-A873-6C859BA3DB68}"/>
              </a:ext>
            </a:extLst>
          </p:cNvPr>
          <p:cNvSpPr txBox="1"/>
          <p:nvPr/>
        </p:nvSpPr>
        <p:spPr>
          <a:xfrm>
            <a:off x="1838478" y="2390148"/>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livre.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04531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to say ‘the’ in French we say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masculine nouns and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feminine nouns:</a:t>
            </a:r>
          </a:p>
        </p:txBody>
      </p:sp>
      <p:sp>
        <p:nvSpPr>
          <p:cNvPr id="39" name="TextBox 38">
            <a:extLst>
              <a:ext uri="{FF2B5EF4-FFF2-40B4-BE49-F238E27FC236}">
                <a16:creationId xmlns:a16="http://schemas.microsoft.com/office/drawing/2014/main" id="{FC7DF32C-060F-41EF-8BA7-0358E7F5EB30}"/>
              </a:ext>
            </a:extLst>
          </p:cNvPr>
          <p:cNvSpPr txBox="1"/>
          <p:nvPr/>
        </p:nvSpPr>
        <p:spPr>
          <a:xfrm>
            <a:off x="6224080" y="2356802"/>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book.</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Google Shape;183;p8">
            <a:extLst>
              <a:ext uri="{FF2B5EF4-FFF2-40B4-BE49-F238E27FC236}">
                <a16:creationId xmlns:a16="http://schemas.microsoft.com/office/drawing/2014/main" id="{316DB217-F09B-4234-8F1F-BBBC4ADECC46}"/>
              </a:ext>
            </a:extLst>
          </p:cNvPr>
          <p:cNvPicPr preferRelativeResize="0"/>
          <p:nvPr/>
        </p:nvPicPr>
        <p:blipFill rotWithShape="1">
          <a:blip r:embed="rId4">
            <a:alphaModFix/>
          </a:blip>
          <a:srcRect/>
          <a:stretch/>
        </p:blipFill>
        <p:spPr>
          <a:xfrm>
            <a:off x="5367517" y="2260907"/>
            <a:ext cx="436778" cy="594699"/>
          </a:xfrm>
          <a:prstGeom prst="rect">
            <a:avLst/>
          </a:prstGeom>
          <a:noFill/>
          <a:ln>
            <a:noFill/>
          </a:ln>
        </p:spPr>
      </p:pic>
      <p:sp>
        <p:nvSpPr>
          <p:cNvPr id="28" name="TextBox 27">
            <a:extLst>
              <a:ext uri="{FF2B5EF4-FFF2-40B4-BE49-F238E27FC236}">
                <a16:creationId xmlns:a16="http://schemas.microsoft.com/office/drawing/2014/main" id="{8F714374-479A-4368-B0A9-FC1BC1911ADB}"/>
              </a:ext>
            </a:extLst>
          </p:cNvPr>
          <p:cNvSpPr txBox="1"/>
          <p:nvPr/>
        </p:nvSpPr>
        <p:spPr>
          <a:xfrm>
            <a:off x="1795536" y="3307897"/>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chanson.</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03E9CDE-404B-4F7D-B1DD-69B70004A745}"/>
              </a:ext>
            </a:extLst>
          </p:cNvPr>
          <p:cNvSpPr txBox="1"/>
          <p:nvPr/>
        </p:nvSpPr>
        <p:spPr>
          <a:xfrm>
            <a:off x="6212372" y="3278519"/>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song.</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709A558E-EEFF-42B0-AE50-DCC92255A108}"/>
              </a:ext>
            </a:extLst>
          </p:cNvPr>
          <p:cNvPicPr preferRelativeResize="0"/>
          <p:nvPr/>
        </p:nvPicPr>
        <p:blipFill rotWithShape="1">
          <a:blip r:embed="rId4">
            <a:alphaModFix/>
          </a:blip>
          <a:srcRect/>
          <a:stretch/>
        </p:blipFill>
        <p:spPr>
          <a:xfrm>
            <a:off x="5355809" y="3145485"/>
            <a:ext cx="436778" cy="594699"/>
          </a:xfrm>
          <a:prstGeom prst="rect">
            <a:avLst/>
          </a:prstGeom>
          <a:noFill/>
          <a:ln>
            <a:noFill/>
          </a:ln>
        </p:spPr>
      </p:pic>
      <p:sp>
        <p:nvSpPr>
          <p:cNvPr id="31" name="Speech Bubble: Rectangle with Corners Rounded 30">
            <a:extLst>
              <a:ext uri="{FF2B5EF4-FFF2-40B4-BE49-F238E27FC236}">
                <a16:creationId xmlns:a16="http://schemas.microsoft.com/office/drawing/2014/main" id="{3A2F817F-8D3E-42FD-967B-D69473B62580}"/>
              </a:ext>
            </a:extLst>
          </p:cNvPr>
          <p:cNvSpPr/>
          <p:nvPr/>
        </p:nvSpPr>
        <p:spPr>
          <a:xfrm>
            <a:off x="9224384" y="1550944"/>
            <a:ext cx="2614405" cy="1140027"/>
          </a:xfrm>
          <a:prstGeom prst="wedgeRoundRectCallout">
            <a:avLst>
              <a:gd name="adj1" fmla="val 6768"/>
              <a:gd name="adj2" fmla="val 1127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English just has one word: ‘the’</a:t>
            </a:r>
          </a:p>
        </p:txBody>
      </p:sp>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4" y="2468973"/>
            <a:ext cx="1520751" cy="4264575"/>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3F38175A-7182-48C2-A120-07B3D637A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9811" y="3017441"/>
            <a:ext cx="1568954" cy="3554436"/>
          </a:xfrm>
          <a:prstGeom prst="rect">
            <a:avLst/>
          </a:prstGeom>
        </p:spPr>
      </p:pic>
      <p:sp>
        <p:nvSpPr>
          <p:cNvPr id="33" name="Speech Bubble: Rectangle with Corners Rounded 32">
            <a:extLst>
              <a:ext uri="{FF2B5EF4-FFF2-40B4-BE49-F238E27FC236}">
                <a16:creationId xmlns:a16="http://schemas.microsoft.com/office/drawing/2014/main" id="{368EA4EB-9A48-47B1-A2AA-91706D445044}"/>
              </a:ext>
            </a:extLst>
          </p:cNvPr>
          <p:cNvSpPr/>
          <p:nvPr/>
        </p:nvSpPr>
        <p:spPr>
          <a:xfrm>
            <a:off x="1649242" y="4337851"/>
            <a:ext cx="3385338" cy="1718703"/>
          </a:xfrm>
          <a:prstGeom prst="wedgeRoundRectCallout">
            <a:avLst>
              <a:gd name="adj1" fmla="val -55423"/>
              <a:gd name="adj2" fmla="val -897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You can’t guess if a word is masculine or feminine, you have to learn the gender of each noun.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85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C37316B3-3043-4641-9470-87A4E534A12A}"/>
              </a:ext>
            </a:extLst>
          </p:cNvPr>
          <p:cNvSpPr/>
          <p:nvPr/>
        </p:nvSpPr>
        <p:spPr>
          <a:xfrm>
            <a:off x="1492175" y="130180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12" name="T3_W3_8.3B.wav"/>
            </a:hlinkClick>
            <a:extLst>
              <a:ext uri="{FF2B5EF4-FFF2-40B4-BE49-F238E27FC236}">
                <a16:creationId xmlns:a16="http://schemas.microsoft.com/office/drawing/2014/main" id="{3AD5864B-E328-4811-82EC-A3D77BDC6BF2}"/>
              </a:ext>
            </a:extLst>
          </p:cNvPr>
          <p:cNvSpPr/>
          <p:nvPr/>
        </p:nvSpPr>
        <p:spPr>
          <a:xfrm>
            <a:off x="1577905" y="14066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7" name="Graphic 36" descr="Teacher">
            <a:extLst>
              <a:ext uri="{FF2B5EF4-FFF2-40B4-BE49-F238E27FC236}">
                <a16:creationId xmlns:a16="http://schemas.microsoft.com/office/drawing/2014/main" id="{3C8B8602-BCCE-49CF-84DB-C9885A3A26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388010"/>
            <a:ext cx="914400" cy="914400"/>
          </a:xfrm>
          <a:prstGeom prst="rect">
            <a:avLst/>
          </a:prstGeom>
        </p:spPr>
      </p:pic>
      <p:sp>
        <p:nvSpPr>
          <p:cNvPr id="38" name="Speech Bubble: Rectangle with Corners Rounded 37">
            <a:extLst>
              <a:ext uri="{FF2B5EF4-FFF2-40B4-BE49-F238E27FC236}">
                <a16:creationId xmlns:a16="http://schemas.microsoft.com/office/drawing/2014/main" id="{5B8EA538-6A1B-4B6E-BA48-3A32F9B887D2}"/>
              </a:ext>
            </a:extLst>
          </p:cNvPr>
          <p:cNvSpPr/>
          <p:nvPr/>
        </p:nvSpPr>
        <p:spPr>
          <a:xfrm>
            <a:off x="1112639" y="569160"/>
            <a:ext cx="6899247" cy="547644"/>
          </a:xfrm>
          <a:prstGeom prst="wedgeRoundRectCallout">
            <a:avLst>
              <a:gd name="adj1" fmla="val -54134"/>
              <a:gd name="adj2" fmla="val -110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9" name="CustomShape 7">
            <a:hlinkClick r:id="" action="ppaction://noaction">
              <a:snd r:embed="rId15" name="T3_W3_8.2.wav"/>
            </a:hlinkClick>
            <a:extLst>
              <a:ext uri="{FF2B5EF4-FFF2-40B4-BE49-F238E27FC236}">
                <a16:creationId xmlns:a16="http://schemas.microsoft.com/office/drawing/2014/main" id="{73CF752C-F001-4320-BF06-367E4CB49BA7}"/>
              </a:ext>
            </a:extLst>
          </p:cNvPr>
          <p:cNvSpPr/>
          <p:nvPr/>
        </p:nvSpPr>
        <p:spPr>
          <a:xfrm>
            <a:off x="1138919" y="615311"/>
            <a:ext cx="84405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Écoute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les messages de Max. Il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aime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quoi ?</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sp>
        <p:nvSpPr>
          <p:cNvPr id="41" name="CustomShape 6">
            <a:hlinkClick r:id="" action="ppaction://noaction">
              <a:snd r:embed="rId16" name="T3_W3_8.1.wav"/>
            </a:hlinkClick>
            <a:extLst>
              <a:ext uri="{FF2B5EF4-FFF2-40B4-BE49-F238E27FC236}">
                <a16:creationId xmlns:a16="http://schemas.microsoft.com/office/drawing/2014/main" id="{6E7B6629-B01E-4A52-9287-5F89132E084F}"/>
              </a:ext>
            </a:extLst>
          </p:cNvPr>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Max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aime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quoi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7061B109-87C3-47F1-AB68-04196093AB46}"/>
              </a:ext>
            </a:extLst>
          </p:cNvPr>
          <p:cNvGrpSpPr/>
          <p:nvPr/>
        </p:nvGrpSpPr>
        <p:grpSpPr>
          <a:xfrm>
            <a:off x="5488620" y="2916832"/>
            <a:ext cx="1214759" cy="1762396"/>
            <a:chOff x="5393998" y="1324369"/>
            <a:chExt cx="1214759" cy="1762396"/>
          </a:xfrm>
        </p:grpSpPr>
        <p:pic>
          <p:nvPicPr>
            <p:cNvPr id="55" name="Picture 54" descr="A picture containing text, toy, doll&#10;&#10;Description automatically generated">
              <a:extLst>
                <a:ext uri="{FF2B5EF4-FFF2-40B4-BE49-F238E27FC236}">
                  <a16:creationId xmlns:a16="http://schemas.microsoft.com/office/drawing/2014/main" id="{2BAAC545-1613-4805-88CC-6C0DC0E8F98E}"/>
                </a:ext>
              </a:extLst>
            </p:cNvPr>
            <p:cNvPicPr>
              <a:picLocks noChangeAspect="1"/>
            </p:cNvPicPr>
            <p:nvPr/>
          </p:nvPicPr>
          <p:blipFill rotWithShape="1">
            <a:blip r:embed="rId17">
              <a:extLst>
                <a:ext uri="{28A0092B-C50C-407E-A947-70E740481C1C}">
                  <a14:useLocalDpi xmlns:a14="http://schemas.microsoft.com/office/drawing/2010/main" val="0"/>
                </a:ext>
              </a:extLst>
            </a:blip>
            <a:srcRect b="43731"/>
            <a:stretch/>
          </p:blipFill>
          <p:spPr>
            <a:xfrm>
              <a:off x="5412528" y="1443111"/>
              <a:ext cx="1196229" cy="1524912"/>
            </a:xfrm>
            <a:prstGeom prst="rect">
              <a:avLst/>
            </a:prstGeom>
          </p:spPr>
        </p:pic>
        <p:pic>
          <p:nvPicPr>
            <p:cNvPr id="56" name="Picture 2" descr="Free vector graphics of Tablet">
              <a:extLst>
                <a:ext uri="{FF2B5EF4-FFF2-40B4-BE49-F238E27FC236}">
                  <a16:creationId xmlns:a16="http://schemas.microsoft.com/office/drawing/2014/main" id="{3BBD8230-F22C-420D-96D5-B94164A89EE6}"/>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3998" y="1324369"/>
              <a:ext cx="1175232" cy="1762396"/>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56" descr="A picture containing toy, doll&#10;&#10;Description automatically generated">
            <a:extLst>
              <a:ext uri="{FF2B5EF4-FFF2-40B4-BE49-F238E27FC236}">
                <a16:creationId xmlns:a16="http://schemas.microsoft.com/office/drawing/2014/main" id="{64D7E4E6-CE31-4976-A18F-886B258C959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619486"/>
            <a:ext cx="1520751" cy="4264575"/>
          </a:xfrm>
          <a:prstGeom prst="rect">
            <a:avLst/>
          </a:prstGeom>
        </p:spPr>
      </p:pic>
      <p:sp>
        <p:nvSpPr>
          <p:cNvPr id="58" name="Speech Bubble: Rectangle 57">
            <a:extLst>
              <a:ext uri="{FF2B5EF4-FFF2-40B4-BE49-F238E27FC236}">
                <a16:creationId xmlns:a16="http://schemas.microsoft.com/office/drawing/2014/main" id="{C4F1DED0-07C2-43C2-9053-CA93F43C234B}"/>
              </a:ext>
            </a:extLst>
          </p:cNvPr>
          <p:cNvSpPr/>
          <p:nvPr/>
        </p:nvSpPr>
        <p:spPr>
          <a:xfrm>
            <a:off x="1492175" y="261948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stomShape 23">
            <a:hlinkClick r:id="" action="ppaction://noaction">
              <a:snd r:embed="rId20" name="T3_W3_8.4B.wav"/>
            </a:hlinkClick>
            <a:extLst>
              <a:ext uri="{FF2B5EF4-FFF2-40B4-BE49-F238E27FC236}">
                <a16:creationId xmlns:a16="http://schemas.microsoft.com/office/drawing/2014/main" id="{33D94664-8DF8-4259-AB7F-CF56547DB168}"/>
              </a:ext>
            </a:extLst>
          </p:cNvPr>
          <p:cNvSpPr/>
          <p:nvPr/>
        </p:nvSpPr>
        <p:spPr>
          <a:xfrm>
            <a:off x="1577905" y="27243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0" name="Speech Bubble: Rectangle 59">
            <a:extLst>
              <a:ext uri="{FF2B5EF4-FFF2-40B4-BE49-F238E27FC236}">
                <a16:creationId xmlns:a16="http://schemas.microsoft.com/office/drawing/2014/main" id="{CE417863-7C45-4E12-B781-3D771CF81B87}"/>
              </a:ext>
            </a:extLst>
          </p:cNvPr>
          <p:cNvSpPr/>
          <p:nvPr/>
        </p:nvSpPr>
        <p:spPr>
          <a:xfrm>
            <a:off x="1492175" y="401863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stomShape 23">
            <a:hlinkClick r:id="" action="ppaction://noaction">
              <a:snd r:embed="rId21" name="T3_W3_8.5B.wav"/>
            </a:hlinkClick>
            <a:extLst>
              <a:ext uri="{FF2B5EF4-FFF2-40B4-BE49-F238E27FC236}">
                <a16:creationId xmlns:a16="http://schemas.microsoft.com/office/drawing/2014/main" id="{887EB38A-4379-46AB-9DCB-BE7E2E62BFF2}"/>
              </a:ext>
            </a:extLst>
          </p:cNvPr>
          <p:cNvSpPr/>
          <p:nvPr/>
        </p:nvSpPr>
        <p:spPr>
          <a:xfrm>
            <a:off x="1577905" y="41234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2" name="Speech Bubble: Rectangle 61">
            <a:extLst>
              <a:ext uri="{FF2B5EF4-FFF2-40B4-BE49-F238E27FC236}">
                <a16:creationId xmlns:a16="http://schemas.microsoft.com/office/drawing/2014/main" id="{5B1E9F92-EA25-412D-94F5-C07DD0618CB2}"/>
              </a:ext>
            </a:extLst>
          </p:cNvPr>
          <p:cNvSpPr/>
          <p:nvPr/>
        </p:nvSpPr>
        <p:spPr>
          <a:xfrm>
            <a:off x="1479825" y="5451348"/>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stomShape 23">
            <a:hlinkClick r:id="" action="ppaction://noaction">
              <a:snd r:embed="rId22" name="T3_W3_8.6B.wav"/>
            </a:hlinkClick>
            <a:extLst>
              <a:ext uri="{FF2B5EF4-FFF2-40B4-BE49-F238E27FC236}">
                <a16:creationId xmlns:a16="http://schemas.microsoft.com/office/drawing/2014/main" id="{A89E271A-6C5E-41AD-8D51-47E1C9B7D0B2}"/>
              </a:ext>
            </a:extLst>
          </p:cNvPr>
          <p:cNvSpPr/>
          <p:nvPr/>
        </p:nvSpPr>
        <p:spPr>
          <a:xfrm>
            <a:off x="1565555" y="55561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4" name="Speech Bubble: Rectangle 63">
            <a:extLst>
              <a:ext uri="{FF2B5EF4-FFF2-40B4-BE49-F238E27FC236}">
                <a16:creationId xmlns:a16="http://schemas.microsoft.com/office/drawing/2014/main" id="{E4C0877A-A7C6-4DE5-A827-6A59D52C10AA}"/>
              </a:ext>
            </a:extLst>
          </p:cNvPr>
          <p:cNvSpPr/>
          <p:nvPr/>
        </p:nvSpPr>
        <p:spPr>
          <a:xfrm>
            <a:off x="7265166" y="130180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stomShape 23">
            <a:hlinkClick r:id="" action="ppaction://noaction">
              <a:snd r:embed="rId23" name="T3_W3_8.7B.wav"/>
            </a:hlinkClick>
            <a:extLst>
              <a:ext uri="{FF2B5EF4-FFF2-40B4-BE49-F238E27FC236}">
                <a16:creationId xmlns:a16="http://schemas.microsoft.com/office/drawing/2014/main" id="{E303A93A-ECCC-49D6-BD89-E767A9D5FF09}"/>
              </a:ext>
            </a:extLst>
          </p:cNvPr>
          <p:cNvSpPr/>
          <p:nvPr/>
        </p:nvSpPr>
        <p:spPr>
          <a:xfrm>
            <a:off x="7368012" y="139875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6" name="Speech Bubble: Rectangle 65">
            <a:extLst>
              <a:ext uri="{FF2B5EF4-FFF2-40B4-BE49-F238E27FC236}">
                <a16:creationId xmlns:a16="http://schemas.microsoft.com/office/drawing/2014/main" id="{D055D2F5-859A-43AA-9C18-A79077B3ADA2}"/>
              </a:ext>
            </a:extLst>
          </p:cNvPr>
          <p:cNvSpPr/>
          <p:nvPr/>
        </p:nvSpPr>
        <p:spPr>
          <a:xfrm>
            <a:off x="7265166" y="261948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stomShape 23">
            <a:hlinkClick r:id="" action="ppaction://noaction">
              <a:snd r:embed="rId24" name="T3_W3_8.8B.wav"/>
            </a:hlinkClick>
            <a:extLst>
              <a:ext uri="{FF2B5EF4-FFF2-40B4-BE49-F238E27FC236}">
                <a16:creationId xmlns:a16="http://schemas.microsoft.com/office/drawing/2014/main" id="{0A98DA40-92FC-4A60-9B2F-8AF566046760}"/>
              </a:ext>
            </a:extLst>
          </p:cNvPr>
          <p:cNvSpPr/>
          <p:nvPr/>
        </p:nvSpPr>
        <p:spPr>
          <a:xfrm>
            <a:off x="7368012" y="27164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8" name="Speech Bubble: Rectangle 67">
            <a:extLst>
              <a:ext uri="{FF2B5EF4-FFF2-40B4-BE49-F238E27FC236}">
                <a16:creationId xmlns:a16="http://schemas.microsoft.com/office/drawing/2014/main" id="{74D5E024-5B7A-44B1-B896-4524B3B9638D}"/>
              </a:ext>
            </a:extLst>
          </p:cNvPr>
          <p:cNvSpPr/>
          <p:nvPr/>
        </p:nvSpPr>
        <p:spPr>
          <a:xfrm>
            <a:off x="7265166" y="401863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ustomShape 23">
            <a:hlinkClick r:id="" action="ppaction://noaction">
              <a:snd r:embed="rId25" name="T3_W3_8.9B.wav"/>
            </a:hlinkClick>
            <a:extLst>
              <a:ext uri="{FF2B5EF4-FFF2-40B4-BE49-F238E27FC236}">
                <a16:creationId xmlns:a16="http://schemas.microsoft.com/office/drawing/2014/main" id="{82FCDFC0-45B1-4011-A7E9-31800774BF9A}"/>
              </a:ext>
            </a:extLst>
          </p:cNvPr>
          <p:cNvSpPr/>
          <p:nvPr/>
        </p:nvSpPr>
        <p:spPr>
          <a:xfrm>
            <a:off x="7368012" y="41155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0" name="Speech Bubble: Rectangle 69">
            <a:extLst>
              <a:ext uri="{FF2B5EF4-FFF2-40B4-BE49-F238E27FC236}">
                <a16:creationId xmlns:a16="http://schemas.microsoft.com/office/drawing/2014/main" id="{B2FD6764-F4C7-4BEC-B4F6-5FCCE896AA4C}"/>
              </a:ext>
            </a:extLst>
          </p:cNvPr>
          <p:cNvSpPr/>
          <p:nvPr/>
        </p:nvSpPr>
        <p:spPr>
          <a:xfrm>
            <a:off x="7252816" y="5451348"/>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ustomShape 23">
            <a:hlinkClick r:id="" action="ppaction://noaction">
              <a:snd r:embed="rId26" name="T3_W3_8.10B.wav"/>
            </a:hlinkClick>
            <a:extLst>
              <a:ext uri="{FF2B5EF4-FFF2-40B4-BE49-F238E27FC236}">
                <a16:creationId xmlns:a16="http://schemas.microsoft.com/office/drawing/2014/main" id="{089895BD-8D13-47F4-A8E9-8B5D0F99EEBD}"/>
              </a:ext>
            </a:extLst>
          </p:cNvPr>
          <p:cNvSpPr/>
          <p:nvPr/>
        </p:nvSpPr>
        <p:spPr>
          <a:xfrm>
            <a:off x="7355662" y="55483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 name="TextBox 6">
            <a:extLst>
              <a:ext uri="{FF2B5EF4-FFF2-40B4-BE49-F238E27FC236}">
                <a16:creationId xmlns:a16="http://schemas.microsoft.com/office/drawing/2014/main" id="{73261EFE-D19A-4FF6-9A2F-DCF1FAAF0C9C}"/>
              </a:ext>
            </a:extLst>
          </p:cNvPr>
          <p:cNvSpPr txBox="1"/>
          <p:nvPr/>
        </p:nvSpPr>
        <p:spPr>
          <a:xfrm>
            <a:off x="2223697" y="1732512"/>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sport | musique</a:t>
            </a:r>
          </a:p>
        </p:txBody>
      </p:sp>
      <p:sp>
        <p:nvSpPr>
          <p:cNvPr id="75" name="TextBox 74">
            <a:extLst>
              <a:ext uri="{FF2B5EF4-FFF2-40B4-BE49-F238E27FC236}">
                <a16:creationId xmlns:a16="http://schemas.microsoft.com/office/drawing/2014/main" id="{8629F3D9-9F15-4921-A508-CBD3E8AFA399}"/>
              </a:ext>
            </a:extLst>
          </p:cNvPr>
          <p:cNvSpPr txBox="1"/>
          <p:nvPr/>
        </p:nvSpPr>
        <p:spPr>
          <a:xfrm>
            <a:off x="2177160" y="3008595"/>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chanson | livre</a:t>
            </a:r>
          </a:p>
        </p:txBody>
      </p:sp>
      <p:grpSp>
        <p:nvGrpSpPr>
          <p:cNvPr id="20" name="Group 19">
            <a:extLst>
              <a:ext uri="{FF2B5EF4-FFF2-40B4-BE49-F238E27FC236}">
                <a16:creationId xmlns:a16="http://schemas.microsoft.com/office/drawing/2014/main" id="{6AD65723-5086-4132-BF97-44DC4B777C3D}"/>
              </a:ext>
            </a:extLst>
          </p:cNvPr>
          <p:cNvGrpSpPr/>
          <p:nvPr/>
        </p:nvGrpSpPr>
        <p:grpSpPr>
          <a:xfrm>
            <a:off x="2382793" y="2565777"/>
            <a:ext cx="1182943" cy="745538"/>
            <a:chOff x="2382793" y="2565777"/>
            <a:chExt cx="1182943" cy="745538"/>
          </a:xfrm>
        </p:grpSpPr>
        <p:pic>
          <p:nvPicPr>
            <p:cNvPr id="76" name="Graphic 75" descr="Music notation with solid fill">
              <a:extLst>
                <a:ext uri="{FF2B5EF4-FFF2-40B4-BE49-F238E27FC236}">
                  <a16:creationId xmlns:a16="http://schemas.microsoft.com/office/drawing/2014/main" id="{BBB3BE7A-DDC7-4E2B-B624-0B7CCFB62B7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20198" y="2565777"/>
              <a:ext cx="745538" cy="745538"/>
            </a:xfrm>
            <a:prstGeom prst="rect">
              <a:avLst/>
            </a:prstGeom>
          </p:spPr>
        </p:pic>
        <p:pic>
          <p:nvPicPr>
            <p:cNvPr id="77" name="Graphic 76" descr="Microphone with solid fill">
              <a:extLst>
                <a:ext uri="{FF2B5EF4-FFF2-40B4-BE49-F238E27FC236}">
                  <a16:creationId xmlns:a16="http://schemas.microsoft.com/office/drawing/2014/main" id="{956B3A9F-BE6B-4972-8C16-CA573AC2A13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382793" y="2619486"/>
              <a:ext cx="547572" cy="547572"/>
            </a:xfrm>
            <a:prstGeom prst="rect">
              <a:avLst/>
            </a:prstGeom>
          </p:spPr>
        </p:pic>
      </p:grpSp>
      <p:pic>
        <p:nvPicPr>
          <p:cNvPr id="78" name="Graphic 77" descr="Storytelling with solid fill">
            <a:extLst>
              <a:ext uri="{FF2B5EF4-FFF2-40B4-BE49-F238E27FC236}">
                <a16:creationId xmlns:a16="http://schemas.microsoft.com/office/drawing/2014/main" id="{1C380B71-E9C3-4B80-831B-F3102034DF3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980236" y="2682102"/>
            <a:ext cx="465702" cy="465702"/>
          </a:xfrm>
          <a:prstGeom prst="rect">
            <a:avLst/>
          </a:prstGeom>
        </p:spPr>
      </p:pic>
      <p:sp>
        <p:nvSpPr>
          <p:cNvPr id="79" name="TextBox 78">
            <a:extLst>
              <a:ext uri="{FF2B5EF4-FFF2-40B4-BE49-F238E27FC236}">
                <a16:creationId xmlns:a16="http://schemas.microsoft.com/office/drawing/2014/main" id="{65C3E0B0-626F-4B1F-8E8B-79F718A48913}"/>
              </a:ext>
            </a:extLst>
          </p:cNvPr>
          <p:cNvSpPr txBox="1"/>
          <p:nvPr/>
        </p:nvSpPr>
        <p:spPr>
          <a:xfrm>
            <a:off x="1015998" y="4478298"/>
            <a:ext cx="4658650"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magazine | </a:t>
            </a:r>
            <a:r>
              <a:rPr lang="en-GB" sz="2200" b="1" dirty="0" err="1">
                <a:solidFill>
                  <a:schemeClr val="bg1"/>
                </a:solidFill>
                <a:latin typeface="Century Gothic" panose="020B0502020202020204" pitchFamily="34" charset="0"/>
              </a:rPr>
              <a:t>télévision</a:t>
            </a:r>
            <a:endParaRPr lang="en-GB" sz="2200" b="1" dirty="0">
              <a:solidFill>
                <a:schemeClr val="bg1"/>
              </a:solidFill>
              <a:latin typeface="Century Gothic" panose="020B0502020202020204" pitchFamily="34" charset="0"/>
            </a:endParaRPr>
          </a:p>
        </p:txBody>
      </p:sp>
      <p:sp>
        <p:nvSpPr>
          <p:cNvPr id="80" name="TextBox 79">
            <a:extLst>
              <a:ext uri="{FF2B5EF4-FFF2-40B4-BE49-F238E27FC236}">
                <a16:creationId xmlns:a16="http://schemas.microsoft.com/office/drawing/2014/main" id="{4350C26E-2DDB-49E5-94CD-33B00AB1E76B}"/>
              </a:ext>
            </a:extLst>
          </p:cNvPr>
          <p:cNvSpPr txBox="1"/>
          <p:nvPr/>
        </p:nvSpPr>
        <p:spPr>
          <a:xfrm>
            <a:off x="1747315" y="5904083"/>
            <a:ext cx="3414204"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groupe</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personne</a:t>
            </a:r>
            <a:endParaRPr lang="en-GB" sz="2400" b="1" dirty="0">
              <a:solidFill>
                <a:schemeClr val="bg1"/>
              </a:solidFill>
              <a:latin typeface="Century Gothic" panose="020B0502020202020204" pitchFamily="34" charset="0"/>
            </a:endParaRPr>
          </a:p>
        </p:txBody>
      </p:sp>
      <p:sp>
        <p:nvSpPr>
          <p:cNvPr id="81" name="TextBox 80">
            <a:extLst>
              <a:ext uri="{FF2B5EF4-FFF2-40B4-BE49-F238E27FC236}">
                <a16:creationId xmlns:a16="http://schemas.microsoft.com/office/drawing/2014/main" id="{25A8B457-EF1E-4DC4-8591-2B8D808EEFCB}"/>
              </a:ext>
            </a:extLst>
          </p:cNvPr>
          <p:cNvSpPr txBox="1"/>
          <p:nvPr/>
        </p:nvSpPr>
        <p:spPr>
          <a:xfrm>
            <a:off x="7904820" y="1737824"/>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moto | cheval</a:t>
            </a:r>
          </a:p>
        </p:txBody>
      </p:sp>
      <p:sp>
        <p:nvSpPr>
          <p:cNvPr id="82" name="TextBox 81">
            <a:extLst>
              <a:ext uri="{FF2B5EF4-FFF2-40B4-BE49-F238E27FC236}">
                <a16:creationId xmlns:a16="http://schemas.microsoft.com/office/drawing/2014/main" id="{3E20EA78-5C79-41B1-8DC3-3E74173D3B25}"/>
              </a:ext>
            </a:extLst>
          </p:cNvPr>
          <p:cNvSpPr txBox="1"/>
          <p:nvPr/>
        </p:nvSpPr>
        <p:spPr>
          <a:xfrm>
            <a:off x="7832070" y="3076686"/>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chanson | mot</a:t>
            </a:r>
          </a:p>
        </p:txBody>
      </p:sp>
      <p:sp>
        <p:nvSpPr>
          <p:cNvPr id="83" name="TextBox 82">
            <a:extLst>
              <a:ext uri="{FF2B5EF4-FFF2-40B4-BE49-F238E27FC236}">
                <a16:creationId xmlns:a16="http://schemas.microsoft.com/office/drawing/2014/main" id="{DC5350D2-2612-4699-8F97-DE4F3F374714}"/>
              </a:ext>
            </a:extLst>
          </p:cNvPr>
          <p:cNvSpPr txBox="1"/>
          <p:nvPr/>
        </p:nvSpPr>
        <p:spPr>
          <a:xfrm>
            <a:off x="7875613" y="4448395"/>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voyage | </a:t>
            </a:r>
            <a:r>
              <a:rPr lang="en-GB" sz="2400" b="1" dirty="0" err="1">
                <a:solidFill>
                  <a:schemeClr val="bg1"/>
                </a:solidFill>
                <a:latin typeface="Century Gothic" panose="020B0502020202020204" pitchFamily="34" charset="0"/>
              </a:rPr>
              <a:t>visite</a:t>
            </a:r>
            <a:endParaRPr lang="en-GB" sz="2400" b="1" dirty="0">
              <a:solidFill>
                <a:schemeClr val="bg1"/>
              </a:solidFill>
              <a:latin typeface="Century Gothic" panose="020B0502020202020204" pitchFamily="34" charset="0"/>
            </a:endParaRPr>
          </a:p>
        </p:txBody>
      </p:sp>
      <p:sp>
        <p:nvSpPr>
          <p:cNvPr id="84" name="TextBox 83">
            <a:extLst>
              <a:ext uri="{FF2B5EF4-FFF2-40B4-BE49-F238E27FC236}">
                <a16:creationId xmlns:a16="http://schemas.microsoft.com/office/drawing/2014/main" id="{C988CC2F-4E81-431E-816F-65C55D32B859}"/>
              </a:ext>
            </a:extLst>
          </p:cNvPr>
          <p:cNvSpPr txBox="1"/>
          <p:nvPr/>
        </p:nvSpPr>
        <p:spPr>
          <a:xfrm>
            <a:off x="7374417" y="5904083"/>
            <a:ext cx="3576159"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réponse</a:t>
            </a:r>
            <a:r>
              <a:rPr lang="en-GB" sz="2400" b="1" dirty="0">
                <a:solidFill>
                  <a:schemeClr val="bg1"/>
                </a:solidFill>
                <a:latin typeface="Century Gothic" panose="020B0502020202020204" pitchFamily="34" charset="0"/>
              </a:rPr>
              <a:t> | message</a:t>
            </a:r>
          </a:p>
        </p:txBody>
      </p:sp>
      <p:pic>
        <p:nvPicPr>
          <p:cNvPr id="10" name="Graphic 9" descr="Sport balls with solid fill">
            <a:extLst>
              <a:ext uri="{FF2B5EF4-FFF2-40B4-BE49-F238E27FC236}">
                <a16:creationId xmlns:a16="http://schemas.microsoft.com/office/drawing/2014/main" id="{DE839B04-FFB2-492C-889F-7B55E523913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377381" y="1298565"/>
            <a:ext cx="608436" cy="608436"/>
          </a:xfrm>
          <a:prstGeom prst="rect">
            <a:avLst/>
          </a:prstGeom>
        </p:spPr>
      </p:pic>
      <p:pic>
        <p:nvPicPr>
          <p:cNvPr id="91" name="Graphic 90" descr="Music notation with solid fill">
            <a:extLst>
              <a:ext uri="{FF2B5EF4-FFF2-40B4-BE49-F238E27FC236}">
                <a16:creationId xmlns:a16="http://schemas.microsoft.com/office/drawing/2014/main" id="{D98B0612-8673-46E9-9892-FCDCC210DCB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696289" y="1238180"/>
            <a:ext cx="745538" cy="745538"/>
          </a:xfrm>
          <a:prstGeom prst="rect">
            <a:avLst/>
          </a:prstGeom>
        </p:spPr>
      </p:pic>
      <p:pic>
        <p:nvPicPr>
          <p:cNvPr id="92" name="Picture 91" descr="Text&#10;&#10;Description automatically generated">
            <a:extLst>
              <a:ext uri="{FF2B5EF4-FFF2-40B4-BE49-F238E27FC236}">
                <a16:creationId xmlns:a16="http://schemas.microsoft.com/office/drawing/2014/main" id="{A5E26D48-E547-4AF9-929C-E32D94FC0B17}"/>
              </a:ext>
            </a:extLst>
          </p:cNvPr>
          <p:cNvPicPr>
            <a:picLocks noChangeAspect="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5307" y="4066724"/>
            <a:ext cx="858735" cy="568650"/>
          </a:xfrm>
          <a:prstGeom prst="rect">
            <a:avLst/>
          </a:prstGeom>
        </p:spPr>
      </p:pic>
      <p:grpSp>
        <p:nvGrpSpPr>
          <p:cNvPr id="93" name="Group 92">
            <a:extLst>
              <a:ext uri="{FF2B5EF4-FFF2-40B4-BE49-F238E27FC236}">
                <a16:creationId xmlns:a16="http://schemas.microsoft.com/office/drawing/2014/main" id="{CE052A68-E83E-4059-9916-A2BAE2AF3FCE}"/>
              </a:ext>
            </a:extLst>
          </p:cNvPr>
          <p:cNvGrpSpPr/>
          <p:nvPr/>
        </p:nvGrpSpPr>
        <p:grpSpPr>
          <a:xfrm>
            <a:off x="3537442" y="3967577"/>
            <a:ext cx="1022663" cy="617693"/>
            <a:chOff x="1567320" y="1412240"/>
            <a:chExt cx="1513895" cy="914400"/>
          </a:xfrm>
        </p:grpSpPr>
        <p:pic>
          <p:nvPicPr>
            <p:cNvPr id="94" name="Picture 93" descr="A picture containing text, electronics, display, indoor&#10;&#10;Description automatically generated">
              <a:extLst>
                <a:ext uri="{FF2B5EF4-FFF2-40B4-BE49-F238E27FC236}">
                  <a16:creationId xmlns:a16="http://schemas.microsoft.com/office/drawing/2014/main" id="{31819F9C-67F0-4300-BEDA-907C8852A9B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95" name="Picture 94" descr="A person holding a tablet&#10;&#10;Description automatically generated with low confidence">
              <a:extLst>
                <a:ext uri="{FF2B5EF4-FFF2-40B4-BE49-F238E27FC236}">
                  <a16:creationId xmlns:a16="http://schemas.microsoft.com/office/drawing/2014/main" id="{747E39AA-5B05-491E-930B-DFB4E6F54FEE}"/>
                </a:ext>
              </a:extLst>
            </p:cNvPr>
            <p:cNvPicPr>
              <a:picLocks noChangeAspect="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pic>
        <p:nvPicPr>
          <p:cNvPr id="12" name="Graphic 11" descr="Users with solid fill">
            <a:extLst>
              <a:ext uri="{FF2B5EF4-FFF2-40B4-BE49-F238E27FC236}">
                <a16:creationId xmlns:a16="http://schemas.microsoft.com/office/drawing/2014/main" id="{E1BA8B96-1B20-469B-B7A3-8B4641500D6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142544" y="5337951"/>
            <a:ext cx="914400" cy="914400"/>
          </a:xfrm>
          <a:prstGeom prst="rect">
            <a:avLst/>
          </a:prstGeom>
        </p:spPr>
      </p:pic>
      <p:pic>
        <p:nvPicPr>
          <p:cNvPr id="15" name="Graphic 14" descr="User with solid fill">
            <a:extLst>
              <a:ext uri="{FF2B5EF4-FFF2-40B4-BE49-F238E27FC236}">
                <a16:creationId xmlns:a16="http://schemas.microsoft.com/office/drawing/2014/main" id="{146A642B-696F-4EDE-83E4-BEB57729095F}"/>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62244" y="5475317"/>
            <a:ext cx="641322" cy="641322"/>
          </a:xfrm>
          <a:prstGeom prst="rect">
            <a:avLst/>
          </a:prstGeom>
        </p:spPr>
      </p:pic>
      <p:grpSp>
        <p:nvGrpSpPr>
          <p:cNvPr id="96" name="Group 95">
            <a:extLst>
              <a:ext uri="{FF2B5EF4-FFF2-40B4-BE49-F238E27FC236}">
                <a16:creationId xmlns:a16="http://schemas.microsoft.com/office/drawing/2014/main" id="{81B034C4-7874-4738-BCAD-7592F2D5A0D8}"/>
              </a:ext>
            </a:extLst>
          </p:cNvPr>
          <p:cNvGrpSpPr/>
          <p:nvPr/>
        </p:nvGrpSpPr>
        <p:grpSpPr>
          <a:xfrm>
            <a:off x="8017385" y="2602769"/>
            <a:ext cx="1182943" cy="745538"/>
            <a:chOff x="2382793" y="2565777"/>
            <a:chExt cx="1182943" cy="745538"/>
          </a:xfrm>
        </p:grpSpPr>
        <p:pic>
          <p:nvPicPr>
            <p:cNvPr id="97" name="Graphic 96" descr="Music notation with solid fill">
              <a:extLst>
                <a:ext uri="{FF2B5EF4-FFF2-40B4-BE49-F238E27FC236}">
                  <a16:creationId xmlns:a16="http://schemas.microsoft.com/office/drawing/2014/main" id="{6DC2575C-3AD9-4F3E-9B61-390A818E0B0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20198" y="2565777"/>
              <a:ext cx="745538" cy="745538"/>
            </a:xfrm>
            <a:prstGeom prst="rect">
              <a:avLst/>
            </a:prstGeom>
          </p:spPr>
        </p:pic>
        <p:pic>
          <p:nvPicPr>
            <p:cNvPr id="98" name="Graphic 97" descr="Microphone with solid fill">
              <a:extLst>
                <a:ext uri="{FF2B5EF4-FFF2-40B4-BE49-F238E27FC236}">
                  <a16:creationId xmlns:a16="http://schemas.microsoft.com/office/drawing/2014/main" id="{E359FB37-0BD4-41EC-816E-2D6F53A64D6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382793" y="2619486"/>
              <a:ext cx="547572" cy="547572"/>
            </a:xfrm>
            <a:prstGeom prst="rect">
              <a:avLst/>
            </a:prstGeom>
          </p:spPr>
        </p:pic>
      </p:grpSp>
      <p:sp>
        <p:nvSpPr>
          <p:cNvPr id="22" name="TextBox 21">
            <a:extLst>
              <a:ext uri="{FF2B5EF4-FFF2-40B4-BE49-F238E27FC236}">
                <a16:creationId xmlns:a16="http://schemas.microsoft.com/office/drawing/2014/main" id="{EC92A32C-7A6A-441F-B2C2-CB5F7EC5D1D1}"/>
              </a:ext>
            </a:extLst>
          </p:cNvPr>
          <p:cNvSpPr txBox="1"/>
          <p:nvPr/>
        </p:nvSpPr>
        <p:spPr>
          <a:xfrm rot="20898653">
            <a:off x="9504485" y="2632138"/>
            <a:ext cx="1506583" cy="461665"/>
          </a:xfrm>
          <a:prstGeom prst="rect">
            <a:avLst/>
          </a:prstGeom>
          <a:noFill/>
        </p:spPr>
        <p:txBody>
          <a:bodyPr wrap="square" rtlCol="0">
            <a:spAutoFit/>
          </a:bodyPr>
          <a:lstStyle/>
          <a:p>
            <a:r>
              <a:rPr lang="en-GB" sz="2400" b="1" dirty="0">
                <a:solidFill>
                  <a:schemeClr val="bg1"/>
                </a:solidFill>
                <a:latin typeface="Cavolini" panose="03000502040302020204" pitchFamily="66" charset="0"/>
                <a:cs typeface="Cavolini" panose="03000502040302020204" pitchFamily="66" charset="0"/>
              </a:rPr>
              <a:t>word</a:t>
            </a:r>
          </a:p>
        </p:txBody>
      </p:sp>
      <p:pic>
        <p:nvPicPr>
          <p:cNvPr id="24" name="Graphic 23" descr="Motorcycle with solid fill">
            <a:extLst>
              <a:ext uri="{FF2B5EF4-FFF2-40B4-BE49-F238E27FC236}">
                <a16:creationId xmlns:a16="http://schemas.microsoft.com/office/drawing/2014/main" id="{8C70D000-A598-4EF0-8107-CF26F82516D4}"/>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098937" y="1253074"/>
            <a:ext cx="745538" cy="745538"/>
          </a:xfrm>
          <a:prstGeom prst="rect">
            <a:avLst/>
          </a:prstGeom>
        </p:spPr>
      </p:pic>
      <p:pic>
        <p:nvPicPr>
          <p:cNvPr id="26" name="Graphic 25" descr="Horse with solid fill">
            <a:extLst>
              <a:ext uri="{FF2B5EF4-FFF2-40B4-BE49-F238E27FC236}">
                <a16:creationId xmlns:a16="http://schemas.microsoft.com/office/drawing/2014/main" id="{5D7C5BD1-1060-4341-AC1D-57B3BEABADAB}"/>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470084" y="1238180"/>
            <a:ext cx="745538" cy="745538"/>
          </a:xfrm>
          <a:prstGeom prst="rect">
            <a:avLst/>
          </a:prstGeom>
        </p:spPr>
      </p:pic>
      <p:pic>
        <p:nvPicPr>
          <p:cNvPr id="28" name="Graphic 27" descr="Suitcase with solid fill">
            <a:extLst>
              <a:ext uri="{FF2B5EF4-FFF2-40B4-BE49-F238E27FC236}">
                <a16:creationId xmlns:a16="http://schemas.microsoft.com/office/drawing/2014/main" id="{D38667FE-A425-414D-BA0A-761A6430A77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8393839" y="4115588"/>
            <a:ext cx="516709" cy="516709"/>
          </a:xfrm>
          <a:prstGeom prst="rect">
            <a:avLst/>
          </a:prstGeom>
        </p:spPr>
      </p:pic>
      <p:pic>
        <p:nvPicPr>
          <p:cNvPr id="99" name="Graphic 98" descr="User with solid fill">
            <a:extLst>
              <a:ext uri="{FF2B5EF4-FFF2-40B4-BE49-F238E27FC236}">
                <a16:creationId xmlns:a16="http://schemas.microsoft.com/office/drawing/2014/main" id="{6A356C9D-6FA6-4CAD-ABC7-2BEF2488BA6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834938" y="3987190"/>
            <a:ext cx="641322" cy="641322"/>
          </a:xfrm>
          <a:prstGeom prst="rect">
            <a:avLst/>
          </a:prstGeom>
        </p:spPr>
      </p:pic>
      <p:pic>
        <p:nvPicPr>
          <p:cNvPr id="100" name="Graphic 99" descr="User with solid fill">
            <a:extLst>
              <a:ext uri="{FF2B5EF4-FFF2-40B4-BE49-F238E27FC236}">
                <a16:creationId xmlns:a16="http://schemas.microsoft.com/office/drawing/2014/main" id="{B1684E7C-9458-4DF9-A8FD-5C656958568C}"/>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426144" y="4023101"/>
            <a:ext cx="641322" cy="641322"/>
          </a:xfrm>
          <a:prstGeom prst="rect">
            <a:avLst/>
          </a:prstGeom>
        </p:spPr>
      </p:pic>
      <p:pic>
        <p:nvPicPr>
          <p:cNvPr id="30" name="Graphic 29" descr="Camera with solid fill">
            <a:extLst>
              <a:ext uri="{FF2B5EF4-FFF2-40B4-BE49-F238E27FC236}">
                <a16:creationId xmlns:a16="http://schemas.microsoft.com/office/drawing/2014/main" id="{0AA6B651-4F08-4830-8D84-D461845902D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0006693" y="4023101"/>
            <a:ext cx="631901" cy="631901"/>
          </a:xfrm>
          <a:prstGeom prst="rect">
            <a:avLst/>
          </a:prstGeom>
        </p:spPr>
      </p:pic>
      <p:pic>
        <p:nvPicPr>
          <p:cNvPr id="34" name="Graphic 33" descr="Chat bubble with solid fill">
            <a:extLst>
              <a:ext uri="{FF2B5EF4-FFF2-40B4-BE49-F238E27FC236}">
                <a16:creationId xmlns:a16="http://schemas.microsoft.com/office/drawing/2014/main" id="{A77D629A-238E-4660-B1B7-E20F976EBB19}"/>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496854" y="5475317"/>
            <a:ext cx="738749" cy="738749"/>
          </a:xfrm>
          <a:prstGeom prst="rect">
            <a:avLst/>
          </a:prstGeom>
        </p:spPr>
      </p:pic>
      <p:pic>
        <p:nvPicPr>
          <p:cNvPr id="36" name="Graphic 35" descr="Customer review with solid fill">
            <a:extLst>
              <a:ext uri="{FF2B5EF4-FFF2-40B4-BE49-F238E27FC236}">
                <a16:creationId xmlns:a16="http://schemas.microsoft.com/office/drawing/2014/main" id="{A461C751-39DA-48EF-A307-55FAE55CA40C}"/>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8065992" y="5487593"/>
            <a:ext cx="647322" cy="647322"/>
          </a:xfrm>
          <a:prstGeom prst="rect">
            <a:avLst/>
          </a:prstGeom>
        </p:spPr>
      </p:pic>
      <p:pic>
        <p:nvPicPr>
          <p:cNvPr id="101" name="Picture 100">
            <a:extLst>
              <a:ext uri="{FF2B5EF4-FFF2-40B4-BE49-F238E27FC236}">
                <a16:creationId xmlns:a16="http://schemas.microsoft.com/office/drawing/2014/main" id="{7A9EA1B7-9B2B-43BE-8A7C-CAA5D3B66BCE}"/>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754627" y="1625413"/>
            <a:ext cx="463794" cy="483118"/>
          </a:xfrm>
          <a:prstGeom prst="rect">
            <a:avLst/>
          </a:prstGeom>
        </p:spPr>
      </p:pic>
      <p:pic>
        <p:nvPicPr>
          <p:cNvPr id="102" name="Picture 101">
            <a:extLst>
              <a:ext uri="{FF2B5EF4-FFF2-40B4-BE49-F238E27FC236}">
                <a16:creationId xmlns:a16="http://schemas.microsoft.com/office/drawing/2014/main" id="{93E26BAB-86BC-4C68-A827-59195FE7777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661862" y="2879133"/>
            <a:ext cx="463794" cy="483118"/>
          </a:xfrm>
          <a:prstGeom prst="rect">
            <a:avLst/>
          </a:prstGeom>
        </p:spPr>
      </p:pic>
      <p:pic>
        <p:nvPicPr>
          <p:cNvPr id="103" name="Picture 102">
            <a:extLst>
              <a:ext uri="{FF2B5EF4-FFF2-40B4-BE49-F238E27FC236}">
                <a16:creationId xmlns:a16="http://schemas.microsoft.com/office/drawing/2014/main" id="{3290DC6A-65A3-4FCF-8A27-B10D05211BE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252550" y="4346116"/>
            <a:ext cx="463794" cy="483118"/>
          </a:xfrm>
          <a:prstGeom prst="rect">
            <a:avLst/>
          </a:prstGeom>
        </p:spPr>
      </p:pic>
      <p:pic>
        <p:nvPicPr>
          <p:cNvPr id="104" name="Picture 103">
            <a:extLst>
              <a:ext uri="{FF2B5EF4-FFF2-40B4-BE49-F238E27FC236}">
                <a16:creationId xmlns:a16="http://schemas.microsoft.com/office/drawing/2014/main" id="{58BC297F-DF3E-44E4-951A-88EC0EAAC4B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922983" y="5839876"/>
            <a:ext cx="463794" cy="483118"/>
          </a:xfrm>
          <a:prstGeom prst="rect">
            <a:avLst/>
          </a:prstGeom>
        </p:spPr>
      </p:pic>
      <p:pic>
        <p:nvPicPr>
          <p:cNvPr id="105" name="Picture 104">
            <a:extLst>
              <a:ext uri="{FF2B5EF4-FFF2-40B4-BE49-F238E27FC236}">
                <a16:creationId xmlns:a16="http://schemas.microsoft.com/office/drawing/2014/main" id="{3B790458-A848-4A09-B442-C89E6352A25C}"/>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950180" y="1676388"/>
            <a:ext cx="463794" cy="483118"/>
          </a:xfrm>
          <a:prstGeom prst="rect">
            <a:avLst/>
          </a:prstGeom>
        </p:spPr>
      </p:pic>
      <p:pic>
        <p:nvPicPr>
          <p:cNvPr id="106" name="Picture 105">
            <a:extLst>
              <a:ext uri="{FF2B5EF4-FFF2-40B4-BE49-F238E27FC236}">
                <a16:creationId xmlns:a16="http://schemas.microsoft.com/office/drawing/2014/main" id="{CCAB543C-1343-4945-B0BB-E7618D207EFF}"/>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334346" y="2997868"/>
            <a:ext cx="463794" cy="483118"/>
          </a:xfrm>
          <a:prstGeom prst="rect">
            <a:avLst/>
          </a:prstGeom>
        </p:spPr>
      </p:pic>
      <p:pic>
        <p:nvPicPr>
          <p:cNvPr id="107" name="Picture 106">
            <a:extLst>
              <a:ext uri="{FF2B5EF4-FFF2-40B4-BE49-F238E27FC236}">
                <a16:creationId xmlns:a16="http://schemas.microsoft.com/office/drawing/2014/main" id="{80010451-07D9-44AA-A282-A4546AADAAE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203668" y="4367703"/>
            <a:ext cx="463794" cy="483118"/>
          </a:xfrm>
          <a:prstGeom prst="rect">
            <a:avLst/>
          </a:prstGeom>
        </p:spPr>
      </p:pic>
      <p:pic>
        <p:nvPicPr>
          <p:cNvPr id="108" name="Picture 107">
            <a:extLst>
              <a:ext uri="{FF2B5EF4-FFF2-40B4-BE49-F238E27FC236}">
                <a16:creationId xmlns:a16="http://schemas.microsoft.com/office/drawing/2014/main" id="{A41A81E4-4200-4FFC-9619-6A390276351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646655" y="5811254"/>
            <a:ext cx="463794" cy="483118"/>
          </a:xfrm>
          <a:prstGeom prst="rect">
            <a:avLst/>
          </a:prstGeom>
        </p:spPr>
      </p:pic>
    </p:spTree>
    <p:extLst>
      <p:ext uri="{BB962C8B-B14F-4D97-AF65-F5344CB8AC3E}">
        <p14:creationId xmlns:p14="http://schemas.microsoft.com/office/powerpoint/2010/main" val="8468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_8.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_8.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_8.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_8.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_8.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_8.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_8.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‘it’ in French</a:t>
            </a:r>
          </a:p>
        </p:txBody>
      </p:sp>
      <p:sp>
        <p:nvSpPr>
          <p:cNvPr id="17" name="TextBox 16">
            <a:extLst>
              <a:ext uri="{FF2B5EF4-FFF2-40B4-BE49-F238E27FC236}">
                <a16:creationId xmlns:a16="http://schemas.microsoft.com/office/drawing/2014/main" id="{B4D38324-6363-4A9B-A873-6C859BA3DB68}"/>
              </a:ext>
            </a:extLst>
          </p:cNvPr>
          <p:cNvSpPr txBox="1"/>
          <p:nvPr/>
        </p:nvSpPr>
        <p:spPr>
          <a:xfrm>
            <a:off x="224860" y="189658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 un livre.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to say ‘he’ and ‘she’ in French we say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65F6336D-189A-4095-B57F-729B8BD9FEC6}"/>
              </a:ext>
            </a:extLst>
          </p:cNvPr>
          <p:cNvSpPr txBox="1"/>
          <p:nvPr/>
        </p:nvSpPr>
        <p:spPr>
          <a:xfrm>
            <a:off x="4639769" y="1896583"/>
            <a:ext cx="5580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un livre.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CBFFC-97A0-4234-9636-F89AEB29803F}"/>
              </a:ext>
            </a:extLst>
          </p:cNvPr>
          <p:cNvSpPr txBox="1"/>
          <p:nvPr/>
        </p:nvSpPr>
        <p:spPr>
          <a:xfrm>
            <a:off x="204236" y="2580150"/>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‘it’:</a:t>
            </a:r>
          </a:p>
        </p:txBody>
      </p:sp>
      <p:sp>
        <p:nvSpPr>
          <p:cNvPr id="38" name="TextBox 37">
            <a:extLst>
              <a:ext uri="{FF2B5EF4-FFF2-40B4-BE49-F238E27FC236}">
                <a16:creationId xmlns:a16="http://schemas.microsoft.com/office/drawing/2014/main" id="{0D4D4105-2F5C-4BFB-AC98-57622B15E968}"/>
              </a:ext>
            </a:extLst>
          </p:cNvPr>
          <p:cNvSpPr txBox="1"/>
          <p:nvPr/>
        </p:nvSpPr>
        <p:spPr>
          <a:xfrm>
            <a:off x="204236" y="3092065"/>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masculine nouns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feminine nouns:</a:t>
            </a:r>
          </a:p>
        </p:txBody>
      </p:sp>
      <p:sp>
        <p:nvSpPr>
          <p:cNvPr id="39" name="TextBox 38">
            <a:extLst>
              <a:ext uri="{FF2B5EF4-FFF2-40B4-BE49-F238E27FC236}">
                <a16:creationId xmlns:a16="http://schemas.microsoft.com/office/drawing/2014/main" id="{FC7DF32C-060F-41EF-8BA7-0358E7F5EB30}"/>
              </a:ext>
            </a:extLst>
          </p:cNvPr>
          <p:cNvSpPr txBox="1"/>
          <p:nvPr/>
        </p:nvSpPr>
        <p:spPr>
          <a:xfrm>
            <a:off x="7866958" y="1883998"/>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has a book.</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B4EF66-8FB0-402B-B003-B69EB717F53C}"/>
              </a:ext>
            </a:extLst>
          </p:cNvPr>
          <p:cNvSpPr txBox="1"/>
          <p:nvPr/>
        </p:nvSpPr>
        <p:spPr>
          <a:xfrm>
            <a:off x="278127" y="4260098"/>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 livre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utile.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F5E2FEA-FD32-4AC9-A427-244BECBB06B4}"/>
              </a:ext>
            </a:extLst>
          </p:cNvPr>
          <p:cNvSpPr txBox="1"/>
          <p:nvPr/>
        </p:nvSpPr>
        <p:spPr>
          <a:xfrm>
            <a:off x="4646242" y="4260097"/>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utile.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C463EEA-A4A6-467C-8434-AEC00687FA2C}"/>
              </a:ext>
            </a:extLst>
          </p:cNvPr>
          <p:cNvSpPr txBox="1"/>
          <p:nvPr/>
        </p:nvSpPr>
        <p:spPr>
          <a:xfrm>
            <a:off x="280138" y="5358838"/>
            <a:ext cx="3834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chanson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unique.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134D85-6D4C-41DD-9D26-8078EEC8C433}"/>
              </a:ext>
            </a:extLst>
          </p:cNvPr>
          <p:cNvSpPr txBox="1"/>
          <p:nvPr/>
        </p:nvSpPr>
        <p:spPr>
          <a:xfrm>
            <a:off x="4783227" y="5339395"/>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unique.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Google Shape;183;p8">
            <a:extLst>
              <a:ext uri="{FF2B5EF4-FFF2-40B4-BE49-F238E27FC236}">
                <a16:creationId xmlns:a16="http://schemas.microsoft.com/office/drawing/2014/main" id="{316DB217-F09B-4234-8F1F-BBBC4ADECC46}"/>
              </a:ext>
            </a:extLst>
          </p:cNvPr>
          <p:cNvPicPr preferRelativeResize="0"/>
          <p:nvPr/>
        </p:nvPicPr>
        <p:blipFill rotWithShape="1">
          <a:blip r:embed="rId4">
            <a:alphaModFix/>
          </a:blip>
          <a:srcRect/>
          <a:stretch/>
        </p:blipFill>
        <p:spPr>
          <a:xfrm>
            <a:off x="7430180" y="1802967"/>
            <a:ext cx="436778" cy="594699"/>
          </a:xfrm>
          <a:prstGeom prst="rect">
            <a:avLst/>
          </a:prstGeom>
          <a:noFill/>
          <a:ln>
            <a:noFill/>
          </a:ln>
        </p:spPr>
      </p:pic>
      <p:pic>
        <p:nvPicPr>
          <p:cNvPr id="4" name="Graphic 3" descr="Arrow Right with solid fill">
            <a:extLst>
              <a:ext uri="{FF2B5EF4-FFF2-40B4-BE49-F238E27FC236}">
                <a16:creationId xmlns:a16="http://schemas.microsoft.com/office/drawing/2014/main" id="{7A7D22BF-0A13-400F-B2AD-E2470BC0AC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6920" y="1677126"/>
            <a:ext cx="824460" cy="914400"/>
          </a:xfrm>
          <a:prstGeom prst="rect">
            <a:avLst/>
          </a:prstGeom>
        </p:spPr>
      </p:pic>
      <p:pic>
        <p:nvPicPr>
          <p:cNvPr id="20" name="Graphic 19" descr="Arrow Right with solid fill">
            <a:extLst>
              <a:ext uri="{FF2B5EF4-FFF2-40B4-BE49-F238E27FC236}">
                <a16:creationId xmlns:a16="http://schemas.microsoft.com/office/drawing/2014/main" id="{C39E1717-5329-476A-AE08-782D797747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2871" y="4066129"/>
            <a:ext cx="824460" cy="914400"/>
          </a:xfrm>
          <a:prstGeom prst="rect">
            <a:avLst/>
          </a:prstGeom>
        </p:spPr>
      </p:pic>
      <p:sp>
        <p:nvSpPr>
          <p:cNvPr id="21" name="TextBox 20">
            <a:extLst>
              <a:ext uri="{FF2B5EF4-FFF2-40B4-BE49-F238E27FC236}">
                <a16:creationId xmlns:a16="http://schemas.microsoft.com/office/drawing/2014/main" id="{8EE72398-DFDC-4372-A132-8233486515D7}"/>
              </a:ext>
            </a:extLst>
          </p:cNvPr>
          <p:cNvSpPr txBox="1"/>
          <p:nvPr/>
        </p:nvSpPr>
        <p:spPr>
          <a:xfrm>
            <a:off x="7032984" y="4260097"/>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useful.</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Google Shape;183;p8">
            <a:extLst>
              <a:ext uri="{FF2B5EF4-FFF2-40B4-BE49-F238E27FC236}">
                <a16:creationId xmlns:a16="http://schemas.microsoft.com/office/drawing/2014/main" id="{087FA996-906A-482F-8C49-42E6291A0A31}"/>
              </a:ext>
            </a:extLst>
          </p:cNvPr>
          <p:cNvPicPr preferRelativeResize="0"/>
          <p:nvPr/>
        </p:nvPicPr>
        <p:blipFill rotWithShape="1">
          <a:blip r:embed="rId4">
            <a:alphaModFix/>
          </a:blip>
          <a:srcRect/>
          <a:stretch/>
        </p:blipFill>
        <p:spPr>
          <a:xfrm>
            <a:off x="6596206" y="4179066"/>
            <a:ext cx="436778" cy="594699"/>
          </a:xfrm>
          <a:prstGeom prst="rect">
            <a:avLst/>
          </a:prstGeom>
          <a:noFill/>
          <a:ln>
            <a:noFill/>
          </a:ln>
        </p:spPr>
      </p:pic>
      <p:pic>
        <p:nvPicPr>
          <p:cNvPr id="24" name="Graphic 23" descr="Arrow Right with solid fill">
            <a:extLst>
              <a:ext uri="{FF2B5EF4-FFF2-40B4-BE49-F238E27FC236}">
                <a16:creationId xmlns:a16="http://schemas.microsoft.com/office/drawing/2014/main" id="{4C74EB4F-2448-4C16-9397-8A568BA67E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7113" y="5142069"/>
            <a:ext cx="824460" cy="914400"/>
          </a:xfrm>
          <a:prstGeom prst="rect">
            <a:avLst/>
          </a:prstGeom>
        </p:spPr>
      </p:pic>
      <p:sp>
        <p:nvSpPr>
          <p:cNvPr id="26" name="TextBox 25">
            <a:extLst>
              <a:ext uri="{FF2B5EF4-FFF2-40B4-BE49-F238E27FC236}">
                <a16:creationId xmlns:a16="http://schemas.microsoft.com/office/drawing/2014/main" id="{8F40A9E7-B730-4E39-8DD3-B179B51C6A03}"/>
              </a:ext>
            </a:extLst>
          </p:cNvPr>
          <p:cNvSpPr txBox="1"/>
          <p:nvPr/>
        </p:nvSpPr>
        <p:spPr>
          <a:xfrm>
            <a:off x="7761996" y="5313394"/>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is unique.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Google Shape;183;p8">
            <a:extLst>
              <a:ext uri="{FF2B5EF4-FFF2-40B4-BE49-F238E27FC236}">
                <a16:creationId xmlns:a16="http://schemas.microsoft.com/office/drawing/2014/main" id="{4378DA34-D0E4-4A4C-8CA5-7204F90D8CC6}"/>
              </a:ext>
            </a:extLst>
          </p:cNvPr>
          <p:cNvPicPr preferRelativeResize="0"/>
          <p:nvPr/>
        </p:nvPicPr>
        <p:blipFill rotWithShape="1">
          <a:blip r:embed="rId4">
            <a:alphaModFix/>
          </a:blip>
          <a:srcRect/>
          <a:stretch/>
        </p:blipFill>
        <p:spPr>
          <a:xfrm>
            <a:off x="7325218" y="5232363"/>
            <a:ext cx="436778" cy="594699"/>
          </a:xfrm>
          <a:prstGeom prst="rect">
            <a:avLst/>
          </a:prstGeom>
          <a:noFill/>
          <a:ln>
            <a:noFill/>
          </a:ln>
        </p:spPr>
      </p:pic>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4223" y="1562487"/>
            <a:ext cx="1520751" cy="4264575"/>
          </a:xfrm>
          <a:prstGeom prst="rect">
            <a:avLst/>
          </a:prstGeom>
        </p:spPr>
      </p:pic>
      <p:grpSp>
        <p:nvGrpSpPr>
          <p:cNvPr id="28" name="Group 27">
            <a:extLst>
              <a:ext uri="{FF2B5EF4-FFF2-40B4-BE49-F238E27FC236}">
                <a16:creationId xmlns:a16="http://schemas.microsoft.com/office/drawing/2014/main" id="{549CE59A-D9E2-4E33-BF6D-4D210DF02C4E}"/>
              </a:ext>
            </a:extLst>
          </p:cNvPr>
          <p:cNvGrpSpPr/>
          <p:nvPr/>
        </p:nvGrpSpPr>
        <p:grpSpPr>
          <a:xfrm>
            <a:off x="9304348" y="5509636"/>
            <a:ext cx="1871726" cy="1152930"/>
            <a:chOff x="326460" y="1981616"/>
            <a:chExt cx="1871726" cy="1152930"/>
          </a:xfrm>
        </p:grpSpPr>
        <p:pic>
          <p:nvPicPr>
            <p:cNvPr id="29" name="Graphic 28" descr="Music notation with solid fill">
              <a:extLst>
                <a:ext uri="{FF2B5EF4-FFF2-40B4-BE49-F238E27FC236}">
                  <a16:creationId xmlns:a16="http://schemas.microsoft.com/office/drawing/2014/main" id="{AF13A5B0-B9A6-46F9-8A6C-A523B3B9CC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5256" y="1981616"/>
              <a:ext cx="1152930" cy="1152930"/>
            </a:xfrm>
            <a:prstGeom prst="rect">
              <a:avLst/>
            </a:prstGeom>
          </p:spPr>
        </p:pic>
        <p:pic>
          <p:nvPicPr>
            <p:cNvPr id="30" name="Graphic 29" descr="Microphone with solid fill">
              <a:extLst>
                <a:ext uri="{FF2B5EF4-FFF2-40B4-BE49-F238E27FC236}">
                  <a16:creationId xmlns:a16="http://schemas.microsoft.com/office/drawing/2014/main" id="{74ABBD88-3D36-4ED0-96CE-F79FC113EE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6460" y="2135880"/>
              <a:ext cx="914400" cy="914400"/>
            </a:xfrm>
            <a:prstGeom prst="rect">
              <a:avLst/>
            </a:prstGeom>
          </p:spPr>
        </p:pic>
      </p:grpSp>
      <p:pic>
        <p:nvPicPr>
          <p:cNvPr id="31" name="Graphic 30" descr="Storytelling with solid fill">
            <a:extLst>
              <a:ext uri="{FF2B5EF4-FFF2-40B4-BE49-F238E27FC236}">
                <a16:creationId xmlns:a16="http://schemas.microsoft.com/office/drawing/2014/main" id="{1F3883F1-80ED-4439-8519-E851ACE27C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49939" y="3771212"/>
            <a:ext cx="1054556" cy="1054556"/>
          </a:xfrm>
          <a:prstGeom prst="rect">
            <a:avLst/>
          </a:prstGeom>
        </p:spPr>
      </p:pic>
      <p:sp>
        <p:nvSpPr>
          <p:cNvPr id="33" name="Speech Bubble: Rectangle with Corners Rounded 32">
            <a:extLst>
              <a:ext uri="{FF2B5EF4-FFF2-40B4-BE49-F238E27FC236}">
                <a16:creationId xmlns:a16="http://schemas.microsoft.com/office/drawing/2014/main" id="{788DEFFB-3CB9-4B42-AF49-016FC3370D80}"/>
              </a:ext>
            </a:extLst>
          </p:cNvPr>
          <p:cNvSpPr/>
          <p:nvPr/>
        </p:nvSpPr>
        <p:spPr>
          <a:xfrm>
            <a:off x="4408453" y="5893822"/>
            <a:ext cx="4868764" cy="914400"/>
          </a:xfrm>
          <a:prstGeom prst="wedgeRoundRectCallout">
            <a:avLst>
              <a:gd name="adj1" fmla="val -10722"/>
              <a:gd name="adj2" fmla="val -693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Adjectives already ending in –e are spelt the same for masculine and feminine nouns.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735D17F3-FD2B-4F7E-A70A-E61A65D9CA44}"/>
              </a:ext>
            </a:extLst>
          </p:cNvPr>
          <p:cNvSpPr/>
          <p:nvPr/>
        </p:nvSpPr>
        <p:spPr>
          <a:xfrm>
            <a:off x="2862943" y="3625831"/>
            <a:ext cx="2293947" cy="475535"/>
          </a:xfrm>
          <a:prstGeom prst="wedgeRoundRectCallout">
            <a:avLst>
              <a:gd name="adj1" fmla="val -18853"/>
              <a:gd name="adj2" fmla="val 108283"/>
              <a:gd name="adj3" fmla="val 16667"/>
            </a:avLst>
          </a:prstGeom>
          <a:solidFill>
            <a:srgbClr val="002060"/>
          </a:solidFill>
          <a:ln>
            <a:solidFill>
              <a:srgbClr val="FFFFF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Il </a:t>
            </a:r>
            <a:r>
              <a:rPr lang="en-GB" sz="2000" b="1" dirty="0" err="1">
                <a:latin typeface="Century Gothic" panose="020B0502020202020204" pitchFamily="34" charset="0"/>
              </a:rPr>
              <a:t>est</a:t>
            </a:r>
            <a:r>
              <a:rPr lang="en-GB" sz="2000" b="1" dirty="0">
                <a:latin typeface="Century Gothic" panose="020B0502020202020204" pitchFamily="34" charset="0"/>
              </a:rPr>
              <a:t> comment ?</a:t>
            </a:r>
          </a:p>
        </p:txBody>
      </p:sp>
      <p:sp>
        <p:nvSpPr>
          <p:cNvPr id="34" name="Speech Bubble: Rectangle with Corners Rounded 33">
            <a:extLst>
              <a:ext uri="{FF2B5EF4-FFF2-40B4-BE49-F238E27FC236}">
                <a16:creationId xmlns:a16="http://schemas.microsoft.com/office/drawing/2014/main" id="{31EAEE76-81A1-4599-AB08-62AA1DB56269}"/>
              </a:ext>
            </a:extLst>
          </p:cNvPr>
          <p:cNvSpPr/>
          <p:nvPr/>
        </p:nvSpPr>
        <p:spPr>
          <a:xfrm>
            <a:off x="2732315" y="4738441"/>
            <a:ext cx="2643194" cy="475535"/>
          </a:xfrm>
          <a:prstGeom prst="wedgeRoundRectCallout">
            <a:avLst>
              <a:gd name="adj1" fmla="val 12035"/>
              <a:gd name="adj2" fmla="val 94548"/>
              <a:gd name="adj3" fmla="val 16667"/>
            </a:avLst>
          </a:prstGeom>
          <a:solidFill>
            <a:srgbClr val="002060"/>
          </a:solidFill>
          <a:ln>
            <a:solidFill>
              <a:srgbClr val="FFFFF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Elle </a:t>
            </a:r>
            <a:r>
              <a:rPr lang="en-GB" sz="2000" b="1" dirty="0" err="1">
                <a:latin typeface="Century Gothic" panose="020B0502020202020204" pitchFamily="34" charset="0"/>
              </a:rPr>
              <a:t>est</a:t>
            </a:r>
            <a:r>
              <a:rPr lang="en-GB" sz="2000" b="1" dirty="0">
                <a:latin typeface="Century Gothic" panose="020B0502020202020204" pitchFamily="34" charset="0"/>
              </a:rPr>
              <a:t> comment ?</a:t>
            </a:r>
          </a:p>
        </p:txBody>
      </p:sp>
      <p:sp>
        <p:nvSpPr>
          <p:cNvPr id="35" name="Speech Bubble: Rectangle with Corners Rounded 34">
            <a:extLst>
              <a:ext uri="{FF2B5EF4-FFF2-40B4-BE49-F238E27FC236}">
                <a16:creationId xmlns:a16="http://schemas.microsoft.com/office/drawing/2014/main" id="{743210CE-1F85-4546-B3F3-20A4092D1850}"/>
              </a:ext>
            </a:extLst>
          </p:cNvPr>
          <p:cNvSpPr/>
          <p:nvPr/>
        </p:nvSpPr>
        <p:spPr>
          <a:xfrm>
            <a:off x="6357257" y="1649071"/>
            <a:ext cx="4626429" cy="1335584"/>
          </a:xfrm>
          <a:prstGeom prst="wedgeRoundRectCallout">
            <a:avLst>
              <a:gd name="adj1" fmla="val 55847"/>
              <a:gd name="adj2" fmla="val 100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but </a:t>
            </a:r>
            <a:b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il/</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elle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comment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(It is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how</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means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What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it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4" grpId="0" animBg="1"/>
      <p:bldP spid="3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6166</TotalTime>
  <Words>2512</Words>
  <Application>Microsoft Office PowerPoint</Application>
  <PresentationFormat>Widescreen</PresentationFormat>
  <Paragraphs>323</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Calibri</vt:lpstr>
      <vt:lpstr>Cavolini</vt:lpstr>
      <vt:lpstr>Century Gothic</vt:lpstr>
      <vt:lpstr>Eras Demi ITC</vt:lpstr>
      <vt:lpstr>Modern Love</vt:lpstr>
      <vt:lpstr>Mystical Woods Rough Script</vt:lpstr>
      <vt:lpstr>Symbol</vt:lpstr>
      <vt:lpstr>Times New Roman</vt:lpstr>
      <vt:lpstr>Wingdings</vt:lpstr>
      <vt:lpstr>1_Office Theme</vt:lpstr>
      <vt:lpstr>Describing things and people</vt:lpstr>
      <vt:lpstr> [ç/c] soft ‘c’</vt:lpstr>
      <vt:lpstr> [ç/c] soft ‘c’</vt:lpstr>
      <vt:lpstr>prononcer</vt:lpstr>
      <vt:lpstr>lire</vt:lpstr>
      <vt:lpstr>lire</vt:lpstr>
      <vt:lpstr>Saying ‘the’ in French</vt:lpstr>
      <vt:lpstr>écouter</vt:lpstr>
      <vt:lpstr>Saying ‘it’ in French</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56</cp:revision>
  <dcterms:created xsi:type="dcterms:W3CDTF">2021-07-02T19:27:01Z</dcterms:created>
  <dcterms:modified xsi:type="dcterms:W3CDTF">2023-04-27T04:35:47Z</dcterms:modified>
</cp:coreProperties>
</file>