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15"/>
  </p:notesMasterIdLst>
  <p:sldIdLst>
    <p:sldId id="257" r:id="rId4"/>
    <p:sldId id="925" r:id="rId5"/>
    <p:sldId id="931" r:id="rId6"/>
    <p:sldId id="932" r:id="rId7"/>
    <p:sldId id="926" r:id="rId8"/>
    <p:sldId id="295" r:id="rId9"/>
    <p:sldId id="927" r:id="rId10"/>
    <p:sldId id="357" r:id="rId11"/>
    <p:sldId id="928" r:id="rId12"/>
    <p:sldId id="930" r:id="rId13"/>
    <p:sldId id="92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2CC"/>
    <a:srgbClr val="FADD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D948F-87A8-4670-9C10-D3B85856FD72}" v="3" dt="2023-04-21T14:45:43.0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1015" autoAdjust="0"/>
  </p:normalViewPr>
  <p:slideViewPr>
    <p:cSldViewPr snapToGrid="0">
      <p:cViewPr varScale="1">
        <p:scale>
          <a:sx n="40" d="100"/>
          <a:sy n="40" d="100"/>
        </p:scale>
        <p:origin x="2198" y="3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8ABD948F-87A8-4670-9C10-D3B85856FD72}"/>
    <pc:docChg chg="custSel addSld delSld modSld delMainMaster">
      <pc:chgData name="Tom Dawes" userId="fe899cd594ff6f3a" providerId="LiveId" clId="{8ABD948F-87A8-4670-9C10-D3B85856FD72}" dt="2023-04-21T14:45:43.083" v="5"/>
      <pc:docMkLst>
        <pc:docMk/>
      </pc:docMkLst>
      <pc:sldChg chg="add del modAnim">
        <pc:chgData name="Tom Dawes" userId="fe899cd594ff6f3a" providerId="LiveId" clId="{8ABD948F-87A8-4670-9C10-D3B85856FD72}" dt="2023-04-21T14:45:27.847" v="4"/>
        <pc:sldMkLst>
          <pc:docMk/>
          <pc:sldMk cId="3217149698" sldId="295"/>
        </pc:sldMkLst>
      </pc:sldChg>
      <pc:sldChg chg="add del">
        <pc:chgData name="Tom Dawes" userId="fe899cd594ff6f3a" providerId="LiveId" clId="{8ABD948F-87A8-4670-9C10-D3B85856FD72}" dt="2023-04-21T14:45:14.738" v="1"/>
        <pc:sldMkLst>
          <pc:docMk/>
          <pc:sldMk cId="569453463" sldId="300"/>
        </pc:sldMkLst>
      </pc:sldChg>
      <pc:sldChg chg="modSp add del mod">
        <pc:chgData name="Tom Dawes" userId="fe899cd594ff6f3a" providerId="LiveId" clId="{8ABD948F-87A8-4670-9C10-D3B85856FD72}" dt="2023-04-21T14:45:15.132" v="2" actId="27636"/>
        <pc:sldMkLst>
          <pc:docMk/>
          <pc:sldMk cId="739556303" sldId="357"/>
        </pc:sldMkLst>
        <pc:spChg chg="mod">
          <ac:chgData name="Tom Dawes" userId="fe899cd594ff6f3a" providerId="LiveId" clId="{8ABD948F-87A8-4670-9C10-D3B85856FD72}" dt="2023-04-21T14:45:15.132" v="2" actId="27636"/>
          <ac:spMkLst>
            <pc:docMk/>
            <pc:sldMk cId="739556303" sldId="357"/>
            <ac:spMk id="3" creationId="{41CFC2B9-E651-4F49-9EBC-A81A35066537}"/>
          </ac:spMkLst>
        </pc:spChg>
      </pc:sldChg>
      <pc:sldChg chg="add del">
        <pc:chgData name="Tom Dawes" userId="fe899cd594ff6f3a" providerId="LiveId" clId="{8ABD948F-87A8-4670-9C10-D3B85856FD72}" dt="2023-04-21T14:45:14.738" v="1"/>
        <pc:sldMkLst>
          <pc:docMk/>
          <pc:sldMk cId="0" sldId="829"/>
        </pc:sldMkLst>
      </pc:sldChg>
      <pc:sldChg chg="del">
        <pc:chgData name="Tom Dawes" userId="fe899cd594ff6f3a" providerId="LiveId" clId="{8ABD948F-87A8-4670-9C10-D3B85856FD72}" dt="2023-04-21T14:45:12.370" v="0" actId="47"/>
        <pc:sldMkLst>
          <pc:docMk/>
          <pc:sldMk cId="861125849" sldId="925"/>
        </pc:sldMkLst>
      </pc:sldChg>
      <pc:sldChg chg="add del">
        <pc:chgData name="Tom Dawes" userId="fe899cd594ff6f3a" providerId="LiveId" clId="{8ABD948F-87A8-4670-9C10-D3B85856FD72}" dt="2023-04-21T14:45:14.738" v="1"/>
        <pc:sldMkLst>
          <pc:docMk/>
          <pc:sldMk cId="397204158" sldId="926"/>
        </pc:sldMkLst>
      </pc:sldChg>
      <pc:sldChg chg="add del">
        <pc:chgData name="Tom Dawes" userId="fe899cd594ff6f3a" providerId="LiveId" clId="{8ABD948F-87A8-4670-9C10-D3B85856FD72}" dt="2023-04-21T14:45:14.738" v="1"/>
        <pc:sldMkLst>
          <pc:docMk/>
          <pc:sldMk cId="3758757741" sldId="927"/>
        </pc:sldMkLst>
      </pc:sldChg>
      <pc:sldChg chg="modSp add del mod modAnim">
        <pc:chgData name="Tom Dawes" userId="fe899cd594ff6f3a" providerId="LiveId" clId="{8ABD948F-87A8-4670-9C10-D3B85856FD72}" dt="2023-04-21T14:45:43.083" v="5"/>
        <pc:sldMkLst>
          <pc:docMk/>
          <pc:sldMk cId="806476334" sldId="928"/>
        </pc:sldMkLst>
        <pc:spChg chg="mod">
          <ac:chgData name="Tom Dawes" userId="fe899cd594ff6f3a" providerId="LiveId" clId="{8ABD948F-87A8-4670-9C10-D3B85856FD72}" dt="2023-04-21T14:45:15.438" v="3" actId="27636"/>
          <ac:spMkLst>
            <pc:docMk/>
            <pc:sldMk cId="806476334" sldId="928"/>
            <ac:spMk id="3" creationId="{41CFC2B9-E651-4F49-9EBC-A81A35066537}"/>
          </ac:spMkLst>
        </pc:spChg>
      </pc:sldChg>
      <pc:sldMasterChg chg="del delSldLayout">
        <pc:chgData name="Tom Dawes" userId="fe899cd594ff6f3a" providerId="LiveId" clId="{8ABD948F-87A8-4670-9C10-D3B85856FD72}" dt="2023-04-21T14:45:12.370" v="0" actId="47"/>
        <pc:sldMasterMkLst>
          <pc:docMk/>
          <pc:sldMasterMk cId="692222679" sldId="2147483697"/>
        </pc:sldMasterMkLst>
        <pc:sldLayoutChg chg="del">
          <pc:chgData name="Tom Dawes" userId="fe899cd594ff6f3a" providerId="LiveId" clId="{8ABD948F-87A8-4670-9C10-D3B85856FD72}" dt="2023-04-21T14:45:12.370" v="0" actId="47"/>
          <pc:sldLayoutMkLst>
            <pc:docMk/>
            <pc:sldMasterMk cId="692222679" sldId="2147483697"/>
            <pc:sldLayoutMk cId="2428612518" sldId="2147483698"/>
          </pc:sldLayoutMkLst>
        </pc:sldLayoutChg>
        <pc:sldLayoutChg chg="del">
          <pc:chgData name="Tom Dawes" userId="fe899cd594ff6f3a" providerId="LiveId" clId="{8ABD948F-87A8-4670-9C10-D3B85856FD72}" dt="2023-04-21T14:45:12.370" v="0" actId="47"/>
          <pc:sldLayoutMkLst>
            <pc:docMk/>
            <pc:sldMasterMk cId="692222679" sldId="2147483697"/>
            <pc:sldLayoutMk cId="2004238662" sldId="2147483699"/>
          </pc:sldLayoutMkLst>
        </pc:sldLayoutChg>
        <pc:sldLayoutChg chg="del">
          <pc:chgData name="Tom Dawes" userId="fe899cd594ff6f3a" providerId="LiveId" clId="{8ABD948F-87A8-4670-9C10-D3B85856FD72}" dt="2023-04-21T14:45:12.370" v="0" actId="47"/>
          <pc:sldLayoutMkLst>
            <pc:docMk/>
            <pc:sldMasterMk cId="692222679" sldId="2147483697"/>
            <pc:sldLayoutMk cId="3881627221" sldId="2147483700"/>
          </pc:sldLayoutMkLst>
        </pc:sldLayoutChg>
        <pc:sldLayoutChg chg="del">
          <pc:chgData name="Tom Dawes" userId="fe899cd594ff6f3a" providerId="LiveId" clId="{8ABD948F-87A8-4670-9C10-D3B85856FD72}" dt="2023-04-21T14:45:12.370" v="0" actId="47"/>
          <pc:sldLayoutMkLst>
            <pc:docMk/>
            <pc:sldMasterMk cId="692222679" sldId="2147483697"/>
            <pc:sldLayoutMk cId="1830140274" sldId="2147483701"/>
          </pc:sldLayoutMkLst>
        </pc:sldLayoutChg>
        <pc:sldLayoutChg chg="del">
          <pc:chgData name="Tom Dawes" userId="fe899cd594ff6f3a" providerId="LiveId" clId="{8ABD948F-87A8-4670-9C10-D3B85856FD72}" dt="2023-04-21T14:45:12.370" v="0" actId="47"/>
          <pc:sldLayoutMkLst>
            <pc:docMk/>
            <pc:sldMasterMk cId="692222679" sldId="2147483697"/>
            <pc:sldLayoutMk cId="2005833272" sldId="2147483702"/>
          </pc:sldLayoutMkLst>
        </pc:sldLayoutChg>
        <pc:sldLayoutChg chg="del">
          <pc:chgData name="Tom Dawes" userId="fe899cd594ff6f3a" providerId="LiveId" clId="{8ABD948F-87A8-4670-9C10-D3B85856FD72}" dt="2023-04-21T14:45:12.370" v="0" actId="47"/>
          <pc:sldLayoutMkLst>
            <pc:docMk/>
            <pc:sldMasterMk cId="692222679" sldId="2147483697"/>
            <pc:sldLayoutMk cId="2766164552" sldId="2147483703"/>
          </pc:sldLayoutMkLst>
        </pc:sldLayoutChg>
        <pc:sldLayoutChg chg="del">
          <pc:chgData name="Tom Dawes" userId="fe899cd594ff6f3a" providerId="LiveId" clId="{8ABD948F-87A8-4670-9C10-D3B85856FD72}" dt="2023-04-21T14:45:12.370" v="0" actId="47"/>
          <pc:sldLayoutMkLst>
            <pc:docMk/>
            <pc:sldMasterMk cId="692222679" sldId="2147483697"/>
            <pc:sldLayoutMk cId="3371047515" sldId="2147483704"/>
          </pc:sldLayoutMkLst>
        </pc:sldLayoutChg>
        <pc:sldLayoutChg chg="del">
          <pc:chgData name="Tom Dawes" userId="fe899cd594ff6f3a" providerId="LiveId" clId="{8ABD948F-87A8-4670-9C10-D3B85856FD72}" dt="2023-04-21T14:45:12.370" v="0" actId="47"/>
          <pc:sldLayoutMkLst>
            <pc:docMk/>
            <pc:sldMasterMk cId="692222679" sldId="2147483697"/>
            <pc:sldLayoutMk cId="2704650844" sldId="2147483705"/>
          </pc:sldLayoutMkLst>
        </pc:sldLayoutChg>
        <pc:sldLayoutChg chg="del">
          <pc:chgData name="Tom Dawes" userId="fe899cd594ff6f3a" providerId="LiveId" clId="{8ABD948F-87A8-4670-9C10-D3B85856FD72}" dt="2023-04-21T14:45:12.370" v="0" actId="47"/>
          <pc:sldLayoutMkLst>
            <pc:docMk/>
            <pc:sldMasterMk cId="692222679" sldId="2147483697"/>
            <pc:sldLayoutMk cId="198081096" sldId="2147483706"/>
          </pc:sldLayoutMkLst>
        </pc:sldLayoutChg>
        <pc:sldLayoutChg chg="del">
          <pc:chgData name="Tom Dawes" userId="fe899cd594ff6f3a" providerId="LiveId" clId="{8ABD948F-87A8-4670-9C10-D3B85856FD72}" dt="2023-04-21T14:45:12.370" v="0" actId="47"/>
          <pc:sldLayoutMkLst>
            <pc:docMk/>
            <pc:sldMasterMk cId="692222679" sldId="2147483697"/>
            <pc:sldLayoutMk cId="3203770491" sldId="2147483707"/>
          </pc:sldLayoutMkLst>
        </pc:sldLayoutChg>
        <pc:sldLayoutChg chg="del">
          <pc:chgData name="Tom Dawes" userId="fe899cd594ff6f3a" providerId="LiveId" clId="{8ABD948F-87A8-4670-9C10-D3B85856FD72}" dt="2023-04-21T14:45:12.370" v="0" actId="47"/>
          <pc:sldLayoutMkLst>
            <pc:docMk/>
            <pc:sldMasterMk cId="692222679" sldId="2147483697"/>
            <pc:sldLayoutMk cId="2357524971" sldId="214748370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21600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219710" indent="-219710">
              <a:spcAft>
                <a:spcPts val="0"/>
              </a:spcAft>
            </a:pPr>
            <a:endParaRPr lang="en-GB" sz="18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800" dirty="0">
                <a:effectLst/>
                <a:latin typeface="Times New Roman" panose="02020603050405020304" pitchFamily="18" charset="0"/>
                <a:ea typeface="Times New Roman" panose="02020603050405020304" pitchFamily="18" charset="0"/>
              </a:rPr>
              <a:t> </a:t>
            </a:r>
            <a:r>
              <a:rPr lang="en-GB" sz="18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it/them.</a:t>
            </a:r>
            <a:endParaRPr lang="en-GB" sz="18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a:t>
            </a:r>
            <a:r>
              <a:rPr lang="en-GB" sz="1800" b="0" dirty="0" err="1">
                <a:solidFill>
                  <a:srgbClr val="002060"/>
                </a:solidFill>
                <a:latin typeface="Century Gothic"/>
                <a:ea typeface="Century Gothic"/>
                <a:cs typeface="Century Gothic"/>
                <a:sym typeface="Century Gothic"/>
              </a:rPr>
              <a:t>SFe</a:t>
            </a:r>
            <a:r>
              <a:rPr lang="en-GB" sz="1800" b="0" dirty="0">
                <a:solidFill>
                  <a:srgbClr val="002060"/>
                </a:solidFill>
                <a:latin typeface="Century Gothic"/>
                <a:ea typeface="Century Gothic"/>
                <a:cs typeface="Century Gothic"/>
                <a:sym typeface="Century Gothic"/>
              </a:rPr>
              <a:t>]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ç</a:t>
            </a:r>
            <a:r>
              <a:rPr lang="fr-FR" sz="1800" b="0" dirty="0">
                <a:solidFill>
                  <a:srgbClr val="002060"/>
                </a:solidFill>
                <a:latin typeface="Century Gothic"/>
                <a:ea typeface="Century Gothic"/>
                <a:cs typeface="Century Gothic"/>
                <a:sym typeface="Century Gothic"/>
              </a:rPr>
              <a:t>] (and soft </a:t>
            </a:r>
            <a:r>
              <a:rPr lang="fr-FR" sz="1800" b="1" dirty="0">
                <a:solidFill>
                  <a:srgbClr val="002060"/>
                </a:solidFill>
                <a:latin typeface="Century Gothic"/>
                <a:ea typeface="Century Gothic"/>
                <a:cs typeface="Century Gothic"/>
                <a:sym typeface="Century Gothic"/>
              </a:rPr>
              <a:t>-c</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ici</a:t>
            </a:r>
            <a:r>
              <a:rPr lang="fr-FR" sz="1800" b="0" dirty="0">
                <a:solidFill>
                  <a:srgbClr val="002060"/>
                </a:solidFill>
                <a:latin typeface="Century Gothic"/>
                <a:ea typeface="Century Gothic"/>
                <a:cs typeface="Century Gothic"/>
                <a:sym typeface="Century Gothic"/>
              </a:rPr>
              <a:t> [167]</a:t>
            </a:r>
            <a:r>
              <a:rPr lang="fr-FR" sz="1800" b="1" dirty="0">
                <a:solidFill>
                  <a:srgbClr val="002060"/>
                </a:solidFill>
                <a:latin typeface="Century Gothic"/>
                <a:ea typeface="Century Gothic"/>
                <a:cs typeface="Century Gothic"/>
                <a:sym typeface="Century Gothic"/>
              </a:rPr>
              <a:t> français </a:t>
            </a:r>
            <a:r>
              <a:rPr lang="fr-FR" sz="1800" b="0" dirty="0">
                <a:solidFill>
                  <a:srgbClr val="002060"/>
                </a:solidFill>
                <a:latin typeface="Century Gothic"/>
                <a:ea typeface="Century Gothic"/>
                <a:cs typeface="Century Gothic"/>
                <a:sym typeface="Century Gothic"/>
              </a:rPr>
              <a:t>[251] </a:t>
            </a:r>
            <a:r>
              <a:rPr lang="fr-FR" sz="1800" b="1" dirty="0">
                <a:solidFill>
                  <a:srgbClr val="002060"/>
                </a:solidFill>
                <a:latin typeface="Century Gothic"/>
                <a:ea typeface="Century Gothic"/>
                <a:cs typeface="Century Gothic"/>
                <a:sym typeface="Century Gothic"/>
              </a:rPr>
              <a:t>garçon</a:t>
            </a:r>
            <a:r>
              <a:rPr lang="fr-FR" sz="1800" b="0" dirty="0">
                <a:solidFill>
                  <a:srgbClr val="002060"/>
                </a:solidFill>
                <a:latin typeface="Century Gothic"/>
                <a:ea typeface="Century Gothic"/>
                <a:cs typeface="Century Gothic"/>
                <a:sym typeface="Century Gothic"/>
              </a:rPr>
              <a:t> [1599] </a:t>
            </a:r>
            <a:r>
              <a:rPr lang="fr-FR" sz="1800" b="1" dirty="0">
                <a:solidFill>
                  <a:srgbClr val="002060"/>
                </a:solidFill>
                <a:latin typeface="Century Gothic"/>
                <a:ea typeface="Century Gothic"/>
                <a:cs typeface="Century Gothic"/>
                <a:sym typeface="Century Gothic"/>
              </a:rPr>
              <a:t>cinéma</a:t>
            </a:r>
            <a:r>
              <a:rPr lang="fr-FR" sz="1800" b="0" dirty="0">
                <a:solidFill>
                  <a:srgbClr val="002060"/>
                </a:solidFill>
                <a:latin typeface="Century Gothic"/>
                <a:ea typeface="Century Gothic"/>
                <a:cs typeface="Century Gothic"/>
                <a:sym typeface="Century Gothic"/>
              </a:rPr>
              <a:t> [1623] </a:t>
            </a:r>
            <a:r>
              <a:rPr lang="fr-FR" sz="1800" b="1" dirty="0">
                <a:solidFill>
                  <a:srgbClr val="002060"/>
                </a:solidFill>
                <a:latin typeface="Century Gothic"/>
                <a:ea typeface="Century Gothic"/>
                <a:cs typeface="Century Gothic"/>
                <a:sym typeface="Century Gothic"/>
              </a:rPr>
              <a:t>décider </a:t>
            </a:r>
            <a:r>
              <a:rPr lang="fr-FR" sz="1800" b="0" dirty="0">
                <a:solidFill>
                  <a:srgbClr val="002060"/>
                </a:solidFill>
                <a:latin typeface="Century Gothic"/>
                <a:ea typeface="Century Gothic"/>
                <a:cs typeface="Century Gothic"/>
                <a:sym typeface="Century Gothic"/>
              </a:rPr>
              <a:t>[165]</a:t>
            </a:r>
            <a:endParaRPr lang="it-IT" sz="18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elle</a:t>
            </a:r>
            <a:r>
              <a:rPr lang="fr-FR" sz="1800" b="1" strike="noStrike" spc="-1" baseline="30000" dirty="0">
                <a:solidFill>
                  <a:srgbClr val="002060"/>
                </a:solidFill>
                <a:latin typeface="Century Gothic"/>
                <a:ea typeface="Century Gothic"/>
              </a:rPr>
              <a:t>2</a:t>
            </a:r>
            <a:r>
              <a:rPr lang="fr-FR" sz="1800" b="1" strike="noStrike" spc="-1" dirty="0">
                <a:solidFill>
                  <a:srgbClr val="002060"/>
                </a:solidFill>
                <a:latin typeface="Century Gothic"/>
                <a:ea typeface="Century Gothic"/>
              </a:rPr>
              <a:t> </a:t>
            </a:r>
            <a:r>
              <a:rPr lang="fr-FR" sz="1800" b="0" strike="noStrike" spc="-1" dirty="0">
                <a:solidFill>
                  <a:srgbClr val="002060"/>
                </a:solidFill>
                <a:latin typeface="Century Gothic"/>
                <a:ea typeface="Century Gothic"/>
              </a:rPr>
              <a:t>[38] </a:t>
            </a:r>
            <a:r>
              <a:rPr lang="fr-FR" sz="1800" b="1" strike="noStrike" spc="-1" dirty="0">
                <a:solidFill>
                  <a:srgbClr val="002060"/>
                </a:solidFill>
                <a:latin typeface="Century Gothic"/>
                <a:ea typeface="Century Gothic"/>
              </a:rPr>
              <a:t>il</a:t>
            </a:r>
            <a:r>
              <a:rPr lang="fr-FR" sz="1800" b="1" strike="noStrike" spc="-1" baseline="30000" dirty="0">
                <a:solidFill>
                  <a:srgbClr val="002060"/>
                </a:solidFill>
                <a:latin typeface="Century Gothic"/>
                <a:ea typeface="Century Gothic"/>
              </a:rPr>
              <a:t>2</a:t>
            </a:r>
            <a:r>
              <a:rPr lang="fr-FR" sz="1800" b="1" strike="noStrike" spc="-1" dirty="0">
                <a:solidFill>
                  <a:srgbClr val="002060"/>
                </a:solidFill>
                <a:latin typeface="Century Gothic"/>
                <a:ea typeface="Century Gothic"/>
              </a:rPr>
              <a:t> </a:t>
            </a:r>
            <a:r>
              <a:rPr lang="fr-FR" sz="1800" b="0" strike="noStrike" spc="-1" dirty="0">
                <a:solidFill>
                  <a:srgbClr val="002060"/>
                </a:solidFill>
                <a:latin typeface="Century Gothic"/>
                <a:ea typeface="Century Gothic"/>
              </a:rPr>
              <a:t>[13] </a:t>
            </a:r>
            <a:r>
              <a:rPr lang="fr-FR" sz="1800" b="1" strike="noStrike" spc="-1" dirty="0">
                <a:solidFill>
                  <a:srgbClr val="002060"/>
                </a:solidFill>
                <a:latin typeface="Century Gothic"/>
                <a:ea typeface="Century Gothic"/>
              </a:rPr>
              <a:t>chanson </a:t>
            </a:r>
            <a:r>
              <a:rPr lang="fr-FR" sz="1800" b="0" strike="noStrike" spc="-1" dirty="0">
                <a:solidFill>
                  <a:srgbClr val="002060"/>
                </a:solidFill>
                <a:latin typeface="Century Gothic"/>
                <a:ea typeface="Century Gothic"/>
              </a:rPr>
              <a:t>[2142] </a:t>
            </a:r>
            <a:r>
              <a:rPr lang="fr-FR" sz="1800" b="1" strike="noStrike" spc="-1" dirty="0">
                <a:solidFill>
                  <a:srgbClr val="002060"/>
                </a:solidFill>
                <a:latin typeface="Century Gothic"/>
                <a:ea typeface="Century Gothic"/>
              </a:rPr>
              <a:t>livre </a:t>
            </a:r>
            <a:r>
              <a:rPr lang="fr-FR" sz="1800" b="0" strike="noStrike" spc="-1" dirty="0">
                <a:solidFill>
                  <a:srgbClr val="002060"/>
                </a:solidFill>
                <a:latin typeface="Century Gothic"/>
                <a:ea typeface="Century Gothic"/>
              </a:rPr>
              <a:t>[358] </a:t>
            </a:r>
            <a:r>
              <a:rPr lang="fr-FR" sz="1800" b="1" strike="noStrike" spc="-1" dirty="0">
                <a:solidFill>
                  <a:srgbClr val="002060"/>
                </a:solidFill>
                <a:latin typeface="Century Gothic"/>
                <a:ea typeface="Century Gothic"/>
              </a:rPr>
              <a:t>pratique </a:t>
            </a:r>
            <a:r>
              <a:rPr lang="fr-FR" sz="1800" b="0" strike="noStrike" spc="-1" dirty="0">
                <a:solidFill>
                  <a:srgbClr val="002060"/>
                </a:solidFill>
                <a:latin typeface="Century Gothic"/>
                <a:ea typeface="Century Gothic"/>
              </a:rPr>
              <a:t>[842] </a:t>
            </a:r>
            <a:r>
              <a:rPr lang="fr-FR" sz="1800" b="1" strike="noStrike" spc="-1" dirty="0">
                <a:solidFill>
                  <a:srgbClr val="002060"/>
                </a:solidFill>
                <a:latin typeface="Century Gothic"/>
                <a:ea typeface="Century Gothic"/>
              </a:rPr>
              <a:t>unique </a:t>
            </a:r>
            <a:r>
              <a:rPr lang="fr-FR" sz="1800" b="0" strike="noStrike" spc="-1" dirty="0">
                <a:solidFill>
                  <a:srgbClr val="002060"/>
                </a:solidFill>
                <a:latin typeface="Century Gothic"/>
                <a:ea typeface="Century Gothic"/>
              </a:rPr>
              <a:t>[402] </a:t>
            </a:r>
            <a:r>
              <a:rPr lang="fr-FR" sz="1800" b="1" strike="noStrike" spc="-1" dirty="0">
                <a:solidFill>
                  <a:srgbClr val="002060"/>
                </a:solidFill>
                <a:latin typeface="Century Gothic"/>
                <a:ea typeface="Century Gothic"/>
              </a:rPr>
              <a:t>utile </a:t>
            </a:r>
            <a:r>
              <a:rPr lang="fr-FR" sz="1800" b="0" strike="noStrike" spc="-1" dirty="0">
                <a:solidFill>
                  <a:srgbClr val="002060"/>
                </a:solidFill>
                <a:latin typeface="Century Gothic"/>
                <a:ea typeface="Century Gothic"/>
              </a:rPr>
              <a:t>[1003] </a:t>
            </a:r>
            <a:r>
              <a:rPr lang="fr-FR" sz="1800" b="1" strike="noStrike" spc="-1" dirty="0">
                <a:solidFill>
                  <a:srgbClr val="002060"/>
                </a:solidFill>
                <a:latin typeface="Century Gothic"/>
                <a:ea typeface="Century Gothic"/>
              </a:rPr>
              <a:t>comment </a:t>
            </a:r>
            <a:r>
              <a:rPr lang="fr-FR" sz="1800" b="0" strike="noStrike" spc="-1" dirty="0">
                <a:solidFill>
                  <a:srgbClr val="002060"/>
                </a:solidFill>
                <a:latin typeface="Century Gothic"/>
                <a:ea typeface="Century Gothic"/>
              </a:rPr>
              <a:t>[234] </a:t>
            </a:r>
          </a:p>
          <a:p>
            <a:pPr marL="216000" indent="-216000">
              <a:lnSpc>
                <a:spcPct val="100000"/>
              </a:lnSpc>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combien</a:t>
            </a:r>
            <a:r>
              <a:rPr lang="fr-FR" sz="1800" b="0" i="0" strike="noStrike" spc="-1" dirty="0">
                <a:solidFill>
                  <a:srgbClr val="002060"/>
                </a:solidFill>
                <a:latin typeface="Century Gothic"/>
                <a:ea typeface="Century Gothic"/>
              </a:rPr>
              <a:t> [800] </a:t>
            </a:r>
            <a:r>
              <a:rPr lang="fr-FR" sz="1800" b="1" i="0" strike="noStrike" spc="-1" dirty="0">
                <a:solidFill>
                  <a:srgbClr val="002060"/>
                </a:solidFill>
                <a:latin typeface="Century Gothic"/>
                <a:ea typeface="Century Gothic"/>
              </a:rPr>
              <a:t>bouche </a:t>
            </a:r>
            <a:r>
              <a:rPr lang="fr-FR" sz="1800" b="0" i="0" strike="noStrike" spc="-1" dirty="0">
                <a:solidFill>
                  <a:srgbClr val="002060"/>
                </a:solidFill>
                <a:latin typeface="Century Gothic"/>
                <a:ea typeface="Century Gothic"/>
              </a:rPr>
              <a:t>[1838] </a:t>
            </a:r>
            <a:r>
              <a:rPr lang="fr-FR" sz="1800" b="1" i="0" strike="noStrike" spc="-1" dirty="0">
                <a:solidFill>
                  <a:srgbClr val="002060"/>
                </a:solidFill>
                <a:latin typeface="Century Gothic"/>
                <a:ea typeface="Century Gothic"/>
              </a:rPr>
              <a:t>main</a:t>
            </a:r>
            <a:r>
              <a:rPr lang="fr-FR" sz="1800" b="0" i="0" strike="noStrike" spc="-1" dirty="0">
                <a:solidFill>
                  <a:srgbClr val="002060"/>
                </a:solidFill>
                <a:latin typeface="Century Gothic"/>
                <a:ea typeface="Century Gothic"/>
              </a:rPr>
              <a:t> [418] </a:t>
            </a:r>
            <a:r>
              <a:rPr lang="fr-FR" sz="1800" b="1" i="0" strike="noStrike" spc="-1" dirty="0">
                <a:solidFill>
                  <a:srgbClr val="002060"/>
                </a:solidFill>
                <a:latin typeface="Century Gothic"/>
                <a:ea typeface="Century Gothic"/>
              </a:rPr>
              <a:t> œil </a:t>
            </a:r>
            <a:r>
              <a:rPr lang="fr-FR" sz="1800" b="0" i="0" strike="noStrike" spc="-1" dirty="0">
                <a:solidFill>
                  <a:srgbClr val="002060"/>
                </a:solidFill>
                <a:latin typeface="Century Gothic"/>
                <a:ea typeface="Century Gothic"/>
              </a:rPr>
              <a:t>[474]  </a:t>
            </a:r>
            <a:r>
              <a:rPr lang="fr-FR" sz="1800" b="1" i="0" strike="noStrike" spc="-1" dirty="0">
                <a:solidFill>
                  <a:srgbClr val="002060"/>
                </a:solidFill>
                <a:latin typeface="Century Gothic"/>
                <a:ea typeface="Century Gothic"/>
              </a:rPr>
              <a:t>oreille </a:t>
            </a:r>
            <a:r>
              <a:rPr lang="fr-FR" sz="1800" b="0" i="0" strike="noStrike" spc="-1" dirty="0">
                <a:solidFill>
                  <a:srgbClr val="002060"/>
                </a:solidFill>
                <a:latin typeface="Century Gothic"/>
                <a:ea typeface="Century Gothic"/>
              </a:rPr>
              <a:t>[1884] </a:t>
            </a:r>
            <a:r>
              <a:rPr lang="fr-FR" sz="1800" b="1" i="0" strike="noStrike" spc="-1" dirty="0">
                <a:solidFill>
                  <a:srgbClr val="002060"/>
                </a:solidFill>
                <a:latin typeface="Century Gothic"/>
                <a:ea typeface="Century Gothic"/>
              </a:rPr>
              <a:t>pied</a:t>
            </a:r>
            <a:r>
              <a:rPr lang="fr-FR" sz="1800" b="0" i="0" strike="noStrike" spc="-1" dirty="0">
                <a:solidFill>
                  <a:srgbClr val="002060"/>
                </a:solidFill>
                <a:latin typeface="Century Gothic"/>
                <a:ea typeface="Century Gothic"/>
              </a:rPr>
              <a:t> [626] </a:t>
            </a:r>
            <a:r>
              <a:rPr lang="fr-FR" sz="1800" b="1" i="0" strike="noStrike" spc="-1" dirty="0">
                <a:solidFill>
                  <a:srgbClr val="002060"/>
                </a:solidFill>
                <a:latin typeface="Century Gothic"/>
                <a:ea typeface="Century Gothic"/>
              </a:rPr>
              <a:t>tête </a:t>
            </a:r>
            <a:r>
              <a:rPr lang="fr-FR" sz="1800" b="0" i="0" strike="noStrike" spc="-1" dirty="0">
                <a:solidFill>
                  <a:srgbClr val="002060"/>
                </a:solidFill>
                <a:latin typeface="Century Gothic"/>
                <a:ea typeface="Century Gothic"/>
              </a:rPr>
              <a:t>[343] </a:t>
            </a:r>
            <a:r>
              <a:rPr lang="fr-FR" sz="1800" b="1" i="0" strike="noStrike" spc="-1" dirty="0">
                <a:solidFill>
                  <a:srgbClr val="002060"/>
                </a:solidFill>
                <a:latin typeface="Century Gothic"/>
                <a:ea typeface="Century Gothic"/>
              </a:rPr>
              <a:t>yeux </a:t>
            </a:r>
            <a:r>
              <a:rPr lang="fr-FR" sz="1800" b="0" i="0" strike="noStrike" spc="-1" dirty="0">
                <a:solidFill>
                  <a:srgbClr val="002060"/>
                </a:solidFill>
                <a:latin typeface="Century Gothic"/>
                <a:ea typeface="Century Gothic"/>
              </a:rPr>
              <a:t>[474] </a:t>
            </a:r>
            <a:r>
              <a:rPr lang="fr-FR" sz="1800" b="1" i="0" strike="noStrike" spc="-1" dirty="0">
                <a:solidFill>
                  <a:srgbClr val="002060"/>
                </a:solidFill>
                <a:latin typeface="Century Gothic"/>
                <a:ea typeface="Century Gothic"/>
              </a:rPr>
              <a:t>des</a:t>
            </a:r>
            <a:r>
              <a:rPr lang="fr-FR" sz="1800" b="0" i="0" strike="noStrike" spc="-1" dirty="0">
                <a:solidFill>
                  <a:srgbClr val="002060"/>
                </a:solidFill>
                <a:latin typeface="Century Gothic"/>
                <a:ea typeface="Century Gothic"/>
              </a:rPr>
              <a:t> [2] </a:t>
            </a:r>
          </a:p>
          <a:p>
            <a:pPr marL="216000" indent="-216000">
              <a:lnSpc>
                <a:spcPct val="100000"/>
              </a:lnSpc>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enseigner </a:t>
            </a:r>
            <a:r>
              <a:rPr lang="fr-FR" sz="1800" b="0" i="0" strike="noStrike" spc="-1" dirty="0">
                <a:solidFill>
                  <a:srgbClr val="002060"/>
                </a:solidFill>
                <a:latin typeface="Century Gothic"/>
                <a:ea typeface="Century Gothic"/>
              </a:rPr>
              <a:t>[2134] </a:t>
            </a:r>
            <a:r>
              <a:rPr lang="fr-FR" sz="1800" b="1" i="0" strike="noStrike" spc="-1" dirty="0">
                <a:solidFill>
                  <a:srgbClr val="002060"/>
                </a:solidFill>
                <a:latin typeface="Century Gothic"/>
                <a:ea typeface="Century Gothic"/>
              </a:rPr>
              <a:t>poser </a:t>
            </a:r>
            <a:r>
              <a:rPr lang="fr-FR" sz="1800" b="0" i="0" strike="noStrike" spc="-1" dirty="0">
                <a:solidFill>
                  <a:srgbClr val="002060"/>
                </a:solidFill>
                <a:latin typeface="Century Gothic"/>
                <a:ea typeface="Century Gothic"/>
              </a:rPr>
              <a:t>[218] </a:t>
            </a:r>
            <a:r>
              <a:rPr lang="fr-FR" sz="1800" b="1" i="0" strike="noStrike" spc="-1" dirty="0">
                <a:solidFill>
                  <a:srgbClr val="002060"/>
                </a:solidFill>
                <a:latin typeface="Century Gothic"/>
                <a:ea typeface="Century Gothic"/>
              </a:rPr>
              <a:t>anglais</a:t>
            </a:r>
            <a:r>
              <a:rPr lang="fr-FR" sz="1800" b="0" i="0" strike="noStrike" spc="-1" baseline="30000" dirty="0">
                <a:solidFill>
                  <a:srgbClr val="002060"/>
                </a:solidFill>
                <a:latin typeface="Century Gothic"/>
                <a:ea typeface="Century Gothic"/>
              </a:rPr>
              <a:t>2</a:t>
            </a:r>
            <a:r>
              <a:rPr lang="fr-FR" sz="1800" b="0" i="0" strike="noStrike" spc="-1" dirty="0">
                <a:solidFill>
                  <a:srgbClr val="002060"/>
                </a:solidFill>
                <a:latin typeface="Century Gothic"/>
                <a:ea typeface="Century Gothic"/>
              </a:rPr>
              <a:t> [784] </a:t>
            </a:r>
            <a:r>
              <a:rPr lang="fr-FR" sz="1800" b="1" i="0" strike="noStrike" spc="-1" dirty="0">
                <a:solidFill>
                  <a:srgbClr val="002060"/>
                </a:solidFill>
                <a:latin typeface="Century Gothic"/>
                <a:ea typeface="Century Gothic"/>
              </a:rPr>
              <a:t>français</a:t>
            </a:r>
            <a:r>
              <a:rPr lang="fr-FR" sz="1800" b="0" i="0" strike="noStrike" spc="-1" baseline="30000" dirty="0">
                <a:solidFill>
                  <a:srgbClr val="002060"/>
                </a:solidFill>
                <a:latin typeface="Century Gothic"/>
                <a:ea typeface="Century Gothic"/>
              </a:rPr>
              <a:t>2</a:t>
            </a:r>
            <a:r>
              <a:rPr lang="fr-FR" sz="1800" b="0" i="0" strike="noStrike" spc="-1" dirty="0">
                <a:solidFill>
                  <a:srgbClr val="002060"/>
                </a:solidFill>
                <a:latin typeface="Century Gothic"/>
                <a:ea typeface="Century Gothic"/>
              </a:rPr>
              <a:t> [251] </a:t>
            </a:r>
            <a:r>
              <a:rPr lang="fr-FR" sz="1800" b="1" i="0" strike="noStrike" spc="-1" dirty="0">
                <a:solidFill>
                  <a:srgbClr val="002060"/>
                </a:solidFill>
                <a:latin typeface="Century Gothic"/>
                <a:ea typeface="Century Gothic"/>
              </a:rPr>
              <a:t>grand-mère </a:t>
            </a:r>
            <a:r>
              <a:rPr lang="fr-FR" sz="1800" b="0" i="0" strike="noStrike" spc="-1" dirty="0">
                <a:solidFill>
                  <a:srgbClr val="002060"/>
                </a:solidFill>
                <a:latin typeface="Century Gothic"/>
                <a:ea typeface="Century Gothic"/>
              </a:rPr>
              <a:t>[3883] </a:t>
            </a:r>
            <a:r>
              <a:rPr lang="fr-FR" sz="1800" b="1" i="0" strike="noStrike" spc="-1" dirty="0">
                <a:solidFill>
                  <a:srgbClr val="002060"/>
                </a:solidFill>
                <a:latin typeface="Century Gothic"/>
                <a:ea typeface="Century Gothic"/>
              </a:rPr>
              <a:t>grand-père </a:t>
            </a:r>
            <a:r>
              <a:rPr lang="fr-FR" sz="1800" b="0" i="0" strike="noStrike" spc="-1" dirty="0">
                <a:solidFill>
                  <a:srgbClr val="002060"/>
                </a:solidFill>
                <a:latin typeface="Century Gothic"/>
                <a:ea typeface="Century Gothic"/>
              </a:rPr>
              <a:t>[3748] </a:t>
            </a:r>
            <a:r>
              <a:rPr lang="fr-FR" sz="1800" b="1" i="0" strike="noStrike" spc="-1" dirty="0">
                <a:solidFill>
                  <a:srgbClr val="002060"/>
                </a:solidFill>
                <a:latin typeface="Century Gothic"/>
                <a:ea typeface="Century Gothic"/>
              </a:rPr>
              <a:t>musique</a:t>
            </a:r>
            <a:r>
              <a:rPr lang="fr-FR" sz="1800" b="0" i="0" strike="noStrike" spc="-1" dirty="0">
                <a:solidFill>
                  <a:srgbClr val="002060"/>
                </a:solidFill>
                <a:latin typeface="Century Gothic"/>
                <a:ea typeface="Century Gothic"/>
              </a:rPr>
              <a:t> [1139] </a:t>
            </a:r>
            <a:r>
              <a:rPr lang="fr-FR" sz="1800" b="1" i="0" strike="noStrike" spc="-1" dirty="0">
                <a:solidFill>
                  <a:srgbClr val="002060"/>
                </a:solidFill>
                <a:latin typeface="Century Gothic"/>
                <a:ea typeface="Century Gothic"/>
              </a:rPr>
              <a:t>le</a:t>
            </a:r>
            <a:r>
              <a:rPr lang="fr-FR" sz="1800" b="0" i="0" strike="noStrike" spc="-1" dirty="0">
                <a:solidFill>
                  <a:srgbClr val="002060"/>
                </a:solidFill>
                <a:latin typeface="Century Gothic"/>
                <a:ea typeface="Century Gothic"/>
              </a:rPr>
              <a:t> [1] </a:t>
            </a:r>
            <a:r>
              <a:rPr lang="fr-FR" sz="1800" b="1" i="0" strike="noStrike" spc="-1" dirty="0">
                <a:solidFill>
                  <a:srgbClr val="002060"/>
                </a:solidFill>
                <a:latin typeface="Century Gothic"/>
                <a:ea typeface="Century Gothic"/>
              </a:rPr>
              <a:t>la</a:t>
            </a:r>
            <a:r>
              <a:rPr lang="fr-FR" sz="1800" b="0" i="0" strike="noStrike" spc="-1" dirty="0">
                <a:solidFill>
                  <a:srgbClr val="002060"/>
                </a:solidFill>
                <a:latin typeface="Century Gothic"/>
                <a:ea typeface="Century Gothic"/>
              </a:rPr>
              <a:t> [1]</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a:t>
            </a:r>
          </a:p>
          <a:p>
            <a:pPr marL="216000" indent="-216000">
              <a:lnSpc>
                <a:spcPct val="100000"/>
              </a:lnSpc>
            </a:pPr>
            <a:r>
              <a:rPr lang="en-GB" sz="1600" b="0" strike="noStrike" spc="-1" dirty="0">
                <a:solidFill>
                  <a:srgbClr val="000000"/>
                </a:solidFill>
                <a:latin typeface="Calibri"/>
                <a:ea typeface="Calibri"/>
              </a:rPr>
              <a:t>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800" b="0" strike="noStrike" spc="-1" dirty="0">
                <a:solidFill>
                  <a:srgbClr val="000000"/>
                </a:solidFill>
                <a:latin typeface="Calibri"/>
                <a:ea typeface="Calibri"/>
              </a:rPr>
              <a:t>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247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538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pronunciation of known words and unknown cognates; to practise written comprehension of vocabulary by categorising into themes.</a:t>
            </a:r>
            <a:endParaRPr lang="en-GB" b="1" dirty="0"/>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dirty="0"/>
              <a:t>Procedure:</a:t>
            </a:r>
          </a:p>
          <a:p>
            <a:pPr marL="228600" indent="-228600">
              <a:buAutoNum type="arabicPeriod"/>
            </a:pPr>
            <a:r>
              <a:rPr lang="en-US" b="0" dirty="0"/>
              <a:t>Tell pupils they need to pronounce all the words and also group them into 5 categories, each with three words.</a:t>
            </a:r>
          </a:p>
          <a:p>
            <a:pPr marL="228600" indent="-228600">
              <a:buAutoNum type="arabicPeriod"/>
            </a:pPr>
            <a:r>
              <a:rPr lang="en-US" b="0" dirty="0"/>
              <a:t>Do the first one with pupils.  Say: ‘Le pays, </a:t>
            </a:r>
            <a:r>
              <a:rPr lang="en-US" b="0" dirty="0" err="1"/>
              <a:t>c’est</a:t>
            </a:r>
            <a:r>
              <a:rPr lang="en-US" b="0" dirty="0"/>
              <a:t> quoi </a:t>
            </a:r>
            <a:r>
              <a:rPr lang="en-US" b="0" dirty="0" err="1"/>
              <a:t>en</a:t>
            </a:r>
            <a:r>
              <a:rPr lang="en-US" b="0" dirty="0"/>
              <a:t> </a:t>
            </a:r>
            <a:r>
              <a:rPr lang="en-US" b="0" dirty="0" err="1"/>
              <a:t>anglais</a:t>
            </a:r>
            <a:r>
              <a:rPr lang="en-US" b="0" dirty="0"/>
              <a:t> ?’ Country – bien.  Il y a trois pays ….Pays </a:t>
            </a:r>
            <a:r>
              <a:rPr lang="en-US" b="0" dirty="0" err="1"/>
              <a:t>numéro</a:t>
            </a:r>
            <a:r>
              <a:rPr lang="en-US" b="0" dirty="0"/>
              <a:t> un, </a:t>
            </a:r>
            <a:r>
              <a:rPr lang="en-US" b="0" dirty="0" err="1"/>
              <a:t>c’est</a:t>
            </a:r>
            <a:r>
              <a:rPr lang="en-US" b="0" dirty="0"/>
              <a:t>… ?</a:t>
            </a:r>
          </a:p>
          <a:p>
            <a:pPr marL="228600" indent="-228600">
              <a:buAutoNum type="arabicPeriod"/>
            </a:pPr>
            <a:r>
              <a:rPr lang="en-US" b="0" dirty="0"/>
              <a:t>Pupils </a:t>
            </a:r>
            <a:r>
              <a:rPr lang="en-GB" b="0" dirty="0"/>
              <a:t>work in pairs to say all the words and decide which words belong in which category.</a:t>
            </a:r>
            <a:endParaRPr lang="en-US" b="0" i="1" dirty="0"/>
          </a:p>
          <a:p>
            <a:pPr marL="228600" indent="-228600">
              <a:buAutoNum type="arabicPeriod"/>
            </a:pPr>
            <a:r>
              <a:rPr lang="en-US" b="0" dirty="0"/>
              <a:t>Elicit the answers and click on each word to move it to its correct category. </a:t>
            </a:r>
          </a:p>
          <a:p>
            <a:pPr marL="0" indent="0">
              <a:buNone/>
            </a:pPr>
            <a:endParaRPr lang="en-US" b="0" baseline="0" noProof="0"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76072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written recognition of gender agreement with </a:t>
            </a:r>
            <a:r>
              <a:rPr lang="en-US" b="0" i="1" dirty="0"/>
              <a:t>il </a:t>
            </a:r>
            <a:r>
              <a:rPr lang="en-US" b="0" i="0" dirty="0"/>
              <a:t>/ </a:t>
            </a:r>
            <a:r>
              <a:rPr lang="en-US" b="0" i="1" dirty="0" err="1"/>
              <a:t>elle</a:t>
            </a:r>
            <a:r>
              <a:rPr lang="en-US" b="0" i="0" dirty="0"/>
              <a:t> meaning ‘it’.</a:t>
            </a:r>
            <a:endParaRPr lang="en-US" b="1" dirty="0"/>
          </a:p>
          <a:p>
            <a:endParaRPr lang="en-US" b="1" dirty="0"/>
          </a:p>
          <a:p>
            <a:r>
              <a:rPr lang="en-US" b="1" dirty="0"/>
              <a:t>Procedure:</a:t>
            </a:r>
          </a:p>
          <a:p>
            <a:r>
              <a:rPr lang="en-US" b="0" dirty="0"/>
              <a:t>1. Teacher to check pupils know the gender of nouns before they do the activity. Ensure that pupils </a:t>
            </a:r>
            <a:r>
              <a:rPr lang="en-US" b="0" dirty="0" err="1"/>
              <a:t>realise</a:t>
            </a:r>
            <a:r>
              <a:rPr lang="en-US" b="0" dirty="0"/>
              <a:t> that this is the only way they can identify the correct answer.</a:t>
            </a:r>
          </a:p>
          <a:p>
            <a:r>
              <a:rPr lang="en-US" b="0" dirty="0"/>
              <a:t>2. Write 1-6 and choose if the pronoun refers to the noun in picture ‘a’ or ‘b’.</a:t>
            </a:r>
          </a:p>
          <a:p>
            <a:r>
              <a:rPr lang="en-US" b="0" dirty="0"/>
              <a:t>3. Click to reveal the answers.</a:t>
            </a:r>
          </a:p>
          <a:p>
            <a:r>
              <a:rPr lang="en-US" b="0" dirty="0"/>
              <a:t>4. Note: in the audio version, click the numbered buttons to hear the full sentences, if required.</a:t>
            </a:r>
            <a:endParaRPr lang="en-US" b="1"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revisited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Slide 1 - Click to listen. Pupils write the correct word or phrase in English.  The word cloud is a scaffold as all the words are there.</a:t>
            </a:r>
          </a:p>
          <a:p>
            <a:pPr marL="228600" lvl="0" indent="-228600" algn="l" rtl="0">
              <a:spcBef>
                <a:spcPts val="0"/>
              </a:spcBef>
              <a:spcAft>
                <a:spcPts val="0"/>
              </a:spcAft>
              <a:buAutoNum type="arabicPeriod"/>
            </a:pPr>
            <a:r>
              <a:rPr lang="en-GB" b="0" dirty="0"/>
              <a:t>Click to reveal answers.</a:t>
            </a:r>
          </a:p>
          <a:p>
            <a:pPr marL="0" lvl="0" indent="0" algn="l" rtl="0">
              <a:spcBef>
                <a:spcPts val="0"/>
              </a:spcBef>
              <a:spcAft>
                <a:spcPts val="0"/>
              </a:spcAft>
              <a:buNone/>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dirty="0" err="1">
                <a:solidFill>
                  <a:srgbClr val="002060"/>
                </a:solidFill>
                <a:latin typeface="Century Gothic"/>
                <a:ea typeface="Century Gothic"/>
                <a:cs typeface="Century Gothic"/>
                <a:sym typeface="Century Gothic"/>
              </a:rPr>
              <a:t>Exemple</a:t>
            </a:r>
            <a:r>
              <a:rPr lang="en-GB" sz="1200" dirty="0">
                <a:solidFill>
                  <a:srgbClr val="002060"/>
                </a:solidFill>
                <a:latin typeface="Century Gothic"/>
                <a:ea typeface="Century Gothic"/>
                <a:cs typeface="Century Gothic"/>
                <a:sym typeface="Century Gothic"/>
              </a:rPr>
              <a:t> : la main</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le pied</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la bouche</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ea typeface="Century Gothic"/>
                <a:cs typeface="Century Gothic"/>
                <a:sym typeface="Century Gothic"/>
              </a:rPr>
              <a:t>l’œil</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ea typeface="Century Gothic"/>
                <a:cs typeface="Century Gothic"/>
                <a:sym typeface="Century Gothic"/>
              </a:rPr>
              <a:t>l’oreille</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des</a:t>
            </a:r>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sym typeface="Century Gothic"/>
              </a:rPr>
              <a:t>combien</a:t>
            </a:r>
            <a:r>
              <a:rPr lang="en-GB" sz="1200" dirty="0">
                <a:solidFill>
                  <a:srgbClr val="002060"/>
                </a:solidFill>
                <a:latin typeface="Century Gothic"/>
                <a:sym typeface="Century Gothic"/>
              </a:rPr>
              <a:t> ?</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revisited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b="0" dirty="0"/>
              <a:t>Slide 2 - </a:t>
            </a:r>
            <a:r>
              <a:rPr lang="en-GB" dirty="0"/>
              <a:t>Pupils listen to the example and 1-5 and write the missing English words.</a:t>
            </a:r>
          </a:p>
          <a:p>
            <a:pPr marL="228600" lvl="0" indent="-228600" algn="l" rtl="0">
              <a:spcBef>
                <a:spcPts val="0"/>
              </a:spcBef>
              <a:spcAft>
                <a:spcPts val="0"/>
              </a:spcAft>
              <a:buAutoNum type="arabicPeriod"/>
            </a:pPr>
            <a:r>
              <a:rPr lang="en-GB" dirty="0"/>
              <a:t>Click to reveal answers.</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a:ea typeface="Century Gothic"/>
                <a:cs typeface="Century Gothic"/>
                <a:sym typeface="Century Gothic"/>
              </a:rPr>
              <a:t>Transcript:</a:t>
            </a:r>
            <a:endParaRPr lang="en-GB" dirty="0"/>
          </a:p>
          <a:p>
            <a:pPr marL="228600" lvl="0" indent="-228600" algn="l" rtl="0">
              <a:spcBef>
                <a:spcPts val="0"/>
              </a:spcBef>
              <a:spcAft>
                <a:spcPts val="0"/>
              </a:spcAft>
              <a:buAutoNum type="arabicPeriod"/>
            </a:pPr>
            <a:r>
              <a:rPr lang="en-GB" sz="1200" dirty="0" err="1">
                <a:solidFill>
                  <a:srgbClr val="002060"/>
                </a:solidFill>
                <a:latin typeface="Century Gothic"/>
                <a:ea typeface="Century Gothic"/>
                <a:cs typeface="Century Gothic"/>
                <a:sym typeface="Century Gothic"/>
              </a:rPr>
              <a:t>Voici</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mon</a:t>
            </a:r>
            <a:r>
              <a:rPr lang="en-GB" sz="1200" dirty="0">
                <a:solidFill>
                  <a:srgbClr val="002060"/>
                </a:solidFill>
                <a:latin typeface="Century Gothic"/>
                <a:ea typeface="Century Gothic"/>
                <a:cs typeface="Century Gothic"/>
                <a:sym typeface="Century Gothic"/>
              </a:rPr>
              <a:t> grand-</a:t>
            </a:r>
            <a:r>
              <a:rPr lang="en-GB" sz="1200" dirty="0" err="1">
                <a:solidFill>
                  <a:srgbClr val="002060"/>
                </a:solidFill>
                <a:latin typeface="Century Gothic"/>
                <a:ea typeface="Century Gothic"/>
                <a:cs typeface="Century Gothic"/>
                <a:sym typeface="Century Gothic"/>
              </a:rPr>
              <a:t>père</a:t>
            </a:r>
            <a:r>
              <a:rPr lang="en-GB" sz="1200" dirty="0">
                <a:solidFill>
                  <a:srgbClr val="002060"/>
                </a:solidFill>
                <a:latin typeface="Century Gothic"/>
                <a:ea typeface="Century Gothic"/>
                <a:cs typeface="Century Gothic"/>
                <a:sym typeface="Century Gothic"/>
              </a:rPr>
              <a:t>. Il </a:t>
            </a:r>
            <a:r>
              <a:rPr lang="en-GB" sz="1200" dirty="0" err="1">
                <a:solidFill>
                  <a:srgbClr val="002060"/>
                </a:solidFill>
                <a:latin typeface="Century Gothic"/>
                <a:ea typeface="Century Gothic"/>
                <a:cs typeface="Century Gothic"/>
                <a:sym typeface="Century Gothic"/>
              </a:rPr>
              <a:t>est</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drôle</a:t>
            </a:r>
            <a:r>
              <a:rPr lang="en-GB" sz="120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dirty="0" err="1">
                <a:solidFill>
                  <a:srgbClr val="002060"/>
                </a:solidFill>
                <a:latin typeface="Century Gothic"/>
                <a:ea typeface="Century Gothic"/>
                <a:cs typeface="Century Gothic"/>
                <a:sym typeface="Century Gothic"/>
              </a:rPr>
              <a:t>Hervé</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mon</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père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enseigne</a:t>
            </a:r>
            <a:r>
              <a:rPr lang="en-GB" sz="1200" dirty="0">
                <a:solidFill>
                  <a:srgbClr val="002060"/>
                </a:solidFill>
                <a:latin typeface="Century Gothic"/>
                <a:ea typeface="Century Gothic"/>
                <a:cs typeface="Century Gothic"/>
                <a:sym typeface="Century Gothic"/>
              </a:rPr>
              <a:t> la musique.</a:t>
            </a:r>
          </a:p>
          <a:p>
            <a:pPr marL="228600" lvl="0" indent="-228600" algn="l" rtl="0">
              <a:spcBef>
                <a:spcPts val="0"/>
              </a:spcBef>
              <a:spcAft>
                <a:spcPts val="0"/>
              </a:spcAft>
              <a:buAutoNum type="arabicPeriod"/>
            </a:pPr>
            <a:r>
              <a:rPr lang="en-GB" sz="1200" dirty="0">
                <a:solidFill>
                  <a:srgbClr val="002060"/>
                </a:solidFill>
                <a:latin typeface="Century Gothic"/>
                <a:ea typeface="Century Gothic"/>
                <a:cs typeface="Century Gothic"/>
                <a:sym typeface="Century Gothic"/>
              </a:rPr>
              <a:t>Adèle </a:t>
            </a:r>
            <a:r>
              <a:rPr lang="en-GB" sz="1200" dirty="0" err="1">
                <a:solidFill>
                  <a:srgbClr val="002060"/>
                </a:solidFill>
                <a:latin typeface="Century Gothic"/>
                <a:ea typeface="Century Gothic"/>
                <a:cs typeface="Century Gothic"/>
                <a:sym typeface="Century Gothic"/>
              </a:rPr>
              <a:t>préfère</a:t>
            </a:r>
            <a:r>
              <a:rPr lang="en-GB" sz="1200" dirty="0">
                <a:solidFill>
                  <a:srgbClr val="002060"/>
                </a:solidFill>
                <a:latin typeface="Century Gothic"/>
                <a:ea typeface="Century Gothic"/>
                <a:cs typeface="Century Gothic"/>
                <a:sym typeface="Century Gothic"/>
              </a:rPr>
              <a:t> le sport. Il </a:t>
            </a:r>
            <a:r>
              <a:rPr lang="en-GB" sz="1200" dirty="0" err="1">
                <a:solidFill>
                  <a:srgbClr val="002060"/>
                </a:solidFill>
                <a:latin typeface="Century Gothic"/>
                <a:ea typeface="Century Gothic"/>
                <a:cs typeface="Century Gothic"/>
                <a:sym typeface="Century Gothic"/>
              </a:rPr>
              <a:t>est</a:t>
            </a:r>
            <a:r>
              <a:rPr lang="en-GB" sz="1200" dirty="0">
                <a:solidFill>
                  <a:srgbClr val="002060"/>
                </a:solidFill>
                <a:latin typeface="Century Gothic"/>
                <a:ea typeface="Century Gothic"/>
                <a:cs typeface="Century Gothic"/>
                <a:sym typeface="Century Gothic"/>
              </a:rPr>
              <a:t> pratique.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002060"/>
                </a:solidFill>
                <a:latin typeface="Century Gothic"/>
                <a:ea typeface="Century Gothic"/>
                <a:cs typeface="Century Gothic"/>
                <a:sym typeface="Century Gothic"/>
              </a:rPr>
              <a:t>Moi, </a:t>
            </a:r>
            <a:r>
              <a:rPr lang="en-GB" sz="1200" dirty="0" err="1">
                <a:solidFill>
                  <a:srgbClr val="002060"/>
                </a:solidFill>
                <a:latin typeface="Century Gothic"/>
                <a:ea typeface="Century Gothic"/>
                <a:cs typeface="Century Gothic"/>
                <a:sym typeface="Century Gothic"/>
              </a:rPr>
              <a:t>j’aime</a:t>
            </a:r>
            <a:r>
              <a:rPr lang="en-GB" sz="1200" dirty="0">
                <a:solidFill>
                  <a:srgbClr val="002060"/>
                </a:solidFill>
                <a:latin typeface="Century Gothic"/>
                <a:ea typeface="Century Gothic"/>
                <a:cs typeface="Century Gothic"/>
                <a:sym typeface="Century Gothic"/>
              </a:rPr>
              <a:t> la chanson ‘Brave’. Elle </a:t>
            </a:r>
            <a:r>
              <a:rPr lang="en-GB" sz="1200" dirty="0" err="1">
                <a:solidFill>
                  <a:srgbClr val="002060"/>
                </a:solidFill>
                <a:latin typeface="Century Gothic"/>
                <a:ea typeface="Century Gothic"/>
                <a:cs typeface="Century Gothic"/>
                <a:sym typeface="Century Gothic"/>
              </a:rPr>
              <a:t>est</a:t>
            </a:r>
            <a:r>
              <a:rPr lang="en-GB" sz="1200" dirty="0">
                <a:solidFill>
                  <a:srgbClr val="002060"/>
                </a:solidFill>
                <a:latin typeface="Century Gothic"/>
                <a:ea typeface="Century Gothic"/>
                <a:cs typeface="Century Gothic"/>
                <a:sym typeface="Century Gothic"/>
              </a:rPr>
              <a:t> unique.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002060"/>
                </a:solidFill>
                <a:latin typeface="Century Gothic"/>
                <a:ea typeface="Century Gothic"/>
                <a:cs typeface="Century Gothic"/>
                <a:sym typeface="Century Gothic"/>
              </a:rPr>
              <a:t>Ma grand-</a:t>
            </a:r>
            <a:r>
              <a:rPr lang="en-GB" sz="1200" dirty="0" err="1">
                <a:solidFill>
                  <a:srgbClr val="002060"/>
                </a:solidFill>
                <a:latin typeface="Century Gothic"/>
                <a:ea typeface="Century Gothic"/>
                <a:cs typeface="Century Gothic"/>
                <a:sym typeface="Century Gothic"/>
              </a:rPr>
              <a:t>mère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est</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française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mais</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elle</a:t>
            </a:r>
            <a:r>
              <a:rPr lang="en-GB" sz="1200" dirty="0">
                <a:solidFill>
                  <a:srgbClr val="002060"/>
                </a:solidFill>
                <a:latin typeface="Century Gothic"/>
                <a:ea typeface="Century Gothic"/>
                <a:cs typeface="Century Gothic"/>
                <a:sym typeface="Century Gothic"/>
              </a:rPr>
              <a:t> parle </a:t>
            </a:r>
            <a:r>
              <a:rPr lang="en-GB" sz="1200" dirty="0" err="1">
                <a:solidFill>
                  <a:srgbClr val="002060"/>
                </a:solidFill>
                <a:latin typeface="Century Gothic"/>
                <a:ea typeface="Century Gothic"/>
                <a:cs typeface="Century Gothic"/>
                <a:sym typeface="Century Gothic"/>
              </a:rPr>
              <a:t>anglais</a:t>
            </a:r>
            <a:r>
              <a:rPr lang="en-GB" sz="1200" dirty="0">
                <a:solidFill>
                  <a:srgbClr val="002060"/>
                </a:solidFill>
                <a:latin typeface="Century Gothic"/>
                <a:ea typeface="Century Gothic"/>
                <a:cs typeface="Century Gothic"/>
                <a:sym typeface="Century Gothic"/>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002060"/>
                </a:solidFill>
                <a:latin typeface="Century Gothic"/>
                <a:ea typeface="Century Gothic"/>
                <a:cs typeface="Century Gothic"/>
                <a:sym typeface="Century Gothic"/>
              </a:rPr>
              <a:t>Elle a un livre </a:t>
            </a:r>
            <a:r>
              <a:rPr lang="en-GB" sz="1200" dirty="0" err="1">
                <a:solidFill>
                  <a:srgbClr val="002060"/>
                </a:solidFill>
                <a:latin typeface="Century Gothic"/>
                <a:ea typeface="Century Gothic"/>
                <a:cs typeface="Century Gothic"/>
                <a:sym typeface="Century Gothic"/>
              </a:rPr>
              <a:t>en</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anglais</a:t>
            </a:r>
            <a:r>
              <a:rPr lang="en-GB" sz="1200" dirty="0">
                <a:solidFill>
                  <a:srgbClr val="002060"/>
                </a:solidFill>
                <a:latin typeface="Century Gothic"/>
                <a:ea typeface="Century Gothic"/>
                <a:cs typeface="Century Gothic"/>
                <a:sym typeface="Century Gothic"/>
              </a:rPr>
              <a:t>. Il </a:t>
            </a:r>
            <a:r>
              <a:rPr lang="en-GB" sz="1200" dirty="0" err="1">
                <a:solidFill>
                  <a:srgbClr val="002060"/>
                </a:solidFill>
                <a:latin typeface="Century Gothic"/>
                <a:ea typeface="Century Gothic"/>
                <a:cs typeface="Century Gothic"/>
                <a:sym typeface="Century Gothic"/>
              </a:rPr>
              <a:t>est</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très</a:t>
            </a:r>
            <a:r>
              <a:rPr lang="en-GB" sz="1200" dirty="0">
                <a:solidFill>
                  <a:srgbClr val="002060"/>
                </a:solidFill>
                <a:latin typeface="Century Gothic"/>
                <a:ea typeface="Century Gothic"/>
                <a:cs typeface="Century Gothic"/>
                <a:sym typeface="Century Gothic"/>
              </a:rPr>
              <a:t> utile.</a:t>
            </a:r>
          </a:p>
          <a:p>
            <a:pPr marL="228600" lvl="0" indent="-228600" algn="l" rtl="0">
              <a:spcBef>
                <a:spcPts val="0"/>
              </a:spcBef>
              <a:spcAft>
                <a:spcPts val="0"/>
              </a:spcAft>
              <a:buAutoNum type="arabicPeriod"/>
            </a:pPr>
            <a:endParaRPr lang="en-GB" sz="1200" dirty="0">
              <a:solidFill>
                <a:srgbClr val="002060"/>
              </a:solidFill>
              <a:latin typeface="Century Gothic"/>
              <a:ea typeface="Century Gothic"/>
              <a:cs typeface="Century Gothic"/>
              <a:sym typeface="Century Gothic"/>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42429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giving preferences and opinions, if possible, using the correct word for ‘it’.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model an example question and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Move to the next slide.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dirty="0"/>
              <a:t>Pupils ask and answer questions about preferences using the picture prompts.  They can change the names of the items to something they know their partner will know.  The teacher could also change the names of the items as s/he will know about the individuals in the class.</a:t>
            </a:r>
            <a:br>
              <a:rPr lang="en-GB" sz="1200" b="1" dirty="0"/>
            </a:br>
            <a:br>
              <a:rPr lang="en-GB" sz="1200" b="1" dirty="0"/>
            </a:br>
            <a:r>
              <a:rPr lang="en-GB" sz="1200" b="1" dirty="0"/>
              <a:t>Note: </a:t>
            </a:r>
            <a:r>
              <a:rPr lang="en-GB" sz="1200" b="0" dirty="0"/>
              <a:t>there are no answers provided as pupils will answer according to their own preferences.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33068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27164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530139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6136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704055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58800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283330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192189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010334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139997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6350083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30439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247750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27/04/2023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369851200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image" Target="../media/image14.png"/><Relationship Id="rId3" Type="http://schemas.openxmlformats.org/officeDocument/2006/relationships/audio" Target="../media/audio1.wav"/><Relationship Id="rId21" Type="http://schemas.openxmlformats.org/officeDocument/2006/relationships/image" Target="../media/image16.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audio" Target="../media/audio16.wav"/><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audio" Target="../media/audio13.wav"/><Relationship Id="rId23" Type="http://schemas.openxmlformats.org/officeDocument/2006/relationships/image" Target="../media/image18.png"/><Relationship Id="rId10" Type="http://schemas.openxmlformats.org/officeDocument/2006/relationships/audio" Target="../media/audio8.wav"/><Relationship Id="rId19" Type="http://schemas.openxmlformats.org/officeDocument/2006/relationships/image" Target="../media/image15.sv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image" Target="../media/image17.png"/></Relationships>
</file>

<file path=ppt/slides/_rels/slide3.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1.jpg"/><Relationship Id="rId26" Type="http://schemas.openxmlformats.org/officeDocument/2006/relationships/image" Target="../media/image27.svg"/><Relationship Id="rId3" Type="http://schemas.openxmlformats.org/officeDocument/2006/relationships/audio" Target="../media/audio17.wav"/><Relationship Id="rId21" Type="http://schemas.openxmlformats.org/officeDocument/2006/relationships/image" Target="../media/image22.png"/><Relationship Id="rId34" Type="http://schemas.openxmlformats.org/officeDocument/2006/relationships/audio" Target="../media/audio24.wav"/><Relationship Id="rId7" Type="http://schemas.openxmlformats.org/officeDocument/2006/relationships/audio" Target="../media/audio18.wav"/><Relationship Id="rId12" Type="http://schemas.openxmlformats.org/officeDocument/2006/relationships/image" Target="../media/image5.svg"/><Relationship Id="rId17" Type="http://schemas.openxmlformats.org/officeDocument/2006/relationships/image" Target="../media/image10.png"/><Relationship Id="rId25" Type="http://schemas.openxmlformats.org/officeDocument/2006/relationships/image" Target="../media/image26.png"/><Relationship Id="rId33" Type="http://schemas.openxmlformats.org/officeDocument/2006/relationships/audio" Target="../media/audio23.wav"/><Relationship Id="rId2" Type="http://schemas.openxmlformats.org/officeDocument/2006/relationships/notesSlide" Target="../notesSlides/notesSlide3.xml"/><Relationship Id="rId16" Type="http://schemas.openxmlformats.org/officeDocument/2006/relationships/image" Target="../media/image9.svg"/><Relationship Id="rId20" Type="http://schemas.openxmlformats.org/officeDocument/2006/relationships/image" Target="../media/image13.png"/><Relationship Id="rId29" Type="http://schemas.openxmlformats.org/officeDocument/2006/relationships/audio" Target="../media/audio19.wav"/><Relationship Id="rId1" Type="http://schemas.openxmlformats.org/officeDocument/2006/relationships/slideLayout" Target="../slideLayouts/slideLayout28.xml"/><Relationship Id="rId6" Type="http://schemas.openxmlformats.org/officeDocument/2006/relationships/image" Target="../media/image15.svg"/><Relationship Id="rId11" Type="http://schemas.openxmlformats.org/officeDocument/2006/relationships/image" Target="../media/image4.png"/><Relationship Id="rId24" Type="http://schemas.openxmlformats.org/officeDocument/2006/relationships/image" Target="../media/image25.svg"/><Relationship Id="rId32" Type="http://schemas.openxmlformats.org/officeDocument/2006/relationships/audio" Target="../media/audio22.wav"/><Relationship Id="rId5" Type="http://schemas.openxmlformats.org/officeDocument/2006/relationships/image" Target="../media/image14.png"/><Relationship Id="rId15" Type="http://schemas.openxmlformats.org/officeDocument/2006/relationships/image" Target="../media/image8.png"/><Relationship Id="rId23" Type="http://schemas.openxmlformats.org/officeDocument/2006/relationships/image" Target="../media/image24.png"/><Relationship Id="rId28" Type="http://schemas.openxmlformats.org/officeDocument/2006/relationships/image" Target="../media/image29.svg"/><Relationship Id="rId10" Type="http://schemas.openxmlformats.org/officeDocument/2006/relationships/image" Target="../media/image2.png"/><Relationship Id="rId19" Type="http://schemas.openxmlformats.org/officeDocument/2006/relationships/image" Target="../media/image12.png"/><Relationship Id="rId31" Type="http://schemas.openxmlformats.org/officeDocument/2006/relationships/audio" Target="../media/audio21.wav"/><Relationship Id="rId4" Type="http://schemas.openxmlformats.org/officeDocument/2006/relationships/image" Target="../media/image19.png"/><Relationship Id="rId9" Type="http://schemas.openxmlformats.org/officeDocument/2006/relationships/image" Target="../media/image21.gif"/><Relationship Id="rId14" Type="http://schemas.openxmlformats.org/officeDocument/2006/relationships/image" Target="../media/image7.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audio" Target="../media/audio20.wav"/><Relationship Id="rId8"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31.wav"/><Relationship Id="rId3" Type="http://schemas.openxmlformats.org/officeDocument/2006/relationships/image" Target="../media/image30.png"/><Relationship Id="rId7" Type="http://schemas.openxmlformats.org/officeDocument/2006/relationships/audio" Target="../media/audio26.wav"/><Relationship Id="rId12" Type="http://schemas.openxmlformats.org/officeDocument/2006/relationships/audio" Target="../media/audio30.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audio" Target="../media/audio29.wav"/><Relationship Id="rId5" Type="http://schemas.openxmlformats.org/officeDocument/2006/relationships/image" Target="../media/image15.svg"/><Relationship Id="rId15" Type="http://schemas.openxmlformats.org/officeDocument/2006/relationships/image" Target="../media/image32.jpg"/><Relationship Id="rId10" Type="http://schemas.openxmlformats.org/officeDocument/2006/relationships/audio" Target="../media/audio28.wav"/><Relationship Id="rId4" Type="http://schemas.openxmlformats.org/officeDocument/2006/relationships/image" Target="../media/image14.png"/><Relationship Id="rId9" Type="http://schemas.openxmlformats.org/officeDocument/2006/relationships/audio" Target="../media/audio27.wav"/><Relationship Id="rId14" Type="http://schemas.openxmlformats.org/officeDocument/2006/relationships/audio" Target="../media/audio32.wav"/></Relationships>
</file>

<file path=ppt/slides/_rels/slide5.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25.wav"/><Relationship Id="rId3" Type="http://schemas.openxmlformats.org/officeDocument/2006/relationships/image" Target="../media/image30.png"/><Relationship Id="rId7" Type="http://schemas.openxmlformats.org/officeDocument/2006/relationships/image" Target="../media/image31.png"/><Relationship Id="rId12" Type="http://schemas.openxmlformats.org/officeDocument/2006/relationships/audio" Target="../media/audio38.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audio" Target="../media/audio37.wav"/><Relationship Id="rId5" Type="http://schemas.openxmlformats.org/officeDocument/2006/relationships/image" Target="../media/image15.svg"/><Relationship Id="rId10" Type="http://schemas.openxmlformats.org/officeDocument/2006/relationships/audio" Target="../media/audio36.wav"/><Relationship Id="rId4" Type="http://schemas.openxmlformats.org/officeDocument/2006/relationships/image" Target="../media/image14.png"/><Relationship Id="rId9" Type="http://schemas.openxmlformats.org/officeDocument/2006/relationships/audio" Target="../media/audio35.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audio" Target="../media/audio39.wav"/><Relationship Id="rId7" Type="http://schemas.openxmlformats.org/officeDocument/2006/relationships/audio" Target="../media/audio40.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svg"/><Relationship Id="rId11" Type="http://schemas.openxmlformats.org/officeDocument/2006/relationships/image" Target="../media/image7.svg"/><Relationship Id="rId5" Type="http://schemas.openxmlformats.org/officeDocument/2006/relationships/image" Target="../media/image14.png"/><Relationship Id="rId15" Type="http://schemas.openxmlformats.org/officeDocument/2006/relationships/image" Target="../media/image34.svg"/><Relationship Id="rId10"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5.sv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23.svg"/><Relationship Id="rId26" Type="http://schemas.openxmlformats.org/officeDocument/2006/relationships/image" Target="../media/image27.svg"/><Relationship Id="rId3" Type="http://schemas.openxmlformats.org/officeDocument/2006/relationships/image" Target="../media/image16.png"/><Relationship Id="rId21" Type="http://schemas.openxmlformats.org/officeDocument/2006/relationships/image" Target="../media/image37.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notesSlide" Target="../notesSlides/notesSlide7.xml"/><Relationship Id="rId16" Type="http://schemas.openxmlformats.org/officeDocument/2006/relationships/image" Target="../media/image13.png"/><Relationship Id="rId20" Type="http://schemas.openxmlformats.org/officeDocument/2006/relationships/image" Target="../media/image36.svg"/><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image" Target="../media/image8.png"/><Relationship Id="rId24" Type="http://schemas.openxmlformats.org/officeDocument/2006/relationships/image" Target="../media/image25.svg"/><Relationship Id="rId5" Type="http://schemas.openxmlformats.org/officeDocument/2006/relationships/image" Target="../media/image15.svg"/><Relationship Id="rId15" Type="http://schemas.openxmlformats.org/officeDocument/2006/relationships/image" Target="../media/image12.png"/><Relationship Id="rId23" Type="http://schemas.openxmlformats.org/officeDocument/2006/relationships/image" Target="../media/image24.png"/><Relationship Id="rId28" Type="http://schemas.openxmlformats.org/officeDocument/2006/relationships/audio" Target="../media/audio40.wav"/><Relationship Id="rId10" Type="http://schemas.openxmlformats.org/officeDocument/2006/relationships/image" Target="../media/image7.svg"/><Relationship Id="rId19" Type="http://schemas.openxmlformats.org/officeDocument/2006/relationships/image" Target="../media/image35.png"/><Relationship Id="rId4" Type="http://schemas.openxmlformats.org/officeDocument/2006/relationships/image" Target="../media/image14.png"/><Relationship Id="rId9" Type="http://schemas.openxmlformats.org/officeDocument/2006/relationships/image" Target="../media/image6.png"/><Relationship Id="rId14" Type="http://schemas.openxmlformats.org/officeDocument/2006/relationships/image" Target="../media/image11.jpg"/><Relationship Id="rId22" Type="http://schemas.openxmlformats.org/officeDocument/2006/relationships/image" Target="../media/image38.svg"/><Relationship Id="rId27" Type="http://schemas.openxmlformats.org/officeDocument/2006/relationships/audio" Target="../media/audio39.wav"/></Relationships>
</file>

<file path=ppt/slides/_rels/slide8.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2194"/>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90128" y="106514"/>
            <a:ext cx="3969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things and people</a:t>
            </a: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
        <p:nvSpPr>
          <p:cNvPr id="7" name="Oval 6">
            <a:extLst>
              <a:ext uri="{FF2B5EF4-FFF2-40B4-BE49-F238E27FC236}">
                <a16:creationId xmlns:a16="http://schemas.microsoft.com/office/drawing/2014/main" id="{40028C2D-02D4-447A-B894-EECA597B6C2F}"/>
              </a:ext>
            </a:extLst>
          </p:cNvPr>
          <p:cNvSpPr/>
          <p:nvPr/>
        </p:nvSpPr>
        <p:spPr>
          <a:xfrm>
            <a:off x="0" y="1645920"/>
            <a:ext cx="4350240" cy="3321916"/>
          </a:xfrm>
          <a:prstGeom prst="ellipse">
            <a:avLst/>
          </a:prstGeom>
          <a:solidFill>
            <a:srgbClr val="FFFFFB"/>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text&#10;&#10;Description automatically generated">
            <a:extLst>
              <a:ext uri="{FF2B5EF4-FFF2-40B4-BE49-F238E27FC236}">
                <a16:creationId xmlns:a16="http://schemas.microsoft.com/office/drawing/2014/main" id="{CE007C45-8D17-4791-9690-7B54D36EF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44" y="2985884"/>
            <a:ext cx="1308432" cy="1107440"/>
          </a:xfrm>
          <a:prstGeom prst="rect">
            <a:avLst/>
          </a:prstGeom>
        </p:spPr>
      </p:pic>
      <p:pic>
        <p:nvPicPr>
          <p:cNvPr id="9" name="Picture 8" descr="Icon&#10;&#10;Description automatically generated">
            <a:extLst>
              <a:ext uri="{FF2B5EF4-FFF2-40B4-BE49-F238E27FC236}">
                <a16:creationId xmlns:a16="http://schemas.microsoft.com/office/drawing/2014/main" id="{658F4286-BE77-446C-A2F6-D6F8A47003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4067" y="2833390"/>
            <a:ext cx="1259026" cy="1234602"/>
          </a:xfrm>
          <a:prstGeom prst="rect">
            <a:avLst/>
          </a:prstGeom>
        </p:spPr>
      </p:pic>
      <p:grpSp>
        <p:nvGrpSpPr>
          <p:cNvPr id="11" name="Group 10">
            <a:extLst>
              <a:ext uri="{FF2B5EF4-FFF2-40B4-BE49-F238E27FC236}">
                <a16:creationId xmlns:a16="http://schemas.microsoft.com/office/drawing/2014/main" id="{8DA0607F-0EC6-4A12-B111-2E40E16A9326}"/>
              </a:ext>
            </a:extLst>
          </p:cNvPr>
          <p:cNvGrpSpPr/>
          <p:nvPr/>
        </p:nvGrpSpPr>
        <p:grpSpPr>
          <a:xfrm>
            <a:off x="326460" y="1981616"/>
            <a:ext cx="1871726" cy="1152930"/>
            <a:chOff x="326460" y="1981616"/>
            <a:chExt cx="1871726" cy="1152930"/>
          </a:xfrm>
        </p:grpSpPr>
        <p:pic>
          <p:nvPicPr>
            <p:cNvPr id="12" name="Graphic 11" descr="Music notation with solid fill">
              <a:extLst>
                <a:ext uri="{FF2B5EF4-FFF2-40B4-BE49-F238E27FC236}">
                  <a16:creationId xmlns:a16="http://schemas.microsoft.com/office/drawing/2014/main" id="{B68E11C1-7247-4A1F-AEFD-55A3E36E01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5256" y="1981616"/>
              <a:ext cx="1152930" cy="1152930"/>
            </a:xfrm>
            <a:prstGeom prst="rect">
              <a:avLst/>
            </a:prstGeom>
          </p:spPr>
        </p:pic>
        <p:pic>
          <p:nvPicPr>
            <p:cNvPr id="13" name="Graphic 12" descr="Microphone with solid fill">
              <a:extLst>
                <a:ext uri="{FF2B5EF4-FFF2-40B4-BE49-F238E27FC236}">
                  <a16:creationId xmlns:a16="http://schemas.microsoft.com/office/drawing/2014/main" id="{1F1E44D6-81D6-43A6-8DCF-EECBAB2AD6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6460" y="2135880"/>
              <a:ext cx="914400" cy="914400"/>
            </a:xfrm>
            <a:prstGeom prst="rect">
              <a:avLst/>
            </a:prstGeom>
          </p:spPr>
        </p:pic>
      </p:grpSp>
      <p:pic>
        <p:nvPicPr>
          <p:cNvPr id="14" name="Graphic 13" descr="Storytelling with solid fill">
            <a:extLst>
              <a:ext uri="{FF2B5EF4-FFF2-40B4-BE49-F238E27FC236}">
                <a16:creationId xmlns:a16="http://schemas.microsoft.com/office/drawing/2014/main" id="{301ADC59-5921-4544-A15F-152995CCC1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14668" y="3292679"/>
            <a:ext cx="1054556" cy="1054556"/>
          </a:xfrm>
          <a:prstGeom prst="rect">
            <a:avLst/>
          </a:prstGeom>
        </p:spPr>
      </p:pic>
      <p:pic>
        <p:nvPicPr>
          <p:cNvPr id="15" name="Picture 14" descr="A picture containing silhouette&#10;&#10;Description automatically generated">
            <a:extLst>
              <a:ext uri="{FF2B5EF4-FFF2-40B4-BE49-F238E27FC236}">
                <a16:creationId xmlns:a16="http://schemas.microsoft.com/office/drawing/2014/main" id="{A9C7B4C0-66FE-4517-B510-9C7C2628BF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90871" y="2173882"/>
            <a:ext cx="1112637" cy="1132996"/>
          </a:xfrm>
          <a:prstGeom prst="rect">
            <a:avLst/>
          </a:prstGeom>
        </p:spPr>
      </p:pic>
      <p:pic>
        <p:nvPicPr>
          <p:cNvPr id="16" name="Picture 15" descr="Text&#10;&#10;Description automatically generated">
            <a:extLst>
              <a:ext uri="{FF2B5EF4-FFF2-40B4-BE49-F238E27FC236}">
                <a16:creationId xmlns:a16="http://schemas.microsoft.com/office/drawing/2014/main" id="{FA98FD58-92EA-42D5-9D2F-36B3D012BD72}"/>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1213" y="4025456"/>
            <a:ext cx="1379865" cy="913740"/>
          </a:xfrm>
          <a:prstGeom prst="rect">
            <a:avLst/>
          </a:prstGeom>
        </p:spPr>
      </p:pic>
      <p:grpSp>
        <p:nvGrpSpPr>
          <p:cNvPr id="17" name="Group 16">
            <a:extLst>
              <a:ext uri="{FF2B5EF4-FFF2-40B4-BE49-F238E27FC236}">
                <a16:creationId xmlns:a16="http://schemas.microsoft.com/office/drawing/2014/main" id="{0BA078E5-B2E8-4ADB-BEC5-A473B4009818}"/>
              </a:ext>
            </a:extLst>
          </p:cNvPr>
          <p:cNvGrpSpPr/>
          <p:nvPr/>
        </p:nvGrpSpPr>
        <p:grpSpPr>
          <a:xfrm>
            <a:off x="1567320" y="1412240"/>
            <a:ext cx="1513895" cy="914400"/>
            <a:chOff x="1567320" y="1412240"/>
            <a:chExt cx="1513895" cy="914400"/>
          </a:xfrm>
        </p:grpSpPr>
        <p:pic>
          <p:nvPicPr>
            <p:cNvPr id="18" name="Picture 17" descr="A picture containing text, electronics, display, indoor&#10;&#10;Description automatically generated">
              <a:extLst>
                <a:ext uri="{FF2B5EF4-FFF2-40B4-BE49-F238E27FC236}">
                  <a16:creationId xmlns:a16="http://schemas.microsoft.com/office/drawing/2014/main" id="{E0BD3C2A-5D3A-4D97-A9AC-AB9F433401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19" name="Picture 18" descr="A person holding a tablet&#10;&#10;Description automatically generated with low confidence">
              <a:extLst>
                <a:ext uri="{FF2B5EF4-FFF2-40B4-BE49-F238E27FC236}">
                  <a16:creationId xmlns:a16="http://schemas.microsoft.com/office/drawing/2014/main" id="{FE81DDE7-60D6-4094-A850-8BCAD6A36586}"/>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833567045"/>
              </p:ext>
            </p:extLst>
          </p:nvPr>
        </p:nvGraphicFramePr>
        <p:xfrm>
          <a:off x="605334" y="601569"/>
          <a:ext cx="9810698" cy="618441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a:t>
                      </a:r>
                    </a:p>
                  </a:txBody>
                  <a:tcPr/>
                </a:tc>
                <a:tc>
                  <a:txBody>
                    <a:bodyPr/>
                    <a:lstStyle/>
                    <a:p>
                      <a:r>
                        <a:rPr lang="en-GB" sz="2400" b="1" dirty="0" err="1">
                          <a:solidFill>
                            <a:srgbClr val="002060"/>
                          </a:solidFill>
                          <a:latin typeface="Century Gothic" panose="020B0502020202020204" pitchFamily="34" charset="0"/>
                        </a:rPr>
                        <a:t>enseigner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grand-</a:t>
                      </a:r>
                      <a:r>
                        <a:rPr lang="en-GB" sz="2400" b="1" dirty="0" err="1">
                          <a:solidFill>
                            <a:srgbClr val="002060"/>
                          </a:solidFill>
                          <a:latin typeface="Century Gothic" panose="020B0502020202020204" pitchFamily="34" charset="0"/>
                        </a:rPr>
                        <a:t>mère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42741444"/>
                  </a:ext>
                </a:extLst>
              </a:tr>
              <a:tr h="77305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a:t>
                      </a:r>
                    </a:p>
                  </a:txBody>
                  <a:tcPr/>
                </a:tc>
                <a:tc>
                  <a:txBody>
                    <a:bodyPr/>
                    <a:lstStyle/>
                    <a:p>
                      <a:r>
                        <a:rPr lang="en-GB" sz="2400" b="1" dirty="0">
                          <a:solidFill>
                            <a:srgbClr val="002060"/>
                          </a:solidFill>
                          <a:latin typeface="Century Gothic" panose="020B0502020202020204" pitchFamily="34" charset="0"/>
                        </a:rPr>
                        <a:t>poser</a:t>
                      </a:r>
                    </a:p>
                  </a:txBody>
                  <a:tcPr/>
                </a:tc>
                <a:tc>
                  <a:txBody>
                    <a:bodyPr/>
                    <a:lstStyle/>
                    <a:p>
                      <a:r>
                        <a:rPr lang="en-GB" sz="2400" b="1" dirty="0">
                          <a:solidFill>
                            <a:srgbClr val="002060"/>
                          </a:solidFill>
                          <a:latin typeface="Century Gothic" panose="020B0502020202020204" pitchFamily="34" charset="0"/>
                        </a:rPr>
                        <a:t>le grand-</a:t>
                      </a:r>
                      <a:r>
                        <a:rPr lang="en-GB" sz="2400" b="1" dirty="0" err="1">
                          <a:solidFill>
                            <a:srgbClr val="002060"/>
                          </a:solidFill>
                          <a:latin typeface="Century Gothic" panose="020B0502020202020204" pitchFamily="34" charset="0"/>
                        </a:rPr>
                        <a:t>père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l’anglais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musique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français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tête</a:t>
                      </a:r>
                    </a:p>
                  </a:txBody>
                  <a:tcPr/>
                </a:tc>
                <a:tc>
                  <a:txBody>
                    <a:bodyPr/>
                    <a:lstStyle/>
                    <a:p>
                      <a:r>
                        <a:rPr lang="en-GB" sz="2400" b="1" dirty="0">
                          <a:solidFill>
                            <a:srgbClr val="002060"/>
                          </a:solidFill>
                          <a:latin typeface="Century Gothic" panose="020B0502020202020204" pitchFamily="34" charset="0"/>
                        </a:rPr>
                        <a:t>la bouche</a:t>
                      </a:r>
                    </a:p>
                  </a:txBody>
                  <a:tcPr/>
                </a:tc>
                <a:tc>
                  <a:txBody>
                    <a:bodyPr/>
                    <a:lstStyle/>
                    <a:p>
                      <a:r>
                        <a:rPr lang="en-GB" sz="2400" b="1" dirty="0">
                          <a:solidFill>
                            <a:srgbClr val="002060"/>
                          </a:solidFill>
                          <a:latin typeface="Century Gothic" panose="020B0502020202020204" pitchFamily="34" charset="0"/>
                        </a:rPr>
                        <a:t>le pied</a:t>
                      </a:r>
                    </a:p>
                  </a:txBody>
                  <a:tcPr/>
                </a:tc>
                <a:extLst>
                  <a:ext uri="{0D108BD9-81ED-4DB2-BD59-A6C34878D82A}">
                    <a16:rowId xmlns:a16="http://schemas.microsoft.com/office/drawing/2014/main" val="760878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main</a:t>
                      </a:r>
                    </a:p>
                  </a:txBody>
                  <a:tcPr/>
                </a:tc>
                <a:tc>
                  <a:txBody>
                    <a:bodyPr/>
                    <a:lstStyle/>
                    <a:p>
                      <a:r>
                        <a:rPr lang="en-GB" sz="2400" b="1" dirty="0" err="1">
                          <a:solidFill>
                            <a:srgbClr val="002060"/>
                          </a:solidFill>
                          <a:latin typeface="Century Gothic" panose="020B0502020202020204" pitchFamily="34" charset="0"/>
                        </a:rPr>
                        <a:t>l’œil</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deux </a:t>
                      </a:r>
                      <a:r>
                        <a:rPr lang="en-GB" sz="2400" b="1" dirty="0" err="1">
                          <a:solidFill>
                            <a:srgbClr val="002060"/>
                          </a:solidFill>
                          <a:latin typeface="Century Gothic" panose="020B0502020202020204" pitchFamily="34" charset="0"/>
                        </a:rPr>
                        <a:t>yeux</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l’oreille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tête</a:t>
                      </a:r>
                    </a:p>
                  </a:txBody>
                  <a:tcPr/>
                </a:tc>
                <a:tc>
                  <a:txBody>
                    <a:bodyPr/>
                    <a:lstStyle/>
                    <a:p>
                      <a:r>
                        <a:rPr lang="en-GB" sz="2400" b="1" dirty="0" err="1">
                          <a:solidFill>
                            <a:srgbClr val="002060"/>
                          </a:solidFill>
                          <a:latin typeface="Century Gothic" panose="020B0502020202020204" pitchFamily="34" charset="0"/>
                        </a:rPr>
                        <a:t>combien</a:t>
                      </a:r>
                      <a:r>
                        <a:rPr lang="en-GB" sz="2400" b="1" dirty="0">
                          <a:solidFill>
                            <a:srgbClr val="002060"/>
                          </a:solidFill>
                          <a:latin typeface="Century Gothic" panose="020B0502020202020204" pitchFamily="34" charset="0"/>
                        </a:rPr>
                        <a:t> ?</a:t>
                      </a:r>
                    </a:p>
                  </a:txBody>
                  <a:tcPr/>
                </a:tc>
                <a:extLst>
                  <a:ext uri="{0D108BD9-81ED-4DB2-BD59-A6C34878D82A}">
                    <a16:rowId xmlns:a16="http://schemas.microsoft.com/office/drawing/2014/main" val="3903794855"/>
                  </a:ext>
                </a:extLst>
              </a:tr>
              <a:tr h="773052">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livre</a:t>
                      </a:r>
                    </a:p>
                  </a:txBody>
                  <a:tcPr/>
                </a:tc>
                <a:tc>
                  <a:txBody>
                    <a:bodyPr/>
                    <a:lstStyle/>
                    <a:p>
                      <a:r>
                        <a:rPr lang="en-GB" sz="2400" b="1" dirty="0">
                          <a:solidFill>
                            <a:srgbClr val="002060"/>
                          </a:solidFill>
                          <a:latin typeface="Century Gothic" panose="020B0502020202020204" pitchFamily="34" charset="0"/>
                        </a:rPr>
                        <a:t>la chanson</a:t>
                      </a:r>
                    </a:p>
                  </a:txBody>
                  <a:tcPr/>
                </a:tc>
                <a:tc>
                  <a:txBody>
                    <a:bodyPr/>
                    <a:lstStyle/>
                    <a:p>
                      <a:r>
                        <a:rPr lang="en-GB" sz="2400" b="1" dirty="0">
                          <a:solidFill>
                            <a:srgbClr val="002060"/>
                          </a:solidFill>
                          <a:latin typeface="Century Gothic" panose="020B0502020202020204" pitchFamily="34" charset="0"/>
                        </a:rPr>
                        <a:t>comment ?</a:t>
                      </a:r>
                    </a:p>
                  </a:txBody>
                  <a:tcPr/>
                </a:tc>
                <a:extLst>
                  <a:ext uri="{0D108BD9-81ED-4DB2-BD59-A6C34878D82A}">
                    <a16:rowId xmlns:a16="http://schemas.microsoft.com/office/drawing/2014/main" val="334322647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pratique</a:t>
                      </a:r>
                    </a:p>
                  </a:txBody>
                  <a:tcPr/>
                </a:tc>
                <a:tc>
                  <a:txBody>
                    <a:bodyPr/>
                    <a:lstStyle/>
                    <a:p>
                      <a:r>
                        <a:rPr lang="en-GB" sz="2400" b="1" dirty="0">
                          <a:solidFill>
                            <a:srgbClr val="002060"/>
                          </a:solidFill>
                          <a:latin typeface="Century Gothic" panose="020B0502020202020204" pitchFamily="34" charset="0"/>
                        </a:rPr>
                        <a:t>utile</a:t>
                      </a:r>
                    </a:p>
                  </a:txBody>
                  <a:tcPr/>
                </a:tc>
                <a:tc>
                  <a:txBody>
                    <a:bodyPr/>
                    <a:lstStyle/>
                    <a:p>
                      <a:r>
                        <a:rPr lang="en-GB" sz="2400" b="1" dirty="0">
                          <a:solidFill>
                            <a:srgbClr val="002060"/>
                          </a:solidFill>
                          <a:latin typeface="Century Gothic" panose="020B0502020202020204" pitchFamily="34" charset="0"/>
                        </a:rPr>
                        <a:t>unique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74173" y="34290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520" y="895398"/>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88173" y="532117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118675" y="4527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142027" y="2315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3591390" y="59099"/>
            <a:ext cx="894516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Title 1">
            <a:extLst>
              <a:ext uri="{FF2B5EF4-FFF2-40B4-BE49-F238E27FC236}">
                <a16:creationId xmlns:a16="http://schemas.microsoft.com/office/drawing/2014/main" id="{7446CEBA-1F59-4BD1-A93F-35ABB668586E}"/>
              </a:ext>
            </a:extLst>
          </p:cNvPr>
          <p:cNvSpPr txBox="1">
            <a:spLocks/>
          </p:cNvSpPr>
          <p:nvPr/>
        </p:nvSpPr>
        <p:spPr>
          <a:xfrm>
            <a:off x="629494" y="72014"/>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50" name="Google Shape;119;p1">
            <a:extLst>
              <a:ext uri="{FF2B5EF4-FFF2-40B4-BE49-F238E27FC236}">
                <a16:creationId xmlns:a16="http://schemas.microsoft.com/office/drawing/2014/main" id="{060F001E-67F7-4F8E-82A3-BD0096DD30B9}"/>
              </a:ext>
            </a:extLst>
          </p:cNvPr>
          <p:cNvSpPr/>
          <p:nvPr/>
        </p:nvSpPr>
        <p:spPr>
          <a:xfrm>
            <a:off x="88703" y="42636"/>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34091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363376030"/>
              </p:ext>
            </p:extLst>
          </p:nvPr>
        </p:nvGraphicFramePr>
        <p:xfrm>
          <a:off x="605334" y="601569"/>
          <a:ext cx="9810698" cy="618441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grandad</a:t>
                      </a:r>
                    </a:p>
                  </a:txBody>
                  <a:tcPr/>
                </a:tc>
                <a:tc>
                  <a:txBody>
                    <a:bodyPr/>
                    <a:lstStyle/>
                    <a:p>
                      <a:r>
                        <a:rPr lang="en-GB" sz="2400" b="1" dirty="0">
                          <a:solidFill>
                            <a:srgbClr val="002060"/>
                          </a:solidFill>
                          <a:latin typeface="Century Gothic" panose="020B0502020202020204" pitchFamily="34" charset="0"/>
                        </a:rPr>
                        <a:t>(the) grandma</a:t>
                      </a:r>
                    </a:p>
                  </a:txBody>
                  <a:tcPr/>
                </a:tc>
                <a:tc>
                  <a:txBody>
                    <a:bodyPr/>
                    <a:lstStyle/>
                    <a:p>
                      <a:r>
                        <a:rPr lang="en-GB" sz="2400" b="1" dirty="0">
                          <a:solidFill>
                            <a:srgbClr val="002060"/>
                          </a:solidFill>
                          <a:latin typeface="Century Gothic" panose="020B0502020202020204" pitchFamily="34" charset="0"/>
                        </a:rPr>
                        <a:t>(the) French</a:t>
                      </a:r>
                    </a:p>
                  </a:txBody>
                  <a:tcPr/>
                </a:tc>
                <a:extLst>
                  <a:ext uri="{0D108BD9-81ED-4DB2-BD59-A6C34878D82A}">
                    <a16:rowId xmlns:a16="http://schemas.microsoft.com/office/drawing/2014/main" val="1142741444"/>
                  </a:ext>
                </a:extLst>
              </a:tr>
              <a:tr h="77305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music</a:t>
                      </a:r>
                    </a:p>
                  </a:txBody>
                  <a:tcPr/>
                </a:tc>
                <a:tc>
                  <a:txBody>
                    <a:bodyPr/>
                    <a:lstStyle/>
                    <a:p>
                      <a:r>
                        <a:rPr lang="en-GB" sz="2400" b="1" dirty="0">
                          <a:solidFill>
                            <a:srgbClr val="002060"/>
                          </a:solidFill>
                          <a:latin typeface="Century Gothic" panose="020B0502020202020204" pitchFamily="34" charset="0"/>
                        </a:rPr>
                        <a:t>to put, ask </a:t>
                      </a:r>
                      <a:r>
                        <a:rPr lang="en-GB" sz="1400" b="1" dirty="0">
                          <a:solidFill>
                            <a:srgbClr val="002060"/>
                          </a:solidFill>
                          <a:latin typeface="Century Gothic" panose="020B0502020202020204" pitchFamily="34" charset="0"/>
                        </a:rPr>
                        <a:t>(a questions)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English</a:t>
                      </a:r>
                    </a:p>
                  </a:txBody>
                  <a:tcPr/>
                </a:tc>
                <a:extLst>
                  <a:ext uri="{0D108BD9-81ED-4DB2-BD59-A6C34878D82A}">
                    <a16:rowId xmlns:a16="http://schemas.microsoft.com/office/drawing/2014/main" val="1256656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a:t>
                      </a:r>
                    </a:p>
                  </a:txBody>
                  <a:tcPr/>
                </a:tc>
                <a:tc>
                  <a:txBody>
                    <a:bodyPr/>
                    <a:lstStyle/>
                    <a:p>
                      <a:r>
                        <a:rPr lang="en-GB" sz="2400" b="1" dirty="0">
                          <a:solidFill>
                            <a:srgbClr val="002060"/>
                          </a:solidFill>
                          <a:latin typeface="Century Gothic" panose="020B0502020202020204" pitchFamily="34" charset="0"/>
                        </a:rPr>
                        <a:t>to teach, teaching</a:t>
                      </a:r>
                    </a:p>
                  </a:txBody>
                  <a:tcPr/>
                </a:tc>
                <a:tc>
                  <a:txBody>
                    <a:bodyPr/>
                    <a:lstStyle/>
                    <a:p>
                      <a:r>
                        <a:rPr lang="en-GB" sz="2400" b="1" dirty="0">
                          <a:solidFill>
                            <a:srgbClr val="002060"/>
                          </a:solidFill>
                          <a:latin typeface="Century Gothic" panose="020B0502020202020204" pitchFamily="34" charset="0"/>
                        </a:rPr>
                        <a:t>the (f)</a:t>
                      </a:r>
                    </a:p>
                  </a:txBody>
                  <a:tcPr/>
                </a:tc>
                <a:extLst>
                  <a:ext uri="{0D108BD9-81ED-4DB2-BD59-A6C34878D82A}">
                    <a16:rowId xmlns:a16="http://schemas.microsoft.com/office/drawing/2014/main" val="1164559424"/>
                  </a:ext>
                </a:extLst>
              </a:tr>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eye</a:t>
                      </a:r>
                    </a:p>
                  </a:txBody>
                  <a:tcPr/>
                </a:tc>
                <a:tc>
                  <a:txBody>
                    <a:bodyPr/>
                    <a:lstStyle/>
                    <a:p>
                      <a:r>
                        <a:rPr lang="en-GB" sz="2400" b="1" dirty="0">
                          <a:solidFill>
                            <a:srgbClr val="002060"/>
                          </a:solidFill>
                          <a:latin typeface="Century Gothic" panose="020B0502020202020204" pitchFamily="34" charset="0"/>
                        </a:rPr>
                        <a:t>(the) hand</a:t>
                      </a:r>
                    </a:p>
                  </a:txBody>
                  <a:tcPr/>
                </a:tc>
                <a:tc>
                  <a:txBody>
                    <a:bodyPr/>
                    <a:lstStyle/>
                    <a:p>
                      <a:r>
                        <a:rPr lang="en-GB" sz="2400" b="1" dirty="0">
                          <a:solidFill>
                            <a:srgbClr val="002060"/>
                          </a:solidFill>
                          <a:latin typeface="Century Gothic" panose="020B0502020202020204" pitchFamily="34" charset="0"/>
                        </a:rPr>
                        <a:t>(the) head</a:t>
                      </a:r>
                    </a:p>
                  </a:txBody>
                  <a:tcPr/>
                </a:tc>
                <a:extLst>
                  <a:ext uri="{0D108BD9-81ED-4DB2-BD59-A6C34878D82A}">
                    <a16:rowId xmlns:a16="http://schemas.microsoft.com/office/drawing/2014/main" val="760878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ear</a:t>
                      </a:r>
                    </a:p>
                  </a:txBody>
                  <a:tcPr/>
                </a:tc>
                <a:tc>
                  <a:txBody>
                    <a:bodyPr/>
                    <a:lstStyle/>
                    <a:p>
                      <a:r>
                        <a:rPr lang="en-GB" sz="2400" b="1" dirty="0">
                          <a:solidFill>
                            <a:srgbClr val="002060"/>
                          </a:solidFill>
                          <a:latin typeface="Century Gothic" panose="020B0502020202020204" pitchFamily="34" charset="0"/>
                        </a:rPr>
                        <a:t>(the) foot</a:t>
                      </a:r>
                    </a:p>
                  </a:txBody>
                  <a:tcPr/>
                </a:tc>
                <a:tc>
                  <a:txBody>
                    <a:bodyPr/>
                    <a:lstStyle/>
                    <a:p>
                      <a:r>
                        <a:rPr lang="en-GB" sz="2400" b="1" dirty="0">
                          <a:solidFill>
                            <a:srgbClr val="002060"/>
                          </a:solidFill>
                          <a:latin typeface="Century Gothic" panose="020B0502020202020204" pitchFamily="34" charset="0"/>
                        </a:rPr>
                        <a:t>some</a:t>
                      </a:r>
                    </a:p>
                  </a:txBody>
                  <a:tcPr/>
                </a:tc>
                <a:extLst>
                  <a:ext uri="{0D108BD9-81ED-4DB2-BD59-A6C34878D82A}">
                    <a16:rowId xmlns:a16="http://schemas.microsoft.com/office/drawing/2014/main" val="104769296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how many?</a:t>
                      </a:r>
                    </a:p>
                  </a:txBody>
                  <a:tcPr/>
                </a:tc>
                <a:tc>
                  <a:txBody>
                    <a:bodyPr/>
                    <a:lstStyle/>
                    <a:p>
                      <a:r>
                        <a:rPr lang="en-GB" sz="2400" b="1" dirty="0">
                          <a:solidFill>
                            <a:srgbClr val="002060"/>
                          </a:solidFill>
                          <a:latin typeface="Century Gothic" panose="020B0502020202020204" pitchFamily="34" charset="0"/>
                        </a:rPr>
                        <a:t>(the) mouth</a:t>
                      </a:r>
                    </a:p>
                  </a:txBody>
                  <a:tcPr/>
                </a:tc>
                <a:tc>
                  <a:txBody>
                    <a:bodyPr/>
                    <a:lstStyle/>
                    <a:p>
                      <a:r>
                        <a:rPr lang="en-GB" sz="2400" b="1" dirty="0">
                          <a:solidFill>
                            <a:srgbClr val="002060"/>
                          </a:solidFill>
                          <a:latin typeface="Century Gothic" panose="020B0502020202020204" pitchFamily="34" charset="0"/>
                        </a:rPr>
                        <a:t>two eyes</a:t>
                      </a:r>
                    </a:p>
                  </a:txBody>
                  <a:tcPr/>
                </a:tc>
                <a:extLst>
                  <a:ext uri="{0D108BD9-81ED-4DB2-BD59-A6C34878D82A}">
                    <a16:rowId xmlns:a16="http://schemas.microsoft.com/office/drawing/2014/main" val="3903794855"/>
                  </a:ext>
                </a:extLst>
              </a:tr>
              <a:tr h="773052">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useful</a:t>
                      </a:r>
                    </a:p>
                  </a:txBody>
                  <a:tcPr/>
                </a:tc>
                <a:tc>
                  <a:txBody>
                    <a:bodyPr/>
                    <a:lstStyle/>
                    <a:p>
                      <a:r>
                        <a:rPr lang="en-GB" sz="2400" b="1" dirty="0">
                          <a:solidFill>
                            <a:srgbClr val="002060"/>
                          </a:solidFill>
                          <a:latin typeface="Century Gothic" panose="020B0502020202020204" pitchFamily="34" charset="0"/>
                        </a:rPr>
                        <a:t>unique</a:t>
                      </a:r>
                    </a:p>
                  </a:txBody>
                  <a:tcPr/>
                </a:tc>
                <a:tc>
                  <a:txBody>
                    <a:bodyPr/>
                    <a:lstStyle/>
                    <a:p>
                      <a:r>
                        <a:rPr lang="en-GB" sz="2400" b="1" dirty="0">
                          <a:solidFill>
                            <a:srgbClr val="002060"/>
                          </a:solidFill>
                          <a:latin typeface="Century Gothic" panose="020B0502020202020204" pitchFamily="34" charset="0"/>
                        </a:rPr>
                        <a:t>how?</a:t>
                      </a:r>
                    </a:p>
                  </a:txBody>
                  <a:tcPr/>
                </a:tc>
                <a:extLst>
                  <a:ext uri="{0D108BD9-81ED-4DB2-BD59-A6C34878D82A}">
                    <a16:rowId xmlns:a16="http://schemas.microsoft.com/office/drawing/2014/main" val="334322647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song</a:t>
                      </a:r>
                    </a:p>
                  </a:txBody>
                  <a:tcPr/>
                </a:tc>
                <a:tc>
                  <a:txBody>
                    <a:bodyPr/>
                    <a:lstStyle/>
                    <a:p>
                      <a:r>
                        <a:rPr lang="en-GB" sz="2400" b="1" dirty="0">
                          <a:solidFill>
                            <a:srgbClr val="002060"/>
                          </a:solidFill>
                          <a:latin typeface="Century Gothic" panose="020B0502020202020204" pitchFamily="34" charset="0"/>
                        </a:rPr>
                        <a:t>(the) book</a:t>
                      </a:r>
                    </a:p>
                  </a:txBody>
                  <a:tcPr/>
                </a:tc>
                <a:tc>
                  <a:txBody>
                    <a:bodyPr/>
                    <a:lstStyle/>
                    <a:p>
                      <a:r>
                        <a:rPr lang="en-GB" sz="2400" b="1" dirty="0">
                          <a:solidFill>
                            <a:srgbClr val="002060"/>
                          </a:solidFill>
                          <a:latin typeface="Century Gothic" panose="020B0502020202020204" pitchFamily="34" charset="0"/>
                        </a:rPr>
                        <a:t>practical</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74173" y="34290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520" y="895398"/>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88173" y="532117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118675" y="4527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142027" y="2315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2914734" y="58367"/>
            <a:ext cx="894516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Title 1">
            <a:extLst>
              <a:ext uri="{FF2B5EF4-FFF2-40B4-BE49-F238E27FC236}">
                <a16:creationId xmlns:a16="http://schemas.microsoft.com/office/drawing/2014/main" id="{7446CEBA-1F59-4BD1-A93F-35ABB668586E}"/>
              </a:ext>
            </a:extLst>
          </p:cNvPr>
          <p:cNvSpPr txBox="1">
            <a:spLocks/>
          </p:cNvSpPr>
          <p:nvPr/>
        </p:nvSpPr>
        <p:spPr>
          <a:xfrm>
            <a:off x="629494" y="72014"/>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50" name="Google Shape;119;p1">
            <a:extLst>
              <a:ext uri="{FF2B5EF4-FFF2-40B4-BE49-F238E27FC236}">
                <a16:creationId xmlns:a16="http://schemas.microsoft.com/office/drawing/2014/main" id="{060F001E-67F7-4F8E-82A3-BD0096DD30B9}"/>
              </a:ext>
            </a:extLst>
          </p:cNvPr>
          <p:cNvSpPr/>
          <p:nvPr/>
        </p:nvSpPr>
        <p:spPr>
          <a:xfrm>
            <a:off x="88703" y="42636"/>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51156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itle 1">
            <a:extLst>
              <a:ext uri="{FF2B5EF4-FFF2-40B4-BE49-F238E27FC236}">
                <a16:creationId xmlns:a16="http://schemas.microsoft.com/office/drawing/2014/main" id="{FDCB1AB3-0694-469A-863A-77B315535F5D}"/>
              </a:ext>
            </a:extLst>
          </p:cNvPr>
          <p:cNvSpPr txBox="1">
            <a:spLocks/>
          </p:cNvSpPr>
          <p:nvPr/>
        </p:nvSpPr>
        <p:spPr>
          <a:xfrm>
            <a:off x="10701959" y="934595"/>
            <a:ext cx="1490041" cy="39636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23" name="Graphic 22" descr="Teacher">
            <a:extLst>
              <a:ext uri="{FF2B5EF4-FFF2-40B4-BE49-F238E27FC236}">
                <a16:creationId xmlns:a16="http://schemas.microsoft.com/office/drawing/2014/main" id="{136C617E-5ECB-4A4A-9CDF-78E45FF6E81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937788" y="-60338"/>
            <a:ext cx="914400" cy="914400"/>
          </a:xfrm>
          <a:prstGeom prst="rect">
            <a:avLst/>
          </a:prstGeom>
        </p:spPr>
      </p:pic>
      <p:sp>
        <p:nvSpPr>
          <p:cNvPr id="24" name="Speech Bubble: Rectangle with Corners Rounded 23">
            <a:hlinkClick r:id="" action="ppaction://noaction">
              <a:snd r:embed="rId20" name="T3_W3F_2.1.wav"/>
            </a:hlinkClick>
            <a:extLst>
              <a:ext uri="{FF2B5EF4-FFF2-40B4-BE49-F238E27FC236}">
                <a16:creationId xmlns:a16="http://schemas.microsoft.com/office/drawing/2014/main" id="{07954B45-1259-4993-8E68-D1C57A791ABE}"/>
              </a:ext>
            </a:extLst>
          </p:cNvPr>
          <p:cNvSpPr/>
          <p:nvPr/>
        </p:nvSpPr>
        <p:spPr>
          <a:xfrm>
            <a:off x="4078958" y="89620"/>
            <a:ext cx="7309026" cy="528835"/>
          </a:xfrm>
          <a:prstGeom prst="wedgeRoundRectCallout">
            <a:avLst>
              <a:gd name="adj1" fmla="val -57338"/>
              <a:gd name="adj2" fmla="val -11578"/>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09" name="Title 1">
            <a:hlinkClick r:id="" action="ppaction://noaction">
              <a:snd r:embed="rId20" name="T3_W3F_2.1.wav"/>
            </a:hlinkClick>
            <a:extLst>
              <a:ext uri="{FF2B5EF4-FFF2-40B4-BE49-F238E27FC236}">
                <a16:creationId xmlns:a16="http://schemas.microsoft.com/office/drawing/2014/main" id="{BA5BB38B-43DA-47D1-9636-112EF46494C3}"/>
              </a:ext>
            </a:extLst>
          </p:cNvPr>
          <p:cNvSpPr txBox="1">
            <a:spLocks/>
          </p:cNvSpPr>
          <p:nvPr/>
        </p:nvSpPr>
        <p:spPr>
          <a:xfrm>
            <a:off x="4103206" y="11996"/>
            <a:ext cx="7479287" cy="6757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j-ea"/>
                <a:cs typeface="+mj-cs"/>
                <a:sym typeface="Century Gothic"/>
              </a:rPr>
              <a:t>Prononce</a:t>
            </a:r>
            <a:r>
              <a:rPr kumimoji="0" lang="en-GB" sz="2800" b="1" i="0" u="none" strike="noStrike" kern="1200" cap="none" spc="0" normalizeH="0" baseline="0" noProof="0" dirty="0">
                <a:ln>
                  <a:noFill/>
                </a:ln>
                <a:solidFill>
                  <a:prstClr val="white"/>
                </a:solidFill>
                <a:effectLst/>
                <a:uLnTx/>
                <a:uFillTx/>
                <a:latin typeface="Century Gothic"/>
                <a:ea typeface="+mj-ea"/>
                <a:cs typeface="+mj-cs"/>
                <a:sym typeface="Century Gothic"/>
              </a:rPr>
              <a:t> les mots. La </a:t>
            </a:r>
            <a:r>
              <a:rPr kumimoji="0" lang="en-GB" sz="2800" b="1" i="0" u="none" strike="noStrike" kern="1200" cap="none" spc="0" normalizeH="0" baseline="0" noProof="0" dirty="0" err="1">
                <a:ln>
                  <a:noFill/>
                </a:ln>
                <a:solidFill>
                  <a:prstClr val="white"/>
                </a:solidFill>
                <a:effectLst/>
                <a:uLnTx/>
                <a:uFillTx/>
                <a:latin typeface="Century Gothic"/>
                <a:ea typeface="+mj-ea"/>
                <a:cs typeface="+mj-cs"/>
                <a:sym typeface="Century Gothic"/>
              </a:rPr>
              <a:t>catégorie</a:t>
            </a:r>
            <a:r>
              <a:rPr kumimoji="0" lang="en-GB" sz="2800" b="1" i="0" u="none" strike="noStrike" kern="1200" cap="none" spc="0" normalizeH="0" baseline="0" noProof="0" dirty="0">
                <a:ln>
                  <a:noFill/>
                </a:ln>
                <a:solidFill>
                  <a:prstClr val="white"/>
                </a:solidFill>
                <a:effectLst/>
                <a:uLnTx/>
                <a:uFillTx/>
                <a:latin typeface="Century Gothic"/>
                <a:ea typeface="+mj-ea"/>
                <a:cs typeface="+mj-cs"/>
                <a:sym typeface="Century Gothic"/>
              </a:rPr>
              <a:t>, </a:t>
            </a:r>
            <a:r>
              <a:rPr kumimoji="0" lang="en-GB" sz="2800" b="1" i="0" u="none" strike="noStrike" kern="1200" cap="none" spc="0" normalizeH="0" baseline="0" noProof="0" dirty="0" err="1">
                <a:ln>
                  <a:noFill/>
                </a:ln>
                <a:solidFill>
                  <a:prstClr val="white"/>
                </a:solidFill>
                <a:effectLst/>
                <a:uLnTx/>
                <a:uFillTx/>
                <a:latin typeface="Century Gothic"/>
                <a:ea typeface="+mj-ea"/>
                <a:cs typeface="+mj-cs"/>
                <a:sym typeface="Century Gothic"/>
              </a:rPr>
              <a:t>c’est</a:t>
            </a:r>
            <a:r>
              <a:rPr kumimoji="0" lang="en-GB" sz="2800" b="1" i="0" u="none" strike="noStrike" kern="1200" cap="none" spc="0" normalizeH="0" baseline="0" noProof="0" dirty="0">
                <a:ln>
                  <a:noFill/>
                </a:ln>
                <a:solidFill>
                  <a:prstClr val="white"/>
                </a:solidFill>
                <a:effectLst/>
                <a:uLnTx/>
                <a:uFillTx/>
                <a:latin typeface="Century Gothic"/>
                <a:ea typeface="+mj-ea"/>
                <a:cs typeface="+mj-cs"/>
                <a:sym typeface="Century Gothic"/>
              </a:rPr>
              <a:t> quoi ?</a:t>
            </a:r>
            <a:endPar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949A7FAB-90BC-45DC-94D1-F8D683248EA8}"/>
              </a:ext>
            </a:extLst>
          </p:cNvPr>
          <p:cNvGrpSpPr/>
          <p:nvPr/>
        </p:nvGrpSpPr>
        <p:grpSpPr>
          <a:xfrm>
            <a:off x="10675126" y="1560470"/>
            <a:ext cx="1532021" cy="1323641"/>
            <a:chOff x="10503692" y="1560470"/>
            <a:chExt cx="1678950" cy="1443878"/>
          </a:xfrm>
        </p:grpSpPr>
        <p:pic>
          <p:nvPicPr>
            <p:cNvPr id="35" name="Picture 34" descr="Icon&#10;&#10;Description automatically generated">
              <a:extLst>
                <a:ext uri="{FF2B5EF4-FFF2-40B4-BE49-F238E27FC236}">
                  <a16:creationId xmlns:a16="http://schemas.microsoft.com/office/drawing/2014/main" id="{05023D26-5D6A-454C-AC8C-EDD76082B8A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12650" y="1560470"/>
              <a:ext cx="1139687" cy="1143194"/>
            </a:xfrm>
            <a:prstGeom prst="rect">
              <a:avLst/>
            </a:prstGeom>
          </p:spPr>
        </p:pic>
        <p:pic>
          <p:nvPicPr>
            <p:cNvPr id="36" name="Picture 35" descr="Icon&#10;&#10;Description automatically generated">
              <a:extLst>
                <a:ext uri="{FF2B5EF4-FFF2-40B4-BE49-F238E27FC236}">
                  <a16:creationId xmlns:a16="http://schemas.microsoft.com/office/drawing/2014/main" id="{2E2F6AF9-E3FB-48A8-8653-CE0D7C40D9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090642" y="1625096"/>
              <a:ext cx="933659" cy="933659"/>
            </a:xfrm>
            <a:prstGeom prst="rect">
              <a:avLst/>
            </a:prstGeom>
          </p:spPr>
        </p:pic>
        <p:sp>
          <p:nvSpPr>
            <p:cNvPr id="37" name="Explosion: 8 Points 36">
              <a:extLst>
                <a:ext uri="{FF2B5EF4-FFF2-40B4-BE49-F238E27FC236}">
                  <a16:creationId xmlns:a16="http://schemas.microsoft.com/office/drawing/2014/main" id="{CDC7509B-7928-4905-A543-B23E7B71D898}"/>
                </a:ext>
              </a:extLst>
            </p:cNvPr>
            <p:cNvSpPr/>
            <p:nvPr/>
          </p:nvSpPr>
          <p:spPr>
            <a:xfrm rot="20101036">
              <a:off x="11011229" y="1708671"/>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8" name="Explosion: 8 Points 37">
              <a:extLst>
                <a:ext uri="{FF2B5EF4-FFF2-40B4-BE49-F238E27FC236}">
                  <a16:creationId xmlns:a16="http://schemas.microsoft.com/office/drawing/2014/main" id="{1ED9056A-967F-4BDC-895F-6B3D22973106}"/>
                </a:ext>
              </a:extLst>
            </p:cNvPr>
            <p:cNvSpPr/>
            <p:nvPr/>
          </p:nvSpPr>
          <p:spPr>
            <a:xfrm rot="20101036">
              <a:off x="11015745" y="1704598"/>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39" name="TextBox 38">
              <a:extLst>
                <a:ext uri="{FF2B5EF4-FFF2-40B4-BE49-F238E27FC236}">
                  <a16:creationId xmlns:a16="http://schemas.microsoft.com/office/drawing/2014/main" id="{6B7B5423-8CE9-4D66-AAF1-9C00E3F45562}"/>
                </a:ext>
              </a:extLst>
            </p:cNvPr>
            <p:cNvSpPr txBox="1"/>
            <p:nvPr/>
          </p:nvSpPr>
          <p:spPr>
            <a:xfrm rot="20326871">
              <a:off x="10975540" y="189370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40" name="Title 2">
              <a:extLst>
                <a:ext uri="{FF2B5EF4-FFF2-40B4-BE49-F238E27FC236}">
                  <a16:creationId xmlns:a16="http://schemas.microsoft.com/office/drawing/2014/main" id="{36CD970F-D68F-4D4A-9A81-1A0DCD5C8DFC}"/>
                </a:ext>
              </a:extLst>
            </p:cNvPr>
            <p:cNvSpPr txBox="1">
              <a:spLocks/>
            </p:cNvSpPr>
            <p:nvPr/>
          </p:nvSpPr>
          <p:spPr>
            <a:xfrm>
              <a:off x="10503692" y="2629375"/>
              <a:ext cx="1678950" cy="374973"/>
            </a:xfrm>
            <a:prstGeom prst="rect">
              <a:avLst/>
            </a:prstGeom>
            <a:solidFill>
              <a:srgbClr val="FF0066"/>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pSp>
      <p:sp>
        <p:nvSpPr>
          <p:cNvPr id="41" name="Google Shape;167;p2">
            <a:extLst>
              <a:ext uri="{FF2B5EF4-FFF2-40B4-BE49-F238E27FC236}">
                <a16:creationId xmlns:a16="http://schemas.microsoft.com/office/drawing/2014/main" id="{00185158-AE65-4F57-A260-C27499615199}"/>
              </a:ext>
            </a:extLst>
          </p:cNvPr>
          <p:cNvSpPr/>
          <p:nvPr/>
        </p:nvSpPr>
        <p:spPr>
          <a:xfrm>
            <a:off x="147426" y="139984"/>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5" name="Google Shape;111;p3">
            <a:extLst>
              <a:ext uri="{FF2B5EF4-FFF2-40B4-BE49-F238E27FC236}">
                <a16:creationId xmlns:a16="http://schemas.microsoft.com/office/drawing/2014/main" id="{0D29F982-C529-4B1F-9061-DDDD5DE4C112}"/>
              </a:ext>
            </a:extLst>
          </p:cNvPr>
          <p:cNvPicPr/>
          <p:nvPr/>
        </p:nvPicPr>
        <p:blipFill>
          <a:blip r:embed="rId23"/>
          <a:stretch/>
        </p:blipFill>
        <p:spPr>
          <a:xfrm>
            <a:off x="11357094" y="113580"/>
            <a:ext cx="775440" cy="775440"/>
          </a:xfrm>
          <a:prstGeom prst="rect">
            <a:avLst/>
          </a:prstGeom>
          <a:ln>
            <a:noFill/>
          </a:ln>
        </p:spPr>
      </p:pic>
      <p:sp>
        <p:nvSpPr>
          <p:cNvPr id="3" name="Rectangle: Rounded Corners 2">
            <a:extLst>
              <a:ext uri="{FF2B5EF4-FFF2-40B4-BE49-F238E27FC236}">
                <a16:creationId xmlns:a16="http://schemas.microsoft.com/office/drawing/2014/main" id="{4F17449F-B7D9-4B81-9B5E-1A3A2625FA4A}"/>
              </a:ext>
            </a:extLst>
          </p:cNvPr>
          <p:cNvSpPr/>
          <p:nvPr/>
        </p:nvSpPr>
        <p:spPr>
          <a:xfrm>
            <a:off x="110442" y="3101338"/>
            <a:ext cx="11985109" cy="3713668"/>
          </a:xfrm>
          <a:prstGeom prst="round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88B7C26-8015-4A70-91DE-CA9AF3F67B16}"/>
              </a:ext>
            </a:extLst>
          </p:cNvPr>
          <p:cNvSpPr txBox="1"/>
          <p:nvPr/>
        </p:nvSpPr>
        <p:spPr>
          <a:xfrm rot="21138697">
            <a:off x="430933" y="4364767"/>
            <a:ext cx="17931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rPr>
              <a:t>le Canada</a:t>
            </a:r>
          </a:p>
        </p:txBody>
      </p:sp>
      <p:sp>
        <p:nvSpPr>
          <p:cNvPr id="42" name="TextBox 41">
            <a:extLst>
              <a:ext uri="{FF2B5EF4-FFF2-40B4-BE49-F238E27FC236}">
                <a16:creationId xmlns:a16="http://schemas.microsoft.com/office/drawing/2014/main" id="{884AC04F-940F-4C8B-872D-DCF9CE54B49E}"/>
              </a:ext>
            </a:extLst>
          </p:cNvPr>
          <p:cNvSpPr txBox="1"/>
          <p:nvPr/>
        </p:nvSpPr>
        <p:spPr>
          <a:xfrm>
            <a:off x="668796" y="3429000"/>
            <a:ext cx="17931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rPr>
              <a:t>le crayon</a:t>
            </a:r>
          </a:p>
        </p:txBody>
      </p:sp>
      <p:sp>
        <p:nvSpPr>
          <p:cNvPr id="43" name="TextBox 42">
            <a:extLst>
              <a:ext uri="{FF2B5EF4-FFF2-40B4-BE49-F238E27FC236}">
                <a16:creationId xmlns:a16="http://schemas.microsoft.com/office/drawing/2014/main" id="{34363C78-3C3F-4E02-8314-1CEB0CA5E6CF}"/>
              </a:ext>
            </a:extLst>
          </p:cNvPr>
          <p:cNvSpPr txBox="1"/>
          <p:nvPr/>
        </p:nvSpPr>
        <p:spPr>
          <a:xfrm>
            <a:off x="559939" y="5662411"/>
            <a:ext cx="17931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rPr>
              <a:t>le piano</a:t>
            </a:r>
          </a:p>
        </p:txBody>
      </p:sp>
      <p:sp>
        <p:nvSpPr>
          <p:cNvPr id="44" name="TextBox 43">
            <a:extLst>
              <a:ext uri="{FF2B5EF4-FFF2-40B4-BE49-F238E27FC236}">
                <a16:creationId xmlns:a16="http://schemas.microsoft.com/office/drawing/2014/main" id="{A33902A7-78BD-4BB5-9AA0-7989EE333D85}"/>
              </a:ext>
            </a:extLst>
          </p:cNvPr>
          <p:cNvSpPr txBox="1"/>
          <p:nvPr/>
        </p:nvSpPr>
        <p:spPr>
          <a:xfrm>
            <a:off x="4563576" y="4403047"/>
            <a:ext cx="18608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2CC"/>
                </a:solidFill>
                <a:effectLst/>
                <a:uLnTx/>
                <a:uFillTx/>
                <a:latin typeface="Century Gothic" panose="020B0502020202020204" pitchFamily="34" charset="0"/>
                <a:ea typeface="+mn-ea"/>
                <a:cs typeface="+mn-cs"/>
              </a:rPr>
              <a:t>nécessaire</a:t>
            </a:r>
            <a:endPar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18EAEEE4-39AF-4142-B297-F4C5FF87D3F0}"/>
              </a:ext>
            </a:extLst>
          </p:cNvPr>
          <p:cNvSpPr txBox="1"/>
          <p:nvPr/>
        </p:nvSpPr>
        <p:spPr>
          <a:xfrm rot="511876">
            <a:off x="3914134" y="5411450"/>
            <a:ext cx="17931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2CC"/>
                </a:solidFill>
                <a:effectLst/>
                <a:uLnTx/>
                <a:uFillTx/>
                <a:latin typeface="Century Gothic" panose="020B0502020202020204" pitchFamily="34" charset="0"/>
                <a:ea typeface="+mn-ea"/>
                <a:cs typeface="+mn-cs"/>
              </a:rPr>
              <a:t>l’émission</a:t>
            </a:r>
            <a:endPar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7AC8699A-D2B4-4EC7-97B0-41518A80E76E}"/>
              </a:ext>
            </a:extLst>
          </p:cNvPr>
          <p:cNvSpPr txBox="1"/>
          <p:nvPr/>
        </p:nvSpPr>
        <p:spPr>
          <a:xfrm rot="327080">
            <a:off x="7448929" y="4359147"/>
            <a:ext cx="17931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2CC"/>
                </a:solidFill>
                <a:effectLst/>
                <a:uLnTx/>
                <a:uFillTx/>
                <a:latin typeface="Century Gothic" panose="020B0502020202020204" pitchFamily="34" charset="0"/>
                <a:ea typeface="+mn-ea"/>
                <a:cs typeface="+mn-cs"/>
              </a:rPr>
              <a:t>calme</a:t>
            </a:r>
            <a:endPar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01EB7E0B-EFCF-4C92-A40A-C1AB1CA48180}"/>
              </a:ext>
            </a:extLst>
          </p:cNvPr>
          <p:cNvSpPr txBox="1"/>
          <p:nvPr/>
        </p:nvSpPr>
        <p:spPr>
          <a:xfrm rot="21373459">
            <a:off x="3750888" y="3376242"/>
            <a:ext cx="21026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rPr>
              <a:t>le magazine</a:t>
            </a:r>
          </a:p>
        </p:txBody>
      </p:sp>
      <p:sp>
        <p:nvSpPr>
          <p:cNvPr id="49" name="TextBox 48">
            <a:extLst>
              <a:ext uri="{FF2B5EF4-FFF2-40B4-BE49-F238E27FC236}">
                <a16:creationId xmlns:a16="http://schemas.microsoft.com/office/drawing/2014/main" id="{5ADC2E4D-7083-4B2F-A7C4-C9A40EAD9ABE}"/>
              </a:ext>
            </a:extLst>
          </p:cNvPr>
          <p:cNvSpPr txBox="1"/>
          <p:nvPr/>
        </p:nvSpPr>
        <p:spPr>
          <a:xfrm>
            <a:off x="7022232" y="3480877"/>
            <a:ext cx="17931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rgbClr val="FFF2CC"/>
                </a:solidFill>
                <a:effectLst/>
                <a:uLnTx/>
                <a:uFillTx/>
                <a:latin typeface="Century Gothic" panose="020B0502020202020204" pitchFamily="34" charset="0"/>
                <a:ea typeface="+mn-ea"/>
                <a:cs typeface="+mn-cs"/>
              </a:rPr>
              <a:t>classe</a:t>
            </a:r>
            <a:endPar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D64531B4-5921-460A-86A4-18FB8A3B4B12}"/>
              </a:ext>
            </a:extLst>
          </p:cNvPr>
          <p:cNvSpPr txBox="1"/>
          <p:nvPr/>
        </p:nvSpPr>
        <p:spPr>
          <a:xfrm rot="21347459">
            <a:off x="6307596" y="6194994"/>
            <a:ext cx="17931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rPr>
              <a:t>chanter</a:t>
            </a:r>
          </a:p>
        </p:txBody>
      </p:sp>
      <p:sp>
        <p:nvSpPr>
          <p:cNvPr id="51" name="TextBox 50">
            <a:extLst>
              <a:ext uri="{FF2B5EF4-FFF2-40B4-BE49-F238E27FC236}">
                <a16:creationId xmlns:a16="http://schemas.microsoft.com/office/drawing/2014/main" id="{C9B0C69B-31FE-4F48-BD46-53A71C749F02}"/>
              </a:ext>
            </a:extLst>
          </p:cNvPr>
          <p:cNvSpPr txBox="1"/>
          <p:nvPr/>
        </p:nvSpPr>
        <p:spPr>
          <a:xfrm>
            <a:off x="7507004" y="5299545"/>
            <a:ext cx="17931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rPr>
              <a:t>la France</a:t>
            </a:r>
          </a:p>
        </p:txBody>
      </p:sp>
      <p:sp>
        <p:nvSpPr>
          <p:cNvPr id="52" name="TextBox 51">
            <a:extLst>
              <a:ext uri="{FF2B5EF4-FFF2-40B4-BE49-F238E27FC236}">
                <a16:creationId xmlns:a16="http://schemas.microsoft.com/office/drawing/2014/main" id="{C1099465-0248-4D38-AC80-7B5364DB1FEC}"/>
              </a:ext>
            </a:extLst>
          </p:cNvPr>
          <p:cNvSpPr txBox="1"/>
          <p:nvPr/>
        </p:nvSpPr>
        <p:spPr>
          <a:xfrm>
            <a:off x="9743687" y="3366356"/>
            <a:ext cx="17931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rPr>
              <a:t>le livre</a:t>
            </a:r>
          </a:p>
        </p:txBody>
      </p:sp>
      <p:sp>
        <p:nvSpPr>
          <p:cNvPr id="53" name="TextBox 52">
            <a:extLst>
              <a:ext uri="{FF2B5EF4-FFF2-40B4-BE49-F238E27FC236}">
                <a16:creationId xmlns:a16="http://schemas.microsoft.com/office/drawing/2014/main" id="{7C8F0DCD-BA63-4678-B9CE-B1C85988F101}"/>
              </a:ext>
            </a:extLst>
          </p:cNvPr>
          <p:cNvSpPr txBox="1"/>
          <p:nvPr/>
        </p:nvSpPr>
        <p:spPr>
          <a:xfrm rot="410077">
            <a:off x="9738297" y="4618726"/>
            <a:ext cx="19295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rPr>
              <a:t>la chanson</a:t>
            </a:r>
          </a:p>
        </p:txBody>
      </p:sp>
      <p:sp>
        <p:nvSpPr>
          <p:cNvPr id="54" name="TextBox 53">
            <a:extLst>
              <a:ext uri="{FF2B5EF4-FFF2-40B4-BE49-F238E27FC236}">
                <a16:creationId xmlns:a16="http://schemas.microsoft.com/office/drawing/2014/main" id="{C5BF71AC-8614-4D09-850E-5E588421D0CB}"/>
              </a:ext>
            </a:extLst>
          </p:cNvPr>
          <p:cNvSpPr txBox="1"/>
          <p:nvPr/>
        </p:nvSpPr>
        <p:spPr>
          <a:xfrm>
            <a:off x="9586712" y="5964161"/>
            <a:ext cx="17931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rPr>
              <a:t>facile</a:t>
            </a:r>
          </a:p>
        </p:txBody>
      </p:sp>
      <p:sp>
        <p:nvSpPr>
          <p:cNvPr id="55" name="TextBox 54">
            <a:extLst>
              <a:ext uri="{FF2B5EF4-FFF2-40B4-BE49-F238E27FC236}">
                <a16:creationId xmlns:a16="http://schemas.microsoft.com/office/drawing/2014/main" id="{35A27C56-47D7-4352-83B4-59E829B147C3}"/>
              </a:ext>
            </a:extLst>
          </p:cNvPr>
          <p:cNvSpPr txBox="1"/>
          <p:nvPr/>
        </p:nvSpPr>
        <p:spPr>
          <a:xfrm>
            <a:off x="2285783" y="6124076"/>
            <a:ext cx="20962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rPr>
              <a:t>la Belgique</a:t>
            </a:r>
          </a:p>
        </p:txBody>
      </p:sp>
      <p:sp>
        <p:nvSpPr>
          <p:cNvPr id="56" name="TextBox 55">
            <a:extLst>
              <a:ext uri="{FF2B5EF4-FFF2-40B4-BE49-F238E27FC236}">
                <a16:creationId xmlns:a16="http://schemas.microsoft.com/office/drawing/2014/main" id="{FD296CEC-D6F2-4BBB-83E2-042DA72E6F81}"/>
              </a:ext>
            </a:extLst>
          </p:cNvPr>
          <p:cNvSpPr txBox="1"/>
          <p:nvPr/>
        </p:nvSpPr>
        <p:spPr>
          <a:xfrm rot="21212747">
            <a:off x="2226445" y="4754463"/>
            <a:ext cx="18608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rgbClr val="FFF2CC"/>
                </a:solidFill>
                <a:effectLst/>
                <a:uLnTx/>
                <a:uFillTx/>
                <a:latin typeface="Century Gothic" panose="020B0502020202020204" pitchFamily="34" charset="0"/>
                <a:ea typeface="+mn-ea"/>
                <a:cs typeface="+mn-cs"/>
              </a:rPr>
              <a:t>leçon</a:t>
            </a:r>
            <a:endParaRPr kumimoji="0" lang="en-GB" sz="2400" b="1" i="0" u="none" strike="noStrike" kern="1200" cap="none" spc="0" normalizeH="0" baseline="0" noProof="0" dirty="0">
              <a:ln>
                <a:noFill/>
              </a:ln>
              <a:solidFill>
                <a:srgbClr val="FFF2CC"/>
              </a:solidFill>
              <a:effectLst/>
              <a:uLnTx/>
              <a:uFillTx/>
              <a:latin typeface="Century Gothic" panose="020B0502020202020204" pitchFamily="34" charset="0"/>
              <a:ea typeface="+mn-ea"/>
              <a:cs typeface="+mn-cs"/>
            </a:endParaRPr>
          </a:p>
        </p:txBody>
      </p:sp>
      <p:graphicFrame>
        <p:nvGraphicFramePr>
          <p:cNvPr id="7" name="Table 7">
            <a:extLst>
              <a:ext uri="{FF2B5EF4-FFF2-40B4-BE49-F238E27FC236}">
                <a16:creationId xmlns:a16="http://schemas.microsoft.com/office/drawing/2014/main" id="{132D3560-ADCE-4B36-8213-79F6163B6E35}"/>
              </a:ext>
            </a:extLst>
          </p:cNvPr>
          <p:cNvGraphicFramePr>
            <a:graphicFrameLocks noGrp="1"/>
          </p:cNvGraphicFramePr>
          <p:nvPr/>
        </p:nvGraphicFramePr>
        <p:xfrm>
          <a:off x="59466" y="708312"/>
          <a:ext cx="10594885" cy="2239650"/>
        </p:xfrm>
        <a:graphic>
          <a:graphicData uri="http://schemas.openxmlformats.org/drawingml/2006/table">
            <a:tbl>
              <a:tblPr firstRow="1" bandRow="1">
                <a:tableStyleId>{5C22544A-7EE6-4342-B048-85BDC9FD1C3A}</a:tableStyleId>
              </a:tblPr>
              <a:tblGrid>
                <a:gridCol w="2118977">
                  <a:extLst>
                    <a:ext uri="{9D8B030D-6E8A-4147-A177-3AD203B41FA5}">
                      <a16:colId xmlns:a16="http://schemas.microsoft.com/office/drawing/2014/main" val="1474041360"/>
                    </a:ext>
                  </a:extLst>
                </a:gridCol>
                <a:gridCol w="2118977">
                  <a:extLst>
                    <a:ext uri="{9D8B030D-6E8A-4147-A177-3AD203B41FA5}">
                      <a16:colId xmlns:a16="http://schemas.microsoft.com/office/drawing/2014/main" val="707456402"/>
                    </a:ext>
                  </a:extLst>
                </a:gridCol>
                <a:gridCol w="2118977">
                  <a:extLst>
                    <a:ext uri="{9D8B030D-6E8A-4147-A177-3AD203B41FA5}">
                      <a16:colId xmlns:a16="http://schemas.microsoft.com/office/drawing/2014/main" val="378070283"/>
                    </a:ext>
                  </a:extLst>
                </a:gridCol>
                <a:gridCol w="2118977">
                  <a:extLst>
                    <a:ext uri="{9D8B030D-6E8A-4147-A177-3AD203B41FA5}">
                      <a16:colId xmlns:a16="http://schemas.microsoft.com/office/drawing/2014/main" val="76315833"/>
                    </a:ext>
                  </a:extLst>
                </a:gridCol>
                <a:gridCol w="2118977">
                  <a:extLst>
                    <a:ext uri="{9D8B030D-6E8A-4147-A177-3AD203B41FA5}">
                      <a16:colId xmlns:a16="http://schemas.microsoft.com/office/drawing/2014/main" val="1022646846"/>
                    </a:ext>
                  </a:extLst>
                </a:gridCol>
              </a:tblGrid>
              <a:tr h="2239650">
                <a:tc>
                  <a:txBody>
                    <a:bodyPr/>
                    <a:lstStyle/>
                    <a:p>
                      <a:pPr algn="ctr"/>
                      <a:r>
                        <a:rPr lang="en-GB" sz="2800" dirty="0">
                          <a:solidFill>
                            <a:srgbClr val="002060"/>
                          </a:solidFill>
                          <a:latin typeface="Century Gothic" panose="020B0502020202020204" pitchFamily="34" charset="0"/>
                        </a:rPr>
                        <a:t>pays</a:t>
                      </a:r>
                    </a:p>
                  </a:txBody>
                  <a:tcPr>
                    <a:lnR w="12700" cap="flat" cmpd="sng" algn="ctr">
                      <a:solidFill>
                        <a:srgbClr val="002060"/>
                      </a:solidFill>
                      <a:prstDash val="solid"/>
                      <a:round/>
                      <a:headEnd type="none" w="med" len="med"/>
                      <a:tailEnd type="none" w="med" len="med"/>
                    </a:lnR>
                    <a:solidFill>
                      <a:srgbClr val="FFF2CC"/>
                    </a:solidFill>
                  </a:tcPr>
                </a:tc>
                <a:tc>
                  <a:txBody>
                    <a:bodyPr/>
                    <a:lstStyle/>
                    <a:p>
                      <a:pPr algn="ctr"/>
                      <a:r>
                        <a:rPr lang="en-GB" sz="2800" dirty="0">
                          <a:solidFill>
                            <a:srgbClr val="002060"/>
                          </a:solidFill>
                          <a:latin typeface="Century Gothic" panose="020B0502020202020204" pitchFamily="34" charset="0"/>
                        </a:rPr>
                        <a:t>musique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solidFill>
                      <a:srgbClr val="FFF2CC"/>
                    </a:solidFill>
                  </a:tcPr>
                </a:tc>
                <a:tc>
                  <a:txBody>
                    <a:bodyPr/>
                    <a:lstStyle/>
                    <a:p>
                      <a:pPr algn="ctr"/>
                      <a:r>
                        <a:rPr lang="en-GB" sz="2400" dirty="0">
                          <a:solidFill>
                            <a:srgbClr val="002060"/>
                          </a:solidFill>
                          <a:latin typeface="Century Gothic" panose="020B0502020202020204" pitchFamily="34" charset="0"/>
                        </a:rPr>
                        <a:t>description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solidFill>
                      <a:srgbClr val="FFF2CC"/>
                    </a:solidFill>
                  </a:tcPr>
                </a:tc>
                <a:tc>
                  <a:txBody>
                    <a:bodyPr/>
                    <a:lstStyle/>
                    <a:p>
                      <a:pPr algn="ctr"/>
                      <a:r>
                        <a:rPr lang="en-GB" sz="2800" dirty="0">
                          <a:solidFill>
                            <a:srgbClr val="002060"/>
                          </a:solidFill>
                          <a:latin typeface="Century Gothic" panose="020B0502020202020204" pitchFamily="34" charset="0"/>
                        </a:rPr>
                        <a:t>école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solidFill>
                      <a:srgbClr val="FFF2CC"/>
                    </a:solidFill>
                  </a:tcPr>
                </a:tc>
                <a:tc>
                  <a:txBody>
                    <a:bodyPr/>
                    <a:lstStyle/>
                    <a:p>
                      <a:pPr algn="ctr"/>
                      <a:r>
                        <a:rPr lang="en-GB" sz="2800" dirty="0" err="1">
                          <a:solidFill>
                            <a:srgbClr val="002060"/>
                          </a:solidFill>
                          <a:latin typeface="Century Gothic" panose="020B0502020202020204" pitchFamily="34" charset="0"/>
                        </a:rPr>
                        <a:t>médias</a:t>
                      </a:r>
                      <a:endParaRPr lang="en-GB" sz="28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solidFill>
                      <a:srgbClr val="FFF2CC"/>
                    </a:solidFill>
                  </a:tcPr>
                </a:tc>
                <a:extLst>
                  <a:ext uri="{0D108BD9-81ED-4DB2-BD59-A6C34878D82A}">
                    <a16:rowId xmlns:a16="http://schemas.microsoft.com/office/drawing/2014/main" val="2758961814"/>
                  </a:ext>
                </a:extLst>
              </a:tr>
            </a:tbl>
          </a:graphicData>
        </a:graphic>
      </p:graphicFrame>
      <p:sp>
        <p:nvSpPr>
          <p:cNvPr id="57" name="TextBox 56">
            <a:extLst>
              <a:ext uri="{FF2B5EF4-FFF2-40B4-BE49-F238E27FC236}">
                <a16:creationId xmlns:a16="http://schemas.microsoft.com/office/drawing/2014/main" id="{C9BE77BD-820C-4448-9B83-72A466B1DC07}"/>
              </a:ext>
            </a:extLst>
          </p:cNvPr>
          <p:cNvSpPr txBox="1"/>
          <p:nvPr/>
        </p:nvSpPr>
        <p:spPr>
          <a:xfrm>
            <a:off x="6552342" y="1212451"/>
            <a:ext cx="1793174" cy="46166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crayon</a:t>
            </a:r>
          </a:p>
        </p:txBody>
      </p:sp>
      <p:sp>
        <p:nvSpPr>
          <p:cNvPr id="58" name="TextBox 57">
            <a:extLst>
              <a:ext uri="{FF2B5EF4-FFF2-40B4-BE49-F238E27FC236}">
                <a16:creationId xmlns:a16="http://schemas.microsoft.com/office/drawing/2014/main" id="{A7A25ACF-F3F7-4B6E-B7F2-6EA5E9FCE7DF}"/>
              </a:ext>
            </a:extLst>
          </p:cNvPr>
          <p:cNvSpPr txBox="1"/>
          <p:nvPr/>
        </p:nvSpPr>
        <p:spPr>
          <a:xfrm>
            <a:off x="8537608" y="1212202"/>
            <a:ext cx="2102666" cy="46166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magazine</a:t>
            </a:r>
          </a:p>
        </p:txBody>
      </p:sp>
      <p:sp>
        <p:nvSpPr>
          <p:cNvPr id="59" name="TextBox 58">
            <a:extLst>
              <a:ext uri="{FF2B5EF4-FFF2-40B4-BE49-F238E27FC236}">
                <a16:creationId xmlns:a16="http://schemas.microsoft.com/office/drawing/2014/main" id="{A00683D2-0D0B-46D3-8DAA-26530E310B5C}"/>
              </a:ext>
            </a:extLst>
          </p:cNvPr>
          <p:cNvSpPr txBox="1"/>
          <p:nvPr/>
        </p:nvSpPr>
        <p:spPr>
          <a:xfrm>
            <a:off x="6552342" y="1765920"/>
            <a:ext cx="1793174" cy="46166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58FDF7B4-2AFB-4E9E-8443-B80B82F23E7C}"/>
              </a:ext>
            </a:extLst>
          </p:cNvPr>
          <p:cNvSpPr txBox="1"/>
          <p:nvPr/>
        </p:nvSpPr>
        <p:spPr>
          <a:xfrm>
            <a:off x="8734712" y="1765920"/>
            <a:ext cx="1793174" cy="46166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livre</a:t>
            </a:r>
          </a:p>
        </p:txBody>
      </p:sp>
      <p:sp>
        <p:nvSpPr>
          <p:cNvPr id="61" name="TextBox 60">
            <a:extLst>
              <a:ext uri="{FF2B5EF4-FFF2-40B4-BE49-F238E27FC236}">
                <a16:creationId xmlns:a16="http://schemas.microsoft.com/office/drawing/2014/main" id="{FE0C7A1E-4686-4C8B-A265-9EFCAD49CAFD}"/>
              </a:ext>
            </a:extLst>
          </p:cNvPr>
          <p:cNvSpPr txBox="1"/>
          <p:nvPr/>
        </p:nvSpPr>
        <p:spPr>
          <a:xfrm>
            <a:off x="245975" y="1242445"/>
            <a:ext cx="1793174" cy="46166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Canada</a:t>
            </a:r>
          </a:p>
        </p:txBody>
      </p:sp>
      <p:sp>
        <p:nvSpPr>
          <p:cNvPr id="62" name="TextBox 61">
            <a:extLst>
              <a:ext uri="{FF2B5EF4-FFF2-40B4-BE49-F238E27FC236}">
                <a16:creationId xmlns:a16="http://schemas.microsoft.com/office/drawing/2014/main" id="{52892C03-3852-4CF2-92B0-C1165A875DC3}"/>
              </a:ext>
            </a:extLst>
          </p:cNvPr>
          <p:cNvSpPr txBox="1"/>
          <p:nvPr/>
        </p:nvSpPr>
        <p:spPr>
          <a:xfrm>
            <a:off x="6552342" y="2354997"/>
            <a:ext cx="1793174" cy="46166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leçon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171EEB82-C24B-4997-BCA3-57EA8074DD71}"/>
              </a:ext>
            </a:extLst>
          </p:cNvPr>
          <p:cNvSpPr txBox="1"/>
          <p:nvPr/>
        </p:nvSpPr>
        <p:spPr>
          <a:xfrm>
            <a:off x="4432244" y="1212201"/>
            <a:ext cx="1860828" cy="46166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nécessaire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8FBC2EBD-A41F-43D0-A162-D881FF98B903}"/>
              </a:ext>
            </a:extLst>
          </p:cNvPr>
          <p:cNvSpPr txBox="1"/>
          <p:nvPr/>
        </p:nvSpPr>
        <p:spPr>
          <a:xfrm>
            <a:off x="4456057" y="1765919"/>
            <a:ext cx="1793174" cy="46166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calme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C0C06133-7D9D-49B2-8AEA-B7E7DBF0EF4A}"/>
              </a:ext>
            </a:extLst>
          </p:cNvPr>
          <p:cNvSpPr txBox="1"/>
          <p:nvPr/>
        </p:nvSpPr>
        <p:spPr>
          <a:xfrm>
            <a:off x="2266388" y="1242445"/>
            <a:ext cx="1929511" cy="46166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chanson</a:t>
            </a:r>
          </a:p>
        </p:txBody>
      </p:sp>
      <p:sp>
        <p:nvSpPr>
          <p:cNvPr id="66" name="TextBox 65">
            <a:extLst>
              <a:ext uri="{FF2B5EF4-FFF2-40B4-BE49-F238E27FC236}">
                <a16:creationId xmlns:a16="http://schemas.microsoft.com/office/drawing/2014/main" id="{C0569995-4032-4261-91F4-5E650FD95B92}"/>
              </a:ext>
            </a:extLst>
          </p:cNvPr>
          <p:cNvSpPr txBox="1"/>
          <p:nvPr/>
        </p:nvSpPr>
        <p:spPr>
          <a:xfrm>
            <a:off x="2334556" y="1765919"/>
            <a:ext cx="1793174" cy="46166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piano</a:t>
            </a:r>
          </a:p>
        </p:txBody>
      </p:sp>
      <p:sp>
        <p:nvSpPr>
          <p:cNvPr id="67" name="TextBox 66">
            <a:extLst>
              <a:ext uri="{FF2B5EF4-FFF2-40B4-BE49-F238E27FC236}">
                <a16:creationId xmlns:a16="http://schemas.microsoft.com/office/drawing/2014/main" id="{2AB3005A-FEBA-419D-9FAF-844AA74F2221}"/>
              </a:ext>
            </a:extLst>
          </p:cNvPr>
          <p:cNvSpPr txBox="1"/>
          <p:nvPr/>
        </p:nvSpPr>
        <p:spPr>
          <a:xfrm>
            <a:off x="120597" y="1764008"/>
            <a:ext cx="1980050" cy="46166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Belgique</a:t>
            </a:r>
          </a:p>
        </p:txBody>
      </p:sp>
      <p:sp>
        <p:nvSpPr>
          <p:cNvPr id="68" name="TextBox 67">
            <a:extLst>
              <a:ext uri="{FF2B5EF4-FFF2-40B4-BE49-F238E27FC236}">
                <a16:creationId xmlns:a16="http://schemas.microsoft.com/office/drawing/2014/main" id="{A4143150-BDA3-4F38-BC6D-D5E1F1E8FBF6}"/>
              </a:ext>
            </a:extLst>
          </p:cNvPr>
          <p:cNvSpPr txBox="1"/>
          <p:nvPr/>
        </p:nvSpPr>
        <p:spPr>
          <a:xfrm>
            <a:off x="8734712" y="2354997"/>
            <a:ext cx="1793174" cy="46166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l’émission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28C3117E-71D8-4B76-BE6B-41BA20714557}"/>
              </a:ext>
            </a:extLst>
          </p:cNvPr>
          <p:cNvSpPr txBox="1"/>
          <p:nvPr/>
        </p:nvSpPr>
        <p:spPr>
          <a:xfrm>
            <a:off x="2310032" y="2320980"/>
            <a:ext cx="1793174" cy="46166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chanter</a:t>
            </a:r>
          </a:p>
        </p:txBody>
      </p:sp>
      <p:sp>
        <p:nvSpPr>
          <p:cNvPr id="70" name="TextBox 69">
            <a:extLst>
              <a:ext uri="{FF2B5EF4-FFF2-40B4-BE49-F238E27FC236}">
                <a16:creationId xmlns:a16="http://schemas.microsoft.com/office/drawing/2014/main" id="{3C7FC758-7517-4D17-AD10-1F04A30D85C1}"/>
              </a:ext>
            </a:extLst>
          </p:cNvPr>
          <p:cNvSpPr txBox="1"/>
          <p:nvPr/>
        </p:nvSpPr>
        <p:spPr>
          <a:xfrm>
            <a:off x="258078" y="2327922"/>
            <a:ext cx="1793174" cy="46166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France</a:t>
            </a:r>
          </a:p>
        </p:txBody>
      </p:sp>
      <p:sp>
        <p:nvSpPr>
          <p:cNvPr id="72" name="TextBox 71">
            <a:extLst>
              <a:ext uri="{FF2B5EF4-FFF2-40B4-BE49-F238E27FC236}">
                <a16:creationId xmlns:a16="http://schemas.microsoft.com/office/drawing/2014/main" id="{B8A631C2-33C5-48D5-9B17-B4FF58BABFD4}"/>
              </a:ext>
            </a:extLst>
          </p:cNvPr>
          <p:cNvSpPr txBox="1"/>
          <p:nvPr/>
        </p:nvSpPr>
        <p:spPr>
          <a:xfrm>
            <a:off x="4450062" y="2328163"/>
            <a:ext cx="1793174" cy="46166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facile</a:t>
            </a:r>
          </a:p>
        </p:txBody>
      </p:sp>
    </p:spTree>
    <p:extLst>
      <p:ext uri="{BB962C8B-B14F-4D97-AF65-F5344CB8AC3E}">
        <p14:creationId xmlns:p14="http://schemas.microsoft.com/office/powerpoint/2010/main" val="861125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42" presetClass="exit" presetSubtype="0" fill="hold" grpId="0" nodeType="withEffect">
                                  <p:stCondLst>
                                    <p:cond delay="0"/>
                                  </p:stCondLst>
                                  <p:childTnLst>
                                    <p:animEffect transition="out" filter="fade">
                                      <p:cBhvr>
                                        <p:cTn id="8" dur="1000"/>
                                        <p:tgtEl>
                                          <p:spTgt spid="42"/>
                                        </p:tgtEl>
                                      </p:cBhvr>
                                    </p:animEffect>
                                    <p:anim calcmode="lin" valueType="num">
                                      <p:cBhvr>
                                        <p:cTn id="9" dur="1000"/>
                                        <p:tgtEl>
                                          <p:spTgt spid="42"/>
                                        </p:tgtEl>
                                        <p:attrNameLst>
                                          <p:attrName>ppt_x</p:attrName>
                                        </p:attrNameLst>
                                      </p:cBhvr>
                                      <p:tavLst>
                                        <p:tav tm="0">
                                          <p:val>
                                            <p:strVal val="ppt_x"/>
                                          </p:val>
                                        </p:tav>
                                        <p:tav tm="100000">
                                          <p:val>
                                            <p:strVal val="ppt_x"/>
                                          </p:val>
                                        </p:tav>
                                      </p:tavLst>
                                    </p:anim>
                                    <p:anim calcmode="lin" valueType="num">
                                      <p:cBhvr>
                                        <p:cTn id="10" dur="1000"/>
                                        <p:tgtEl>
                                          <p:spTgt spid="42"/>
                                        </p:tgtEl>
                                        <p:attrNameLst>
                                          <p:attrName>ppt_y</p:attrName>
                                        </p:attrNameLst>
                                      </p:cBhvr>
                                      <p:tavLst>
                                        <p:tav tm="0">
                                          <p:val>
                                            <p:strVal val="ppt_y"/>
                                          </p:val>
                                        </p:tav>
                                        <p:tav tm="100000">
                                          <p:val>
                                            <p:strVal val="ppt_y+.1"/>
                                          </p:val>
                                        </p:tav>
                                      </p:tavLst>
                                    </p:anim>
                                    <p:set>
                                      <p:cBhvr>
                                        <p:cTn id="11"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3" name="T3_W3F_2.2.wav"/>
                                        </p:tgtEl>
                                      </p:cMediaNode>
                                    </p:audio>
                                  </p:subTnLst>
                                </p:cTn>
                              </p:par>
                            </p:childTnLst>
                          </p:cTn>
                        </p:par>
                      </p:childTnLst>
                    </p:cTn>
                  </p:par>
                </p:childTnLst>
              </p:cTn>
              <p:nextCondLst>
                <p:cond evt="onClick" delay="0">
                  <p:tgtEl>
                    <p:spTgt spid="42"/>
                  </p:tgtEl>
                </p:cond>
              </p:nextCondLst>
            </p:seq>
            <p:seq concurrent="1" nextAc="seek">
              <p:cTn id="12" restart="whenNotActive" fill="hold" evtFilter="cancelBubble" nodeType="interactiveSeq">
                <p:stCondLst>
                  <p:cond evt="onClick" delay="0">
                    <p:tgtEl>
                      <p:spTgt spid="4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42" presetClass="exit" presetSubtype="0" fill="hold" grpId="0" nodeType="withEffect">
                                  <p:stCondLst>
                                    <p:cond delay="0"/>
                                  </p:stCondLst>
                                  <p:childTnLst>
                                    <p:animEffect transition="out" filter="fade">
                                      <p:cBhvr>
                                        <p:cTn id="18" dur="1000"/>
                                        <p:tgtEl>
                                          <p:spTgt spid="47"/>
                                        </p:tgtEl>
                                      </p:cBhvr>
                                    </p:animEffect>
                                    <p:anim calcmode="lin" valueType="num">
                                      <p:cBhvr>
                                        <p:cTn id="19" dur="1000"/>
                                        <p:tgtEl>
                                          <p:spTgt spid="47"/>
                                        </p:tgtEl>
                                        <p:attrNameLst>
                                          <p:attrName>ppt_x</p:attrName>
                                        </p:attrNameLst>
                                      </p:cBhvr>
                                      <p:tavLst>
                                        <p:tav tm="0">
                                          <p:val>
                                            <p:strVal val="ppt_x"/>
                                          </p:val>
                                        </p:tav>
                                        <p:tav tm="100000">
                                          <p:val>
                                            <p:strVal val="ppt_x"/>
                                          </p:val>
                                        </p:tav>
                                      </p:tavLst>
                                    </p:anim>
                                    <p:anim calcmode="lin" valueType="num">
                                      <p:cBhvr>
                                        <p:cTn id="20" dur="1000"/>
                                        <p:tgtEl>
                                          <p:spTgt spid="47"/>
                                        </p:tgtEl>
                                        <p:attrNameLst>
                                          <p:attrName>ppt_y</p:attrName>
                                        </p:attrNameLst>
                                      </p:cBhvr>
                                      <p:tavLst>
                                        <p:tav tm="0">
                                          <p:val>
                                            <p:strVal val="ppt_y"/>
                                          </p:val>
                                        </p:tav>
                                        <p:tav tm="100000">
                                          <p:val>
                                            <p:strVal val="ppt_y+.1"/>
                                          </p:val>
                                        </p:tav>
                                      </p:tavLst>
                                    </p:anim>
                                    <p:set>
                                      <p:cBhvr>
                                        <p:cTn id="21"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T3_W3F_2.3.wav"/>
                                        </p:tgtEl>
                                      </p:cMediaNode>
                                    </p:audio>
                                  </p:subTnLst>
                                </p:cTn>
                              </p:par>
                            </p:childTnLst>
                          </p:cTn>
                        </p:par>
                      </p:childTnLst>
                    </p:cTn>
                  </p:par>
                </p:childTnLst>
              </p:cTn>
              <p:nextCondLst>
                <p:cond evt="onClick" delay="0">
                  <p:tgtEl>
                    <p:spTgt spid="47"/>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42" presetClass="exit" presetSubtype="0" fill="hold" grpId="0" nodeType="withEffect">
                                  <p:stCondLst>
                                    <p:cond delay="0"/>
                                  </p:stCondLst>
                                  <p:childTnLst>
                                    <p:animEffect transition="out" filter="fade">
                                      <p:cBhvr>
                                        <p:cTn id="28" dur="1000"/>
                                        <p:tgtEl>
                                          <p:spTgt spid="49"/>
                                        </p:tgtEl>
                                      </p:cBhvr>
                                    </p:animEffect>
                                    <p:anim calcmode="lin" valueType="num">
                                      <p:cBhvr>
                                        <p:cTn id="29" dur="1000"/>
                                        <p:tgtEl>
                                          <p:spTgt spid="49"/>
                                        </p:tgtEl>
                                        <p:attrNameLst>
                                          <p:attrName>ppt_x</p:attrName>
                                        </p:attrNameLst>
                                      </p:cBhvr>
                                      <p:tavLst>
                                        <p:tav tm="0">
                                          <p:val>
                                            <p:strVal val="ppt_x"/>
                                          </p:val>
                                        </p:tav>
                                        <p:tav tm="100000">
                                          <p:val>
                                            <p:strVal val="ppt_x"/>
                                          </p:val>
                                        </p:tav>
                                      </p:tavLst>
                                    </p:anim>
                                    <p:anim calcmode="lin" valueType="num">
                                      <p:cBhvr>
                                        <p:cTn id="30" dur="1000"/>
                                        <p:tgtEl>
                                          <p:spTgt spid="49"/>
                                        </p:tgtEl>
                                        <p:attrNameLst>
                                          <p:attrName>ppt_y</p:attrName>
                                        </p:attrNameLst>
                                      </p:cBhvr>
                                      <p:tavLst>
                                        <p:tav tm="0">
                                          <p:val>
                                            <p:strVal val="ppt_y"/>
                                          </p:val>
                                        </p:tav>
                                        <p:tav tm="100000">
                                          <p:val>
                                            <p:strVal val="ppt_y+.1"/>
                                          </p:val>
                                        </p:tav>
                                      </p:tavLst>
                                    </p:anim>
                                    <p:set>
                                      <p:cBhvr>
                                        <p:cTn id="31"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T3_W3F_2.4.wav"/>
                                        </p:tgtEl>
                                      </p:cMediaNode>
                                    </p:audio>
                                  </p:subTnLst>
                                </p:cTn>
                              </p:par>
                            </p:childTnLst>
                          </p:cTn>
                        </p:par>
                      </p:childTnLst>
                    </p:cTn>
                  </p:par>
                </p:childTnLst>
              </p:cTn>
              <p:nextCondLst>
                <p:cond evt="onClick" delay="0">
                  <p:tgtEl>
                    <p:spTgt spid="49"/>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42" presetClass="exit" presetSubtype="0" fill="hold" grpId="0" nodeType="withEffect">
                                  <p:stCondLst>
                                    <p:cond delay="0"/>
                                  </p:stCondLst>
                                  <p:childTnLst>
                                    <p:animEffect transition="out" filter="fade">
                                      <p:cBhvr>
                                        <p:cTn id="38" dur="1000"/>
                                        <p:tgtEl>
                                          <p:spTgt spid="52"/>
                                        </p:tgtEl>
                                      </p:cBhvr>
                                    </p:animEffect>
                                    <p:anim calcmode="lin" valueType="num">
                                      <p:cBhvr>
                                        <p:cTn id="39" dur="1000"/>
                                        <p:tgtEl>
                                          <p:spTgt spid="52"/>
                                        </p:tgtEl>
                                        <p:attrNameLst>
                                          <p:attrName>ppt_x</p:attrName>
                                        </p:attrNameLst>
                                      </p:cBhvr>
                                      <p:tavLst>
                                        <p:tav tm="0">
                                          <p:val>
                                            <p:strVal val="ppt_x"/>
                                          </p:val>
                                        </p:tav>
                                        <p:tav tm="100000">
                                          <p:val>
                                            <p:strVal val="ppt_x"/>
                                          </p:val>
                                        </p:tav>
                                      </p:tavLst>
                                    </p:anim>
                                    <p:anim calcmode="lin" valueType="num">
                                      <p:cBhvr>
                                        <p:cTn id="40" dur="1000"/>
                                        <p:tgtEl>
                                          <p:spTgt spid="52"/>
                                        </p:tgtEl>
                                        <p:attrNameLst>
                                          <p:attrName>ppt_y</p:attrName>
                                        </p:attrNameLst>
                                      </p:cBhvr>
                                      <p:tavLst>
                                        <p:tav tm="0">
                                          <p:val>
                                            <p:strVal val="ppt_y"/>
                                          </p:val>
                                        </p:tav>
                                        <p:tav tm="100000">
                                          <p:val>
                                            <p:strVal val="ppt_y+.1"/>
                                          </p:val>
                                        </p:tav>
                                      </p:tavLst>
                                    </p:anim>
                                    <p:set>
                                      <p:cBhvr>
                                        <p:cTn id="41" dur="1" fill="hold">
                                          <p:stCondLst>
                                            <p:cond delay="999"/>
                                          </p:stCondLst>
                                        </p:cTn>
                                        <p:tgtEl>
                                          <p:spTgt spid="5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6" name="T3_W3F_2.5.wav"/>
                                        </p:tgtEl>
                                      </p:cMediaNode>
                                    </p:audio>
                                  </p:subTnLst>
                                </p:cTn>
                              </p:par>
                            </p:childTnLst>
                          </p:cTn>
                        </p:par>
                      </p:childTnLst>
                    </p:cTn>
                  </p:par>
                </p:childTnLst>
              </p:cTn>
              <p:nextCondLst>
                <p:cond evt="onClick" delay="0">
                  <p:tgtEl>
                    <p:spTgt spid="52"/>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42" presetClass="exit" presetSubtype="0" fill="hold" grpId="0" nodeType="withEffect">
                                  <p:stCondLst>
                                    <p:cond delay="0"/>
                                  </p:stCondLst>
                                  <p:childTnLst>
                                    <p:animEffect transition="out" filter="fade">
                                      <p:cBhvr>
                                        <p:cTn id="48" dur="1000"/>
                                        <p:tgtEl>
                                          <p:spTgt spid="4"/>
                                        </p:tgtEl>
                                      </p:cBhvr>
                                    </p:animEffect>
                                    <p:anim calcmode="lin" valueType="num">
                                      <p:cBhvr>
                                        <p:cTn id="49" dur="1000"/>
                                        <p:tgtEl>
                                          <p:spTgt spid="4"/>
                                        </p:tgtEl>
                                        <p:attrNameLst>
                                          <p:attrName>ppt_x</p:attrName>
                                        </p:attrNameLst>
                                      </p:cBhvr>
                                      <p:tavLst>
                                        <p:tav tm="0">
                                          <p:val>
                                            <p:strVal val="ppt_x"/>
                                          </p:val>
                                        </p:tav>
                                        <p:tav tm="100000">
                                          <p:val>
                                            <p:strVal val="ppt_x"/>
                                          </p:val>
                                        </p:tav>
                                      </p:tavLst>
                                    </p:anim>
                                    <p:anim calcmode="lin" valueType="num">
                                      <p:cBhvr>
                                        <p:cTn id="50" dur="1000"/>
                                        <p:tgtEl>
                                          <p:spTgt spid="4"/>
                                        </p:tgtEl>
                                        <p:attrNameLst>
                                          <p:attrName>ppt_y</p:attrName>
                                        </p:attrNameLst>
                                      </p:cBhvr>
                                      <p:tavLst>
                                        <p:tav tm="0">
                                          <p:val>
                                            <p:strVal val="ppt_y"/>
                                          </p:val>
                                        </p:tav>
                                        <p:tav tm="100000">
                                          <p:val>
                                            <p:strVal val="ppt_y+.1"/>
                                          </p:val>
                                        </p:tav>
                                      </p:tavLst>
                                    </p:anim>
                                    <p:set>
                                      <p:cBhvr>
                                        <p:cTn id="51"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7" name="T3_W3F_2.6.wav"/>
                                        </p:tgtEl>
                                      </p:cMediaNode>
                                    </p:audio>
                                  </p:subTnLst>
                                </p:cTn>
                              </p:par>
                            </p:childTnLst>
                          </p:cTn>
                        </p:par>
                      </p:childTnLst>
                    </p:cTn>
                  </p:par>
                </p:childTnLst>
              </p:cTn>
              <p:nextCondLst>
                <p:cond evt="onClick" delay="0">
                  <p:tgtEl>
                    <p:spTgt spid="4"/>
                  </p:tgtEl>
                </p:cond>
              </p:nextCondLst>
            </p:seq>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42" presetClass="exit" presetSubtype="0" fill="hold" grpId="0" nodeType="withEffect">
                                  <p:stCondLst>
                                    <p:cond delay="0"/>
                                  </p:stCondLst>
                                  <p:childTnLst>
                                    <p:animEffect transition="out" filter="fade">
                                      <p:cBhvr>
                                        <p:cTn id="58" dur="1000"/>
                                        <p:tgtEl>
                                          <p:spTgt spid="56"/>
                                        </p:tgtEl>
                                      </p:cBhvr>
                                    </p:animEffect>
                                    <p:anim calcmode="lin" valueType="num">
                                      <p:cBhvr>
                                        <p:cTn id="59" dur="1000"/>
                                        <p:tgtEl>
                                          <p:spTgt spid="56"/>
                                        </p:tgtEl>
                                        <p:attrNameLst>
                                          <p:attrName>ppt_x</p:attrName>
                                        </p:attrNameLst>
                                      </p:cBhvr>
                                      <p:tavLst>
                                        <p:tav tm="0">
                                          <p:val>
                                            <p:strVal val="ppt_x"/>
                                          </p:val>
                                        </p:tav>
                                        <p:tav tm="100000">
                                          <p:val>
                                            <p:strVal val="ppt_x"/>
                                          </p:val>
                                        </p:tav>
                                      </p:tavLst>
                                    </p:anim>
                                    <p:anim calcmode="lin" valueType="num">
                                      <p:cBhvr>
                                        <p:cTn id="60" dur="1000"/>
                                        <p:tgtEl>
                                          <p:spTgt spid="56"/>
                                        </p:tgtEl>
                                        <p:attrNameLst>
                                          <p:attrName>ppt_y</p:attrName>
                                        </p:attrNameLst>
                                      </p:cBhvr>
                                      <p:tavLst>
                                        <p:tav tm="0">
                                          <p:val>
                                            <p:strVal val="ppt_y"/>
                                          </p:val>
                                        </p:tav>
                                        <p:tav tm="100000">
                                          <p:val>
                                            <p:strVal val="ppt_y+.1"/>
                                          </p:val>
                                        </p:tav>
                                      </p:tavLst>
                                    </p:anim>
                                    <p:set>
                                      <p:cBhvr>
                                        <p:cTn id="61" dur="1" fill="hold">
                                          <p:stCondLst>
                                            <p:cond delay="999"/>
                                          </p:stCondLst>
                                        </p:cTn>
                                        <p:tgtEl>
                                          <p:spTgt spid="5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8" name="T3_W3F_2.7.wav"/>
                                        </p:tgtEl>
                                      </p:cMediaNode>
                                    </p:audio>
                                  </p:subTnLst>
                                </p:cTn>
                              </p:par>
                            </p:childTnLst>
                          </p:cTn>
                        </p:par>
                      </p:childTnLst>
                    </p:cTn>
                  </p:par>
                </p:childTnLst>
              </p:cTn>
              <p:nextCondLst>
                <p:cond evt="onClick" delay="0">
                  <p:tgtEl>
                    <p:spTgt spid="56"/>
                  </p:tgtEl>
                </p:cond>
              </p:nextCondLst>
            </p:seq>
            <p:seq concurrent="1" nextAc="seek">
              <p:cTn id="62" restart="whenNotActive" fill="hold" evtFilter="cancelBubble" nodeType="interactiveSeq">
                <p:stCondLst>
                  <p:cond evt="onClick" delay="0">
                    <p:tgtEl>
                      <p:spTgt spid="44"/>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42" presetClass="exit" presetSubtype="0" fill="hold" grpId="0" nodeType="withEffect">
                                  <p:stCondLst>
                                    <p:cond delay="0"/>
                                  </p:stCondLst>
                                  <p:childTnLst>
                                    <p:animEffect transition="out" filter="fade">
                                      <p:cBhvr>
                                        <p:cTn id="68" dur="1000"/>
                                        <p:tgtEl>
                                          <p:spTgt spid="44"/>
                                        </p:tgtEl>
                                      </p:cBhvr>
                                    </p:animEffect>
                                    <p:anim calcmode="lin" valueType="num">
                                      <p:cBhvr>
                                        <p:cTn id="69" dur="1000"/>
                                        <p:tgtEl>
                                          <p:spTgt spid="44"/>
                                        </p:tgtEl>
                                        <p:attrNameLst>
                                          <p:attrName>ppt_x</p:attrName>
                                        </p:attrNameLst>
                                      </p:cBhvr>
                                      <p:tavLst>
                                        <p:tav tm="0">
                                          <p:val>
                                            <p:strVal val="ppt_x"/>
                                          </p:val>
                                        </p:tav>
                                        <p:tav tm="100000">
                                          <p:val>
                                            <p:strVal val="ppt_x"/>
                                          </p:val>
                                        </p:tav>
                                      </p:tavLst>
                                    </p:anim>
                                    <p:anim calcmode="lin" valueType="num">
                                      <p:cBhvr>
                                        <p:cTn id="70" dur="1000"/>
                                        <p:tgtEl>
                                          <p:spTgt spid="44"/>
                                        </p:tgtEl>
                                        <p:attrNameLst>
                                          <p:attrName>ppt_y</p:attrName>
                                        </p:attrNameLst>
                                      </p:cBhvr>
                                      <p:tavLst>
                                        <p:tav tm="0">
                                          <p:val>
                                            <p:strVal val="ppt_y"/>
                                          </p:val>
                                        </p:tav>
                                        <p:tav tm="100000">
                                          <p:val>
                                            <p:strVal val="ppt_y+.1"/>
                                          </p:val>
                                        </p:tav>
                                      </p:tavLst>
                                    </p:anim>
                                    <p:set>
                                      <p:cBhvr>
                                        <p:cTn id="71"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9" name="T3_W3F_2.8.wav"/>
                                        </p:tgtEl>
                                      </p:cMediaNode>
                                    </p:audio>
                                  </p:subTnLst>
                                </p:cTn>
                              </p:par>
                            </p:childTnLst>
                          </p:cTn>
                        </p:par>
                      </p:childTnLst>
                    </p:cTn>
                  </p:par>
                </p:childTnLst>
              </p:cTn>
              <p:nextCondLst>
                <p:cond evt="onClick" delay="0">
                  <p:tgtEl>
                    <p:spTgt spid="44"/>
                  </p:tgtEl>
                </p:cond>
              </p:nextCondLst>
            </p:seq>
            <p:seq concurrent="1" nextAc="seek">
              <p:cTn id="72" restart="whenNotActive" fill="hold" evtFilter="cancelBubble" nodeType="interactiveSeq">
                <p:stCondLst>
                  <p:cond evt="onClick" delay="0">
                    <p:tgtEl>
                      <p:spTgt spid="46"/>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par>
                                <p:cTn id="77" presetID="42" presetClass="exit" presetSubtype="0" fill="hold" grpId="0" nodeType="withEffect">
                                  <p:stCondLst>
                                    <p:cond delay="0"/>
                                  </p:stCondLst>
                                  <p:childTnLst>
                                    <p:animEffect transition="out" filter="fade">
                                      <p:cBhvr>
                                        <p:cTn id="78" dur="1000"/>
                                        <p:tgtEl>
                                          <p:spTgt spid="46"/>
                                        </p:tgtEl>
                                      </p:cBhvr>
                                    </p:animEffect>
                                    <p:anim calcmode="lin" valueType="num">
                                      <p:cBhvr>
                                        <p:cTn id="79" dur="1000"/>
                                        <p:tgtEl>
                                          <p:spTgt spid="46"/>
                                        </p:tgtEl>
                                        <p:attrNameLst>
                                          <p:attrName>ppt_x</p:attrName>
                                        </p:attrNameLst>
                                      </p:cBhvr>
                                      <p:tavLst>
                                        <p:tav tm="0">
                                          <p:val>
                                            <p:strVal val="ppt_x"/>
                                          </p:val>
                                        </p:tav>
                                        <p:tav tm="100000">
                                          <p:val>
                                            <p:strVal val="ppt_x"/>
                                          </p:val>
                                        </p:tav>
                                      </p:tavLst>
                                    </p:anim>
                                    <p:anim calcmode="lin" valueType="num">
                                      <p:cBhvr>
                                        <p:cTn id="80" dur="1000"/>
                                        <p:tgtEl>
                                          <p:spTgt spid="46"/>
                                        </p:tgtEl>
                                        <p:attrNameLst>
                                          <p:attrName>ppt_y</p:attrName>
                                        </p:attrNameLst>
                                      </p:cBhvr>
                                      <p:tavLst>
                                        <p:tav tm="0">
                                          <p:val>
                                            <p:strVal val="ppt_y"/>
                                          </p:val>
                                        </p:tav>
                                        <p:tav tm="100000">
                                          <p:val>
                                            <p:strVal val="ppt_y+.1"/>
                                          </p:val>
                                        </p:tav>
                                      </p:tavLst>
                                    </p:anim>
                                    <p:set>
                                      <p:cBhvr>
                                        <p:cTn id="81"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0" name="T3_W3F_2.9.wav"/>
                                        </p:tgtEl>
                                      </p:cMediaNode>
                                    </p:audio>
                                  </p:subTnLst>
                                </p:cTn>
                              </p:par>
                            </p:childTnLst>
                          </p:cTn>
                        </p:par>
                      </p:childTnLst>
                    </p:cTn>
                  </p:par>
                </p:childTnLst>
              </p:cTn>
              <p:nextCondLst>
                <p:cond evt="onClick" delay="0">
                  <p:tgtEl>
                    <p:spTgt spid="46"/>
                  </p:tgtEl>
                </p:cond>
              </p:nextCondLst>
            </p:seq>
            <p:seq concurrent="1" nextAc="seek">
              <p:cTn id="82" restart="whenNotActive" fill="hold" evtFilter="cancelBubble" nodeType="interactiveSeq">
                <p:stCondLst>
                  <p:cond evt="onClick" delay="0">
                    <p:tgtEl>
                      <p:spTgt spid="53"/>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42" presetClass="exit" presetSubtype="0" fill="hold" grpId="0" nodeType="withEffect">
                                  <p:stCondLst>
                                    <p:cond delay="0"/>
                                  </p:stCondLst>
                                  <p:childTnLst>
                                    <p:animEffect transition="out" filter="fade">
                                      <p:cBhvr>
                                        <p:cTn id="88" dur="1000"/>
                                        <p:tgtEl>
                                          <p:spTgt spid="53"/>
                                        </p:tgtEl>
                                      </p:cBhvr>
                                    </p:animEffect>
                                    <p:anim calcmode="lin" valueType="num">
                                      <p:cBhvr>
                                        <p:cTn id="89" dur="1000"/>
                                        <p:tgtEl>
                                          <p:spTgt spid="53"/>
                                        </p:tgtEl>
                                        <p:attrNameLst>
                                          <p:attrName>ppt_x</p:attrName>
                                        </p:attrNameLst>
                                      </p:cBhvr>
                                      <p:tavLst>
                                        <p:tav tm="0">
                                          <p:val>
                                            <p:strVal val="ppt_x"/>
                                          </p:val>
                                        </p:tav>
                                        <p:tav tm="100000">
                                          <p:val>
                                            <p:strVal val="ppt_x"/>
                                          </p:val>
                                        </p:tav>
                                      </p:tavLst>
                                    </p:anim>
                                    <p:anim calcmode="lin" valueType="num">
                                      <p:cBhvr>
                                        <p:cTn id="90" dur="1000"/>
                                        <p:tgtEl>
                                          <p:spTgt spid="53"/>
                                        </p:tgtEl>
                                        <p:attrNameLst>
                                          <p:attrName>ppt_y</p:attrName>
                                        </p:attrNameLst>
                                      </p:cBhvr>
                                      <p:tavLst>
                                        <p:tav tm="0">
                                          <p:val>
                                            <p:strVal val="ppt_y"/>
                                          </p:val>
                                        </p:tav>
                                        <p:tav tm="100000">
                                          <p:val>
                                            <p:strVal val="ppt_y+.1"/>
                                          </p:val>
                                        </p:tav>
                                      </p:tavLst>
                                    </p:anim>
                                    <p:set>
                                      <p:cBhvr>
                                        <p:cTn id="91"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11" name="T3_W3F_2.10.wav"/>
                                        </p:tgtEl>
                                      </p:cMediaNode>
                                    </p:audio>
                                  </p:subTnLst>
                                </p:cTn>
                              </p:par>
                            </p:childTnLst>
                          </p:cTn>
                        </p:par>
                      </p:childTnLst>
                    </p:cTn>
                  </p:par>
                </p:childTnLst>
              </p:cTn>
              <p:nextCondLst>
                <p:cond evt="onClick" delay="0">
                  <p:tgtEl>
                    <p:spTgt spid="53"/>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par>
                                <p:cTn id="97" presetID="42" presetClass="exit" presetSubtype="0" fill="hold" grpId="0" nodeType="withEffect">
                                  <p:stCondLst>
                                    <p:cond delay="0"/>
                                  </p:stCondLst>
                                  <p:childTnLst>
                                    <p:animEffect transition="out" filter="fade">
                                      <p:cBhvr>
                                        <p:cTn id="98" dur="1000"/>
                                        <p:tgtEl>
                                          <p:spTgt spid="43"/>
                                        </p:tgtEl>
                                      </p:cBhvr>
                                    </p:animEffect>
                                    <p:anim calcmode="lin" valueType="num">
                                      <p:cBhvr>
                                        <p:cTn id="99" dur="1000"/>
                                        <p:tgtEl>
                                          <p:spTgt spid="43"/>
                                        </p:tgtEl>
                                        <p:attrNameLst>
                                          <p:attrName>ppt_x</p:attrName>
                                        </p:attrNameLst>
                                      </p:cBhvr>
                                      <p:tavLst>
                                        <p:tav tm="0">
                                          <p:val>
                                            <p:strVal val="ppt_x"/>
                                          </p:val>
                                        </p:tav>
                                        <p:tav tm="100000">
                                          <p:val>
                                            <p:strVal val="ppt_x"/>
                                          </p:val>
                                        </p:tav>
                                      </p:tavLst>
                                    </p:anim>
                                    <p:anim calcmode="lin" valueType="num">
                                      <p:cBhvr>
                                        <p:cTn id="100" dur="1000"/>
                                        <p:tgtEl>
                                          <p:spTgt spid="43"/>
                                        </p:tgtEl>
                                        <p:attrNameLst>
                                          <p:attrName>ppt_y</p:attrName>
                                        </p:attrNameLst>
                                      </p:cBhvr>
                                      <p:tavLst>
                                        <p:tav tm="0">
                                          <p:val>
                                            <p:strVal val="ppt_y"/>
                                          </p:val>
                                        </p:tav>
                                        <p:tav tm="100000">
                                          <p:val>
                                            <p:strVal val="ppt_y+.1"/>
                                          </p:val>
                                        </p:tav>
                                      </p:tavLst>
                                    </p:anim>
                                    <p:set>
                                      <p:cBhvr>
                                        <p:cTn id="101"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12" name="T3_W3F_2.11.wav"/>
                                        </p:tgtEl>
                                      </p:cMediaNode>
                                    </p:audio>
                                  </p:subTnLst>
                                </p:cTn>
                              </p:par>
                            </p:childTnLst>
                          </p:cTn>
                        </p:par>
                      </p:childTnLst>
                    </p:cTn>
                  </p:par>
                </p:childTnLst>
              </p:cTn>
              <p:nextCondLst>
                <p:cond evt="onClick" delay="0">
                  <p:tgtEl>
                    <p:spTgt spid="43"/>
                  </p:tgtEl>
                </p:cond>
              </p:nextCondLst>
            </p:seq>
            <p:seq concurrent="1" nextAc="seek">
              <p:cTn id="102" restart="whenNotActive" fill="hold" evtFilter="cancelBubble" nodeType="interactiveSeq">
                <p:stCondLst>
                  <p:cond evt="onClick" delay="0">
                    <p:tgtEl>
                      <p:spTgt spid="55"/>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7"/>
                                        </p:tgtEl>
                                        <p:attrNameLst>
                                          <p:attrName>style.visibility</p:attrName>
                                        </p:attrNameLst>
                                      </p:cBhvr>
                                      <p:to>
                                        <p:strVal val="visible"/>
                                      </p:to>
                                    </p:set>
                                  </p:childTnLst>
                                </p:cTn>
                              </p:par>
                              <p:par>
                                <p:cTn id="107" presetID="42" presetClass="exit" presetSubtype="0" fill="hold" grpId="0" nodeType="withEffect">
                                  <p:stCondLst>
                                    <p:cond delay="0"/>
                                  </p:stCondLst>
                                  <p:childTnLst>
                                    <p:animEffect transition="out" filter="fade">
                                      <p:cBhvr>
                                        <p:cTn id="108" dur="1000"/>
                                        <p:tgtEl>
                                          <p:spTgt spid="55"/>
                                        </p:tgtEl>
                                      </p:cBhvr>
                                    </p:animEffect>
                                    <p:anim calcmode="lin" valueType="num">
                                      <p:cBhvr>
                                        <p:cTn id="109" dur="1000"/>
                                        <p:tgtEl>
                                          <p:spTgt spid="55"/>
                                        </p:tgtEl>
                                        <p:attrNameLst>
                                          <p:attrName>ppt_x</p:attrName>
                                        </p:attrNameLst>
                                      </p:cBhvr>
                                      <p:tavLst>
                                        <p:tav tm="0">
                                          <p:val>
                                            <p:strVal val="ppt_x"/>
                                          </p:val>
                                        </p:tav>
                                        <p:tav tm="100000">
                                          <p:val>
                                            <p:strVal val="ppt_x"/>
                                          </p:val>
                                        </p:tav>
                                      </p:tavLst>
                                    </p:anim>
                                    <p:anim calcmode="lin" valueType="num">
                                      <p:cBhvr>
                                        <p:cTn id="110" dur="1000"/>
                                        <p:tgtEl>
                                          <p:spTgt spid="55"/>
                                        </p:tgtEl>
                                        <p:attrNameLst>
                                          <p:attrName>ppt_y</p:attrName>
                                        </p:attrNameLst>
                                      </p:cBhvr>
                                      <p:tavLst>
                                        <p:tav tm="0">
                                          <p:val>
                                            <p:strVal val="ppt_y"/>
                                          </p:val>
                                        </p:tav>
                                        <p:tav tm="100000">
                                          <p:val>
                                            <p:strVal val="ppt_y+.1"/>
                                          </p:val>
                                        </p:tav>
                                      </p:tavLst>
                                    </p:anim>
                                    <p:set>
                                      <p:cBhvr>
                                        <p:cTn id="111"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13" name="T3_W3F_2.14.wav"/>
                                        </p:tgtEl>
                                      </p:cMediaNode>
                                    </p:audio>
                                  </p:sub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8"/>
                                        </p:tgtEl>
                                        <p:attrNameLst>
                                          <p:attrName>style.visibility</p:attrName>
                                        </p:attrNameLst>
                                      </p:cBhvr>
                                      <p:to>
                                        <p:strVal val="visible"/>
                                      </p:to>
                                    </p:set>
                                  </p:childTnLst>
                                </p:cTn>
                              </p:par>
                              <p:par>
                                <p:cTn id="117" presetID="42" presetClass="exit" presetSubtype="0" fill="hold" grpId="0" nodeType="withEffect">
                                  <p:stCondLst>
                                    <p:cond delay="0"/>
                                  </p:stCondLst>
                                  <p:childTnLst>
                                    <p:animEffect transition="out" filter="fade">
                                      <p:cBhvr>
                                        <p:cTn id="118" dur="1000"/>
                                        <p:tgtEl>
                                          <p:spTgt spid="45"/>
                                        </p:tgtEl>
                                      </p:cBhvr>
                                    </p:animEffect>
                                    <p:anim calcmode="lin" valueType="num">
                                      <p:cBhvr>
                                        <p:cTn id="119" dur="1000"/>
                                        <p:tgtEl>
                                          <p:spTgt spid="45"/>
                                        </p:tgtEl>
                                        <p:attrNameLst>
                                          <p:attrName>ppt_x</p:attrName>
                                        </p:attrNameLst>
                                      </p:cBhvr>
                                      <p:tavLst>
                                        <p:tav tm="0">
                                          <p:val>
                                            <p:strVal val="ppt_x"/>
                                          </p:val>
                                        </p:tav>
                                        <p:tav tm="100000">
                                          <p:val>
                                            <p:strVal val="ppt_x"/>
                                          </p:val>
                                        </p:tav>
                                      </p:tavLst>
                                    </p:anim>
                                    <p:anim calcmode="lin" valueType="num">
                                      <p:cBhvr>
                                        <p:cTn id="120" dur="1000"/>
                                        <p:tgtEl>
                                          <p:spTgt spid="45"/>
                                        </p:tgtEl>
                                        <p:attrNameLst>
                                          <p:attrName>ppt_y</p:attrName>
                                        </p:attrNameLst>
                                      </p:cBhvr>
                                      <p:tavLst>
                                        <p:tav tm="0">
                                          <p:val>
                                            <p:strVal val="ppt_y"/>
                                          </p:val>
                                        </p:tav>
                                        <p:tav tm="100000">
                                          <p:val>
                                            <p:strVal val="ppt_y+.1"/>
                                          </p:val>
                                        </p:tav>
                                      </p:tavLst>
                                    </p:anim>
                                    <p:set>
                                      <p:cBhvr>
                                        <p:cTn id="121"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14" name="T3_W3F_2.12.wav"/>
                                        </p:tgtEl>
                                      </p:cMediaNode>
                                    </p:audio>
                                  </p:subTnLst>
                                </p:cTn>
                              </p:par>
                            </p:childTnLst>
                          </p:cTn>
                        </p:par>
                      </p:childTnLst>
                    </p:cTn>
                  </p:par>
                </p:childTnLst>
              </p:cTn>
              <p:nextCondLst>
                <p:cond evt="onClick" delay="0">
                  <p:tgtEl>
                    <p:spTgt spid="45"/>
                  </p:tgtEl>
                </p:cond>
              </p:nextCondLst>
            </p:seq>
            <p:seq concurrent="1" nextAc="seek">
              <p:cTn id="122" restart="whenNotActive" fill="hold" evtFilter="cancelBubble" nodeType="interactiveSeq">
                <p:stCondLst>
                  <p:cond evt="onClick" delay="0">
                    <p:tgtEl>
                      <p:spTgt spid="50"/>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9"/>
                                        </p:tgtEl>
                                        <p:attrNameLst>
                                          <p:attrName>style.visibility</p:attrName>
                                        </p:attrNameLst>
                                      </p:cBhvr>
                                      <p:to>
                                        <p:strVal val="visible"/>
                                      </p:to>
                                    </p:set>
                                  </p:childTnLst>
                                </p:cTn>
                              </p:par>
                              <p:par>
                                <p:cTn id="127" presetID="42" presetClass="exit" presetSubtype="0" fill="hold" grpId="0" nodeType="withEffect">
                                  <p:stCondLst>
                                    <p:cond delay="0"/>
                                  </p:stCondLst>
                                  <p:childTnLst>
                                    <p:animEffect transition="out" filter="fade">
                                      <p:cBhvr>
                                        <p:cTn id="128" dur="1000"/>
                                        <p:tgtEl>
                                          <p:spTgt spid="50"/>
                                        </p:tgtEl>
                                      </p:cBhvr>
                                    </p:animEffect>
                                    <p:anim calcmode="lin" valueType="num">
                                      <p:cBhvr>
                                        <p:cTn id="129" dur="1000"/>
                                        <p:tgtEl>
                                          <p:spTgt spid="50"/>
                                        </p:tgtEl>
                                        <p:attrNameLst>
                                          <p:attrName>ppt_x</p:attrName>
                                        </p:attrNameLst>
                                      </p:cBhvr>
                                      <p:tavLst>
                                        <p:tav tm="0">
                                          <p:val>
                                            <p:strVal val="ppt_x"/>
                                          </p:val>
                                        </p:tav>
                                        <p:tav tm="100000">
                                          <p:val>
                                            <p:strVal val="ppt_x"/>
                                          </p:val>
                                        </p:tav>
                                      </p:tavLst>
                                    </p:anim>
                                    <p:anim calcmode="lin" valueType="num">
                                      <p:cBhvr>
                                        <p:cTn id="130" dur="1000"/>
                                        <p:tgtEl>
                                          <p:spTgt spid="50"/>
                                        </p:tgtEl>
                                        <p:attrNameLst>
                                          <p:attrName>ppt_y</p:attrName>
                                        </p:attrNameLst>
                                      </p:cBhvr>
                                      <p:tavLst>
                                        <p:tav tm="0">
                                          <p:val>
                                            <p:strVal val="ppt_y"/>
                                          </p:val>
                                        </p:tav>
                                        <p:tav tm="100000">
                                          <p:val>
                                            <p:strVal val="ppt_y+.1"/>
                                          </p:val>
                                        </p:tav>
                                      </p:tavLst>
                                    </p:anim>
                                    <p:set>
                                      <p:cBhvr>
                                        <p:cTn id="131"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15" name="T3_W3F_2.15.wav"/>
                                        </p:tgtEl>
                                      </p:cMediaNode>
                                    </p:audio>
                                  </p:subTnLst>
                                </p:cTn>
                              </p:par>
                            </p:childTnLst>
                          </p:cTn>
                        </p:par>
                      </p:childTnLst>
                    </p:cTn>
                  </p:par>
                </p:childTnLst>
              </p:cTn>
              <p:nextCondLst>
                <p:cond evt="onClick" delay="0">
                  <p:tgtEl>
                    <p:spTgt spid="50"/>
                  </p:tgtEl>
                </p:cond>
              </p:nextCondLst>
            </p:seq>
            <p:seq concurrent="1" nextAc="seek">
              <p:cTn id="132" restart="whenNotActive" fill="hold" evtFilter="cancelBubble" nodeType="interactiveSeq">
                <p:stCondLst>
                  <p:cond evt="onClick" delay="0">
                    <p:tgtEl>
                      <p:spTgt spid="51"/>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70"/>
                                        </p:tgtEl>
                                        <p:attrNameLst>
                                          <p:attrName>style.visibility</p:attrName>
                                        </p:attrNameLst>
                                      </p:cBhvr>
                                      <p:to>
                                        <p:strVal val="visible"/>
                                      </p:to>
                                    </p:set>
                                  </p:childTnLst>
                                </p:cTn>
                              </p:par>
                              <p:par>
                                <p:cTn id="137" presetID="42" presetClass="exit" presetSubtype="0" fill="hold" grpId="0" nodeType="withEffect">
                                  <p:stCondLst>
                                    <p:cond delay="0"/>
                                  </p:stCondLst>
                                  <p:childTnLst>
                                    <p:animEffect transition="out" filter="fade">
                                      <p:cBhvr>
                                        <p:cTn id="138" dur="1000"/>
                                        <p:tgtEl>
                                          <p:spTgt spid="51"/>
                                        </p:tgtEl>
                                      </p:cBhvr>
                                    </p:animEffect>
                                    <p:anim calcmode="lin" valueType="num">
                                      <p:cBhvr>
                                        <p:cTn id="139" dur="1000"/>
                                        <p:tgtEl>
                                          <p:spTgt spid="51"/>
                                        </p:tgtEl>
                                        <p:attrNameLst>
                                          <p:attrName>ppt_x</p:attrName>
                                        </p:attrNameLst>
                                      </p:cBhvr>
                                      <p:tavLst>
                                        <p:tav tm="0">
                                          <p:val>
                                            <p:strVal val="ppt_x"/>
                                          </p:val>
                                        </p:tav>
                                        <p:tav tm="100000">
                                          <p:val>
                                            <p:strVal val="ppt_x"/>
                                          </p:val>
                                        </p:tav>
                                      </p:tavLst>
                                    </p:anim>
                                    <p:anim calcmode="lin" valueType="num">
                                      <p:cBhvr>
                                        <p:cTn id="140" dur="1000"/>
                                        <p:tgtEl>
                                          <p:spTgt spid="51"/>
                                        </p:tgtEl>
                                        <p:attrNameLst>
                                          <p:attrName>ppt_y</p:attrName>
                                        </p:attrNameLst>
                                      </p:cBhvr>
                                      <p:tavLst>
                                        <p:tav tm="0">
                                          <p:val>
                                            <p:strVal val="ppt_y"/>
                                          </p:val>
                                        </p:tav>
                                        <p:tav tm="100000">
                                          <p:val>
                                            <p:strVal val="ppt_y+.1"/>
                                          </p:val>
                                        </p:tav>
                                      </p:tavLst>
                                    </p:anim>
                                    <p:set>
                                      <p:cBhvr>
                                        <p:cTn id="141" dur="1" fill="hold">
                                          <p:stCondLst>
                                            <p:cond delay="999"/>
                                          </p:stCondLst>
                                        </p:cTn>
                                        <p:tgtEl>
                                          <p:spTgt spid="51"/>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16" name="T3_W3F_2.13.wav"/>
                                        </p:tgtEl>
                                      </p:cMediaNode>
                                    </p:audio>
                                  </p:subTnLst>
                                </p:cTn>
                              </p:par>
                            </p:childTnLst>
                          </p:cTn>
                        </p:par>
                      </p:childTnLst>
                    </p:cTn>
                  </p:par>
                </p:childTnLst>
              </p:cTn>
              <p:nextCondLst>
                <p:cond evt="onClick" delay="0">
                  <p:tgtEl>
                    <p:spTgt spid="51"/>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72"/>
                                        </p:tgtEl>
                                        <p:attrNameLst>
                                          <p:attrName>style.visibility</p:attrName>
                                        </p:attrNameLst>
                                      </p:cBhvr>
                                      <p:to>
                                        <p:strVal val="visible"/>
                                      </p:to>
                                    </p:set>
                                  </p:childTnLst>
                                </p:cTn>
                              </p:par>
                              <p:par>
                                <p:cTn id="147" presetID="42" presetClass="exit" presetSubtype="0" fill="hold" grpId="0" nodeType="withEffect">
                                  <p:stCondLst>
                                    <p:cond delay="0"/>
                                  </p:stCondLst>
                                  <p:childTnLst>
                                    <p:animEffect transition="out" filter="fade">
                                      <p:cBhvr>
                                        <p:cTn id="148" dur="1000"/>
                                        <p:tgtEl>
                                          <p:spTgt spid="54"/>
                                        </p:tgtEl>
                                      </p:cBhvr>
                                    </p:animEffect>
                                    <p:anim calcmode="lin" valueType="num">
                                      <p:cBhvr>
                                        <p:cTn id="149" dur="1000"/>
                                        <p:tgtEl>
                                          <p:spTgt spid="54"/>
                                        </p:tgtEl>
                                        <p:attrNameLst>
                                          <p:attrName>ppt_x</p:attrName>
                                        </p:attrNameLst>
                                      </p:cBhvr>
                                      <p:tavLst>
                                        <p:tav tm="0">
                                          <p:val>
                                            <p:strVal val="ppt_x"/>
                                          </p:val>
                                        </p:tav>
                                        <p:tav tm="100000">
                                          <p:val>
                                            <p:strVal val="ppt_x"/>
                                          </p:val>
                                        </p:tav>
                                      </p:tavLst>
                                    </p:anim>
                                    <p:anim calcmode="lin" valueType="num">
                                      <p:cBhvr>
                                        <p:cTn id="150" dur="1000"/>
                                        <p:tgtEl>
                                          <p:spTgt spid="54"/>
                                        </p:tgtEl>
                                        <p:attrNameLst>
                                          <p:attrName>ppt_y</p:attrName>
                                        </p:attrNameLst>
                                      </p:cBhvr>
                                      <p:tavLst>
                                        <p:tav tm="0">
                                          <p:val>
                                            <p:strVal val="ppt_y"/>
                                          </p:val>
                                        </p:tav>
                                        <p:tav tm="100000">
                                          <p:val>
                                            <p:strVal val="ppt_y+.1"/>
                                          </p:val>
                                        </p:tav>
                                      </p:tavLst>
                                    </p:anim>
                                    <p:set>
                                      <p:cBhvr>
                                        <p:cTn id="151" dur="1" fill="hold">
                                          <p:stCondLst>
                                            <p:cond delay="999"/>
                                          </p:stCondLst>
                                        </p:cTn>
                                        <p:tgtEl>
                                          <p:spTgt spid="54"/>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17" name="T3_W3F_2.16.wav"/>
                                        </p:tgtEl>
                                      </p:cMediaNode>
                                    </p:audio>
                                  </p:subTnLst>
                                </p:cTn>
                              </p:par>
                            </p:childTnLst>
                          </p:cTn>
                        </p:par>
                      </p:childTnLst>
                    </p:cTn>
                  </p:par>
                </p:childTnLst>
              </p:cTn>
              <p:nextCondLst>
                <p:cond evt="onClick" delay="0">
                  <p:tgtEl>
                    <p:spTgt spid="54"/>
                  </p:tgtEl>
                </p:cond>
              </p:nextCondLst>
            </p:seq>
          </p:childTnLst>
        </p:cTn>
      </p:par>
    </p:tnLst>
    <p:bldLst>
      <p:bldP spid="4" grpId="0"/>
      <p:bldP spid="42" grpId="0"/>
      <p:bldP spid="43" grpId="0"/>
      <p:bldP spid="44" grpId="0"/>
      <p:bldP spid="45" grpId="0"/>
      <p:bldP spid="46" grpId="0"/>
      <p:bldP spid="47" grpId="0"/>
      <p:bldP spid="49" grpId="0"/>
      <p:bldP spid="50" grpId="0"/>
      <p:bldP spid="51" grpId="0"/>
      <p:bldP spid="52" grpId="0"/>
      <p:bldP spid="53" grpId="0"/>
      <p:bldP spid="54" grpId="0"/>
      <p:bldP spid="55" grpId="0"/>
      <p:bldP spid="56" grpId="0"/>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84" name="CustomShape 6">
            <a:hlinkClick r:id="" action="ppaction://noaction">
              <a:snd r:embed="rId3" name="T3_W3F_3.1.wav"/>
            </a:hlinkClick>
            <a:extLst>
              <a:ext uri="{FF2B5EF4-FFF2-40B4-BE49-F238E27FC236}">
                <a16:creationId xmlns:a16="http://schemas.microsoft.com/office/drawing/2014/main" id="{4CBF91C5-75E4-4D77-88D2-84CCAE6B7773}"/>
              </a:ext>
            </a:extLst>
          </p:cNvPr>
          <p:cNvSpPr/>
          <p:nvPr/>
        </p:nvSpPr>
        <p:spPr>
          <a:xfrm>
            <a:off x="2964898" y="87908"/>
            <a:ext cx="8125560" cy="517320"/>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mn-cs"/>
              </a:rPr>
              <a:t>It – il </a:t>
            </a:r>
            <a:r>
              <a:rPr kumimoji="0" lang="en-GB" sz="2800" b="1" i="0" u="none" strike="noStrike" kern="0" cap="none" spc="-1" normalizeH="0" baseline="0" noProof="0" dirty="0" err="1">
                <a:ln>
                  <a:noFill/>
                </a:ln>
                <a:solidFill>
                  <a:srgbClr val="002060"/>
                </a:solidFill>
                <a:effectLst/>
                <a:uLnTx/>
                <a:uFillTx/>
                <a:latin typeface="Century Gothic" panose="020B0502020202020204" pitchFamily="34" charset="0"/>
                <a:ea typeface="Century Gothic"/>
                <a:cs typeface="+mn-cs"/>
              </a:rPr>
              <a:t>ou</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0" cap="none" spc="-1" normalizeH="0" baseline="0" noProof="0" dirty="0" err="1">
                <a:ln>
                  <a:noFill/>
                </a:ln>
                <a:solidFill>
                  <a:srgbClr val="002060"/>
                </a:solidFill>
                <a:effectLst/>
                <a:uLnTx/>
                <a:uFillTx/>
                <a:latin typeface="Century Gothic" panose="020B0502020202020204" pitchFamily="34" charset="0"/>
                <a:ea typeface="Century Gothic"/>
                <a:cs typeface="+mn-cs"/>
              </a:rPr>
              <a:t>elle</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Title 2">
            <a:extLst>
              <a:ext uri="{FF2B5EF4-FFF2-40B4-BE49-F238E27FC236}">
                <a16:creationId xmlns:a16="http://schemas.microsoft.com/office/drawing/2014/main" id="{21794E7C-30CD-4A1E-8A82-E90C23BF1F79}"/>
              </a:ext>
            </a:extLst>
          </p:cNvPr>
          <p:cNvSpPr txBox="1">
            <a:spLocks/>
          </p:cNvSpPr>
          <p:nvPr/>
        </p:nvSpPr>
        <p:spPr>
          <a:xfrm>
            <a:off x="11317229" y="1047117"/>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96" name="Picture 95" descr="Icon&#10;&#10;Description automatically generated">
            <a:extLst>
              <a:ext uri="{FF2B5EF4-FFF2-40B4-BE49-F238E27FC236}">
                <a16:creationId xmlns:a16="http://schemas.microsoft.com/office/drawing/2014/main" id="{17915822-24C0-4AC5-95F0-461E8CF055C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97" name="Graphic 96" descr="Teacher">
            <a:extLst>
              <a:ext uri="{FF2B5EF4-FFF2-40B4-BE49-F238E27FC236}">
                <a16:creationId xmlns:a16="http://schemas.microsoft.com/office/drawing/2014/main" id="{412A4218-A52A-4F57-8A36-A966F1AF53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961" y="787138"/>
            <a:ext cx="914400" cy="914400"/>
          </a:xfrm>
          <a:prstGeom prst="rect">
            <a:avLst/>
          </a:prstGeom>
        </p:spPr>
      </p:pic>
      <p:sp>
        <p:nvSpPr>
          <p:cNvPr id="98" name="Speech Bubble: Rectangle with Corners Rounded 97">
            <a:extLst>
              <a:ext uri="{FF2B5EF4-FFF2-40B4-BE49-F238E27FC236}">
                <a16:creationId xmlns:a16="http://schemas.microsoft.com/office/drawing/2014/main" id="{E4239924-A19B-45CA-949F-3BE81AFD5AE3}"/>
              </a:ext>
            </a:extLst>
          </p:cNvPr>
          <p:cNvSpPr/>
          <p:nvPr/>
        </p:nvSpPr>
        <p:spPr>
          <a:xfrm>
            <a:off x="1642132" y="821742"/>
            <a:ext cx="6202222" cy="547644"/>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9" name="CustomShape 7">
            <a:hlinkClick r:id="" action="ppaction://noaction">
              <a:snd r:embed="rId7" name="T3_W3F_3.2.wav"/>
            </a:hlinkClick>
            <a:extLst>
              <a:ext uri="{FF2B5EF4-FFF2-40B4-BE49-F238E27FC236}">
                <a16:creationId xmlns:a16="http://schemas.microsoft.com/office/drawing/2014/main" id="{002E44BE-E216-4990-960A-EEC445B45DF1}"/>
              </a:ext>
            </a:extLst>
          </p:cNvPr>
          <p:cNvSpPr/>
          <p:nvPr/>
        </p:nvSpPr>
        <p:spPr>
          <a:xfrm>
            <a:off x="1642132" y="872105"/>
            <a:ext cx="6322286" cy="541462"/>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Lis. Pierre </a:t>
            </a:r>
            <a:r>
              <a:rPr kumimoji="0" lang="en-GB"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décrit</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des choses. </a:t>
            </a:r>
            <a:r>
              <a:rPr kumimoji="0" lang="en-GB"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en-GB"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B.</a:t>
            </a:r>
            <a:endParaRPr kumimoji="0" lang="en-GB" sz="2400" b="1" i="0" u="none" strike="noStrike" kern="0" cap="none" spc="-1" normalizeH="0" baseline="0" noProof="0" dirty="0">
              <a:ln>
                <a:noFill/>
              </a:ln>
              <a:solidFill>
                <a:prstClr val="white"/>
              </a:solidFill>
              <a:effectLst/>
              <a:uLnTx/>
              <a:uFillTx/>
              <a:latin typeface="Arial"/>
              <a:ea typeface="+mn-ea"/>
              <a:cs typeface="+mn-cs"/>
            </a:endParaRPr>
          </a:p>
        </p:txBody>
      </p:sp>
      <p:graphicFrame>
        <p:nvGraphicFramePr>
          <p:cNvPr id="100" name="Content Placeholder 5">
            <a:extLst>
              <a:ext uri="{FF2B5EF4-FFF2-40B4-BE49-F238E27FC236}">
                <a16:creationId xmlns:a16="http://schemas.microsoft.com/office/drawing/2014/main" id="{7B0BABF3-3374-46A4-AF2C-600CE39AF9E7}"/>
              </a:ext>
            </a:extLst>
          </p:cNvPr>
          <p:cNvGraphicFramePr>
            <a:graphicFrameLocks/>
          </p:cNvGraphicFramePr>
          <p:nvPr/>
        </p:nvGraphicFramePr>
        <p:xfrm>
          <a:off x="171953" y="2023730"/>
          <a:ext cx="5940000" cy="4084320"/>
        </p:xfrm>
        <a:graphic>
          <a:graphicData uri="http://schemas.openxmlformats.org/drawingml/2006/table">
            <a:tbl>
              <a:tblPr firstRow="1" bandRow="1"/>
              <a:tblGrid>
                <a:gridCol w="540000">
                  <a:extLst>
                    <a:ext uri="{9D8B030D-6E8A-4147-A177-3AD203B41FA5}">
                      <a16:colId xmlns:a16="http://schemas.microsoft.com/office/drawing/2014/main" val="65936079"/>
                    </a:ext>
                  </a:extLst>
                </a:gridCol>
                <a:gridCol w="2880000">
                  <a:extLst>
                    <a:ext uri="{9D8B030D-6E8A-4147-A177-3AD203B41FA5}">
                      <a16:colId xmlns:a16="http://schemas.microsoft.com/office/drawing/2014/main" val="3317005183"/>
                    </a:ext>
                  </a:extLst>
                </a:gridCol>
                <a:gridCol w="1260000">
                  <a:extLst>
                    <a:ext uri="{9D8B030D-6E8A-4147-A177-3AD203B41FA5}">
                      <a16:colId xmlns:a16="http://schemas.microsoft.com/office/drawing/2014/main" val="3434829958"/>
                    </a:ext>
                  </a:extLst>
                </a:gridCol>
                <a:gridCol w="1260000">
                  <a:extLst>
                    <a:ext uri="{9D8B030D-6E8A-4147-A177-3AD203B41FA5}">
                      <a16:colId xmlns:a16="http://schemas.microsoft.com/office/drawing/2014/main" val="4293147557"/>
                    </a:ext>
                  </a:extLst>
                </a:gridCol>
              </a:tblGrid>
              <a:tr h="193856">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endParaRPr lang="en-GB" b="1" i="0" dirty="0"/>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endParaRPr lang="en-GB" sz="2800" i="0" dirty="0">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r>
                        <a:rPr lang="en-GB" sz="2800" dirty="0"/>
                        <a:t>a</a:t>
                      </a:r>
                      <a:endParaRPr lang="en-GB" sz="2800" i="0" dirty="0">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r>
                        <a:rPr lang="en-GB" sz="2800" dirty="0"/>
                        <a:t>b</a:t>
                      </a:r>
                      <a:endParaRPr lang="en-GB" sz="2800" i="0" dirty="0">
                        <a:latin typeface="Century Gothic" panose="020B0502020202020204" pitchFamily="34" charset="0"/>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extLst>
                  <a:ext uri="{0D108BD9-81ED-4DB2-BD59-A6C34878D82A}">
                    <a16:rowId xmlns:a16="http://schemas.microsoft.com/office/drawing/2014/main" val="3585969815"/>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1</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Elle est pratique.</a:t>
                      </a:r>
                    </a:p>
                    <a:p>
                      <a:pPr algn="l"/>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720189548"/>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2</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Il est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568798639"/>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3</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Il est rapide.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049515245"/>
                  </a:ext>
                </a:extLst>
              </a:tr>
            </a:tbl>
          </a:graphicData>
        </a:graphic>
      </p:graphicFrame>
      <p:graphicFrame>
        <p:nvGraphicFramePr>
          <p:cNvPr id="101" name="Content Placeholder 5">
            <a:extLst>
              <a:ext uri="{FF2B5EF4-FFF2-40B4-BE49-F238E27FC236}">
                <a16:creationId xmlns:a16="http://schemas.microsoft.com/office/drawing/2014/main" id="{127D9683-AE95-4D95-BA9E-344CA848BA4F}"/>
              </a:ext>
            </a:extLst>
          </p:cNvPr>
          <p:cNvGraphicFramePr>
            <a:graphicFrameLocks/>
          </p:cNvGraphicFramePr>
          <p:nvPr/>
        </p:nvGraphicFramePr>
        <p:xfrm>
          <a:off x="6096000" y="2023730"/>
          <a:ext cx="5940000" cy="4084320"/>
        </p:xfrm>
        <a:graphic>
          <a:graphicData uri="http://schemas.openxmlformats.org/drawingml/2006/table">
            <a:tbl>
              <a:tblPr firstRow="1" bandRow="1"/>
              <a:tblGrid>
                <a:gridCol w="540000">
                  <a:extLst>
                    <a:ext uri="{9D8B030D-6E8A-4147-A177-3AD203B41FA5}">
                      <a16:colId xmlns:a16="http://schemas.microsoft.com/office/drawing/2014/main" val="65936079"/>
                    </a:ext>
                  </a:extLst>
                </a:gridCol>
                <a:gridCol w="2880000">
                  <a:extLst>
                    <a:ext uri="{9D8B030D-6E8A-4147-A177-3AD203B41FA5}">
                      <a16:colId xmlns:a16="http://schemas.microsoft.com/office/drawing/2014/main" val="3317005183"/>
                    </a:ext>
                  </a:extLst>
                </a:gridCol>
                <a:gridCol w="1260000">
                  <a:extLst>
                    <a:ext uri="{9D8B030D-6E8A-4147-A177-3AD203B41FA5}">
                      <a16:colId xmlns:a16="http://schemas.microsoft.com/office/drawing/2014/main" val="3434829958"/>
                    </a:ext>
                  </a:extLst>
                </a:gridCol>
                <a:gridCol w="1260000">
                  <a:extLst>
                    <a:ext uri="{9D8B030D-6E8A-4147-A177-3AD203B41FA5}">
                      <a16:colId xmlns:a16="http://schemas.microsoft.com/office/drawing/2014/main" val="4293147557"/>
                    </a:ext>
                  </a:extLst>
                </a:gridCol>
              </a:tblGrid>
              <a:tr h="193856">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endParaRPr lang="en-GB" b="1" i="0" dirty="0"/>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endParaRPr lang="en-GB" sz="2800" i="0" dirty="0">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r>
                        <a:rPr lang="en-GB" sz="2800" dirty="0"/>
                        <a:t>a</a:t>
                      </a:r>
                      <a:endParaRPr lang="en-GB" sz="2800" i="0" dirty="0">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r>
                        <a:rPr lang="en-GB" sz="2800" dirty="0"/>
                        <a:t>b</a:t>
                      </a:r>
                      <a:endParaRPr lang="en-GB" sz="2800" i="0" dirty="0">
                        <a:latin typeface="Century Gothic" panose="020B0502020202020204" pitchFamily="34" charset="0"/>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extLst>
                  <a:ext uri="{0D108BD9-81ED-4DB2-BD59-A6C34878D82A}">
                    <a16:rowId xmlns:a16="http://schemas.microsoft.com/office/drawing/2014/main" val="3585969815"/>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4</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Elle est jolie.</a:t>
                      </a:r>
                    </a:p>
                    <a:p>
                      <a:pPr algn="l"/>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720189548"/>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5</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Il est unique.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568798639"/>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6</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Il est utile.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049515245"/>
                  </a:ext>
                </a:extLst>
              </a:tr>
            </a:tbl>
          </a:graphicData>
        </a:graphic>
      </p:graphicFrame>
      <p:pic>
        <p:nvPicPr>
          <p:cNvPr id="10" name="Picture 9" descr="Icon&#10;&#10;Description automatically generated with low confidence">
            <a:extLst>
              <a:ext uri="{FF2B5EF4-FFF2-40B4-BE49-F238E27FC236}">
                <a16:creationId xmlns:a16="http://schemas.microsoft.com/office/drawing/2014/main" id="{FBECADCB-E5A4-4C23-A2A7-7EF2E89249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1627" y="5218529"/>
            <a:ext cx="1100599" cy="550300"/>
          </a:xfrm>
          <a:prstGeom prst="rect">
            <a:avLst/>
          </a:prstGeom>
        </p:spPr>
      </p:pic>
      <p:sp>
        <p:nvSpPr>
          <p:cNvPr id="19" name="Rectangle: Rounded Corners 18">
            <a:extLst>
              <a:ext uri="{FF2B5EF4-FFF2-40B4-BE49-F238E27FC236}">
                <a16:creationId xmlns:a16="http://schemas.microsoft.com/office/drawing/2014/main" id="{96C85CB3-BFAF-4B78-A192-71D79387B94A}"/>
              </a:ext>
            </a:extLst>
          </p:cNvPr>
          <p:cNvSpPr/>
          <p:nvPr/>
        </p:nvSpPr>
        <p:spPr>
          <a:xfrm>
            <a:off x="4737431" y="2718760"/>
            <a:ext cx="1293181" cy="829449"/>
          </a:xfrm>
          <a:custGeom>
            <a:avLst/>
            <a:gdLst>
              <a:gd name="connsiteX0" fmla="*/ 0 w 1293181"/>
              <a:gd name="connsiteY0" fmla="*/ 138244 h 829449"/>
              <a:gd name="connsiteX1" fmla="*/ 138244 w 1293181"/>
              <a:gd name="connsiteY1" fmla="*/ 0 h 829449"/>
              <a:gd name="connsiteX2" fmla="*/ 626257 w 1293181"/>
              <a:gd name="connsiteY2" fmla="*/ 0 h 829449"/>
              <a:gd name="connsiteX3" fmla="*/ 1154937 w 1293181"/>
              <a:gd name="connsiteY3" fmla="*/ 0 h 829449"/>
              <a:gd name="connsiteX4" fmla="*/ 1293181 w 1293181"/>
              <a:gd name="connsiteY4" fmla="*/ 138244 h 829449"/>
              <a:gd name="connsiteX5" fmla="*/ 1293181 w 1293181"/>
              <a:gd name="connsiteY5" fmla="*/ 691205 h 829449"/>
              <a:gd name="connsiteX6" fmla="*/ 1154937 w 1293181"/>
              <a:gd name="connsiteY6" fmla="*/ 829449 h 829449"/>
              <a:gd name="connsiteX7" fmla="*/ 677091 w 1293181"/>
              <a:gd name="connsiteY7" fmla="*/ 829449 h 829449"/>
              <a:gd name="connsiteX8" fmla="*/ 138244 w 1293181"/>
              <a:gd name="connsiteY8" fmla="*/ 829449 h 829449"/>
              <a:gd name="connsiteX9" fmla="*/ 0 w 1293181"/>
              <a:gd name="connsiteY9" fmla="*/ 691205 h 829449"/>
              <a:gd name="connsiteX10" fmla="*/ 0 w 1293181"/>
              <a:gd name="connsiteY10" fmla="*/ 138244 h 8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181" h="829449" extrusionOk="0">
                <a:moveTo>
                  <a:pt x="0" y="138244"/>
                </a:moveTo>
                <a:cubicBezTo>
                  <a:pt x="-6172" y="60756"/>
                  <a:pt x="74772" y="-3394"/>
                  <a:pt x="138244" y="0"/>
                </a:cubicBezTo>
                <a:cubicBezTo>
                  <a:pt x="272895" y="-34682"/>
                  <a:pt x="506562" y="30116"/>
                  <a:pt x="626257" y="0"/>
                </a:cubicBezTo>
                <a:cubicBezTo>
                  <a:pt x="745952" y="-30116"/>
                  <a:pt x="989340" y="9619"/>
                  <a:pt x="1154937" y="0"/>
                </a:cubicBezTo>
                <a:cubicBezTo>
                  <a:pt x="1248015" y="-11808"/>
                  <a:pt x="1288668" y="66851"/>
                  <a:pt x="1293181" y="138244"/>
                </a:cubicBezTo>
                <a:cubicBezTo>
                  <a:pt x="1324344" y="365659"/>
                  <a:pt x="1276063" y="424254"/>
                  <a:pt x="1293181" y="691205"/>
                </a:cubicBezTo>
                <a:cubicBezTo>
                  <a:pt x="1295030" y="766874"/>
                  <a:pt x="1236089" y="830197"/>
                  <a:pt x="1154937" y="829449"/>
                </a:cubicBezTo>
                <a:cubicBezTo>
                  <a:pt x="1021639" y="876845"/>
                  <a:pt x="805254" y="828649"/>
                  <a:pt x="677091" y="829449"/>
                </a:cubicBezTo>
                <a:cubicBezTo>
                  <a:pt x="548928" y="830249"/>
                  <a:pt x="246118" y="775595"/>
                  <a:pt x="138244" y="829449"/>
                </a:cubicBezTo>
                <a:cubicBezTo>
                  <a:pt x="60425" y="831093"/>
                  <a:pt x="-21594" y="760393"/>
                  <a:pt x="0" y="691205"/>
                </a:cubicBezTo>
                <a:cubicBezTo>
                  <a:pt x="-12456" y="474050"/>
                  <a:pt x="4348" y="344103"/>
                  <a:pt x="0" y="138244"/>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55BBB528-29AB-4717-847F-F3F7FD420D19}"/>
              </a:ext>
            </a:extLst>
          </p:cNvPr>
          <p:cNvSpPr/>
          <p:nvPr/>
        </p:nvSpPr>
        <p:spPr>
          <a:xfrm>
            <a:off x="3095334" y="3815769"/>
            <a:ext cx="1495844" cy="1056671"/>
          </a:xfrm>
          <a:custGeom>
            <a:avLst/>
            <a:gdLst>
              <a:gd name="connsiteX0" fmla="*/ 0 w 1495844"/>
              <a:gd name="connsiteY0" fmla="*/ 176115 h 1056671"/>
              <a:gd name="connsiteX1" fmla="*/ 176115 w 1495844"/>
              <a:gd name="connsiteY1" fmla="*/ 0 h 1056671"/>
              <a:gd name="connsiteX2" fmla="*/ 725050 w 1495844"/>
              <a:gd name="connsiteY2" fmla="*/ 0 h 1056671"/>
              <a:gd name="connsiteX3" fmla="*/ 1319729 w 1495844"/>
              <a:gd name="connsiteY3" fmla="*/ 0 h 1056671"/>
              <a:gd name="connsiteX4" fmla="*/ 1495844 w 1495844"/>
              <a:gd name="connsiteY4" fmla="*/ 176115 h 1056671"/>
              <a:gd name="connsiteX5" fmla="*/ 1495844 w 1495844"/>
              <a:gd name="connsiteY5" fmla="*/ 514247 h 1056671"/>
              <a:gd name="connsiteX6" fmla="*/ 1495844 w 1495844"/>
              <a:gd name="connsiteY6" fmla="*/ 880556 h 1056671"/>
              <a:gd name="connsiteX7" fmla="*/ 1319729 w 1495844"/>
              <a:gd name="connsiteY7" fmla="*/ 1056671 h 1056671"/>
              <a:gd name="connsiteX8" fmla="*/ 725050 w 1495844"/>
              <a:gd name="connsiteY8" fmla="*/ 1056671 h 1056671"/>
              <a:gd name="connsiteX9" fmla="*/ 176115 w 1495844"/>
              <a:gd name="connsiteY9" fmla="*/ 1056671 h 1056671"/>
              <a:gd name="connsiteX10" fmla="*/ 0 w 1495844"/>
              <a:gd name="connsiteY10" fmla="*/ 880556 h 1056671"/>
              <a:gd name="connsiteX11" fmla="*/ 0 w 1495844"/>
              <a:gd name="connsiteY11" fmla="*/ 535380 h 1056671"/>
              <a:gd name="connsiteX12" fmla="*/ 0 w 1495844"/>
              <a:gd name="connsiteY12" fmla="*/ 176115 h 105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844" h="1056671" extrusionOk="0">
                <a:moveTo>
                  <a:pt x="0" y="176115"/>
                </a:moveTo>
                <a:cubicBezTo>
                  <a:pt x="-9567" y="77086"/>
                  <a:pt x="96281" y="-4595"/>
                  <a:pt x="176115" y="0"/>
                </a:cubicBezTo>
                <a:cubicBezTo>
                  <a:pt x="443072" y="-3841"/>
                  <a:pt x="584391" y="58362"/>
                  <a:pt x="725050" y="0"/>
                </a:cubicBezTo>
                <a:cubicBezTo>
                  <a:pt x="865710" y="-58362"/>
                  <a:pt x="1167067" y="25117"/>
                  <a:pt x="1319729" y="0"/>
                </a:cubicBezTo>
                <a:cubicBezTo>
                  <a:pt x="1422807" y="-4102"/>
                  <a:pt x="1487920" y="87554"/>
                  <a:pt x="1495844" y="176115"/>
                </a:cubicBezTo>
                <a:cubicBezTo>
                  <a:pt x="1526740" y="288255"/>
                  <a:pt x="1460410" y="345997"/>
                  <a:pt x="1495844" y="514247"/>
                </a:cubicBezTo>
                <a:cubicBezTo>
                  <a:pt x="1531278" y="682497"/>
                  <a:pt x="1484598" y="787435"/>
                  <a:pt x="1495844" y="880556"/>
                </a:cubicBezTo>
                <a:cubicBezTo>
                  <a:pt x="1485519" y="968520"/>
                  <a:pt x="1408029" y="1059946"/>
                  <a:pt x="1319729" y="1056671"/>
                </a:cubicBezTo>
                <a:cubicBezTo>
                  <a:pt x="1158282" y="1086025"/>
                  <a:pt x="929759" y="1036668"/>
                  <a:pt x="725050" y="1056671"/>
                </a:cubicBezTo>
                <a:cubicBezTo>
                  <a:pt x="520341" y="1076674"/>
                  <a:pt x="295726" y="1055263"/>
                  <a:pt x="176115" y="1056671"/>
                </a:cubicBezTo>
                <a:cubicBezTo>
                  <a:pt x="98261" y="1041886"/>
                  <a:pt x="-8154" y="959000"/>
                  <a:pt x="0" y="880556"/>
                </a:cubicBezTo>
                <a:cubicBezTo>
                  <a:pt x="-20368" y="731945"/>
                  <a:pt x="18225" y="678310"/>
                  <a:pt x="0" y="535380"/>
                </a:cubicBezTo>
                <a:cubicBezTo>
                  <a:pt x="-18225" y="392450"/>
                  <a:pt x="175" y="338102"/>
                  <a:pt x="0" y="176115"/>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955EC936-AB4C-43DB-9AA7-A9DCD0DBCFE8}"/>
              </a:ext>
            </a:extLst>
          </p:cNvPr>
          <p:cNvSpPr/>
          <p:nvPr/>
        </p:nvSpPr>
        <p:spPr>
          <a:xfrm>
            <a:off x="4649476" y="4951784"/>
            <a:ext cx="1286525" cy="1083790"/>
          </a:xfrm>
          <a:custGeom>
            <a:avLst/>
            <a:gdLst>
              <a:gd name="connsiteX0" fmla="*/ 0 w 1286525"/>
              <a:gd name="connsiteY0" fmla="*/ 180635 h 1083790"/>
              <a:gd name="connsiteX1" fmla="*/ 180635 w 1286525"/>
              <a:gd name="connsiteY1" fmla="*/ 0 h 1083790"/>
              <a:gd name="connsiteX2" fmla="*/ 624757 w 1286525"/>
              <a:gd name="connsiteY2" fmla="*/ 0 h 1083790"/>
              <a:gd name="connsiteX3" fmla="*/ 1105890 w 1286525"/>
              <a:gd name="connsiteY3" fmla="*/ 0 h 1083790"/>
              <a:gd name="connsiteX4" fmla="*/ 1286525 w 1286525"/>
              <a:gd name="connsiteY4" fmla="*/ 180635 h 1083790"/>
              <a:gd name="connsiteX5" fmla="*/ 1286525 w 1286525"/>
              <a:gd name="connsiteY5" fmla="*/ 527445 h 1083790"/>
              <a:gd name="connsiteX6" fmla="*/ 1286525 w 1286525"/>
              <a:gd name="connsiteY6" fmla="*/ 903155 h 1083790"/>
              <a:gd name="connsiteX7" fmla="*/ 1105890 w 1286525"/>
              <a:gd name="connsiteY7" fmla="*/ 1083790 h 1083790"/>
              <a:gd name="connsiteX8" fmla="*/ 624757 w 1286525"/>
              <a:gd name="connsiteY8" fmla="*/ 1083790 h 1083790"/>
              <a:gd name="connsiteX9" fmla="*/ 180635 w 1286525"/>
              <a:gd name="connsiteY9" fmla="*/ 1083790 h 1083790"/>
              <a:gd name="connsiteX10" fmla="*/ 0 w 1286525"/>
              <a:gd name="connsiteY10" fmla="*/ 903155 h 1083790"/>
              <a:gd name="connsiteX11" fmla="*/ 0 w 1286525"/>
              <a:gd name="connsiteY11" fmla="*/ 549120 h 1083790"/>
              <a:gd name="connsiteX12" fmla="*/ 0 w 1286525"/>
              <a:gd name="connsiteY12" fmla="*/ 180635 h 108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6525" h="1083790" extrusionOk="0">
                <a:moveTo>
                  <a:pt x="0" y="180635"/>
                </a:moveTo>
                <a:cubicBezTo>
                  <a:pt x="-12384" y="78590"/>
                  <a:pt x="106640" y="-6792"/>
                  <a:pt x="180635" y="0"/>
                </a:cubicBezTo>
                <a:cubicBezTo>
                  <a:pt x="281343" y="-7847"/>
                  <a:pt x="507127" y="20411"/>
                  <a:pt x="624757" y="0"/>
                </a:cubicBezTo>
                <a:cubicBezTo>
                  <a:pt x="742387" y="-20411"/>
                  <a:pt x="989181" y="17582"/>
                  <a:pt x="1105890" y="0"/>
                </a:cubicBezTo>
                <a:cubicBezTo>
                  <a:pt x="1207424" y="-1251"/>
                  <a:pt x="1280920" y="87031"/>
                  <a:pt x="1286525" y="180635"/>
                </a:cubicBezTo>
                <a:cubicBezTo>
                  <a:pt x="1306580" y="289182"/>
                  <a:pt x="1252102" y="381818"/>
                  <a:pt x="1286525" y="527445"/>
                </a:cubicBezTo>
                <a:cubicBezTo>
                  <a:pt x="1320948" y="673072"/>
                  <a:pt x="1271861" y="782055"/>
                  <a:pt x="1286525" y="903155"/>
                </a:cubicBezTo>
                <a:cubicBezTo>
                  <a:pt x="1284258" y="1000874"/>
                  <a:pt x="1196442" y="1087154"/>
                  <a:pt x="1105890" y="1083790"/>
                </a:cubicBezTo>
                <a:cubicBezTo>
                  <a:pt x="878342" y="1137003"/>
                  <a:pt x="830264" y="1051058"/>
                  <a:pt x="624757" y="1083790"/>
                </a:cubicBezTo>
                <a:cubicBezTo>
                  <a:pt x="419250" y="1116522"/>
                  <a:pt x="355983" y="1044881"/>
                  <a:pt x="180635" y="1083790"/>
                </a:cubicBezTo>
                <a:cubicBezTo>
                  <a:pt x="99952" y="1069259"/>
                  <a:pt x="-9756" y="980399"/>
                  <a:pt x="0" y="903155"/>
                </a:cubicBezTo>
                <a:cubicBezTo>
                  <a:pt x="-37576" y="823326"/>
                  <a:pt x="27134" y="686401"/>
                  <a:pt x="0" y="549120"/>
                </a:cubicBezTo>
                <a:cubicBezTo>
                  <a:pt x="-27134" y="411840"/>
                  <a:pt x="6118" y="353061"/>
                  <a:pt x="0" y="180635"/>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65120BA5-912A-43CD-BB12-E1B86E8BA6C9}"/>
              </a:ext>
            </a:extLst>
          </p:cNvPr>
          <p:cNvSpPr/>
          <p:nvPr/>
        </p:nvSpPr>
        <p:spPr>
          <a:xfrm>
            <a:off x="10764981" y="2612308"/>
            <a:ext cx="1205631" cy="1084720"/>
          </a:xfrm>
          <a:custGeom>
            <a:avLst/>
            <a:gdLst>
              <a:gd name="connsiteX0" fmla="*/ 0 w 1205631"/>
              <a:gd name="connsiteY0" fmla="*/ 180790 h 1084720"/>
              <a:gd name="connsiteX1" fmla="*/ 180790 w 1205631"/>
              <a:gd name="connsiteY1" fmla="*/ 0 h 1084720"/>
              <a:gd name="connsiteX2" fmla="*/ 585934 w 1205631"/>
              <a:gd name="connsiteY2" fmla="*/ 0 h 1084720"/>
              <a:gd name="connsiteX3" fmla="*/ 1024841 w 1205631"/>
              <a:gd name="connsiteY3" fmla="*/ 0 h 1084720"/>
              <a:gd name="connsiteX4" fmla="*/ 1205631 w 1205631"/>
              <a:gd name="connsiteY4" fmla="*/ 180790 h 1084720"/>
              <a:gd name="connsiteX5" fmla="*/ 1205631 w 1205631"/>
              <a:gd name="connsiteY5" fmla="*/ 527897 h 1084720"/>
              <a:gd name="connsiteX6" fmla="*/ 1205631 w 1205631"/>
              <a:gd name="connsiteY6" fmla="*/ 903930 h 1084720"/>
              <a:gd name="connsiteX7" fmla="*/ 1024841 w 1205631"/>
              <a:gd name="connsiteY7" fmla="*/ 1084720 h 1084720"/>
              <a:gd name="connsiteX8" fmla="*/ 585934 w 1205631"/>
              <a:gd name="connsiteY8" fmla="*/ 1084720 h 1084720"/>
              <a:gd name="connsiteX9" fmla="*/ 180790 w 1205631"/>
              <a:gd name="connsiteY9" fmla="*/ 1084720 h 1084720"/>
              <a:gd name="connsiteX10" fmla="*/ 0 w 1205631"/>
              <a:gd name="connsiteY10" fmla="*/ 903930 h 1084720"/>
              <a:gd name="connsiteX11" fmla="*/ 0 w 1205631"/>
              <a:gd name="connsiteY11" fmla="*/ 549591 h 1084720"/>
              <a:gd name="connsiteX12" fmla="*/ 0 w 1205631"/>
              <a:gd name="connsiteY12" fmla="*/ 180790 h 108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5631" h="1084720" extrusionOk="0">
                <a:moveTo>
                  <a:pt x="0" y="180790"/>
                </a:moveTo>
                <a:cubicBezTo>
                  <a:pt x="-8835" y="79314"/>
                  <a:pt x="103667" y="-5990"/>
                  <a:pt x="180790" y="0"/>
                </a:cubicBezTo>
                <a:cubicBezTo>
                  <a:pt x="330537" y="-38918"/>
                  <a:pt x="433475" y="35214"/>
                  <a:pt x="585934" y="0"/>
                </a:cubicBezTo>
                <a:cubicBezTo>
                  <a:pt x="738393" y="-35214"/>
                  <a:pt x="903804" y="35289"/>
                  <a:pt x="1024841" y="0"/>
                </a:cubicBezTo>
                <a:cubicBezTo>
                  <a:pt x="1144512" y="-13992"/>
                  <a:pt x="1196468" y="91008"/>
                  <a:pt x="1205631" y="180790"/>
                </a:cubicBezTo>
                <a:cubicBezTo>
                  <a:pt x="1239769" y="337644"/>
                  <a:pt x="1172841" y="355154"/>
                  <a:pt x="1205631" y="527897"/>
                </a:cubicBezTo>
                <a:cubicBezTo>
                  <a:pt x="1238421" y="700640"/>
                  <a:pt x="1164377" y="778441"/>
                  <a:pt x="1205631" y="903930"/>
                </a:cubicBezTo>
                <a:cubicBezTo>
                  <a:pt x="1202582" y="1001032"/>
                  <a:pt x="1120822" y="1086133"/>
                  <a:pt x="1024841" y="1084720"/>
                </a:cubicBezTo>
                <a:cubicBezTo>
                  <a:pt x="910746" y="1118125"/>
                  <a:pt x="704648" y="1048931"/>
                  <a:pt x="585934" y="1084720"/>
                </a:cubicBezTo>
                <a:cubicBezTo>
                  <a:pt x="467220" y="1120509"/>
                  <a:pt x="295593" y="1069855"/>
                  <a:pt x="180790" y="1084720"/>
                </a:cubicBezTo>
                <a:cubicBezTo>
                  <a:pt x="90707" y="1077283"/>
                  <a:pt x="-5865" y="990241"/>
                  <a:pt x="0" y="903930"/>
                </a:cubicBezTo>
                <a:cubicBezTo>
                  <a:pt x="-16177" y="797337"/>
                  <a:pt x="38244" y="653024"/>
                  <a:pt x="0" y="549591"/>
                </a:cubicBezTo>
                <a:cubicBezTo>
                  <a:pt x="-38244" y="446158"/>
                  <a:pt x="40498" y="335338"/>
                  <a:pt x="0" y="180790"/>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21626A76-7599-4559-A0D8-394FCC1AA33C}"/>
              </a:ext>
            </a:extLst>
          </p:cNvPr>
          <p:cNvSpPr/>
          <p:nvPr/>
        </p:nvSpPr>
        <p:spPr>
          <a:xfrm>
            <a:off x="9035333" y="3697029"/>
            <a:ext cx="1205631" cy="1120786"/>
          </a:xfrm>
          <a:custGeom>
            <a:avLst/>
            <a:gdLst>
              <a:gd name="connsiteX0" fmla="*/ 0 w 1205631"/>
              <a:gd name="connsiteY0" fmla="*/ 186801 h 1120786"/>
              <a:gd name="connsiteX1" fmla="*/ 186801 w 1205631"/>
              <a:gd name="connsiteY1" fmla="*/ 0 h 1120786"/>
              <a:gd name="connsiteX2" fmla="*/ 586175 w 1205631"/>
              <a:gd name="connsiteY2" fmla="*/ 0 h 1120786"/>
              <a:gd name="connsiteX3" fmla="*/ 1018830 w 1205631"/>
              <a:gd name="connsiteY3" fmla="*/ 0 h 1120786"/>
              <a:gd name="connsiteX4" fmla="*/ 1205631 w 1205631"/>
              <a:gd name="connsiteY4" fmla="*/ 186801 h 1120786"/>
              <a:gd name="connsiteX5" fmla="*/ 1205631 w 1205631"/>
              <a:gd name="connsiteY5" fmla="*/ 545449 h 1120786"/>
              <a:gd name="connsiteX6" fmla="*/ 1205631 w 1205631"/>
              <a:gd name="connsiteY6" fmla="*/ 933985 h 1120786"/>
              <a:gd name="connsiteX7" fmla="*/ 1018830 w 1205631"/>
              <a:gd name="connsiteY7" fmla="*/ 1120786 h 1120786"/>
              <a:gd name="connsiteX8" fmla="*/ 586175 w 1205631"/>
              <a:gd name="connsiteY8" fmla="*/ 1120786 h 1120786"/>
              <a:gd name="connsiteX9" fmla="*/ 186801 w 1205631"/>
              <a:gd name="connsiteY9" fmla="*/ 1120786 h 1120786"/>
              <a:gd name="connsiteX10" fmla="*/ 0 w 1205631"/>
              <a:gd name="connsiteY10" fmla="*/ 933985 h 1120786"/>
              <a:gd name="connsiteX11" fmla="*/ 0 w 1205631"/>
              <a:gd name="connsiteY11" fmla="*/ 567865 h 1120786"/>
              <a:gd name="connsiteX12" fmla="*/ 0 w 1205631"/>
              <a:gd name="connsiteY12" fmla="*/ 186801 h 112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5631" h="1120786" extrusionOk="0">
                <a:moveTo>
                  <a:pt x="0" y="186801"/>
                </a:moveTo>
                <a:cubicBezTo>
                  <a:pt x="-23674" y="79270"/>
                  <a:pt x="96084" y="-3282"/>
                  <a:pt x="186801" y="0"/>
                </a:cubicBezTo>
                <a:cubicBezTo>
                  <a:pt x="330407" y="-39465"/>
                  <a:pt x="487693" y="28191"/>
                  <a:pt x="586175" y="0"/>
                </a:cubicBezTo>
                <a:cubicBezTo>
                  <a:pt x="684657" y="-28191"/>
                  <a:pt x="887236" y="27428"/>
                  <a:pt x="1018830" y="0"/>
                </a:cubicBezTo>
                <a:cubicBezTo>
                  <a:pt x="1140118" y="-12791"/>
                  <a:pt x="1198223" y="91771"/>
                  <a:pt x="1205631" y="186801"/>
                </a:cubicBezTo>
                <a:cubicBezTo>
                  <a:pt x="1229481" y="264284"/>
                  <a:pt x="1173941" y="453499"/>
                  <a:pt x="1205631" y="545449"/>
                </a:cubicBezTo>
                <a:cubicBezTo>
                  <a:pt x="1237321" y="637399"/>
                  <a:pt x="1200533" y="778803"/>
                  <a:pt x="1205631" y="933985"/>
                </a:cubicBezTo>
                <a:cubicBezTo>
                  <a:pt x="1190223" y="1023271"/>
                  <a:pt x="1105515" y="1126806"/>
                  <a:pt x="1018830" y="1120786"/>
                </a:cubicBezTo>
                <a:cubicBezTo>
                  <a:pt x="846086" y="1137464"/>
                  <a:pt x="717725" y="1115406"/>
                  <a:pt x="586175" y="1120786"/>
                </a:cubicBezTo>
                <a:cubicBezTo>
                  <a:pt x="454625" y="1126166"/>
                  <a:pt x="274192" y="1088609"/>
                  <a:pt x="186801" y="1120786"/>
                </a:cubicBezTo>
                <a:cubicBezTo>
                  <a:pt x="87840" y="1117583"/>
                  <a:pt x="-2269" y="1031914"/>
                  <a:pt x="0" y="933985"/>
                </a:cubicBezTo>
                <a:cubicBezTo>
                  <a:pt x="-1169" y="849705"/>
                  <a:pt x="31018" y="736332"/>
                  <a:pt x="0" y="567865"/>
                </a:cubicBezTo>
                <a:cubicBezTo>
                  <a:pt x="-31018" y="399398"/>
                  <a:pt x="27240" y="284426"/>
                  <a:pt x="0" y="186801"/>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AF572BBB-0E54-409A-9F20-667574EF9843}"/>
              </a:ext>
            </a:extLst>
          </p:cNvPr>
          <p:cNvSpPr/>
          <p:nvPr/>
        </p:nvSpPr>
        <p:spPr>
          <a:xfrm>
            <a:off x="10747854" y="5010984"/>
            <a:ext cx="1288146" cy="1084720"/>
          </a:xfrm>
          <a:custGeom>
            <a:avLst/>
            <a:gdLst>
              <a:gd name="connsiteX0" fmla="*/ 0 w 1288146"/>
              <a:gd name="connsiteY0" fmla="*/ 180790 h 1084720"/>
              <a:gd name="connsiteX1" fmla="*/ 180790 w 1288146"/>
              <a:gd name="connsiteY1" fmla="*/ 0 h 1084720"/>
              <a:gd name="connsiteX2" fmla="*/ 625542 w 1288146"/>
              <a:gd name="connsiteY2" fmla="*/ 0 h 1084720"/>
              <a:gd name="connsiteX3" fmla="*/ 1107356 w 1288146"/>
              <a:gd name="connsiteY3" fmla="*/ 0 h 1084720"/>
              <a:gd name="connsiteX4" fmla="*/ 1288146 w 1288146"/>
              <a:gd name="connsiteY4" fmla="*/ 180790 h 1084720"/>
              <a:gd name="connsiteX5" fmla="*/ 1288146 w 1288146"/>
              <a:gd name="connsiteY5" fmla="*/ 527897 h 1084720"/>
              <a:gd name="connsiteX6" fmla="*/ 1288146 w 1288146"/>
              <a:gd name="connsiteY6" fmla="*/ 903930 h 1084720"/>
              <a:gd name="connsiteX7" fmla="*/ 1107356 w 1288146"/>
              <a:gd name="connsiteY7" fmla="*/ 1084720 h 1084720"/>
              <a:gd name="connsiteX8" fmla="*/ 625542 w 1288146"/>
              <a:gd name="connsiteY8" fmla="*/ 1084720 h 1084720"/>
              <a:gd name="connsiteX9" fmla="*/ 180790 w 1288146"/>
              <a:gd name="connsiteY9" fmla="*/ 1084720 h 1084720"/>
              <a:gd name="connsiteX10" fmla="*/ 0 w 1288146"/>
              <a:gd name="connsiteY10" fmla="*/ 903930 h 1084720"/>
              <a:gd name="connsiteX11" fmla="*/ 0 w 1288146"/>
              <a:gd name="connsiteY11" fmla="*/ 549591 h 1084720"/>
              <a:gd name="connsiteX12" fmla="*/ 0 w 1288146"/>
              <a:gd name="connsiteY12" fmla="*/ 180790 h 108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8146" h="1084720" extrusionOk="0">
                <a:moveTo>
                  <a:pt x="0" y="180790"/>
                </a:moveTo>
                <a:cubicBezTo>
                  <a:pt x="-8835" y="79314"/>
                  <a:pt x="103667" y="-5990"/>
                  <a:pt x="180790" y="0"/>
                </a:cubicBezTo>
                <a:cubicBezTo>
                  <a:pt x="312057" y="-52533"/>
                  <a:pt x="503583" y="43570"/>
                  <a:pt x="625542" y="0"/>
                </a:cubicBezTo>
                <a:cubicBezTo>
                  <a:pt x="747501" y="-43570"/>
                  <a:pt x="869175" y="14816"/>
                  <a:pt x="1107356" y="0"/>
                </a:cubicBezTo>
                <a:cubicBezTo>
                  <a:pt x="1227027" y="-13992"/>
                  <a:pt x="1278983" y="91008"/>
                  <a:pt x="1288146" y="180790"/>
                </a:cubicBezTo>
                <a:cubicBezTo>
                  <a:pt x="1322284" y="337644"/>
                  <a:pt x="1255356" y="355154"/>
                  <a:pt x="1288146" y="527897"/>
                </a:cubicBezTo>
                <a:cubicBezTo>
                  <a:pt x="1320936" y="700640"/>
                  <a:pt x="1246892" y="778441"/>
                  <a:pt x="1288146" y="903930"/>
                </a:cubicBezTo>
                <a:cubicBezTo>
                  <a:pt x="1285097" y="1001032"/>
                  <a:pt x="1203337" y="1086133"/>
                  <a:pt x="1107356" y="1084720"/>
                </a:cubicBezTo>
                <a:cubicBezTo>
                  <a:pt x="998878" y="1117344"/>
                  <a:pt x="782554" y="1038269"/>
                  <a:pt x="625542" y="1084720"/>
                </a:cubicBezTo>
                <a:cubicBezTo>
                  <a:pt x="468530" y="1131171"/>
                  <a:pt x="312534" y="1077254"/>
                  <a:pt x="180790" y="1084720"/>
                </a:cubicBezTo>
                <a:cubicBezTo>
                  <a:pt x="90707" y="1077283"/>
                  <a:pt x="-5865" y="990241"/>
                  <a:pt x="0" y="903930"/>
                </a:cubicBezTo>
                <a:cubicBezTo>
                  <a:pt x="-16177" y="797337"/>
                  <a:pt x="38244" y="653024"/>
                  <a:pt x="0" y="549591"/>
                </a:cubicBezTo>
                <a:cubicBezTo>
                  <a:pt x="-38244" y="446158"/>
                  <a:pt x="40498" y="335338"/>
                  <a:pt x="0" y="180790"/>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10;&#10;Description automatically generated">
            <a:extLst>
              <a:ext uri="{FF2B5EF4-FFF2-40B4-BE49-F238E27FC236}">
                <a16:creationId xmlns:a16="http://schemas.microsoft.com/office/drawing/2014/main" id="{CB8A087E-01D1-4B4C-A08B-584DECCAA22D}"/>
              </a:ext>
            </a:extLst>
          </p:cNvPr>
          <p:cNvPicPr>
            <a:picLocks noChangeAspect="1"/>
          </p:cNvPicPr>
          <p:nvPr/>
        </p:nvPicPr>
        <p:blipFill rotWithShape="1">
          <a:blip r:embed="rId9">
            <a:extLst>
              <a:ext uri="{28A0092B-C50C-407E-A947-70E740481C1C}">
                <a14:useLocalDpi xmlns:a14="http://schemas.microsoft.com/office/drawing/2010/main" val="0"/>
              </a:ext>
            </a:extLst>
          </a:blip>
          <a:srcRect b="56522"/>
          <a:stretch/>
        </p:blipFill>
        <p:spPr>
          <a:xfrm>
            <a:off x="7897661" y="170371"/>
            <a:ext cx="1422676" cy="1734567"/>
          </a:xfrm>
          <a:prstGeom prst="ellipse">
            <a:avLst/>
          </a:prstGeom>
        </p:spPr>
      </p:pic>
      <p:sp>
        <p:nvSpPr>
          <p:cNvPr id="31" name="Google Shape;167;p2">
            <a:extLst>
              <a:ext uri="{FF2B5EF4-FFF2-40B4-BE49-F238E27FC236}">
                <a16:creationId xmlns:a16="http://schemas.microsoft.com/office/drawing/2014/main" id="{EB4E7218-4399-42F1-BECF-F2B467B8DC97}"/>
              </a:ext>
            </a:extLst>
          </p:cNvPr>
          <p:cNvSpPr/>
          <p:nvPr/>
        </p:nvSpPr>
        <p:spPr>
          <a:xfrm>
            <a:off x="147426" y="139984"/>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2" name="Picture 31" descr="A picture containing text&#10;&#10;Description automatically generated">
            <a:extLst>
              <a:ext uri="{FF2B5EF4-FFF2-40B4-BE49-F238E27FC236}">
                <a16:creationId xmlns:a16="http://schemas.microsoft.com/office/drawing/2014/main" id="{F25DB191-30A1-4416-A20B-6BBB123C46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23823" y="2529533"/>
            <a:ext cx="1308432" cy="1107440"/>
          </a:xfrm>
          <a:prstGeom prst="rect">
            <a:avLst/>
          </a:prstGeom>
        </p:spPr>
      </p:pic>
      <p:grpSp>
        <p:nvGrpSpPr>
          <p:cNvPr id="33" name="Group 32">
            <a:extLst>
              <a:ext uri="{FF2B5EF4-FFF2-40B4-BE49-F238E27FC236}">
                <a16:creationId xmlns:a16="http://schemas.microsoft.com/office/drawing/2014/main" id="{94210097-3D32-43DB-835C-865B588F5F8E}"/>
              </a:ext>
            </a:extLst>
          </p:cNvPr>
          <p:cNvGrpSpPr/>
          <p:nvPr/>
        </p:nvGrpSpPr>
        <p:grpSpPr>
          <a:xfrm>
            <a:off x="10653390" y="3927770"/>
            <a:ext cx="1076195" cy="768485"/>
            <a:chOff x="326460" y="1981616"/>
            <a:chExt cx="1871726" cy="1152930"/>
          </a:xfrm>
        </p:grpSpPr>
        <p:pic>
          <p:nvPicPr>
            <p:cNvPr id="34" name="Graphic 33" descr="Music notation with solid fill">
              <a:extLst>
                <a:ext uri="{FF2B5EF4-FFF2-40B4-BE49-F238E27FC236}">
                  <a16:creationId xmlns:a16="http://schemas.microsoft.com/office/drawing/2014/main" id="{E68B7506-0EF4-4706-81B0-81B866EA75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5256" y="1981616"/>
              <a:ext cx="1152930" cy="1152930"/>
            </a:xfrm>
            <a:prstGeom prst="rect">
              <a:avLst/>
            </a:prstGeom>
          </p:spPr>
        </p:pic>
        <p:pic>
          <p:nvPicPr>
            <p:cNvPr id="35" name="Graphic 34" descr="Microphone with solid fill">
              <a:extLst>
                <a:ext uri="{FF2B5EF4-FFF2-40B4-BE49-F238E27FC236}">
                  <a16:creationId xmlns:a16="http://schemas.microsoft.com/office/drawing/2014/main" id="{BBEFD4F9-EFA6-496D-8900-77F029AC70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6460" y="2135880"/>
              <a:ext cx="914400" cy="914400"/>
            </a:xfrm>
            <a:prstGeom prst="rect">
              <a:avLst/>
            </a:prstGeom>
          </p:spPr>
        </p:pic>
      </p:grpSp>
      <p:pic>
        <p:nvPicPr>
          <p:cNvPr id="41" name="Graphic 40" descr="Storytelling with solid fill">
            <a:extLst>
              <a:ext uri="{FF2B5EF4-FFF2-40B4-BE49-F238E27FC236}">
                <a16:creationId xmlns:a16="http://schemas.microsoft.com/office/drawing/2014/main" id="{5D383232-99F8-4C3D-A008-13405831A44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54523" y="3816097"/>
            <a:ext cx="974365" cy="974365"/>
          </a:xfrm>
          <a:prstGeom prst="rect">
            <a:avLst/>
          </a:prstGeom>
        </p:spPr>
      </p:pic>
      <p:pic>
        <p:nvPicPr>
          <p:cNvPr id="42" name="Picture 41" descr="A picture containing silhouette&#10;&#10;Description automatically generated">
            <a:extLst>
              <a:ext uri="{FF2B5EF4-FFF2-40B4-BE49-F238E27FC236}">
                <a16:creationId xmlns:a16="http://schemas.microsoft.com/office/drawing/2014/main" id="{CC3811B0-15CB-44B9-8A61-D88BDF54A86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71654" y="2622799"/>
            <a:ext cx="980804" cy="998751"/>
          </a:xfrm>
          <a:prstGeom prst="rect">
            <a:avLst/>
          </a:prstGeom>
        </p:spPr>
      </p:pic>
      <p:pic>
        <p:nvPicPr>
          <p:cNvPr id="43" name="Picture 42" descr="Text&#10;&#10;Description automatically generated">
            <a:extLst>
              <a:ext uri="{FF2B5EF4-FFF2-40B4-BE49-F238E27FC236}">
                <a16:creationId xmlns:a16="http://schemas.microsoft.com/office/drawing/2014/main" id="{F673C32E-FAFA-4B43-97B8-661820BB7D33}"/>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26000" y="3927770"/>
            <a:ext cx="1379865" cy="913740"/>
          </a:xfrm>
          <a:prstGeom prst="rect">
            <a:avLst/>
          </a:prstGeom>
        </p:spPr>
      </p:pic>
      <p:grpSp>
        <p:nvGrpSpPr>
          <p:cNvPr id="44" name="Group 43">
            <a:extLst>
              <a:ext uri="{FF2B5EF4-FFF2-40B4-BE49-F238E27FC236}">
                <a16:creationId xmlns:a16="http://schemas.microsoft.com/office/drawing/2014/main" id="{810252A6-C05E-4A79-A205-194ED1906473}"/>
              </a:ext>
            </a:extLst>
          </p:cNvPr>
          <p:cNvGrpSpPr/>
          <p:nvPr/>
        </p:nvGrpSpPr>
        <p:grpSpPr>
          <a:xfrm>
            <a:off x="4477724" y="3757791"/>
            <a:ext cx="1513895" cy="914400"/>
            <a:chOff x="1567320" y="1412240"/>
            <a:chExt cx="1513895" cy="914400"/>
          </a:xfrm>
        </p:grpSpPr>
        <p:pic>
          <p:nvPicPr>
            <p:cNvPr id="45" name="Picture 44" descr="A picture containing text, electronics, display, indoor&#10;&#10;Description automatically generated">
              <a:extLst>
                <a:ext uri="{FF2B5EF4-FFF2-40B4-BE49-F238E27FC236}">
                  <a16:creationId xmlns:a16="http://schemas.microsoft.com/office/drawing/2014/main" id="{1C99DEE7-2210-4B86-81C6-B0161041259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46" name="Picture 45" descr="A person holding a tablet&#10;&#10;Description automatically generated with low confidence">
              <a:extLst>
                <a:ext uri="{FF2B5EF4-FFF2-40B4-BE49-F238E27FC236}">
                  <a16:creationId xmlns:a16="http://schemas.microsoft.com/office/drawing/2014/main" id="{923E44C7-04A4-4268-92F2-C8488F1D9719}"/>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pic>
        <p:nvPicPr>
          <p:cNvPr id="47" name="Graphic 46" descr="Music notation with solid fill">
            <a:extLst>
              <a:ext uri="{FF2B5EF4-FFF2-40B4-BE49-F238E27FC236}">
                <a16:creationId xmlns:a16="http://schemas.microsoft.com/office/drawing/2014/main" id="{00829970-2063-4AAD-88DD-4816504144F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07374" y="2577076"/>
            <a:ext cx="1053407" cy="1188198"/>
          </a:xfrm>
          <a:prstGeom prst="rect">
            <a:avLst/>
          </a:prstGeom>
        </p:spPr>
      </p:pic>
      <p:pic>
        <p:nvPicPr>
          <p:cNvPr id="48" name="Graphic 47" descr="Sport balls with solid fill">
            <a:extLst>
              <a:ext uri="{FF2B5EF4-FFF2-40B4-BE49-F238E27FC236}">
                <a16:creationId xmlns:a16="http://schemas.microsoft.com/office/drawing/2014/main" id="{217E1D06-4097-4CD6-B791-EED0397E0A8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642600" y="2608964"/>
            <a:ext cx="948578" cy="948578"/>
          </a:xfrm>
          <a:prstGeom prst="rect">
            <a:avLst/>
          </a:prstGeom>
        </p:spPr>
      </p:pic>
      <p:pic>
        <p:nvPicPr>
          <p:cNvPr id="49" name="Graphic 48" descr="Motorcycle with solid fill">
            <a:extLst>
              <a:ext uri="{FF2B5EF4-FFF2-40B4-BE49-F238E27FC236}">
                <a16:creationId xmlns:a16="http://schemas.microsoft.com/office/drawing/2014/main" id="{4061156C-108D-4D33-9E90-ABD75D7730C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219747" y="4931256"/>
            <a:ext cx="1197966" cy="1197966"/>
          </a:xfrm>
          <a:prstGeom prst="rect">
            <a:avLst/>
          </a:prstGeom>
        </p:spPr>
      </p:pic>
      <p:pic>
        <p:nvPicPr>
          <p:cNvPr id="50" name="Graphic 49" descr="Horse with solid fill">
            <a:extLst>
              <a:ext uri="{FF2B5EF4-FFF2-40B4-BE49-F238E27FC236}">
                <a16:creationId xmlns:a16="http://schemas.microsoft.com/office/drawing/2014/main" id="{2171B718-1172-4C9F-82A4-ADCD145EA0D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737431" y="4972956"/>
            <a:ext cx="1103346" cy="1103346"/>
          </a:xfrm>
          <a:prstGeom prst="rect">
            <a:avLst/>
          </a:prstGeom>
        </p:spPr>
      </p:pic>
      <p:pic>
        <p:nvPicPr>
          <p:cNvPr id="7" name="Graphic 6" descr="Office Chair with solid fill">
            <a:extLst>
              <a:ext uri="{FF2B5EF4-FFF2-40B4-BE49-F238E27FC236}">
                <a16:creationId xmlns:a16="http://schemas.microsoft.com/office/drawing/2014/main" id="{1023BF52-80A5-43EF-B00C-9C045EF3768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9154523" y="4928398"/>
            <a:ext cx="1086441" cy="1086441"/>
          </a:xfrm>
          <a:prstGeom prst="rect">
            <a:avLst/>
          </a:prstGeom>
        </p:spPr>
      </p:pic>
      <p:sp>
        <p:nvSpPr>
          <p:cNvPr id="51" name="Oval 50">
            <a:hlinkClick r:id="" action="ppaction://noaction">
              <a:snd r:embed="rId29" name="T3_W3F_3.3.wav"/>
            </a:hlinkClick>
            <a:extLst>
              <a:ext uri="{FF2B5EF4-FFF2-40B4-BE49-F238E27FC236}">
                <a16:creationId xmlns:a16="http://schemas.microsoft.com/office/drawing/2014/main" id="{1640744B-11FC-4174-A756-AE6ADD4402FD}"/>
              </a:ext>
            </a:extLst>
          </p:cNvPr>
          <p:cNvSpPr/>
          <p:nvPr/>
        </p:nvSpPr>
        <p:spPr>
          <a:xfrm>
            <a:off x="301055" y="2967603"/>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2" name="Oval 51">
            <a:hlinkClick r:id="" action="ppaction://noaction">
              <a:snd r:embed="rId30" name="T3_W3F_3.4.wav"/>
            </a:hlinkClick>
            <a:extLst>
              <a:ext uri="{FF2B5EF4-FFF2-40B4-BE49-F238E27FC236}">
                <a16:creationId xmlns:a16="http://schemas.microsoft.com/office/drawing/2014/main" id="{22D60C99-1694-4F3A-A3E0-A57667756166}"/>
              </a:ext>
            </a:extLst>
          </p:cNvPr>
          <p:cNvSpPr/>
          <p:nvPr/>
        </p:nvSpPr>
        <p:spPr>
          <a:xfrm>
            <a:off x="301054" y="4181759"/>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3" name="Oval 52">
            <a:hlinkClick r:id="" action="ppaction://noaction">
              <a:snd r:embed="rId31" name="T3_W3F_3.5.wav"/>
            </a:hlinkClick>
            <a:extLst>
              <a:ext uri="{FF2B5EF4-FFF2-40B4-BE49-F238E27FC236}">
                <a16:creationId xmlns:a16="http://schemas.microsoft.com/office/drawing/2014/main" id="{D17ADD25-49B7-4FBA-912A-33C6C08632FF}"/>
              </a:ext>
            </a:extLst>
          </p:cNvPr>
          <p:cNvSpPr/>
          <p:nvPr/>
        </p:nvSpPr>
        <p:spPr>
          <a:xfrm>
            <a:off x="301054" y="5361142"/>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4" name="Oval 53">
            <a:hlinkClick r:id="" action="ppaction://noaction">
              <a:snd r:embed="rId32" name="T3_W3F_3.6.wav"/>
            </a:hlinkClick>
            <a:extLst>
              <a:ext uri="{FF2B5EF4-FFF2-40B4-BE49-F238E27FC236}">
                <a16:creationId xmlns:a16="http://schemas.microsoft.com/office/drawing/2014/main" id="{BC8976A5-7142-4BFC-B6C5-DEBBA88E3798}"/>
              </a:ext>
            </a:extLst>
          </p:cNvPr>
          <p:cNvSpPr/>
          <p:nvPr/>
        </p:nvSpPr>
        <p:spPr>
          <a:xfrm>
            <a:off x="6241055" y="2978913"/>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5" name="Oval 54">
            <a:hlinkClick r:id="" action="ppaction://noaction">
              <a:snd r:embed="rId33" name="T3_W3F_3.7.wav"/>
            </a:hlinkClick>
            <a:extLst>
              <a:ext uri="{FF2B5EF4-FFF2-40B4-BE49-F238E27FC236}">
                <a16:creationId xmlns:a16="http://schemas.microsoft.com/office/drawing/2014/main" id="{D8FF1ED2-3241-4BFC-A0CE-E6B7865A4729}"/>
              </a:ext>
            </a:extLst>
          </p:cNvPr>
          <p:cNvSpPr/>
          <p:nvPr/>
        </p:nvSpPr>
        <p:spPr>
          <a:xfrm>
            <a:off x="6216334" y="4180770"/>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6" name="Oval 55">
            <a:hlinkClick r:id="" action="ppaction://noaction">
              <a:snd r:embed="rId34" name="T3_W3F_3.8.wav"/>
            </a:hlinkClick>
            <a:extLst>
              <a:ext uri="{FF2B5EF4-FFF2-40B4-BE49-F238E27FC236}">
                <a16:creationId xmlns:a16="http://schemas.microsoft.com/office/drawing/2014/main" id="{50926027-0A94-441E-ACD8-9680A268B564}"/>
              </a:ext>
            </a:extLst>
          </p:cNvPr>
          <p:cNvSpPr/>
          <p:nvPr/>
        </p:nvSpPr>
        <p:spPr>
          <a:xfrm>
            <a:off x="6241054" y="5370058"/>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out)">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out)">
                                      <p:cBhvr>
                                        <p:cTn id="12" dur="2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circle(out)">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circle(out)">
                                      <p:cBhvr>
                                        <p:cTn id="22" dur="20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circle(out)">
                                      <p:cBhvr>
                                        <p:cTn id="27" dur="20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circle(out)">
                                      <p:cBhvr>
                                        <p:cTn id="32"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6" grpId="0" animBg="1"/>
      <p:bldP spid="37" grpId="0" animBg="1"/>
      <p:bldP spid="38" grpId="0" animBg="1"/>
      <p:bldP spid="39" grpId="0" animBg="1"/>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06707" y="99154"/>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8" name="Graphic 7" descr="Teacher">
            <a:extLst>
              <a:ext uri="{FF2B5EF4-FFF2-40B4-BE49-F238E27FC236}">
                <a16:creationId xmlns:a16="http://schemas.microsoft.com/office/drawing/2014/main" id="{D7050B08-8939-4455-BEF6-55D2346FF1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36614" y="70340"/>
            <a:ext cx="914400" cy="914400"/>
          </a:xfrm>
          <a:prstGeom prst="rect">
            <a:avLst/>
          </a:prstGeom>
        </p:spPr>
      </p:pic>
      <p:sp>
        <p:nvSpPr>
          <p:cNvPr id="9" name="Speech Bubble: Rectangle with Corners Rounded 8">
            <a:extLst>
              <a:ext uri="{FF2B5EF4-FFF2-40B4-BE49-F238E27FC236}">
                <a16:creationId xmlns:a16="http://schemas.microsoft.com/office/drawing/2014/main" id="{DA8F6723-A377-491C-9C11-67A90EE23131}"/>
              </a:ext>
            </a:extLst>
          </p:cNvPr>
          <p:cNvSpPr/>
          <p:nvPr/>
        </p:nvSpPr>
        <p:spPr>
          <a:xfrm>
            <a:off x="4139498" y="225927"/>
            <a:ext cx="5742632" cy="523220"/>
          </a:xfrm>
          <a:prstGeom prst="wedgeRoundRectCallout">
            <a:avLst>
              <a:gd name="adj1" fmla="val -53901"/>
              <a:gd name="adj2" fmla="val -373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3" name="CustomShape 7">
            <a:hlinkClick r:id="" action="ppaction://noaction">
              <a:snd r:embed="rId6" name="T3_W3F_4.1.wav"/>
            </a:hlinkClick>
            <a:extLst>
              <a:ext uri="{FF2B5EF4-FFF2-40B4-BE49-F238E27FC236}">
                <a16:creationId xmlns:a16="http://schemas.microsoft.com/office/drawing/2014/main" id="{704BC8A4-8C62-4B52-ADA0-92B16362245F}"/>
              </a:ext>
            </a:extLst>
          </p:cNvPr>
          <p:cNvSpPr/>
          <p:nvPr/>
        </p:nvSpPr>
        <p:spPr>
          <a:xfrm>
            <a:off x="4223086" y="192529"/>
            <a:ext cx="6210451" cy="4748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écris</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anglais</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[1/2]</a:t>
            </a:r>
            <a:endParaRPr kumimoji="0" lang="en-GB" sz="2800" b="0" i="0" u="none" strike="noStrike" kern="1200" cap="none" spc="-1" normalizeH="0" baseline="0" noProof="0" dirty="0">
              <a:ln>
                <a:noFill/>
              </a:ln>
              <a:solidFill>
                <a:prstClr val="black"/>
              </a:solidFill>
              <a:effectLst/>
              <a:uLnTx/>
              <a:uFillTx/>
              <a:latin typeface="Century gothic"/>
              <a:ea typeface="+mn-ea"/>
              <a:cs typeface="+mn-cs"/>
              <a:sym typeface="Arial"/>
            </a:endParaRPr>
          </a:p>
        </p:txBody>
      </p:sp>
      <p:pic>
        <p:nvPicPr>
          <p:cNvPr id="14" name="Google Shape;338;p8">
            <a:hlinkClick r:id="" action="ppaction://noaction">
              <a:snd r:embed="rId7" name="T3_W3F_4.2.wav"/>
            </a:hlinkClick>
            <a:extLst>
              <a:ext uri="{FF2B5EF4-FFF2-40B4-BE49-F238E27FC236}">
                <a16:creationId xmlns:a16="http://schemas.microsoft.com/office/drawing/2014/main" id="{98920ECB-2B9F-42FD-8614-CFB5FF3AF60F}"/>
              </a:ext>
            </a:extLst>
          </p:cNvPr>
          <p:cNvPicPr preferRelativeResize="0"/>
          <p:nvPr/>
        </p:nvPicPr>
        <p:blipFill rotWithShape="1">
          <a:blip r:embed="rId8">
            <a:alphaModFix/>
          </a:blip>
          <a:srcRect/>
          <a:stretch/>
        </p:blipFill>
        <p:spPr>
          <a:xfrm>
            <a:off x="325228" y="1582152"/>
            <a:ext cx="534978" cy="523220"/>
          </a:xfrm>
          <a:prstGeom prst="rect">
            <a:avLst/>
          </a:prstGeom>
          <a:noFill/>
          <a:ln>
            <a:noFill/>
          </a:ln>
          <a:effectLst>
            <a:outerShdw blurRad="50800" dist="38100" dir="5400000" algn="t" rotWithShape="0">
              <a:prstClr val="black">
                <a:alpha val="40000"/>
              </a:prstClr>
            </a:outerShdw>
          </a:effectLst>
        </p:spPr>
      </p:pic>
      <p:sp>
        <p:nvSpPr>
          <p:cNvPr id="15" name="Google Shape;350;p8">
            <a:extLst>
              <a:ext uri="{FF2B5EF4-FFF2-40B4-BE49-F238E27FC236}">
                <a16:creationId xmlns:a16="http://schemas.microsoft.com/office/drawing/2014/main" id="{C659BD73-AF22-45BA-BD63-37830F92EB73}"/>
              </a:ext>
            </a:extLst>
          </p:cNvPr>
          <p:cNvSpPr txBox="1"/>
          <p:nvPr/>
        </p:nvSpPr>
        <p:spPr>
          <a:xfrm>
            <a:off x="-6611" y="160755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 name="Google Shape;338;p8">
            <a:hlinkClick r:id="" action="ppaction://noaction">
              <a:snd r:embed="rId9" name="T3_W3F_4.3.wav"/>
            </a:hlinkClick>
            <a:extLst>
              <a:ext uri="{FF2B5EF4-FFF2-40B4-BE49-F238E27FC236}">
                <a16:creationId xmlns:a16="http://schemas.microsoft.com/office/drawing/2014/main" id="{E9671831-2646-4733-8BF0-85932052D3AF}"/>
              </a:ext>
            </a:extLst>
          </p:cNvPr>
          <p:cNvPicPr preferRelativeResize="0"/>
          <p:nvPr/>
        </p:nvPicPr>
        <p:blipFill rotWithShape="1">
          <a:blip r:embed="rId8">
            <a:alphaModFix/>
          </a:blip>
          <a:srcRect/>
          <a:stretch/>
        </p:blipFill>
        <p:spPr>
          <a:xfrm>
            <a:off x="309988" y="2184271"/>
            <a:ext cx="534978" cy="523220"/>
          </a:xfrm>
          <a:prstGeom prst="rect">
            <a:avLst/>
          </a:prstGeom>
          <a:noFill/>
          <a:ln>
            <a:noFill/>
          </a:ln>
          <a:effectLst>
            <a:outerShdw blurRad="50800" dist="38100" dir="5400000" algn="t" rotWithShape="0">
              <a:prstClr val="black">
                <a:alpha val="40000"/>
              </a:prstClr>
            </a:outerShdw>
          </a:effectLst>
        </p:spPr>
      </p:pic>
      <p:sp>
        <p:nvSpPr>
          <p:cNvPr id="17" name="Google Shape;350;p8">
            <a:extLst>
              <a:ext uri="{FF2B5EF4-FFF2-40B4-BE49-F238E27FC236}">
                <a16:creationId xmlns:a16="http://schemas.microsoft.com/office/drawing/2014/main" id="{C3A7F2EF-0B25-43D9-BFAB-523647B1E941}"/>
              </a:ext>
            </a:extLst>
          </p:cNvPr>
          <p:cNvSpPr txBox="1"/>
          <p:nvPr/>
        </p:nvSpPr>
        <p:spPr>
          <a:xfrm>
            <a:off x="-21851" y="220967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8" name="Google Shape;338;p8">
            <a:hlinkClick r:id="" action="ppaction://noaction">
              <a:snd r:embed="rId10" name="T3_W3F_4.4.wav"/>
            </a:hlinkClick>
            <a:extLst>
              <a:ext uri="{FF2B5EF4-FFF2-40B4-BE49-F238E27FC236}">
                <a16:creationId xmlns:a16="http://schemas.microsoft.com/office/drawing/2014/main" id="{E1B02EE2-A367-44E1-B666-20761E6B6907}"/>
              </a:ext>
            </a:extLst>
          </p:cNvPr>
          <p:cNvPicPr preferRelativeResize="0"/>
          <p:nvPr/>
        </p:nvPicPr>
        <p:blipFill rotWithShape="1">
          <a:blip r:embed="rId8">
            <a:alphaModFix/>
          </a:blip>
          <a:srcRect/>
          <a:stretch/>
        </p:blipFill>
        <p:spPr>
          <a:xfrm>
            <a:off x="325228" y="2833431"/>
            <a:ext cx="534978" cy="523220"/>
          </a:xfrm>
          <a:prstGeom prst="rect">
            <a:avLst/>
          </a:prstGeom>
          <a:noFill/>
          <a:ln>
            <a:noFill/>
          </a:ln>
          <a:effectLst>
            <a:outerShdw blurRad="50800" dist="38100" dir="5400000" algn="t" rotWithShape="0">
              <a:prstClr val="black">
                <a:alpha val="40000"/>
              </a:prstClr>
            </a:outerShdw>
          </a:effectLst>
        </p:spPr>
      </p:pic>
      <p:sp>
        <p:nvSpPr>
          <p:cNvPr id="19" name="Google Shape;350;p8">
            <a:extLst>
              <a:ext uri="{FF2B5EF4-FFF2-40B4-BE49-F238E27FC236}">
                <a16:creationId xmlns:a16="http://schemas.microsoft.com/office/drawing/2014/main" id="{B0808F57-8238-46C4-90C4-891D460915FB}"/>
              </a:ext>
            </a:extLst>
          </p:cNvPr>
          <p:cNvSpPr txBox="1"/>
          <p:nvPr/>
        </p:nvSpPr>
        <p:spPr>
          <a:xfrm>
            <a:off x="-6611" y="285883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20" name="Google Shape;338;p8">
            <a:hlinkClick r:id="" action="ppaction://noaction">
              <a:snd r:embed="rId11" name="T3_W3F_4.5.wav"/>
            </a:hlinkClick>
            <a:extLst>
              <a:ext uri="{FF2B5EF4-FFF2-40B4-BE49-F238E27FC236}">
                <a16:creationId xmlns:a16="http://schemas.microsoft.com/office/drawing/2014/main" id="{18EC7056-6AFE-4024-88A7-BE60B71745B8}"/>
              </a:ext>
            </a:extLst>
          </p:cNvPr>
          <p:cNvPicPr preferRelativeResize="0"/>
          <p:nvPr/>
        </p:nvPicPr>
        <p:blipFill rotWithShape="1">
          <a:blip r:embed="rId8">
            <a:alphaModFix/>
          </a:blip>
          <a:srcRect/>
          <a:stretch/>
        </p:blipFill>
        <p:spPr>
          <a:xfrm>
            <a:off x="309988" y="3496752"/>
            <a:ext cx="534978" cy="523220"/>
          </a:xfrm>
          <a:prstGeom prst="rect">
            <a:avLst/>
          </a:prstGeom>
          <a:noFill/>
          <a:ln>
            <a:noFill/>
          </a:ln>
          <a:effectLst>
            <a:outerShdw blurRad="50800" dist="38100" dir="5400000" algn="t" rotWithShape="0">
              <a:prstClr val="black">
                <a:alpha val="40000"/>
              </a:prstClr>
            </a:outerShdw>
          </a:effectLst>
        </p:spPr>
      </p:pic>
      <p:sp>
        <p:nvSpPr>
          <p:cNvPr id="21" name="Google Shape;350;p8">
            <a:extLst>
              <a:ext uri="{FF2B5EF4-FFF2-40B4-BE49-F238E27FC236}">
                <a16:creationId xmlns:a16="http://schemas.microsoft.com/office/drawing/2014/main" id="{84B95008-9E8E-4E6E-AC8B-75AEF54A0B0E}"/>
              </a:ext>
            </a:extLst>
          </p:cNvPr>
          <p:cNvSpPr txBox="1"/>
          <p:nvPr/>
        </p:nvSpPr>
        <p:spPr>
          <a:xfrm>
            <a:off x="-21851" y="352215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22" name="Google Shape;338;p8">
            <a:hlinkClick r:id="" action="ppaction://noaction">
              <a:snd r:embed="rId12" name="T3_W3F_4.6.wav"/>
            </a:hlinkClick>
            <a:extLst>
              <a:ext uri="{FF2B5EF4-FFF2-40B4-BE49-F238E27FC236}">
                <a16:creationId xmlns:a16="http://schemas.microsoft.com/office/drawing/2014/main" id="{D621BA12-8ED4-43E1-9E7A-EAD770FD2408}"/>
              </a:ext>
            </a:extLst>
          </p:cNvPr>
          <p:cNvPicPr preferRelativeResize="0"/>
          <p:nvPr/>
        </p:nvPicPr>
        <p:blipFill rotWithShape="1">
          <a:blip r:embed="rId8">
            <a:alphaModFix/>
          </a:blip>
          <a:srcRect/>
          <a:stretch/>
        </p:blipFill>
        <p:spPr>
          <a:xfrm>
            <a:off x="309988" y="4156738"/>
            <a:ext cx="534978" cy="523220"/>
          </a:xfrm>
          <a:prstGeom prst="rect">
            <a:avLst/>
          </a:prstGeom>
          <a:noFill/>
          <a:ln>
            <a:noFill/>
          </a:ln>
          <a:effectLst>
            <a:outerShdw blurRad="50800" dist="38100" dir="5400000" algn="t" rotWithShape="0">
              <a:prstClr val="black">
                <a:alpha val="40000"/>
              </a:prstClr>
            </a:outerShdw>
          </a:effectLst>
        </p:spPr>
      </p:pic>
      <p:sp>
        <p:nvSpPr>
          <p:cNvPr id="23" name="Google Shape;350;p8">
            <a:extLst>
              <a:ext uri="{FF2B5EF4-FFF2-40B4-BE49-F238E27FC236}">
                <a16:creationId xmlns:a16="http://schemas.microsoft.com/office/drawing/2014/main" id="{CD2BC206-B8F8-42C3-80B5-6FED074AA2E6}"/>
              </a:ext>
            </a:extLst>
          </p:cNvPr>
          <p:cNvSpPr txBox="1"/>
          <p:nvPr/>
        </p:nvSpPr>
        <p:spPr>
          <a:xfrm>
            <a:off x="-21851" y="418213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24" name="Google Shape;338;p8">
            <a:hlinkClick r:id="" action="ppaction://noaction">
              <a:snd r:embed="rId13" name="T3_W3F_4.7.wav"/>
            </a:hlinkClick>
            <a:extLst>
              <a:ext uri="{FF2B5EF4-FFF2-40B4-BE49-F238E27FC236}">
                <a16:creationId xmlns:a16="http://schemas.microsoft.com/office/drawing/2014/main" id="{25EED709-AE1D-4C72-9FAF-C2BE2BDED34F}"/>
              </a:ext>
            </a:extLst>
          </p:cNvPr>
          <p:cNvPicPr preferRelativeResize="0"/>
          <p:nvPr/>
        </p:nvPicPr>
        <p:blipFill rotWithShape="1">
          <a:blip r:embed="rId8">
            <a:alphaModFix/>
          </a:blip>
          <a:srcRect/>
          <a:stretch/>
        </p:blipFill>
        <p:spPr>
          <a:xfrm>
            <a:off x="319602" y="4816724"/>
            <a:ext cx="534978" cy="523220"/>
          </a:xfrm>
          <a:prstGeom prst="rect">
            <a:avLst/>
          </a:prstGeom>
          <a:noFill/>
          <a:ln>
            <a:noFill/>
          </a:ln>
          <a:effectLst>
            <a:outerShdw blurRad="50800" dist="38100" dir="5400000" algn="t" rotWithShape="0">
              <a:prstClr val="black">
                <a:alpha val="40000"/>
              </a:prstClr>
            </a:outerShdw>
          </a:effectLst>
        </p:spPr>
      </p:pic>
      <p:sp>
        <p:nvSpPr>
          <p:cNvPr id="25" name="Google Shape;350;p8">
            <a:extLst>
              <a:ext uri="{FF2B5EF4-FFF2-40B4-BE49-F238E27FC236}">
                <a16:creationId xmlns:a16="http://schemas.microsoft.com/office/drawing/2014/main" id="{BDBBFDFC-EC56-4298-AD71-75E12A4BEE35}"/>
              </a:ext>
            </a:extLst>
          </p:cNvPr>
          <p:cNvSpPr txBox="1"/>
          <p:nvPr/>
        </p:nvSpPr>
        <p:spPr>
          <a:xfrm>
            <a:off x="-12237" y="484212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26" name="Google Shape;338;p8">
            <a:hlinkClick r:id="" action="ppaction://noaction">
              <a:snd r:embed="rId14" name="T3_W3F_4.8.wav"/>
            </a:hlinkClick>
            <a:extLst>
              <a:ext uri="{FF2B5EF4-FFF2-40B4-BE49-F238E27FC236}">
                <a16:creationId xmlns:a16="http://schemas.microsoft.com/office/drawing/2014/main" id="{2F9DDFC6-2A69-4C63-BE8C-6E31AD7E7F82}"/>
              </a:ext>
            </a:extLst>
          </p:cNvPr>
          <p:cNvPicPr preferRelativeResize="0"/>
          <p:nvPr/>
        </p:nvPicPr>
        <p:blipFill rotWithShape="1">
          <a:blip r:embed="rId8">
            <a:alphaModFix/>
          </a:blip>
          <a:srcRect/>
          <a:stretch/>
        </p:blipFill>
        <p:spPr>
          <a:xfrm>
            <a:off x="309988" y="5435474"/>
            <a:ext cx="534978" cy="523220"/>
          </a:xfrm>
          <a:prstGeom prst="rect">
            <a:avLst/>
          </a:prstGeom>
          <a:noFill/>
          <a:ln>
            <a:noFill/>
          </a:ln>
          <a:effectLst>
            <a:outerShdw blurRad="50800" dist="38100" dir="5400000" algn="t" rotWithShape="0">
              <a:prstClr val="black">
                <a:alpha val="40000"/>
              </a:prstClr>
            </a:outerShdw>
          </a:effectLst>
        </p:spPr>
      </p:pic>
      <p:sp>
        <p:nvSpPr>
          <p:cNvPr id="27" name="Google Shape;350;p8">
            <a:extLst>
              <a:ext uri="{FF2B5EF4-FFF2-40B4-BE49-F238E27FC236}">
                <a16:creationId xmlns:a16="http://schemas.microsoft.com/office/drawing/2014/main" id="{A587F7B4-B606-4D89-9CE3-327FC56BEB9F}"/>
              </a:ext>
            </a:extLst>
          </p:cNvPr>
          <p:cNvSpPr txBox="1"/>
          <p:nvPr/>
        </p:nvSpPr>
        <p:spPr>
          <a:xfrm>
            <a:off x="-21851" y="546087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graphicFrame>
        <p:nvGraphicFramePr>
          <p:cNvPr id="28" name="Table 3">
            <a:extLst>
              <a:ext uri="{FF2B5EF4-FFF2-40B4-BE49-F238E27FC236}">
                <a16:creationId xmlns:a16="http://schemas.microsoft.com/office/drawing/2014/main" id="{51C407C7-5740-47E0-A4D3-09E3963315A8}"/>
              </a:ext>
            </a:extLst>
          </p:cNvPr>
          <p:cNvGraphicFramePr>
            <a:graphicFrameLocks noGrp="1"/>
          </p:cNvGraphicFramePr>
          <p:nvPr/>
        </p:nvGraphicFramePr>
        <p:xfrm>
          <a:off x="986346" y="1606282"/>
          <a:ext cx="3091878" cy="4316214"/>
        </p:xfrm>
        <a:graphic>
          <a:graphicData uri="http://schemas.openxmlformats.org/drawingml/2006/table">
            <a:tbl>
              <a:tblPr firstRow="1" bandRow="1"/>
              <a:tblGrid>
                <a:gridCol w="3091878">
                  <a:extLst>
                    <a:ext uri="{9D8B030D-6E8A-4147-A177-3AD203B41FA5}">
                      <a16:colId xmlns:a16="http://schemas.microsoft.com/office/drawing/2014/main" val="295907363"/>
                    </a:ext>
                  </a:extLst>
                </a:gridCol>
              </a:tblGrid>
              <a:tr h="6166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534856"/>
                  </a:ext>
                </a:extLst>
              </a:tr>
              <a:tr h="6166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463961"/>
                  </a:ext>
                </a:extLst>
              </a:tr>
              <a:tr h="6166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6403252"/>
                  </a:ext>
                </a:extLst>
              </a:tr>
              <a:tr h="6166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2435180"/>
                  </a:ext>
                </a:extLst>
              </a:tr>
              <a:tr h="6166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258841"/>
                  </a:ext>
                </a:extLst>
              </a:tr>
              <a:tr h="6166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6900114"/>
                  </a:ext>
                </a:extLst>
              </a:tr>
              <a:tr h="6166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1312140"/>
                  </a:ext>
                </a:extLst>
              </a:tr>
            </a:tbl>
          </a:graphicData>
        </a:graphic>
      </p:graphicFrame>
      <p:sp>
        <p:nvSpPr>
          <p:cNvPr id="31" name="TextBox 30">
            <a:extLst>
              <a:ext uri="{FF2B5EF4-FFF2-40B4-BE49-F238E27FC236}">
                <a16:creationId xmlns:a16="http://schemas.microsoft.com/office/drawing/2014/main" id="{3401AA1F-707C-4B94-A531-96D563A06381}"/>
              </a:ext>
            </a:extLst>
          </p:cNvPr>
          <p:cNvSpPr txBox="1"/>
          <p:nvPr/>
        </p:nvSpPr>
        <p:spPr>
          <a:xfrm>
            <a:off x="986346" y="1576774"/>
            <a:ext cx="20136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hand</a:t>
            </a:r>
          </a:p>
        </p:txBody>
      </p:sp>
      <p:sp>
        <p:nvSpPr>
          <p:cNvPr id="32" name="TextBox 31">
            <a:extLst>
              <a:ext uri="{FF2B5EF4-FFF2-40B4-BE49-F238E27FC236}">
                <a16:creationId xmlns:a16="http://schemas.microsoft.com/office/drawing/2014/main" id="{A10DCB27-F646-465E-98A8-DB6FC5F83057}"/>
              </a:ext>
            </a:extLst>
          </p:cNvPr>
          <p:cNvSpPr txBox="1"/>
          <p:nvPr/>
        </p:nvSpPr>
        <p:spPr>
          <a:xfrm>
            <a:off x="1020660" y="2281095"/>
            <a:ext cx="177644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foot</a:t>
            </a:r>
          </a:p>
        </p:txBody>
      </p:sp>
      <p:sp>
        <p:nvSpPr>
          <p:cNvPr id="33" name="TextBox 32">
            <a:extLst>
              <a:ext uri="{FF2B5EF4-FFF2-40B4-BE49-F238E27FC236}">
                <a16:creationId xmlns:a16="http://schemas.microsoft.com/office/drawing/2014/main" id="{3C6E8CA7-E4A1-436F-A258-9EB1CC964711}"/>
              </a:ext>
            </a:extLst>
          </p:cNvPr>
          <p:cNvSpPr txBox="1"/>
          <p:nvPr/>
        </p:nvSpPr>
        <p:spPr>
          <a:xfrm>
            <a:off x="966992" y="2939713"/>
            <a:ext cx="25465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mouth</a:t>
            </a:r>
          </a:p>
        </p:txBody>
      </p:sp>
      <p:sp>
        <p:nvSpPr>
          <p:cNvPr id="34" name="TextBox 33">
            <a:extLst>
              <a:ext uri="{FF2B5EF4-FFF2-40B4-BE49-F238E27FC236}">
                <a16:creationId xmlns:a16="http://schemas.microsoft.com/office/drawing/2014/main" id="{17D9DFAC-FF7C-4025-9A83-B95694BC6BA8}"/>
              </a:ext>
            </a:extLst>
          </p:cNvPr>
          <p:cNvSpPr txBox="1"/>
          <p:nvPr/>
        </p:nvSpPr>
        <p:spPr>
          <a:xfrm>
            <a:off x="1020659" y="3499183"/>
            <a:ext cx="23288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eye</a:t>
            </a:r>
          </a:p>
        </p:txBody>
      </p:sp>
      <p:sp>
        <p:nvSpPr>
          <p:cNvPr id="35" name="TextBox 34">
            <a:extLst>
              <a:ext uri="{FF2B5EF4-FFF2-40B4-BE49-F238E27FC236}">
                <a16:creationId xmlns:a16="http://schemas.microsoft.com/office/drawing/2014/main" id="{3EFDE311-1E96-49FD-8F46-B7F454BADDB1}"/>
              </a:ext>
            </a:extLst>
          </p:cNvPr>
          <p:cNvSpPr txBox="1"/>
          <p:nvPr/>
        </p:nvSpPr>
        <p:spPr>
          <a:xfrm>
            <a:off x="986346" y="4084475"/>
            <a:ext cx="16914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ear</a:t>
            </a:r>
          </a:p>
        </p:txBody>
      </p:sp>
      <p:sp>
        <p:nvSpPr>
          <p:cNvPr id="36" name="TextBox 35">
            <a:extLst>
              <a:ext uri="{FF2B5EF4-FFF2-40B4-BE49-F238E27FC236}">
                <a16:creationId xmlns:a16="http://schemas.microsoft.com/office/drawing/2014/main" id="{4462E322-A65D-496F-B52D-DE4FE669AAE8}"/>
              </a:ext>
            </a:extLst>
          </p:cNvPr>
          <p:cNvSpPr txBox="1"/>
          <p:nvPr/>
        </p:nvSpPr>
        <p:spPr>
          <a:xfrm>
            <a:off x="1044160" y="4756529"/>
            <a:ext cx="11400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a:t>
            </a:r>
          </a:p>
        </p:txBody>
      </p:sp>
      <p:sp>
        <p:nvSpPr>
          <p:cNvPr id="37" name="TextBox 36">
            <a:extLst>
              <a:ext uri="{FF2B5EF4-FFF2-40B4-BE49-F238E27FC236}">
                <a16:creationId xmlns:a16="http://schemas.microsoft.com/office/drawing/2014/main" id="{D8EBD7F5-0890-483C-9B27-D9EDEF28B99A}"/>
              </a:ext>
            </a:extLst>
          </p:cNvPr>
          <p:cNvSpPr txBox="1"/>
          <p:nvPr/>
        </p:nvSpPr>
        <p:spPr>
          <a:xfrm>
            <a:off x="927161" y="5371716"/>
            <a:ext cx="22156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a:t>
            </a:r>
          </a:p>
        </p:txBody>
      </p:sp>
      <p:pic>
        <p:nvPicPr>
          <p:cNvPr id="62" name="Picture 61" descr="A picture containing text, receipt&#10;&#10;Description automatically generated">
            <a:extLst>
              <a:ext uri="{FF2B5EF4-FFF2-40B4-BE49-F238E27FC236}">
                <a16:creationId xmlns:a16="http://schemas.microsoft.com/office/drawing/2014/main" id="{6F4260D0-56D9-4401-9F40-8042DE4316C3}"/>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97578" y="1058550"/>
            <a:ext cx="8220075" cy="5476875"/>
          </a:xfrm>
          <a:prstGeom prst="rect">
            <a:avLst/>
          </a:prstGeom>
        </p:spPr>
      </p:pic>
    </p:spTree>
    <p:extLst>
      <p:ext uri="{BB962C8B-B14F-4D97-AF65-F5344CB8AC3E}">
        <p14:creationId xmlns:p14="http://schemas.microsoft.com/office/powerpoint/2010/main" val="316794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3b:</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pic>
        <p:nvPicPr>
          <p:cNvPr id="8" name="Graphic 7" descr="Teacher">
            <a:extLst>
              <a:ext uri="{FF2B5EF4-FFF2-40B4-BE49-F238E27FC236}">
                <a16:creationId xmlns:a16="http://schemas.microsoft.com/office/drawing/2014/main" id="{D7050B08-8939-4455-BEF6-55D2346FF1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35432" y="290238"/>
            <a:ext cx="914400" cy="914400"/>
          </a:xfrm>
          <a:prstGeom prst="rect">
            <a:avLst/>
          </a:prstGeom>
        </p:spPr>
      </p:pic>
      <p:sp>
        <p:nvSpPr>
          <p:cNvPr id="9" name="Speech Bubble: Rectangle with Corners Rounded 8">
            <a:extLst>
              <a:ext uri="{FF2B5EF4-FFF2-40B4-BE49-F238E27FC236}">
                <a16:creationId xmlns:a16="http://schemas.microsoft.com/office/drawing/2014/main" id="{DA8F6723-A377-491C-9C11-67A90EE23131}"/>
              </a:ext>
            </a:extLst>
          </p:cNvPr>
          <p:cNvSpPr/>
          <p:nvPr/>
        </p:nvSpPr>
        <p:spPr>
          <a:xfrm>
            <a:off x="4139498" y="144150"/>
            <a:ext cx="6811078" cy="733250"/>
          </a:xfrm>
          <a:prstGeom prst="wedgeRoundRectCallout">
            <a:avLst>
              <a:gd name="adj1" fmla="val -58376"/>
              <a:gd name="adj2" fmla="val 3144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graphicFrame>
        <p:nvGraphicFramePr>
          <p:cNvPr id="38" name="Table 3">
            <a:extLst>
              <a:ext uri="{FF2B5EF4-FFF2-40B4-BE49-F238E27FC236}">
                <a16:creationId xmlns:a16="http://schemas.microsoft.com/office/drawing/2014/main" id="{17DC09A2-93A4-41CA-8921-6F1D9D8CCA62}"/>
              </a:ext>
            </a:extLst>
          </p:cNvPr>
          <p:cNvGraphicFramePr>
            <a:graphicFrameLocks noGrp="1"/>
          </p:cNvGraphicFramePr>
          <p:nvPr/>
        </p:nvGraphicFramePr>
        <p:xfrm>
          <a:off x="1046003" y="1142977"/>
          <a:ext cx="9774710" cy="5021454"/>
        </p:xfrm>
        <a:graphic>
          <a:graphicData uri="http://schemas.openxmlformats.org/drawingml/2006/table">
            <a:tbl>
              <a:tblPr firstRow="1" bandRow="1"/>
              <a:tblGrid>
                <a:gridCol w="9774710">
                  <a:extLst>
                    <a:ext uri="{9D8B030D-6E8A-4147-A177-3AD203B41FA5}">
                      <a16:colId xmlns:a16="http://schemas.microsoft.com/office/drawing/2014/main" val="295907363"/>
                    </a:ext>
                  </a:extLst>
                </a:gridCol>
              </a:tblGrid>
              <a:tr h="836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a:solidFill>
                            <a:srgbClr val="002060"/>
                          </a:solidFill>
                          <a:latin typeface="Century Gothic" panose="020B0502020202020204" pitchFamily="34" charset="0"/>
                        </a:rPr>
                        <a:t>1. This is my ________________. _____ is funny.</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534856"/>
                  </a:ext>
                </a:extLst>
              </a:tr>
              <a:tr h="836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a:solidFill>
                            <a:srgbClr val="002060"/>
                          </a:solidFill>
                          <a:latin typeface="Century Gothic" panose="020B0502020202020204" pitchFamily="34" charset="0"/>
                        </a:rPr>
                        <a:t>2. </a:t>
                      </a:r>
                      <a:r>
                        <a:rPr lang="en-GB" sz="2400" dirty="0" err="1">
                          <a:solidFill>
                            <a:srgbClr val="002060"/>
                          </a:solidFill>
                          <a:latin typeface="Century Gothic" panose="020B0502020202020204" pitchFamily="34" charset="0"/>
                        </a:rPr>
                        <a:t>Hervé</a:t>
                      </a:r>
                      <a:r>
                        <a:rPr lang="en-GB" sz="2400" dirty="0">
                          <a:solidFill>
                            <a:srgbClr val="002060"/>
                          </a:solidFill>
                          <a:latin typeface="Century Gothic" panose="020B0502020202020204" pitchFamily="34" charset="0"/>
                        </a:rPr>
                        <a:t>, my dad, _________________ _____________.</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463961"/>
                  </a:ext>
                </a:extLst>
              </a:tr>
              <a:tr h="836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a:solidFill>
                            <a:srgbClr val="002060"/>
                          </a:solidFill>
                          <a:latin typeface="Century Gothic" panose="020B0502020202020204" pitchFamily="34" charset="0"/>
                        </a:rPr>
                        <a:t>3. Adèle _______________ sport. _____ is _____________.</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6403252"/>
                  </a:ext>
                </a:extLst>
              </a:tr>
              <a:tr h="836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a:solidFill>
                            <a:srgbClr val="002060"/>
                          </a:solidFill>
                          <a:latin typeface="Century Gothic" panose="020B0502020202020204" pitchFamily="34" charset="0"/>
                        </a:rPr>
                        <a:t>4. Me, I like ____ __________ ‘Brave’. __________ is unique.</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2435180"/>
                  </a:ext>
                </a:extLst>
              </a:tr>
              <a:tr h="836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a:solidFill>
                            <a:srgbClr val="002060"/>
                          </a:solidFill>
                          <a:latin typeface="Century Gothic" panose="020B0502020202020204" pitchFamily="34" charset="0"/>
                        </a:rPr>
                        <a:t>5.  My _________________ is French _______ she speaks _________.</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258841"/>
                  </a:ext>
                </a:extLst>
              </a:tr>
              <a:tr h="836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a:solidFill>
                            <a:srgbClr val="002060"/>
                          </a:solidFill>
                          <a:latin typeface="Century Gothic" panose="020B0502020202020204" pitchFamily="34" charset="0"/>
                        </a:rPr>
                        <a:t>6. She has ____ _________ in English. ________ is _______ useful.</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6900114"/>
                  </a:ext>
                </a:extLst>
              </a:tr>
            </a:tbl>
          </a:graphicData>
        </a:graphic>
      </p:graphicFrame>
      <p:pic>
        <p:nvPicPr>
          <p:cNvPr id="39" name="Google Shape;338;p8">
            <a:hlinkClick r:id="" action="ppaction://noaction">
              <a:snd r:embed="rId6" name="T3_W3F_5.2.wav"/>
            </a:hlinkClick>
            <a:extLst>
              <a:ext uri="{FF2B5EF4-FFF2-40B4-BE49-F238E27FC236}">
                <a16:creationId xmlns:a16="http://schemas.microsoft.com/office/drawing/2014/main" id="{9804CC83-7197-4F0D-BDC4-9C2486B312ED}"/>
              </a:ext>
            </a:extLst>
          </p:cNvPr>
          <p:cNvPicPr preferRelativeResize="0"/>
          <p:nvPr/>
        </p:nvPicPr>
        <p:blipFill rotWithShape="1">
          <a:blip r:embed="rId7">
            <a:alphaModFix/>
          </a:blip>
          <a:srcRect/>
          <a:stretch/>
        </p:blipFill>
        <p:spPr>
          <a:xfrm>
            <a:off x="425113" y="1382605"/>
            <a:ext cx="534978" cy="523220"/>
          </a:xfrm>
          <a:prstGeom prst="rect">
            <a:avLst/>
          </a:prstGeom>
          <a:noFill/>
          <a:ln>
            <a:noFill/>
          </a:ln>
          <a:effectLst>
            <a:outerShdw blurRad="50800" dist="38100" dir="5400000" algn="t" rotWithShape="0">
              <a:prstClr val="black">
                <a:alpha val="40000"/>
              </a:prstClr>
            </a:outerShdw>
          </a:effectLst>
        </p:spPr>
      </p:pic>
      <p:sp>
        <p:nvSpPr>
          <p:cNvPr id="45" name="TextBox 44">
            <a:extLst>
              <a:ext uri="{FF2B5EF4-FFF2-40B4-BE49-F238E27FC236}">
                <a16:creationId xmlns:a16="http://schemas.microsoft.com/office/drawing/2014/main" id="{04BD8245-B2D8-4F6B-A3A6-2CA539BF242C}"/>
              </a:ext>
            </a:extLst>
          </p:cNvPr>
          <p:cNvSpPr txBox="1"/>
          <p:nvPr/>
        </p:nvSpPr>
        <p:spPr>
          <a:xfrm>
            <a:off x="3199710" y="1223045"/>
            <a:ext cx="1701107"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grandad</a:t>
            </a:r>
          </a:p>
        </p:txBody>
      </p:sp>
      <p:sp>
        <p:nvSpPr>
          <p:cNvPr id="60" name="TextBox 59">
            <a:extLst>
              <a:ext uri="{FF2B5EF4-FFF2-40B4-BE49-F238E27FC236}">
                <a16:creationId xmlns:a16="http://schemas.microsoft.com/office/drawing/2014/main" id="{E080829C-1229-498A-9121-27DCF0B7F310}"/>
              </a:ext>
            </a:extLst>
          </p:cNvPr>
          <p:cNvSpPr txBox="1"/>
          <p:nvPr/>
        </p:nvSpPr>
        <p:spPr>
          <a:xfrm>
            <a:off x="5353417" y="1258407"/>
            <a:ext cx="657552"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He</a:t>
            </a:r>
          </a:p>
        </p:txBody>
      </p:sp>
      <p:sp>
        <p:nvSpPr>
          <p:cNvPr id="61" name="TextBox 60">
            <a:extLst>
              <a:ext uri="{FF2B5EF4-FFF2-40B4-BE49-F238E27FC236}">
                <a16:creationId xmlns:a16="http://schemas.microsoft.com/office/drawing/2014/main" id="{0EBFE491-F869-4269-9EA3-9C671B79C577}"/>
              </a:ext>
            </a:extLst>
          </p:cNvPr>
          <p:cNvSpPr txBox="1"/>
          <p:nvPr/>
        </p:nvSpPr>
        <p:spPr>
          <a:xfrm>
            <a:off x="4223443" y="2073942"/>
            <a:ext cx="1590500"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teaches</a:t>
            </a:r>
          </a:p>
        </p:txBody>
      </p:sp>
      <p:sp>
        <p:nvSpPr>
          <p:cNvPr id="62" name="TextBox 61">
            <a:extLst>
              <a:ext uri="{FF2B5EF4-FFF2-40B4-BE49-F238E27FC236}">
                <a16:creationId xmlns:a16="http://schemas.microsoft.com/office/drawing/2014/main" id="{3C2F318B-E567-4536-AB5F-ACF2FD969660}"/>
              </a:ext>
            </a:extLst>
          </p:cNvPr>
          <p:cNvSpPr txBox="1"/>
          <p:nvPr/>
        </p:nvSpPr>
        <p:spPr>
          <a:xfrm>
            <a:off x="6694483" y="2098198"/>
            <a:ext cx="1212191"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music</a:t>
            </a:r>
          </a:p>
        </p:txBody>
      </p:sp>
      <p:sp>
        <p:nvSpPr>
          <p:cNvPr id="63" name="TextBox 62">
            <a:extLst>
              <a:ext uri="{FF2B5EF4-FFF2-40B4-BE49-F238E27FC236}">
                <a16:creationId xmlns:a16="http://schemas.microsoft.com/office/drawing/2014/main" id="{0FC5AC35-BA8E-42B2-B5BB-E0E4C908B421}"/>
              </a:ext>
            </a:extLst>
          </p:cNvPr>
          <p:cNvSpPr txBox="1"/>
          <p:nvPr/>
        </p:nvSpPr>
        <p:spPr>
          <a:xfrm>
            <a:off x="2642078" y="2924839"/>
            <a:ext cx="1370888"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prefers</a:t>
            </a:r>
          </a:p>
        </p:txBody>
      </p:sp>
      <p:sp>
        <p:nvSpPr>
          <p:cNvPr id="64" name="TextBox 63">
            <a:extLst>
              <a:ext uri="{FF2B5EF4-FFF2-40B4-BE49-F238E27FC236}">
                <a16:creationId xmlns:a16="http://schemas.microsoft.com/office/drawing/2014/main" id="{AB26736C-2275-4546-9D7D-3541EA511AEC}"/>
              </a:ext>
            </a:extLst>
          </p:cNvPr>
          <p:cNvSpPr txBox="1"/>
          <p:nvPr/>
        </p:nvSpPr>
        <p:spPr>
          <a:xfrm>
            <a:off x="5899472" y="2944919"/>
            <a:ext cx="393056"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It</a:t>
            </a:r>
          </a:p>
        </p:txBody>
      </p:sp>
      <p:sp>
        <p:nvSpPr>
          <p:cNvPr id="65" name="TextBox 64">
            <a:extLst>
              <a:ext uri="{FF2B5EF4-FFF2-40B4-BE49-F238E27FC236}">
                <a16:creationId xmlns:a16="http://schemas.microsoft.com/office/drawing/2014/main" id="{998D1626-03C4-49E8-B70F-56A8EC0ECD9B}"/>
              </a:ext>
            </a:extLst>
          </p:cNvPr>
          <p:cNvSpPr txBox="1"/>
          <p:nvPr/>
        </p:nvSpPr>
        <p:spPr>
          <a:xfrm>
            <a:off x="7056120" y="2951367"/>
            <a:ext cx="1750800"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practical</a:t>
            </a:r>
          </a:p>
        </p:txBody>
      </p:sp>
      <p:sp>
        <p:nvSpPr>
          <p:cNvPr id="66" name="TextBox 65">
            <a:extLst>
              <a:ext uri="{FF2B5EF4-FFF2-40B4-BE49-F238E27FC236}">
                <a16:creationId xmlns:a16="http://schemas.microsoft.com/office/drawing/2014/main" id="{18E6BEE9-68DA-47E0-9964-73EE086C282C}"/>
              </a:ext>
            </a:extLst>
          </p:cNvPr>
          <p:cNvSpPr txBox="1"/>
          <p:nvPr/>
        </p:nvSpPr>
        <p:spPr>
          <a:xfrm>
            <a:off x="2831992" y="3795637"/>
            <a:ext cx="1980029"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the    song</a:t>
            </a:r>
          </a:p>
        </p:txBody>
      </p:sp>
      <p:sp>
        <p:nvSpPr>
          <p:cNvPr id="67" name="TextBox 66">
            <a:extLst>
              <a:ext uri="{FF2B5EF4-FFF2-40B4-BE49-F238E27FC236}">
                <a16:creationId xmlns:a16="http://schemas.microsoft.com/office/drawing/2014/main" id="{669DF006-1897-4439-82C3-484E4EE9A77C}"/>
              </a:ext>
            </a:extLst>
          </p:cNvPr>
          <p:cNvSpPr txBox="1"/>
          <p:nvPr/>
        </p:nvSpPr>
        <p:spPr>
          <a:xfrm>
            <a:off x="6859592" y="3740164"/>
            <a:ext cx="393056"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It</a:t>
            </a:r>
          </a:p>
        </p:txBody>
      </p:sp>
      <p:sp>
        <p:nvSpPr>
          <p:cNvPr id="68" name="TextBox 67">
            <a:extLst>
              <a:ext uri="{FF2B5EF4-FFF2-40B4-BE49-F238E27FC236}">
                <a16:creationId xmlns:a16="http://schemas.microsoft.com/office/drawing/2014/main" id="{BCC13886-4C30-42C6-986F-139234BE3F59}"/>
              </a:ext>
            </a:extLst>
          </p:cNvPr>
          <p:cNvSpPr txBox="1"/>
          <p:nvPr/>
        </p:nvSpPr>
        <p:spPr>
          <a:xfrm>
            <a:off x="2426474" y="4610748"/>
            <a:ext cx="1802096"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grandma</a:t>
            </a:r>
          </a:p>
        </p:txBody>
      </p:sp>
      <p:sp>
        <p:nvSpPr>
          <p:cNvPr id="69" name="TextBox 68">
            <a:extLst>
              <a:ext uri="{FF2B5EF4-FFF2-40B4-BE49-F238E27FC236}">
                <a16:creationId xmlns:a16="http://schemas.microsoft.com/office/drawing/2014/main" id="{39A6F7BE-196D-4348-88FC-4EA00128627A}"/>
              </a:ext>
            </a:extLst>
          </p:cNvPr>
          <p:cNvSpPr txBox="1"/>
          <p:nvPr/>
        </p:nvSpPr>
        <p:spPr>
          <a:xfrm>
            <a:off x="6212213" y="4600038"/>
            <a:ext cx="744114"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but</a:t>
            </a:r>
          </a:p>
        </p:txBody>
      </p:sp>
      <p:sp>
        <p:nvSpPr>
          <p:cNvPr id="70" name="TextBox 69">
            <a:extLst>
              <a:ext uri="{FF2B5EF4-FFF2-40B4-BE49-F238E27FC236}">
                <a16:creationId xmlns:a16="http://schemas.microsoft.com/office/drawing/2014/main" id="{AF699234-BD02-45FA-B020-B80DFA1E7167}"/>
              </a:ext>
            </a:extLst>
          </p:cNvPr>
          <p:cNvSpPr txBox="1"/>
          <p:nvPr/>
        </p:nvSpPr>
        <p:spPr>
          <a:xfrm>
            <a:off x="8983043" y="4610748"/>
            <a:ext cx="1369286"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English</a:t>
            </a:r>
          </a:p>
        </p:txBody>
      </p:sp>
      <p:sp>
        <p:nvSpPr>
          <p:cNvPr id="71" name="TextBox 70">
            <a:extLst>
              <a:ext uri="{FF2B5EF4-FFF2-40B4-BE49-F238E27FC236}">
                <a16:creationId xmlns:a16="http://schemas.microsoft.com/office/drawing/2014/main" id="{B1697922-EA14-4420-8EC9-9F9E8F2BAB3C}"/>
              </a:ext>
            </a:extLst>
          </p:cNvPr>
          <p:cNvSpPr txBox="1"/>
          <p:nvPr/>
        </p:nvSpPr>
        <p:spPr>
          <a:xfrm>
            <a:off x="2806635" y="5453413"/>
            <a:ext cx="1729961"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a    book</a:t>
            </a:r>
          </a:p>
        </p:txBody>
      </p:sp>
      <p:sp>
        <p:nvSpPr>
          <p:cNvPr id="72" name="TextBox 71">
            <a:extLst>
              <a:ext uri="{FF2B5EF4-FFF2-40B4-BE49-F238E27FC236}">
                <a16:creationId xmlns:a16="http://schemas.microsoft.com/office/drawing/2014/main" id="{01B1B6C0-5542-4082-B5BA-3F7CC210BD38}"/>
              </a:ext>
            </a:extLst>
          </p:cNvPr>
          <p:cNvSpPr txBox="1"/>
          <p:nvPr/>
        </p:nvSpPr>
        <p:spPr>
          <a:xfrm>
            <a:off x="6663064" y="5453413"/>
            <a:ext cx="393056"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It</a:t>
            </a:r>
          </a:p>
        </p:txBody>
      </p:sp>
      <p:sp>
        <p:nvSpPr>
          <p:cNvPr id="73" name="TextBox 72">
            <a:extLst>
              <a:ext uri="{FF2B5EF4-FFF2-40B4-BE49-F238E27FC236}">
                <a16:creationId xmlns:a16="http://schemas.microsoft.com/office/drawing/2014/main" id="{E4E3BA7A-D1A8-4ABD-938B-9E61929C3E2D}"/>
              </a:ext>
            </a:extLst>
          </p:cNvPr>
          <p:cNvSpPr txBox="1"/>
          <p:nvPr/>
        </p:nvSpPr>
        <p:spPr>
          <a:xfrm>
            <a:off x="7906674" y="5453413"/>
            <a:ext cx="938077"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very</a:t>
            </a:r>
          </a:p>
        </p:txBody>
      </p:sp>
      <p:pic>
        <p:nvPicPr>
          <p:cNvPr id="74" name="Google Shape;338;p8">
            <a:hlinkClick r:id="" action="ppaction://noaction">
              <a:snd r:embed="rId8" name="T3_W3F_5.3.wav"/>
            </a:hlinkClick>
            <a:extLst>
              <a:ext uri="{FF2B5EF4-FFF2-40B4-BE49-F238E27FC236}">
                <a16:creationId xmlns:a16="http://schemas.microsoft.com/office/drawing/2014/main" id="{150865FE-8AA8-4678-980F-108199C8B3A9}"/>
              </a:ext>
            </a:extLst>
          </p:cNvPr>
          <p:cNvPicPr preferRelativeResize="0"/>
          <p:nvPr/>
        </p:nvPicPr>
        <p:blipFill rotWithShape="1">
          <a:blip r:embed="rId7">
            <a:alphaModFix/>
          </a:blip>
          <a:srcRect/>
          <a:stretch/>
        </p:blipFill>
        <p:spPr>
          <a:xfrm>
            <a:off x="425113" y="2158239"/>
            <a:ext cx="534978" cy="523220"/>
          </a:xfrm>
          <a:prstGeom prst="rect">
            <a:avLst/>
          </a:prstGeom>
          <a:noFill/>
          <a:ln>
            <a:noFill/>
          </a:ln>
          <a:effectLst>
            <a:outerShdw blurRad="50800" dist="38100" dir="5400000" algn="t" rotWithShape="0">
              <a:prstClr val="black">
                <a:alpha val="40000"/>
              </a:prstClr>
            </a:outerShdw>
          </a:effectLst>
        </p:spPr>
      </p:pic>
      <p:pic>
        <p:nvPicPr>
          <p:cNvPr id="75" name="Google Shape;338;p8">
            <a:hlinkClick r:id="" action="ppaction://noaction">
              <a:snd r:embed="rId9" name="T3_W3F_5.4.wav"/>
            </a:hlinkClick>
            <a:extLst>
              <a:ext uri="{FF2B5EF4-FFF2-40B4-BE49-F238E27FC236}">
                <a16:creationId xmlns:a16="http://schemas.microsoft.com/office/drawing/2014/main" id="{98DB83B6-416E-4940-A48F-B5FAFA847A4D}"/>
              </a:ext>
            </a:extLst>
          </p:cNvPr>
          <p:cNvPicPr preferRelativeResize="0"/>
          <p:nvPr/>
        </p:nvPicPr>
        <p:blipFill rotWithShape="1">
          <a:blip r:embed="rId7">
            <a:alphaModFix/>
          </a:blip>
          <a:srcRect/>
          <a:stretch/>
        </p:blipFill>
        <p:spPr>
          <a:xfrm>
            <a:off x="425113" y="2951367"/>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10" name="T3_W3F_5.5.wav"/>
            </a:hlinkClick>
            <a:extLst>
              <a:ext uri="{FF2B5EF4-FFF2-40B4-BE49-F238E27FC236}">
                <a16:creationId xmlns:a16="http://schemas.microsoft.com/office/drawing/2014/main" id="{212A0760-DA02-4D1A-AD13-562A60AA7CB3}"/>
              </a:ext>
            </a:extLst>
          </p:cNvPr>
          <p:cNvPicPr preferRelativeResize="0"/>
          <p:nvPr/>
        </p:nvPicPr>
        <p:blipFill rotWithShape="1">
          <a:blip r:embed="rId7">
            <a:alphaModFix/>
          </a:blip>
          <a:srcRect/>
          <a:stretch/>
        </p:blipFill>
        <p:spPr>
          <a:xfrm>
            <a:off x="425113" y="3798897"/>
            <a:ext cx="534978" cy="523220"/>
          </a:xfrm>
          <a:prstGeom prst="rect">
            <a:avLst/>
          </a:prstGeom>
          <a:noFill/>
          <a:ln>
            <a:noFill/>
          </a:ln>
          <a:effectLst>
            <a:outerShdw blurRad="50800" dist="38100" dir="5400000" algn="t" rotWithShape="0">
              <a:prstClr val="black">
                <a:alpha val="40000"/>
              </a:prstClr>
            </a:outerShdw>
          </a:effectLst>
        </p:spPr>
      </p:pic>
      <p:pic>
        <p:nvPicPr>
          <p:cNvPr id="77" name="Google Shape;338;p8">
            <a:hlinkClick r:id="" action="ppaction://noaction">
              <a:snd r:embed="rId11" name="T3_W3F_5.6.wav"/>
            </a:hlinkClick>
            <a:extLst>
              <a:ext uri="{FF2B5EF4-FFF2-40B4-BE49-F238E27FC236}">
                <a16:creationId xmlns:a16="http://schemas.microsoft.com/office/drawing/2014/main" id="{4E64EEC8-9FD2-431E-AE42-3740DE34310E}"/>
              </a:ext>
            </a:extLst>
          </p:cNvPr>
          <p:cNvPicPr preferRelativeResize="0"/>
          <p:nvPr/>
        </p:nvPicPr>
        <p:blipFill rotWithShape="1">
          <a:blip r:embed="rId7">
            <a:alphaModFix/>
          </a:blip>
          <a:srcRect/>
          <a:stretch/>
        </p:blipFill>
        <p:spPr>
          <a:xfrm>
            <a:off x="425113" y="4690566"/>
            <a:ext cx="534978" cy="523220"/>
          </a:xfrm>
          <a:prstGeom prst="rect">
            <a:avLst/>
          </a:prstGeom>
          <a:noFill/>
          <a:ln>
            <a:noFill/>
          </a:ln>
          <a:effectLst>
            <a:outerShdw blurRad="50800" dist="38100" dir="5400000" algn="t" rotWithShape="0">
              <a:prstClr val="black">
                <a:alpha val="40000"/>
              </a:prstClr>
            </a:outerShdw>
          </a:effectLst>
        </p:spPr>
      </p:pic>
      <p:pic>
        <p:nvPicPr>
          <p:cNvPr id="78" name="Google Shape;338;p8">
            <a:hlinkClick r:id="" action="ppaction://noaction">
              <a:snd r:embed="rId12" name="T3_W3F_5.7.wav"/>
            </a:hlinkClick>
            <a:extLst>
              <a:ext uri="{FF2B5EF4-FFF2-40B4-BE49-F238E27FC236}">
                <a16:creationId xmlns:a16="http://schemas.microsoft.com/office/drawing/2014/main" id="{465DADB7-21B3-4085-BF82-7146FD417618}"/>
              </a:ext>
            </a:extLst>
          </p:cNvPr>
          <p:cNvPicPr preferRelativeResize="0"/>
          <p:nvPr/>
        </p:nvPicPr>
        <p:blipFill rotWithShape="1">
          <a:blip r:embed="rId7">
            <a:alphaModFix/>
          </a:blip>
          <a:srcRect/>
          <a:stretch/>
        </p:blipFill>
        <p:spPr>
          <a:xfrm>
            <a:off x="425113" y="5481100"/>
            <a:ext cx="534978" cy="523220"/>
          </a:xfrm>
          <a:prstGeom prst="rect">
            <a:avLst/>
          </a:prstGeom>
          <a:noFill/>
          <a:ln>
            <a:noFill/>
          </a:ln>
          <a:effectLst>
            <a:outerShdw blurRad="50800" dist="38100" dir="5400000" algn="t" rotWithShape="0">
              <a:prstClr val="black">
                <a:alpha val="40000"/>
              </a:prstClr>
            </a:outerShdw>
          </a:effectLst>
        </p:spPr>
      </p:pic>
      <p:sp>
        <p:nvSpPr>
          <p:cNvPr id="2" name="CustomShape 7">
            <a:hlinkClick r:id="" action="ppaction://noaction">
              <a:snd r:embed="rId13" name="T3_W3F_4.1.wav"/>
            </a:hlinkClick>
            <a:extLst>
              <a:ext uri="{FF2B5EF4-FFF2-40B4-BE49-F238E27FC236}">
                <a16:creationId xmlns:a16="http://schemas.microsoft.com/office/drawing/2014/main" id="{EA7E2FD0-50C9-A48C-365F-DA1DECE0B87C}"/>
              </a:ext>
            </a:extLst>
          </p:cNvPr>
          <p:cNvSpPr/>
          <p:nvPr/>
        </p:nvSpPr>
        <p:spPr>
          <a:xfrm>
            <a:off x="4223086" y="192529"/>
            <a:ext cx="6210451" cy="4748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écris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en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anglais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[2/2]</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9720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fill="hold"/>
                                        <p:tgtEl>
                                          <p:spTgt spid="62"/>
                                        </p:tgtEl>
                                        <p:attrNameLst>
                                          <p:attrName>ppt_x</p:attrName>
                                        </p:attrNameLst>
                                      </p:cBhvr>
                                      <p:tavLst>
                                        <p:tav tm="0">
                                          <p:val>
                                            <p:strVal val="#ppt_x"/>
                                          </p:val>
                                        </p:tav>
                                        <p:tav tm="100000">
                                          <p:val>
                                            <p:strVal val="#ppt_x"/>
                                          </p:val>
                                        </p:tav>
                                      </p:tavLst>
                                    </p:anim>
                                    <p:anim calcmode="lin" valueType="num">
                                      <p:cBhvr additive="base">
                                        <p:cTn id="2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additive="base">
                                        <p:cTn id="31" dur="500" fill="hold"/>
                                        <p:tgtEl>
                                          <p:spTgt spid="63"/>
                                        </p:tgtEl>
                                        <p:attrNameLst>
                                          <p:attrName>ppt_x</p:attrName>
                                        </p:attrNameLst>
                                      </p:cBhvr>
                                      <p:tavLst>
                                        <p:tav tm="0">
                                          <p:val>
                                            <p:strVal val="#ppt_x"/>
                                          </p:val>
                                        </p:tav>
                                        <p:tav tm="100000">
                                          <p:val>
                                            <p:strVal val="#ppt_x"/>
                                          </p:val>
                                        </p:tav>
                                      </p:tavLst>
                                    </p:anim>
                                    <p:anim calcmode="lin" valueType="num">
                                      <p:cBhvr additive="base">
                                        <p:cTn id="3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500" fill="hold"/>
                                        <p:tgtEl>
                                          <p:spTgt spid="64"/>
                                        </p:tgtEl>
                                        <p:attrNameLst>
                                          <p:attrName>ppt_x</p:attrName>
                                        </p:attrNameLst>
                                      </p:cBhvr>
                                      <p:tavLst>
                                        <p:tav tm="0">
                                          <p:val>
                                            <p:strVal val="#ppt_x"/>
                                          </p:val>
                                        </p:tav>
                                        <p:tav tm="100000">
                                          <p:val>
                                            <p:strVal val="#ppt_x"/>
                                          </p:val>
                                        </p:tav>
                                      </p:tavLst>
                                    </p:anim>
                                    <p:anim calcmode="lin" valueType="num">
                                      <p:cBhvr additive="base">
                                        <p:cTn id="3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anim calcmode="lin" valueType="num">
                                      <p:cBhvr additive="base">
                                        <p:cTn id="43" dur="500" fill="hold"/>
                                        <p:tgtEl>
                                          <p:spTgt spid="65"/>
                                        </p:tgtEl>
                                        <p:attrNameLst>
                                          <p:attrName>ppt_x</p:attrName>
                                        </p:attrNameLst>
                                      </p:cBhvr>
                                      <p:tavLst>
                                        <p:tav tm="0">
                                          <p:val>
                                            <p:strVal val="#ppt_x"/>
                                          </p:val>
                                        </p:tav>
                                        <p:tav tm="100000">
                                          <p:val>
                                            <p:strVal val="#ppt_x"/>
                                          </p:val>
                                        </p:tav>
                                      </p:tavLst>
                                    </p:anim>
                                    <p:anim calcmode="lin" valueType="num">
                                      <p:cBhvr additive="base">
                                        <p:cTn id="4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additive="base">
                                        <p:cTn id="49" dur="500" fill="hold"/>
                                        <p:tgtEl>
                                          <p:spTgt spid="66"/>
                                        </p:tgtEl>
                                        <p:attrNameLst>
                                          <p:attrName>ppt_x</p:attrName>
                                        </p:attrNameLst>
                                      </p:cBhvr>
                                      <p:tavLst>
                                        <p:tav tm="0">
                                          <p:val>
                                            <p:strVal val="#ppt_x"/>
                                          </p:val>
                                        </p:tav>
                                        <p:tav tm="100000">
                                          <p:val>
                                            <p:strVal val="#ppt_x"/>
                                          </p:val>
                                        </p:tav>
                                      </p:tavLst>
                                    </p:anim>
                                    <p:anim calcmode="lin" valueType="num">
                                      <p:cBhvr additive="base">
                                        <p:cTn id="5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 calcmode="lin" valueType="num">
                                      <p:cBhvr additive="base">
                                        <p:cTn id="55" dur="500" fill="hold"/>
                                        <p:tgtEl>
                                          <p:spTgt spid="67"/>
                                        </p:tgtEl>
                                        <p:attrNameLst>
                                          <p:attrName>ppt_x</p:attrName>
                                        </p:attrNameLst>
                                      </p:cBhvr>
                                      <p:tavLst>
                                        <p:tav tm="0">
                                          <p:val>
                                            <p:strVal val="#ppt_x"/>
                                          </p:val>
                                        </p:tav>
                                        <p:tav tm="100000">
                                          <p:val>
                                            <p:strVal val="#ppt_x"/>
                                          </p:val>
                                        </p:tav>
                                      </p:tavLst>
                                    </p:anim>
                                    <p:anim calcmode="lin" valueType="num">
                                      <p:cBhvr additive="base">
                                        <p:cTn id="5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8"/>
                                        </p:tgtEl>
                                        <p:attrNameLst>
                                          <p:attrName>style.visibility</p:attrName>
                                        </p:attrNameLst>
                                      </p:cBhvr>
                                      <p:to>
                                        <p:strVal val="visible"/>
                                      </p:to>
                                    </p:set>
                                    <p:anim calcmode="lin" valueType="num">
                                      <p:cBhvr additive="base">
                                        <p:cTn id="61" dur="500" fill="hold"/>
                                        <p:tgtEl>
                                          <p:spTgt spid="68"/>
                                        </p:tgtEl>
                                        <p:attrNameLst>
                                          <p:attrName>ppt_x</p:attrName>
                                        </p:attrNameLst>
                                      </p:cBhvr>
                                      <p:tavLst>
                                        <p:tav tm="0">
                                          <p:val>
                                            <p:strVal val="#ppt_x"/>
                                          </p:val>
                                        </p:tav>
                                        <p:tav tm="100000">
                                          <p:val>
                                            <p:strVal val="#ppt_x"/>
                                          </p:val>
                                        </p:tav>
                                      </p:tavLst>
                                    </p:anim>
                                    <p:anim calcmode="lin" valueType="num">
                                      <p:cBhvr additive="base">
                                        <p:cTn id="6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additive="base">
                                        <p:cTn id="67" dur="500" fill="hold"/>
                                        <p:tgtEl>
                                          <p:spTgt spid="69"/>
                                        </p:tgtEl>
                                        <p:attrNameLst>
                                          <p:attrName>ppt_x</p:attrName>
                                        </p:attrNameLst>
                                      </p:cBhvr>
                                      <p:tavLst>
                                        <p:tav tm="0">
                                          <p:val>
                                            <p:strVal val="#ppt_x"/>
                                          </p:val>
                                        </p:tav>
                                        <p:tav tm="100000">
                                          <p:val>
                                            <p:strVal val="#ppt_x"/>
                                          </p:val>
                                        </p:tav>
                                      </p:tavLst>
                                    </p:anim>
                                    <p:anim calcmode="lin" valueType="num">
                                      <p:cBhvr additive="base">
                                        <p:cTn id="6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anim calcmode="lin" valueType="num">
                                      <p:cBhvr additive="base">
                                        <p:cTn id="73" dur="500" fill="hold"/>
                                        <p:tgtEl>
                                          <p:spTgt spid="70"/>
                                        </p:tgtEl>
                                        <p:attrNameLst>
                                          <p:attrName>ppt_x</p:attrName>
                                        </p:attrNameLst>
                                      </p:cBhvr>
                                      <p:tavLst>
                                        <p:tav tm="0">
                                          <p:val>
                                            <p:strVal val="#ppt_x"/>
                                          </p:val>
                                        </p:tav>
                                        <p:tav tm="100000">
                                          <p:val>
                                            <p:strVal val="#ppt_x"/>
                                          </p:val>
                                        </p:tav>
                                      </p:tavLst>
                                    </p:anim>
                                    <p:anim calcmode="lin" valueType="num">
                                      <p:cBhvr additive="base">
                                        <p:cTn id="74"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71"/>
                                        </p:tgtEl>
                                        <p:attrNameLst>
                                          <p:attrName>style.visibility</p:attrName>
                                        </p:attrNameLst>
                                      </p:cBhvr>
                                      <p:to>
                                        <p:strVal val="visible"/>
                                      </p:to>
                                    </p:set>
                                    <p:anim calcmode="lin" valueType="num">
                                      <p:cBhvr additive="base">
                                        <p:cTn id="79" dur="500" fill="hold"/>
                                        <p:tgtEl>
                                          <p:spTgt spid="71"/>
                                        </p:tgtEl>
                                        <p:attrNameLst>
                                          <p:attrName>ppt_x</p:attrName>
                                        </p:attrNameLst>
                                      </p:cBhvr>
                                      <p:tavLst>
                                        <p:tav tm="0">
                                          <p:val>
                                            <p:strVal val="#ppt_x"/>
                                          </p:val>
                                        </p:tav>
                                        <p:tav tm="100000">
                                          <p:val>
                                            <p:strVal val="#ppt_x"/>
                                          </p:val>
                                        </p:tav>
                                      </p:tavLst>
                                    </p:anim>
                                    <p:anim calcmode="lin" valueType="num">
                                      <p:cBhvr additive="base">
                                        <p:cTn id="8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2"/>
                                        </p:tgtEl>
                                        <p:attrNameLst>
                                          <p:attrName>style.visibility</p:attrName>
                                        </p:attrNameLst>
                                      </p:cBhvr>
                                      <p:to>
                                        <p:strVal val="visible"/>
                                      </p:to>
                                    </p:set>
                                    <p:anim calcmode="lin" valueType="num">
                                      <p:cBhvr additive="base">
                                        <p:cTn id="85" dur="500" fill="hold"/>
                                        <p:tgtEl>
                                          <p:spTgt spid="72"/>
                                        </p:tgtEl>
                                        <p:attrNameLst>
                                          <p:attrName>ppt_x</p:attrName>
                                        </p:attrNameLst>
                                      </p:cBhvr>
                                      <p:tavLst>
                                        <p:tav tm="0">
                                          <p:val>
                                            <p:strVal val="#ppt_x"/>
                                          </p:val>
                                        </p:tav>
                                        <p:tav tm="100000">
                                          <p:val>
                                            <p:strVal val="#ppt_x"/>
                                          </p:val>
                                        </p:tav>
                                      </p:tavLst>
                                    </p:anim>
                                    <p:anim calcmode="lin" valueType="num">
                                      <p:cBhvr additive="base">
                                        <p:cTn id="8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anim calcmode="lin" valueType="num">
                                      <p:cBhvr additive="base">
                                        <p:cTn id="91" dur="500" fill="hold"/>
                                        <p:tgtEl>
                                          <p:spTgt spid="73"/>
                                        </p:tgtEl>
                                        <p:attrNameLst>
                                          <p:attrName>ppt_x</p:attrName>
                                        </p:attrNameLst>
                                      </p:cBhvr>
                                      <p:tavLst>
                                        <p:tav tm="0">
                                          <p:val>
                                            <p:strVal val="#ppt_x"/>
                                          </p:val>
                                        </p:tav>
                                        <p:tav tm="100000">
                                          <p:val>
                                            <p:strVal val="#ppt_x"/>
                                          </p:val>
                                        </p:tav>
                                      </p:tavLst>
                                    </p:anim>
                                    <p:anim calcmode="lin" valueType="num">
                                      <p:cBhvr additive="base">
                                        <p:cTn id="9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hlinkClick r:id="" action="ppaction://noaction">
              <a:snd r:embed="rId3" name="T3_W3F_6.1.wav"/>
            </a:hlinkClick>
            <a:extLst>
              <a:ext uri="{FF2B5EF4-FFF2-40B4-BE49-F238E27FC236}">
                <a16:creationId xmlns:a16="http://schemas.microsoft.com/office/drawing/2014/main" id="{67F195E3-B4A8-4B57-84B5-E286C7573A0E}"/>
              </a:ext>
            </a:extLst>
          </p:cNvPr>
          <p:cNvSpPr/>
          <p:nvPr/>
        </p:nvSpPr>
        <p:spPr>
          <a:xfrm>
            <a:off x="2898908" y="75347"/>
            <a:ext cx="7063659"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Tu préfères... ou...?</a:t>
            </a:r>
            <a:endParaRPr lang="en-GB" dirty="0"/>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025BEB4E-0843-4CEA-AF98-C4CB7D1547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47" y="549066"/>
            <a:ext cx="914400" cy="914400"/>
          </a:xfrm>
          <a:prstGeom prst="rect">
            <a:avLst/>
          </a:prstGeom>
        </p:spPr>
      </p:pic>
      <p:sp>
        <p:nvSpPr>
          <p:cNvPr id="10" name="Speech Bubble: Rectangle with Corners Rounded 9">
            <a:extLst>
              <a:ext uri="{FF2B5EF4-FFF2-40B4-BE49-F238E27FC236}">
                <a16:creationId xmlns:a16="http://schemas.microsoft.com/office/drawing/2014/main" id="{73701108-8EAD-4366-894A-6D08F30BAD54}"/>
              </a:ext>
            </a:extLst>
          </p:cNvPr>
          <p:cNvSpPr/>
          <p:nvPr/>
        </p:nvSpPr>
        <p:spPr>
          <a:xfrm>
            <a:off x="1130486" y="730216"/>
            <a:ext cx="5300252" cy="547644"/>
          </a:xfrm>
          <a:prstGeom prst="wedgeRoundRectCallout">
            <a:avLst>
              <a:gd name="adj1" fmla="val -58183"/>
              <a:gd name="adj2" fmla="val -52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1" name="CustomShape 7">
            <a:hlinkClick r:id="" action="ppaction://noaction">
              <a:snd r:embed="rId7" name="T3_W3F_6.2.wav"/>
            </a:hlinkClick>
            <a:extLst>
              <a:ext uri="{FF2B5EF4-FFF2-40B4-BE49-F238E27FC236}">
                <a16:creationId xmlns:a16="http://schemas.microsoft.com/office/drawing/2014/main" id="{04B4BEFA-0657-4E72-8A46-D89E946CFD35}"/>
              </a:ext>
            </a:extLst>
          </p:cNvPr>
          <p:cNvSpPr/>
          <p:nvPr/>
        </p:nvSpPr>
        <p:spPr>
          <a:xfrm>
            <a:off x="1125383" y="742653"/>
            <a:ext cx="558671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avec ton/ta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partenaire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graphicFrame>
        <p:nvGraphicFramePr>
          <p:cNvPr id="3" name="Table 3">
            <a:extLst>
              <a:ext uri="{FF2B5EF4-FFF2-40B4-BE49-F238E27FC236}">
                <a16:creationId xmlns:a16="http://schemas.microsoft.com/office/drawing/2014/main" id="{3A72A889-DB0E-401C-B572-E0C25C6D73C1}"/>
              </a:ext>
            </a:extLst>
          </p:cNvPr>
          <p:cNvGraphicFramePr>
            <a:graphicFrameLocks noGrp="1"/>
          </p:cNvGraphicFramePr>
          <p:nvPr/>
        </p:nvGraphicFramePr>
        <p:xfrm>
          <a:off x="334187" y="1692262"/>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sp>
        <p:nvSpPr>
          <p:cNvPr id="22" name="Oval 21">
            <a:extLst>
              <a:ext uri="{FF2B5EF4-FFF2-40B4-BE49-F238E27FC236}">
                <a16:creationId xmlns:a16="http://schemas.microsoft.com/office/drawing/2014/main" id="{C537BCAB-2F4F-45DA-BB6B-C8AFE6C58714}"/>
              </a:ext>
            </a:extLst>
          </p:cNvPr>
          <p:cNvSpPr/>
          <p:nvPr/>
        </p:nvSpPr>
        <p:spPr>
          <a:xfrm>
            <a:off x="86369" y="1507220"/>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grpSp>
        <p:nvGrpSpPr>
          <p:cNvPr id="36" name="Group 35">
            <a:extLst>
              <a:ext uri="{FF2B5EF4-FFF2-40B4-BE49-F238E27FC236}">
                <a16:creationId xmlns:a16="http://schemas.microsoft.com/office/drawing/2014/main" id="{0D44C766-8D7E-4F36-991B-F905BEAB9EDE}"/>
              </a:ext>
            </a:extLst>
          </p:cNvPr>
          <p:cNvGrpSpPr/>
          <p:nvPr/>
        </p:nvGrpSpPr>
        <p:grpSpPr>
          <a:xfrm>
            <a:off x="202014" y="1759387"/>
            <a:ext cx="1710155" cy="1188198"/>
            <a:chOff x="326460" y="1981616"/>
            <a:chExt cx="1871726" cy="1152930"/>
          </a:xfrm>
        </p:grpSpPr>
        <p:pic>
          <p:nvPicPr>
            <p:cNvPr id="37" name="Graphic 36" descr="Music notation with solid fill">
              <a:extLst>
                <a:ext uri="{FF2B5EF4-FFF2-40B4-BE49-F238E27FC236}">
                  <a16:creationId xmlns:a16="http://schemas.microsoft.com/office/drawing/2014/main" id="{7D0C2081-4011-4141-8625-6E8F5A53F5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5256" y="1981616"/>
              <a:ext cx="1152930" cy="1152930"/>
            </a:xfrm>
            <a:prstGeom prst="rect">
              <a:avLst/>
            </a:prstGeom>
          </p:spPr>
        </p:pic>
        <p:pic>
          <p:nvPicPr>
            <p:cNvPr id="38" name="Graphic 37" descr="Microphone with solid fill">
              <a:extLst>
                <a:ext uri="{FF2B5EF4-FFF2-40B4-BE49-F238E27FC236}">
                  <a16:creationId xmlns:a16="http://schemas.microsoft.com/office/drawing/2014/main" id="{C11C9415-5804-4194-8D79-334B6330C8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6460" y="2135880"/>
              <a:ext cx="914400" cy="914400"/>
            </a:xfrm>
            <a:prstGeom prst="rect">
              <a:avLst/>
            </a:prstGeom>
          </p:spPr>
        </p:pic>
      </p:grpSp>
      <p:pic>
        <p:nvPicPr>
          <p:cNvPr id="39" name="Graphic 38" descr="Storytelling with solid fill">
            <a:extLst>
              <a:ext uri="{FF2B5EF4-FFF2-40B4-BE49-F238E27FC236}">
                <a16:creationId xmlns:a16="http://schemas.microsoft.com/office/drawing/2014/main" id="{A89D2B12-F383-491B-BBA0-E89231716BC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93080" y="1759387"/>
            <a:ext cx="974365" cy="974365"/>
          </a:xfrm>
          <a:prstGeom prst="rect">
            <a:avLst/>
          </a:prstGeom>
        </p:spPr>
      </p:pic>
      <p:sp>
        <p:nvSpPr>
          <p:cNvPr id="4" name="TextBox 3">
            <a:extLst>
              <a:ext uri="{FF2B5EF4-FFF2-40B4-BE49-F238E27FC236}">
                <a16:creationId xmlns:a16="http://schemas.microsoft.com/office/drawing/2014/main" id="{5D26E6B7-BCE6-42AB-9DF3-084E1CFB025B}"/>
              </a:ext>
            </a:extLst>
          </p:cNvPr>
          <p:cNvSpPr txBox="1"/>
          <p:nvPr/>
        </p:nvSpPr>
        <p:spPr>
          <a:xfrm>
            <a:off x="459780" y="2705426"/>
            <a:ext cx="1437122"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‘Brave’</a:t>
            </a:r>
          </a:p>
        </p:txBody>
      </p:sp>
      <p:sp>
        <p:nvSpPr>
          <p:cNvPr id="45" name="TextBox 44">
            <a:extLst>
              <a:ext uri="{FF2B5EF4-FFF2-40B4-BE49-F238E27FC236}">
                <a16:creationId xmlns:a16="http://schemas.microsoft.com/office/drawing/2014/main" id="{1A9BA66D-67C4-40D2-B9E0-1B53FD4FAD3B}"/>
              </a:ext>
            </a:extLst>
          </p:cNvPr>
          <p:cNvSpPr txBox="1"/>
          <p:nvPr/>
        </p:nvSpPr>
        <p:spPr>
          <a:xfrm>
            <a:off x="2032424" y="2716841"/>
            <a:ext cx="1437122"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‘Matilda’</a:t>
            </a:r>
          </a:p>
        </p:txBody>
      </p:sp>
      <p:grpSp>
        <p:nvGrpSpPr>
          <p:cNvPr id="48" name="Group 47">
            <a:extLst>
              <a:ext uri="{FF2B5EF4-FFF2-40B4-BE49-F238E27FC236}">
                <a16:creationId xmlns:a16="http://schemas.microsoft.com/office/drawing/2014/main" id="{658A75AB-9FFA-4E53-A50A-F0EC26FFD9B4}"/>
              </a:ext>
            </a:extLst>
          </p:cNvPr>
          <p:cNvGrpSpPr/>
          <p:nvPr/>
        </p:nvGrpSpPr>
        <p:grpSpPr>
          <a:xfrm>
            <a:off x="8336911" y="4726830"/>
            <a:ext cx="914400" cy="914400"/>
            <a:chOff x="8257923" y="513971"/>
            <a:chExt cx="914400" cy="914400"/>
          </a:xfrm>
        </p:grpSpPr>
        <p:pic>
          <p:nvPicPr>
            <p:cNvPr id="49" name="Graphic 48" descr="User with solid fill">
              <a:extLst>
                <a:ext uri="{FF2B5EF4-FFF2-40B4-BE49-F238E27FC236}">
                  <a16:creationId xmlns:a16="http://schemas.microsoft.com/office/drawing/2014/main" id="{B701AA26-735D-49D7-9626-A84D6BFAC48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57923" y="513971"/>
              <a:ext cx="914400" cy="914400"/>
            </a:xfrm>
            <a:prstGeom prst="rect">
              <a:avLst/>
            </a:prstGeom>
          </p:spPr>
        </p:pic>
        <p:sp>
          <p:nvSpPr>
            <p:cNvPr id="50" name="TextBox 49">
              <a:extLst>
                <a:ext uri="{FF2B5EF4-FFF2-40B4-BE49-F238E27FC236}">
                  <a16:creationId xmlns:a16="http://schemas.microsoft.com/office/drawing/2014/main" id="{006D143D-FB08-4968-BB2D-B8BA2C940738}"/>
                </a:ext>
              </a:extLst>
            </p:cNvPr>
            <p:cNvSpPr txBox="1"/>
            <p:nvPr/>
          </p:nvSpPr>
          <p:spPr>
            <a:xfrm>
              <a:off x="8519363" y="909438"/>
              <a:ext cx="275772" cy="461665"/>
            </a:xfrm>
            <a:prstGeom prst="rect">
              <a:avLst/>
            </a:prstGeom>
            <a:noFill/>
          </p:spPr>
          <p:txBody>
            <a:bodyPr wrap="square" rtlCol="0">
              <a:spAutoFit/>
            </a:bodyPr>
            <a:lstStyle/>
            <a:p>
              <a:pPr>
                <a:defRPr/>
              </a:pPr>
              <a:r>
                <a:rPr lang="en-GB" sz="2400" b="1" dirty="0">
                  <a:solidFill>
                    <a:prstClr val="white"/>
                  </a:solidFill>
                  <a:latin typeface="Century Gothic" panose="020B0502020202020204" pitchFamily="34" charset="0"/>
                </a:rPr>
                <a:t>B</a:t>
              </a:r>
            </a:p>
          </p:txBody>
        </p:sp>
      </p:grpSp>
      <p:grpSp>
        <p:nvGrpSpPr>
          <p:cNvPr id="51" name="Group 50">
            <a:extLst>
              <a:ext uri="{FF2B5EF4-FFF2-40B4-BE49-F238E27FC236}">
                <a16:creationId xmlns:a16="http://schemas.microsoft.com/office/drawing/2014/main" id="{C0D22BF4-C9CB-463E-8189-F678E970306F}"/>
              </a:ext>
            </a:extLst>
          </p:cNvPr>
          <p:cNvGrpSpPr/>
          <p:nvPr/>
        </p:nvGrpSpPr>
        <p:grpSpPr>
          <a:xfrm>
            <a:off x="1378680" y="4708538"/>
            <a:ext cx="914400" cy="914400"/>
            <a:chOff x="8257923" y="513971"/>
            <a:chExt cx="914400" cy="914400"/>
          </a:xfrm>
        </p:grpSpPr>
        <p:pic>
          <p:nvPicPr>
            <p:cNvPr id="52" name="Graphic 51" descr="User with solid fill">
              <a:extLst>
                <a:ext uri="{FF2B5EF4-FFF2-40B4-BE49-F238E27FC236}">
                  <a16:creationId xmlns:a16="http://schemas.microsoft.com/office/drawing/2014/main" id="{CED821D7-E753-46CB-9657-2FE9A6DF9C0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57923" y="513971"/>
              <a:ext cx="914400" cy="914400"/>
            </a:xfrm>
            <a:prstGeom prst="rect">
              <a:avLst/>
            </a:prstGeom>
          </p:spPr>
        </p:pic>
        <p:sp>
          <p:nvSpPr>
            <p:cNvPr id="53" name="TextBox 52">
              <a:extLst>
                <a:ext uri="{FF2B5EF4-FFF2-40B4-BE49-F238E27FC236}">
                  <a16:creationId xmlns:a16="http://schemas.microsoft.com/office/drawing/2014/main" id="{B6030CE0-72AD-4CBB-BD90-D3252189E002}"/>
                </a:ext>
              </a:extLst>
            </p:cNvPr>
            <p:cNvSpPr txBox="1"/>
            <p:nvPr/>
          </p:nvSpPr>
          <p:spPr>
            <a:xfrm>
              <a:off x="8519363" y="909438"/>
              <a:ext cx="275772" cy="461665"/>
            </a:xfrm>
            <a:prstGeom prst="rect">
              <a:avLst/>
            </a:prstGeom>
            <a:noFill/>
          </p:spPr>
          <p:txBody>
            <a:bodyPr wrap="square" rtlCol="0">
              <a:spAutoFit/>
            </a:bodyPr>
            <a:lstStyle/>
            <a:p>
              <a:pPr>
                <a:defRPr/>
              </a:pPr>
              <a:r>
                <a:rPr lang="en-GB" sz="2400" b="1" dirty="0">
                  <a:solidFill>
                    <a:prstClr val="white"/>
                  </a:solidFill>
                  <a:latin typeface="Century Gothic" panose="020B0502020202020204" pitchFamily="34" charset="0"/>
                </a:rPr>
                <a:t>A</a:t>
              </a:r>
            </a:p>
          </p:txBody>
        </p:sp>
      </p:grpSp>
      <p:sp>
        <p:nvSpPr>
          <p:cNvPr id="54" name="Google Shape;152;p2">
            <a:extLst>
              <a:ext uri="{FF2B5EF4-FFF2-40B4-BE49-F238E27FC236}">
                <a16:creationId xmlns:a16="http://schemas.microsoft.com/office/drawing/2014/main" id="{5187D8AC-8009-4A1F-9C87-FB099EF5E1AC}"/>
              </a:ext>
            </a:extLst>
          </p:cNvPr>
          <p:cNvSpPr/>
          <p:nvPr/>
        </p:nvSpPr>
        <p:spPr>
          <a:xfrm>
            <a:off x="2293080" y="3329807"/>
            <a:ext cx="3513832" cy="1360183"/>
          </a:xfrm>
          <a:prstGeom prst="wedgeRoundRectCallout">
            <a:avLst>
              <a:gd name="adj1" fmla="val -51247"/>
              <a:gd name="adj2" fmla="val 94188"/>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Tu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préfères</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la chanson</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‘Brave’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ou</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le livre</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‘Matilda’ ?</a:t>
            </a:r>
            <a:endParaRPr kumimoji="0"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5" name="Google Shape;152;p2">
            <a:extLst>
              <a:ext uri="{FF2B5EF4-FFF2-40B4-BE49-F238E27FC236}">
                <a16:creationId xmlns:a16="http://schemas.microsoft.com/office/drawing/2014/main" id="{80BC4017-D3F7-4328-B20F-379B3B21D55C}"/>
              </a:ext>
            </a:extLst>
          </p:cNvPr>
          <p:cNvSpPr/>
          <p:nvPr/>
        </p:nvSpPr>
        <p:spPr>
          <a:xfrm>
            <a:off x="4049996" y="1918369"/>
            <a:ext cx="3513832" cy="1134075"/>
          </a:xfrm>
          <a:prstGeom prst="wedgeRoundRectCallout">
            <a:avLst>
              <a:gd name="adj1" fmla="val -67922"/>
              <a:gd name="adj2" fmla="val 33999"/>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You can change the name of the song and the book if you</a:t>
            </a:r>
            <a:r>
              <a:rPr kumimoji="0" lang="en-GB" sz="20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like</a:t>
            </a: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6" name="Google Shape;152;p2">
            <a:extLst>
              <a:ext uri="{FF2B5EF4-FFF2-40B4-BE49-F238E27FC236}">
                <a16:creationId xmlns:a16="http://schemas.microsoft.com/office/drawing/2014/main" id="{37B5C0F3-76F5-4192-B795-B54E0B97143C}"/>
              </a:ext>
            </a:extLst>
          </p:cNvPr>
          <p:cNvSpPr/>
          <p:nvPr/>
        </p:nvSpPr>
        <p:spPr>
          <a:xfrm>
            <a:off x="7169742" y="3574469"/>
            <a:ext cx="3408762" cy="914400"/>
          </a:xfrm>
          <a:prstGeom prst="wedgeRoundRectCallout">
            <a:avLst>
              <a:gd name="adj1" fmla="val -24824"/>
              <a:gd name="adj2" fmla="val 82811"/>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Je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préfère</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la chanson</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‘Brave’.</a:t>
            </a:r>
            <a: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a:t>
            </a:r>
            <a:endParaRPr kumimoji="0"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Google Shape;152;p2">
            <a:extLst>
              <a:ext uri="{FF2B5EF4-FFF2-40B4-BE49-F238E27FC236}">
                <a16:creationId xmlns:a16="http://schemas.microsoft.com/office/drawing/2014/main" id="{F54BD4D4-9094-4EA4-A51E-A28567C8A619}"/>
              </a:ext>
            </a:extLst>
          </p:cNvPr>
          <p:cNvSpPr/>
          <p:nvPr/>
        </p:nvSpPr>
        <p:spPr>
          <a:xfrm>
            <a:off x="3024096" y="5184031"/>
            <a:ext cx="3188955" cy="704706"/>
          </a:xfrm>
          <a:prstGeom prst="wedgeRoundRectCallout">
            <a:avLst>
              <a:gd name="adj1" fmla="val -70504"/>
              <a:gd name="adj2" fmla="val -28164"/>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Elle</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est</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comment ?</a:t>
            </a:r>
            <a:endParaRPr kumimoji="0"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8" name="Google Shape;152;p2">
            <a:extLst>
              <a:ext uri="{FF2B5EF4-FFF2-40B4-BE49-F238E27FC236}">
                <a16:creationId xmlns:a16="http://schemas.microsoft.com/office/drawing/2014/main" id="{3FF762FF-CF82-464A-AB5A-301100606BF9}"/>
              </a:ext>
            </a:extLst>
          </p:cNvPr>
          <p:cNvSpPr/>
          <p:nvPr/>
        </p:nvSpPr>
        <p:spPr>
          <a:xfrm>
            <a:off x="9491631" y="2346827"/>
            <a:ext cx="2597001" cy="822155"/>
          </a:xfrm>
          <a:prstGeom prst="wedgeRoundRectCallout">
            <a:avLst>
              <a:gd name="adj1" fmla="val -24824"/>
              <a:gd name="adj2" fmla="val 82811"/>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Elle </a:t>
            </a:r>
            <a:r>
              <a:rPr kumimoji="0" lang="en-GB" sz="2400" b="1" i="0" u="none" strike="noStrike" kern="0" cap="none" spc="0" normalizeH="0" noProof="0" dirty="0" err="1">
                <a:ln>
                  <a:noFill/>
                </a:ln>
                <a:solidFill>
                  <a:srgbClr val="FFFFFF"/>
                </a:solidFill>
                <a:effectLst/>
                <a:uLnTx/>
                <a:uFillTx/>
                <a:latin typeface="Century Gothic"/>
                <a:ea typeface="Century Gothic"/>
                <a:cs typeface="Century Gothic"/>
                <a:sym typeface="Century Gothic"/>
              </a:rPr>
              <a:t>est</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 unique.</a:t>
            </a:r>
            <a:endParaRPr kumimoji="0"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0" name="Google Shape;152;p2">
            <a:extLst>
              <a:ext uri="{FF2B5EF4-FFF2-40B4-BE49-F238E27FC236}">
                <a16:creationId xmlns:a16="http://schemas.microsoft.com/office/drawing/2014/main" id="{6E9DD091-4DEE-4845-ACE8-7D48ACAB34E8}"/>
              </a:ext>
            </a:extLst>
          </p:cNvPr>
          <p:cNvSpPr/>
          <p:nvPr/>
        </p:nvSpPr>
        <p:spPr>
          <a:xfrm>
            <a:off x="351877" y="5902202"/>
            <a:ext cx="2819944" cy="827298"/>
          </a:xfrm>
          <a:prstGeom prst="wedgeRoundRectCallout">
            <a:avLst>
              <a:gd name="adj1" fmla="val 9252"/>
              <a:gd name="adj2" fmla="val -87582"/>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Ask ‘What</a:t>
            </a:r>
            <a:r>
              <a:rPr kumimoji="0" lang="en-GB" sz="20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is it like?’</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2" name="Google Shape;152;p2">
            <a:extLst>
              <a:ext uri="{FF2B5EF4-FFF2-40B4-BE49-F238E27FC236}">
                <a16:creationId xmlns:a16="http://schemas.microsoft.com/office/drawing/2014/main" id="{4E81F11B-3160-45E5-9E70-DAF52A07F25E}"/>
              </a:ext>
            </a:extLst>
          </p:cNvPr>
          <p:cNvSpPr/>
          <p:nvPr/>
        </p:nvSpPr>
        <p:spPr>
          <a:xfrm>
            <a:off x="8943925" y="5642598"/>
            <a:ext cx="3188955" cy="1143194"/>
          </a:xfrm>
          <a:prstGeom prst="wedgeRoundRectCallout">
            <a:avLst>
              <a:gd name="adj1" fmla="val 30495"/>
              <a:gd name="adj2" fmla="val -282118"/>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Add</a:t>
            </a:r>
            <a: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an opinion if you can. E.g., </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il/</a:t>
            </a:r>
            <a:r>
              <a:rPr kumimoji="0" lang="en-GB" sz="2400" b="1" i="0" u="none" strike="noStrike" kern="0" cap="none" spc="0" normalizeH="0" noProof="0" dirty="0" err="1">
                <a:ln>
                  <a:noFill/>
                </a:ln>
                <a:solidFill>
                  <a:srgbClr val="FFFFFF"/>
                </a:solidFill>
                <a:effectLst/>
                <a:uLnTx/>
                <a:uFillTx/>
                <a:latin typeface="Century Gothic"/>
                <a:ea typeface="Century Gothic"/>
                <a:cs typeface="Century Gothic"/>
                <a:sym typeface="Century Gothic"/>
              </a:rPr>
              <a:t>elle</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FFFFFF"/>
                </a:solidFill>
                <a:effectLst/>
                <a:uLnTx/>
                <a:uFillTx/>
                <a:latin typeface="Century Gothic"/>
                <a:ea typeface="Century Gothic"/>
                <a:cs typeface="Century Gothic"/>
                <a:sym typeface="Century Gothic"/>
              </a:rPr>
              <a:t>est</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 unique.</a:t>
            </a:r>
            <a:endParaRPr kumimoji="0"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6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025BEB4E-0843-4CEA-AF98-C4CB7D1547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47" y="549066"/>
            <a:ext cx="914400" cy="914400"/>
          </a:xfrm>
          <a:prstGeom prst="rect">
            <a:avLst/>
          </a:prstGeom>
        </p:spPr>
      </p:pic>
      <p:sp>
        <p:nvSpPr>
          <p:cNvPr id="10" name="Speech Bubble: Rectangle with Corners Rounded 9">
            <a:extLst>
              <a:ext uri="{FF2B5EF4-FFF2-40B4-BE49-F238E27FC236}">
                <a16:creationId xmlns:a16="http://schemas.microsoft.com/office/drawing/2014/main" id="{73701108-8EAD-4366-894A-6D08F30BAD54}"/>
              </a:ext>
            </a:extLst>
          </p:cNvPr>
          <p:cNvSpPr/>
          <p:nvPr/>
        </p:nvSpPr>
        <p:spPr>
          <a:xfrm>
            <a:off x="1130486" y="730216"/>
            <a:ext cx="5300252" cy="547644"/>
          </a:xfrm>
          <a:prstGeom prst="wedgeRoundRectCallout">
            <a:avLst>
              <a:gd name="adj1" fmla="val -58183"/>
              <a:gd name="adj2" fmla="val -52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2" name="Google Shape;152;p2">
            <a:extLst>
              <a:ext uri="{FF2B5EF4-FFF2-40B4-BE49-F238E27FC236}">
                <a16:creationId xmlns:a16="http://schemas.microsoft.com/office/drawing/2014/main" id="{4E81F11B-3160-45E5-9E70-DAF52A07F25E}"/>
              </a:ext>
            </a:extLst>
          </p:cNvPr>
          <p:cNvSpPr/>
          <p:nvPr/>
        </p:nvSpPr>
        <p:spPr>
          <a:xfrm>
            <a:off x="7027954" y="186093"/>
            <a:ext cx="3188955" cy="1143194"/>
          </a:xfrm>
          <a:prstGeom prst="wedgeRoundRectCallout">
            <a:avLst>
              <a:gd name="adj1" fmla="val -62717"/>
              <a:gd name="adj2" fmla="val 20354"/>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Add</a:t>
            </a:r>
            <a: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an opinion if you can. E.g., </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il/</a:t>
            </a:r>
            <a:r>
              <a:rPr kumimoji="0" lang="en-GB" sz="2400" b="1" i="0" u="none" strike="noStrike" kern="0" cap="none" spc="0" normalizeH="0" noProof="0" dirty="0" err="1">
                <a:ln>
                  <a:noFill/>
                </a:ln>
                <a:solidFill>
                  <a:srgbClr val="FFFFFF"/>
                </a:solidFill>
                <a:effectLst/>
                <a:uLnTx/>
                <a:uFillTx/>
                <a:latin typeface="Century Gothic"/>
                <a:ea typeface="Century Gothic"/>
                <a:cs typeface="Century Gothic"/>
                <a:sym typeface="Century Gothic"/>
              </a:rPr>
              <a:t>elle</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FFFFFF"/>
                </a:solidFill>
                <a:effectLst/>
                <a:uLnTx/>
                <a:uFillTx/>
                <a:latin typeface="Century Gothic"/>
                <a:ea typeface="Century Gothic"/>
                <a:cs typeface="Century Gothic"/>
                <a:sym typeface="Century Gothic"/>
              </a:rPr>
              <a:t>est</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 unique.</a:t>
            </a:r>
            <a:endParaRPr kumimoji="0"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3" name="Table 3">
            <a:extLst>
              <a:ext uri="{FF2B5EF4-FFF2-40B4-BE49-F238E27FC236}">
                <a16:creationId xmlns:a16="http://schemas.microsoft.com/office/drawing/2014/main" id="{3A72A889-DB0E-401C-B572-E0C25C6D73C1}"/>
              </a:ext>
            </a:extLst>
          </p:cNvPr>
          <p:cNvGraphicFramePr>
            <a:graphicFrameLocks noGrp="1"/>
          </p:cNvGraphicFramePr>
          <p:nvPr/>
        </p:nvGraphicFramePr>
        <p:xfrm>
          <a:off x="334187" y="1692262"/>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14" name="Table 3">
            <a:extLst>
              <a:ext uri="{FF2B5EF4-FFF2-40B4-BE49-F238E27FC236}">
                <a16:creationId xmlns:a16="http://schemas.microsoft.com/office/drawing/2014/main" id="{2E2B4045-9B61-41A3-90EE-F2865C121103}"/>
              </a:ext>
            </a:extLst>
          </p:cNvPr>
          <p:cNvGraphicFramePr>
            <a:graphicFrameLocks noGrp="1"/>
          </p:cNvGraphicFramePr>
          <p:nvPr/>
        </p:nvGraphicFramePr>
        <p:xfrm>
          <a:off x="4483530" y="1692262"/>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15" name="Table 3">
            <a:extLst>
              <a:ext uri="{FF2B5EF4-FFF2-40B4-BE49-F238E27FC236}">
                <a16:creationId xmlns:a16="http://schemas.microsoft.com/office/drawing/2014/main" id="{4968D122-35F5-4936-8B66-83E7E727F8A7}"/>
              </a:ext>
            </a:extLst>
          </p:cNvPr>
          <p:cNvGraphicFramePr>
            <a:graphicFrameLocks noGrp="1"/>
          </p:cNvGraphicFramePr>
          <p:nvPr/>
        </p:nvGraphicFramePr>
        <p:xfrm>
          <a:off x="8632873" y="1668264"/>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16" name="Table 3">
            <a:extLst>
              <a:ext uri="{FF2B5EF4-FFF2-40B4-BE49-F238E27FC236}">
                <a16:creationId xmlns:a16="http://schemas.microsoft.com/office/drawing/2014/main" id="{F4228777-6D10-4EF0-A75A-D1165828010A}"/>
              </a:ext>
            </a:extLst>
          </p:cNvPr>
          <p:cNvGraphicFramePr>
            <a:graphicFrameLocks noGrp="1"/>
          </p:cNvGraphicFramePr>
          <p:nvPr/>
        </p:nvGraphicFramePr>
        <p:xfrm>
          <a:off x="334187" y="3398976"/>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17" name="Table 3">
            <a:extLst>
              <a:ext uri="{FF2B5EF4-FFF2-40B4-BE49-F238E27FC236}">
                <a16:creationId xmlns:a16="http://schemas.microsoft.com/office/drawing/2014/main" id="{3F989105-9823-4B5E-B81B-8B9B88E95B55}"/>
              </a:ext>
            </a:extLst>
          </p:cNvPr>
          <p:cNvGraphicFramePr>
            <a:graphicFrameLocks noGrp="1"/>
          </p:cNvGraphicFramePr>
          <p:nvPr/>
        </p:nvGraphicFramePr>
        <p:xfrm>
          <a:off x="4483530" y="3398976"/>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18" name="Table 3">
            <a:extLst>
              <a:ext uri="{FF2B5EF4-FFF2-40B4-BE49-F238E27FC236}">
                <a16:creationId xmlns:a16="http://schemas.microsoft.com/office/drawing/2014/main" id="{70947855-081D-4DCA-8388-5E97478A897C}"/>
              </a:ext>
            </a:extLst>
          </p:cNvPr>
          <p:cNvGraphicFramePr>
            <a:graphicFrameLocks noGrp="1"/>
          </p:cNvGraphicFramePr>
          <p:nvPr/>
        </p:nvGraphicFramePr>
        <p:xfrm>
          <a:off x="8632873" y="3374978"/>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19" name="Table 3">
            <a:extLst>
              <a:ext uri="{FF2B5EF4-FFF2-40B4-BE49-F238E27FC236}">
                <a16:creationId xmlns:a16="http://schemas.microsoft.com/office/drawing/2014/main" id="{5DCADCB4-DAB8-4326-BA6C-7F085761F61C}"/>
              </a:ext>
            </a:extLst>
          </p:cNvPr>
          <p:cNvGraphicFramePr>
            <a:graphicFrameLocks noGrp="1"/>
          </p:cNvGraphicFramePr>
          <p:nvPr/>
        </p:nvGraphicFramePr>
        <p:xfrm>
          <a:off x="334187" y="5210550"/>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20" name="Table 3">
            <a:extLst>
              <a:ext uri="{FF2B5EF4-FFF2-40B4-BE49-F238E27FC236}">
                <a16:creationId xmlns:a16="http://schemas.microsoft.com/office/drawing/2014/main" id="{AE4D88A1-295B-4F0E-8BFF-D0D0402E59CD}"/>
              </a:ext>
            </a:extLst>
          </p:cNvPr>
          <p:cNvGraphicFramePr>
            <a:graphicFrameLocks noGrp="1"/>
          </p:cNvGraphicFramePr>
          <p:nvPr/>
        </p:nvGraphicFramePr>
        <p:xfrm>
          <a:off x="4483530" y="5210550"/>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21" name="Table 3">
            <a:extLst>
              <a:ext uri="{FF2B5EF4-FFF2-40B4-BE49-F238E27FC236}">
                <a16:creationId xmlns:a16="http://schemas.microsoft.com/office/drawing/2014/main" id="{B4A1A2FB-9AC9-4942-ACBB-AAE53E5289EA}"/>
              </a:ext>
            </a:extLst>
          </p:cNvPr>
          <p:cNvGraphicFramePr>
            <a:graphicFrameLocks noGrp="1"/>
          </p:cNvGraphicFramePr>
          <p:nvPr/>
        </p:nvGraphicFramePr>
        <p:xfrm>
          <a:off x="8632873" y="5186552"/>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sp>
        <p:nvSpPr>
          <p:cNvPr id="22" name="Oval 21">
            <a:extLst>
              <a:ext uri="{FF2B5EF4-FFF2-40B4-BE49-F238E27FC236}">
                <a16:creationId xmlns:a16="http://schemas.microsoft.com/office/drawing/2014/main" id="{C537BCAB-2F4F-45DA-BB6B-C8AFE6C58714}"/>
              </a:ext>
            </a:extLst>
          </p:cNvPr>
          <p:cNvSpPr/>
          <p:nvPr/>
        </p:nvSpPr>
        <p:spPr>
          <a:xfrm>
            <a:off x="86369" y="1507220"/>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Oval 22">
            <a:extLst>
              <a:ext uri="{FF2B5EF4-FFF2-40B4-BE49-F238E27FC236}">
                <a16:creationId xmlns:a16="http://schemas.microsoft.com/office/drawing/2014/main" id="{E74BC391-5F6F-4229-B9D3-1086633719A3}"/>
              </a:ext>
            </a:extLst>
          </p:cNvPr>
          <p:cNvSpPr/>
          <p:nvPr/>
        </p:nvSpPr>
        <p:spPr>
          <a:xfrm>
            <a:off x="4191848" y="1463466"/>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4" name="Oval 23">
            <a:extLst>
              <a:ext uri="{FF2B5EF4-FFF2-40B4-BE49-F238E27FC236}">
                <a16:creationId xmlns:a16="http://schemas.microsoft.com/office/drawing/2014/main" id="{1BF2DA8B-61A5-43F5-A202-5B0F027246DB}"/>
              </a:ext>
            </a:extLst>
          </p:cNvPr>
          <p:cNvSpPr/>
          <p:nvPr/>
        </p:nvSpPr>
        <p:spPr>
          <a:xfrm>
            <a:off x="8389230" y="1479910"/>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6" name="Oval 25">
            <a:extLst>
              <a:ext uri="{FF2B5EF4-FFF2-40B4-BE49-F238E27FC236}">
                <a16:creationId xmlns:a16="http://schemas.microsoft.com/office/drawing/2014/main" id="{DE038BF2-F7D7-4591-8C8D-7180CE011D64}"/>
              </a:ext>
            </a:extLst>
          </p:cNvPr>
          <p:cNvSpPr/>
          <p:nvPr/>
        </p:nvSpPr>
        <p:spPr>
          <a:xfrm>
            <a:off x="86369" y="3257243"/>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Oval 26">
            <a:extLst>
              <a:ext uri="{FF2B5EF4-FFF2-40B4-BE49-F238E27FC236}">
                <a16:creationId xmlns:a16="http://schemas.microsoft.com/office/drawing/2014/main" id="{066FC794-C4C3-49CE-8CB6-0C8F9E73DA04}"/>
              </a:ext>
            </a:extLst>
          </p:cNvPr>
          <p:cNvSpPr/>
          <p:nvPr/>
        </p:nvSpPr>
        <p:spPr>
          <a:xfrm>
            <a:off x="4191848" y="3213489"/>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8" name="Oval 27">
            <a:extLst>
              <a:ext uri="{FF2B5EF4-FFF2-40B4-BE49-F238E27FC236}">
                <a16:creationId xmlns:a16="http://schemas.microsoft.com/office/drawing/2014/main" id="{1A749291-4DAF-472E-A7CA-801DAB64AC13}"/>
              </a:ext>
            </a:extLst>
          </p:cNvPr>
          <p:cNvSpPr/>
          <p:nvPr/>
        </p:nvSpPr>
        <p:spPr>
          <a:xfrm>
            <a:off x="8389230" y="3229933"/>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9" name="Oval 28">
            <a:extLst>
              <a:ext uri="{FF2B5EF4-FFF2-40B4-BE49-F238E27FC236}">
                <a16:creationId xmlns:a16="http://schemas.microsoft.com/office/drawing/2014/main" id="{23E767F4-6D16-40AB-A1AF-513BE95391B9}"/>
              </a:ext>
            </a:extLst>
          </p:cNvPr>
          <p:cNvSpPr/>
          <p:nvPr/>
        </p:nvSpPr>
        <p:spPr>
          <a:xfrm>
            <a:off x="89628" y="5125446"/>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0" name="Oval 29">
            <a:extLst>
              <a:ext uri="{FF2B5EF4-FFF2-40B4-BE49-F238E27FC236}">
                <a16:creationId xmlns:a16="http://schemas.microsoft.com/office/drawing/2014/main" id="{D0732B9F-58D8-4B39-871D-65FB9565CC08}"/>
              </a:ext>
            </a:extLst>
          </p:cNvPr>
          <p:cNvSpPr/>
          <p:nvPr/>
        </p:nvSpPr>
        <p:spPr>
          <a:xfrm>
            <a:off x="4195107" y="5081692"/>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1" name="Oval 30">
            <a:extLst>
              <a:ext uri="{FF2B5EF4-FFF2-40B4-BE49-F238E27FC236}">
                <a16:creationId xmlns:a16="http://schemas.microsoft.com/office/drawing/2014/main" id="{0BFB3768-621C-4B70-A1BE-23F56213B2A5}"/>
              </a:ext>
            </a:extLst>
          </p:cNvPr>
          <p:cNvSpPr/>
          <p:nvPr/>
        </p:nvSpPr>
        <p:spPr>
          <a:xfrm>
            <a:off x="8392489" y="5098136"/>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33" name="Picture 32" descr="A picture containing text&#10;&#10;Description automatically generated">
            <a:extLst>
              <a:ext uri="{FF2B5EF4-FFF2-40B4-BE49-F238E27FC236}">
                <a16:creationId xmlns:a16="http://schemas.microsoft.com/office/drawing/2014/main" id="{6542C9C8-56B3-4BE1-A4ED-72895C59DC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4761" y="3501349"/>
            <a:ext cx="1308432" cy="1107440"/>
          </a:xfrm>
          <a:prstGeom prst="rect">
            <a:avLst/>
          </a:prstGeom>
        </p:spPr>
      </p:pic>
      <p:grpSp>
        <p:nvGrpSpPr>
          <p:cNvPr id="36" name="Group 35">
            <a:extLst>
              <a:ext uri="{FF2B5EF4-FFF2-40B4-BE49-F238E27FC236}">
                <a16:creationId xmlns:a16="http://schemas.microsoft.com/office/drawing/2014/main" id="{0D44C766-8D7E-4F36-991B-F905BEAB9EDE}"/>
              </a:ext>
            </a:extLst>
          </p:cNvPr>
          <p:cNvGrpSpPr/>
          <p:nvPr/>
        </p:nvGrpSpPr>
        <p:grpSpPr>
          <a:xfrm>
            <a:off x="202014" y="1759387"/>
            <a:ext cx="1710155" cy="1188198"/>
            <a:chOff x="326460" y="1981616"/>
            <a:chExt cx="1871726" cy="1152930"/>
          </a:xfrm>
        </p:grpSpPr>
        <p:pic>
          <p:nvPicPr>
            <p:cNvPr id="37" name="Graphic 36" descr="Music notation with solid fill">
              <a:extLst>
                <a:ext uri="{FF2B5EF4-FFF2-40B4-BE49-F238E27FC236}">
                  <a16:creationId xmlns:a16="http://schemas.microsoft.com/office/drawing/2014/main" id="{7D0C2081-4011-4141-8625-6E8F5A53F5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256" y="1981616"/>
              <a:ext cx="1152930" cy="1152930"/>
            </a:xfrm>
            <a:prstGeom prst="rect">
              <a:avLst/>
            </a:prstGeom>
          </p:spPr>
        </p:pic>
        <p:pic>
          <p:nvPicPr>
            <p:cNvPr id="38" name="Graphic 37" descr="Microphone with solid fill">
              <a:extLst>
                <a:ext uri="{FF2B5EF4-FFF2-40B4-BE49-F238E27FC236}">
                  <a16:creationId xmlns:a16="http://schemas.microsoft.com/office/drawing/2014/main" id="{C11C9415-5804-4194-8D79-334B6330C8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6460" y="2135880"/>
              <a:ext cx="914400" cy="914400"/>
            </a:xfrm>
            <a:prstGeom prst="rect">
              <a:avLst/>
            </a:prstGeom>
          </p:spPr>
        </p:pic>
      </p:grpSp>
      <p:pic>
        <p:nvPicPr>
          <p:cNvPr id="39" name="Graphic 38" descr="Storytelling with solid fill">
            <a:extLst>
              <a:ext uri="{FF2B5EF4-FFF2-40B4-BE49-F238E27FC236}">
                <a16:creationId xmlns:a16="http://schemas.microsoft.com/office/drawing/2014/main" id="{A89D2B12-F383-491B-BBA0-E89231716B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93080" y="1759387"/>
            <a:ext cx="974365" cy="974365"/>
          </a:xfrm>
          <a:prstGeom prst="rect">
            <a:avLst/>
          </a:prstGeom>
        </p:spPr>
      </p:pic>
      <p:pic>
        <p:nvPicPr>
          <p:cNvPr id="40" name="Picture 39" descr="A picture containing silhouette&#10;&#10;Description automatically generated">
            <a:extLst>
              <a:ext uri="{FF2B5EF4-FFF2-40B4-BE49-F238E27FC236}">
                <a16:creationId xmlns:a16="http://schemas.microsoft.com/office/drawing/2014/main" id="{65CBE7C5-AA67-4A9F-834E-4115327DBF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28435" y="3475793"/>
            <a:ext cx="1112637" cy="1132996"/>
          </a:xfrm>
          <a:prstGeom prst="rect">
            <a:avLst/>
          </a:prstGeom>
        </p:spPr>
      </p:pic>
      <p:pic>
        <p:nvPicPr>
          <p:cNvPr id="41" name="Picture 40" descr="Text&#10;&#10;Description automatically generated">
            <a:extLst>
              <a:ext uri="{FF2B5EF4-FFF2-40B4-BE49-F238E27FC236}">
                <a16:creationId xmlns:a16="http://schemas.microsoft.com/office/drawing/2014/main" id="{0992C35C-8148-4790-83B9-D8740BF2CA7F}"/>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780" y="3585421"/>
            <a:ext cx="1379865" cy="913740"/>
          </a:xfrm>
          <a:prstGeom prst="rect">
            <a:avLst/>
          </a:prstGeom>
        </p:spPr>
      </p:pic>
      <p:grpSp>
        <p:nvGrpSpPr>
          <p:cNvPr id="42" name="Group 41">
            <a:extLst>
              <a:ext uri="{FF2B5EF4-FFF2-40B4-BE49-F238E27FC236}">
                <a16:creationId xmlns:a16="http://schemas.microsoft.com/office/drawing/2014/main" id="{EDD28D02-FBAF-4C70-9A18-A832796A4554}"/>
              </a:ext>
            </a:extLst>
          </p:cNvPr>
          <p:cNvGrpSpPr/>
          <p:nvPr/>
        </p:nvGrpSpPr>
        <p:grpSpPr>
          <a:xfrm>
            <a:off x="2016440" y="3373789"/>
            <a:ext cx="1513895" cy="914400"/>
            <a:chOff x="1567320" y="1412240"/>
            <a:chExt cx="1513895" cy="914400"/>
          </a:xfrm>
        </p:grpSpPr>
        <p:pic>
          <p:nvPicPr>
            <p:cNvPr id="43" name="Picture 42" descr="A picture containing text, electronics, display, indoor&#10;&#10;Description automatically generated">
              <a:extLst>
                <a:ext uri="{FF2B5EF4-FFF2-40B4-BE49-F238E27FC236}">
                  <a16:creationId xmlns:a16="http://schemas.microsoft.com/office/drawing/2014/main" id="{23F0F5C8-51DA-44FF-8C16-C4FAB2737B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44" name="Picture 43" descr="A person holding a tablet&#10;&#10;Description automatically generated with low confidence">
              <a:extLst>
                <a:ext uri="{FF2B5EF4-FFF2-40B4-BE49-F238E27FC236}">
                  <a16:creationId xmlns:a16="http://schemas.microsoft.com/office/drawing/2014/main" id="{4B36D537-0B3D-452B-88EC-FBD294B37C55}"/>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sp>
        <p:nvSpPr>
          <p:cNvPr id="4" name="TextBox 3">
            <a:extLst>
              <a:ext uri="{FF2B5EF4-FFF2-40B4-BE49-F238E27FC236}">
                <a16:creationId xmlns:a16="http://schemas.microsoft.com/office/drawing/2014/main" id="{5D26E6B7-BCE6-42AB-9DF3-084E1CFB025B}"/>
              </a:ext>
            </a:extLst>
          </p:cNvPr>
          <p:cNvSpPr txBox="1"/>
          <p:nvPr/>
        </p:nvSpPr>
        <p:spPr>
          <a:xfrm>
            <a:off x="459780" y="2705426"/>
            <a:ext cx="1437122"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‘Brave’</a:t>
            </a:r>
          </a:p>
        </p:txBody>
      </p:sp>
      <p:sp>
        <p:nvSpPr>
          <p:cNvPr id="45" name="TextBox 44">
            <a:extLst>
              <a:ext uri="{FF2B5EF4-FFF2-40B4-BE49-F238E27FC236}">
                <a16:creationId xmlns:a16="http://schemas.microsoft.com/office/drawing/2014/main" id="{1A9BA66D-67C4-40D2-B9E0-1B53FD4FAD3B}"/>
              </a:ext>
            </a:extLst>
          </p:cNvPr>
          <p:cNvSpPr txBox="1"/>
          <p:nvPr/>
        </p:nvSpPr>
        <p:spPr>
          <a:xfrm>
            <a:off x="2111655" y="2716841"/>
            <a:ext cx="1437121"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‘Matilda’</a:t>
            </a:r>
          </a:p>
        </p:txBody>
      </p:sp>
      <p:sp>
        <p:nvSpPr>
          <p:cNvPr id="46" name="TextBox 45">
            <a:extLst>
              <a:ext uri="{FF2B5EF4-FFF2-40B4-BE49-F238E27FC236}">
                <a16:creationId xmlns:a16="http://schemas.microsoft.com/office/drawing/2014/main" id="{5CE4F065-3763-41E5-ADF2-54D7F60737DE}"/>
              </a:ext>
            </a:extLst>
          </p:cNvPr>
          <p:cNvSpPr txBox="1"/>
          <p:nvPr/>
        </p:nvSpPr>
        <p:spPr>
          <a:xfrm>
            <a:off x="459780" y="4429105"/>
            <a:ext cx="1437122"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a:t>
            </a:r>
            <a:r>
              <a:rPr lang="en-GB" sz="2000" dirty="0" err="1">
                <a:solidFill>
                  <a:srgbClr val="002060"/>
                </a:solidFill>
                <a:latin typeface="Cavolini" panose="03000502040302020204" pitchFamily="66" charset="0"/>
                <a:cs typeface="Cavolini" panose="03000502040302020204" pitchFamily="66" charset="0"/>
              </a:rPr>
              <a:t>Okido</a:t>
            </a:r>
            <a:r>
              <a:rPr lang="en-GB" sz="2000" dirty="0">
                <a:solidFill>
                  <a:srgbClr val="002060"/>
                </a:solidFill>
                <a:latin typeface="Cavolini" panose="03000502040302020204" pitchFamily="66" charset="0"/>
                <a:cs typeface="Cavolini" panose="03000502040302020204" pitchFamily="66" charset="0"/>
              </a:rPr>
              <a:t>’</a:t>
            </a:r>
          </a:p>
        </p:txBody>
      </p:sp>
      <p:sp>
        <p:nvSpPr>
          <p:cNvPr id="47" name="TextBox 46">
            <a:extLst>
              <a:ext uri="{FF2B5EF4-FFF2-40B4-BE49-F238E27FC236}">
                <a16:creationId xmlns:a16="http://schemas.microsoft.com/office/drawing/2014/main" id="{5966928B-9B2C-42B1-957B-4EBFC50F3D80}"/>
              </a:ext>
            </a:extLst>
          </p:cNvPr>
          <p:cNvSpPr txBox="1"/>
          <p:nvPr/>
        </p:nvSpPr>
        <p:spPr>
          <a:xfrm>
            <a:off x="1803802" y="4438289"/>
            <a:ext cx="1848426"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‘The Voice’</a:t>
            </a:r>
          </a:p>
        </p:txBody>
      </p:sp>
      <p:pic>
        <p:nvPicPr>
          <p:cNvPr id="48" name="Graphic 47" descr="Music notation with solid fill">
            <a:extLst>
              <a:ext uri="{FF2B5EF4-FFF2-40B4-BE49-F238E27FC236}">
                <a16:creationId xmlns:a16="http://schemas.microsoft.com/office/drawing/2014/main" id="{761E6565-2CE7-4656-970C-7009A791F1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11977" y="1737413"/>
            <a:ext cx="1053407" cy="1188198"/>
          </a:xfrm>
          <a:prstGeom prst="rect">
            <a:avLst/>
          </a:prstGeom>
        </p:spPr>
      </p:pic>
      <p:pic>
        <p:nvPicPr>
          <p:cNvPr id="49" name="Graphic 48" descr="Sport balls with solid fill">
            <a:extLst>
              <a:ext uri="{FF2B5EF4-FFF2-40B4-BE49-F238E27FC236}">
                <a16:creationId xmlns:a16="http://schemas.microsoft.com/office/drawing/2014/main" id="{1FEECA2B-D938-447A-82B2-5AAD4F5C861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82987" y="1877404"/>
            <a:ext cx="948578" cy="948578"/>
          </a:xfrm>
          <a:prstGeom prst="rect">
            <a:avLst/>
          </a:prstGeom>
        </p:spPr>
      </p:pic>
      <p:pic>
        <p:nvPicPr>
          <p:cNvPr id="13" name="Graphic 12" descr="Video camera with solid fill">
            <a:extLst>
              <a:ext uri="{FF2B5EF4-FFF2-40B4-BE49-F238E27FC236}">
                <a16:creationId xmlns:a16="http://schemas.microsoft.com/office/drawing/2014/main" id="{F9D4CC88-2713-49AA-9FDB-4EC7AE0C3CD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699141" y="1527996"/>
            <a:ext cx="1377181" cy="1377181"/>
          </a:xfrm>
          <a:prstGeom prst="rect">
            <a:avLst/>
          </a:prstGeom>
        </p:spPr>
      </p:pic>
      <p:sp>
        <p:nvSpPr>
          <p:cNvPr id="50" name="TextBox 49">
            <a:extLst>
              <a:ext uri="{FF2B5EF4-FFF2-40B4-BE49-F238E27FC236}">
                <a16:creationId xmlns:a16="http://schemas.microsoft.com/office/drawing/2014/main" id="{2B337B89-E760-49E2-A7FA-D57654C67BC8}"/>
              </a:ext>
            </a:extLst>
          </p:cNvPr>
          <p:cNvSpPr txBox="1"/>
          <p:nvPr/>
        </p:nvSpPr>
        <p:spPr>
          <a:xfrm>
            <a:off x="4374607" y="2684398"/>
            <a:ext cx="1839961"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‘Spiderman’</a:t>
            </a:r>
          </a:p>
        </p:txBody>
      </p:sp>
      <p:pic>
        <p:nvPicPr>
          <p:cNvPr id="51" name="Graphic 50" descr="Storytelling with solid fill">
            <a:extLst>
              <a:ext uri="{FF2B5EF4-FFF2-40B4-BE49-F238E27FC236}">
                <a16:creationId xmlns:a16="http://schemas.microsoft.com/office/drawing/2014/main" id="{678E48EA-E5EE-4730-BAF4-C7C9814CCC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06092" y="3409512"/>
            <a:ext cx="840715" cy="840715"/>
          </a:xfrm>
          <a:prstGeom prst="rect">
            <a:avLst/>
          </a:prstGeom>
        </p:spPr>
      </p:pic>
      <p:sp>
        <p:nvSpPr>
          <p:cNvPr id="52" name="TextBox 51">
            <a:extLst>
              <a:ext uri="{FF2B5EF4-FFF2-40B4-BE49-F238E27FC236}">
                <a16:creationId xmlns:a16="http://schemas.microsoft.com/office/drawing/2014/main" id="{440BD153-AB11-4A3D-9EB2-F0339E5C9E5B}"/>
              </a:ext>
            </a:extLst>
          </p:cNvPr>
          <p:cNvSpPr txBox="1"/>
          <p:nvPr/>
        </p:nvSpPr>
        <p:spPr>
          <a:xfrm>
            <a:off x="8807888" y="4084346"/>
            <a:ext cx="1437121" cy="707886"/>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a:t>
            </a:r>
            <a:r>
              <a:rPr lang="en-GB" sz="2000" dirty="0" err="1">
                <a:solidFill>
                  <a:srgbClr val="002060"/>
                </a:solidFill>
                <a:latin typeface="Cavolini" panose="03000502040302020204" pitchFamily="66" charset="0"/>
                <a:cs typeface="Cavolini" panose="03000502040302020204" pitchFamily="66" charset="0"/>
              </a:rPr>
              <a:t>Gangsta</a:t>
            </a:r>
            <a:r>
              <a:rPr lang="en-GB" sz="2000" dirty="0">
                <a:solidFill>
                  <a:srgbClr val="002060"/>
                </a:solidFill>
                <a:latin typeface="Cavolini" panose="03000502040302020204" pitchFamily="66" charset="0"/>
                <a:cs typeface="Cavolini" panose="03000502040302020204" pitchFamily="66" charset="0"/>
              </a:rPr>
              <a:t> Granny’</a:t>
            </a:r>
          </a:p>
        </p:txBody>
      </p:sp>
      <p:pic>
        <p:nvPicPr>
          <p:cNvPr id="32" name="Graphic 31" descr="Flip calendar with solid fill">
            <a:extLst>
              <a:ext uri="{FF2B5EF4-FFF2-40B4-BE49-F238E27FC236}">
                <a16:creationId xmlns:a16="http://schemas.microsoft.com/office/drawing/2014/main" id="{CEC4B6F9-0D46-4B9A-B0C2-CF69A0AA260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737105" y="5195552"/>
            <a:ext cx="1258613" cy="1258613"/>
          </a:xfrm>
          <a:prstGeom prst="rect">
            <a:avLst/>
          </a:prstGeom>
        </p:spPr>
      </p:pic>
      <p:sp>
        <p:nvSpPr>
          <p:cNvPr id="34" name="TextBox 33">
            <a:extLst>
              <a:ext uri="{FF2B5EF4-FFF2-40B4-BE49-F238E27FC236}">
                <a16:creationId xmlns:a16="http://schemas.microsoft.com/office/drawing/2014/main" id="{844F114C-DD2A-4CB3-8209-B532DB5E7F96}"/>
              </a:ext>
            </a:extLst>
          </p:cNvPr>
          <p:cNvSpPr txBox="1"/>
          <p:nvPr/>
        </p:nvSpPr>
        <p:spPr>
          <a:xfrm>
            <a:off x="4913185" y="5749670"/>
            <a:ext cx="1029823" cy="461665"/>
          </a:xfrm>
          <a:prstGeom prst="rect">
            <a:avLst/>
          </a:prstGeom>
          <a:noFill/>
        </p:spPr>
        <p:txBody>
          <a:bodyPr wrap="square" rtlCol="0">
            <a:spAutoFit/>
          </a:bodyPr>
          <a:lstStyle/>
          <a:p>
            <a:r>
              <a:rPr lang="en-GB" sz="2400" dirty="0">
                <a:solidFill>
                  <a:srgbClr val="002060"/>
                </a:solidFill>
                <a:latin typeface="Cavolini" panose="03000502040302020204" pitchFamily="66" charset="0"/>
                <a:cs typeface="Cavolini" panose="03000502040302020204" pitchFamily="66" charset="0"/>
              </a:rPr>
              <a:t>Mon</a:t>
            </a:r>
          </a:p>
        </p:txBody>
      </p:sp>
      <p:pic>
        <p:nvPicPr>
          <p:cNvPr id="53" name="Graphic 52" descr="Flip calendar with solid fill">
            <a:extLst>
              <a:ext uri="{FF2B5EF4-FFF2-40B4-BE49-F238E27FC236}">
                <a16:creationId xmlns:a16="http://schemas.microsoft.com/office/drawing/2014/main" id="{088A3069-6703-4B80-8C9F-1661D7BACDF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282752" y="5183061"/>
            <a:ext cx="1258613" cy="1258613"/>
          </a:xfrm>
          <a:prstGeom prst="rect">
            <a:avLst/>
          </a:prstGeom>
        </p:spPr>
      </p:pic>
      <p:sp>
        <p:nvSpPr>
          <p:cNvPr id="54" name="TextBox 53">
            <a:extLst>
              <a:ext uri="{FF2B5EF4-FFF2-40B4-BE49-F238E27FC236}">
                <a16:creationId xmlns:a16="http://schemas.microsoft.com/office/drawing/2014/main" id="{EE25FBE7-5B55-4605-A76D-F45386D8A004}"/>
              </a:ext>
            </a:extLst>
          </p:cNvPr>
          <p:cNvSpPr txBox="1"/>
          <p:nvPr/>
        </p:nvSpPr>
        <p:spPr>
          <a:xfrm>
            <a:off x="6458833" y="5737179"/>
            <a:ext cx="856368" cy="461665"/>
          </a:xfrm>
          <a:prstGeom prst="rect">
            <a:avLst/>
          </a:prstGeom>
          <a:noFill/>
        </p:spPr>
        <p:txBody>
          <a:bodyPr wrap="square" rtlCol="0">
            <a:spAutoFit/>
          </a:bodyPr>
          <a:lstStyle/>
          <a:p>
            <a:pPr algn="ctr"/>
            <a:r>
              <a:rPr lang="en-GB" sz="2400" dirty="0">
                <a:solidFill>
                  <a:srgbClr val="002060"/>
                </a:solidFill>
                <a:latin typeface="Cavolini" panose="03000502040302020204" pitchFamily="66" charset="0"/>
                <a:cs typeface="Cavolini" panose="03000502040302020204" pitchFamily="66" charset="0"/>
              </a:rPr>
              <a:t>Fri</a:t>
            </a:r>
          </a:p>
        </p:txBody>
      </p:sp>
      <p:pic>
        <p:nvPicPr>
          <p:cNvPr id="55" name="Graphic 54" descr="Motorcycle with solid fill">
            <a:extLst>
              <a:ext uri="{FF2B5EF4-FFF2-40B4-BE49-F238E27FC236}">
                <a16:creationId xmlns:a16="http://schemas.microsoft.com/office/drawing/2014/main" id="{2BF598CB-E41D-4778-94CC-1D0035B8260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31626" y="5374497"/>
            <a:ext cx="979483" cy="979483"/>
          </a:xfrm>
          <a:prstGeom prst="rect">
            <a:avLst/>
          </a:prstGeom>
        </p:spPr>
      </p:pic>
      <p:pic>
        <p:nvPicPr>
          <p:cNvPr id="56" name="Graphic 55" descr="Horse with solid fill">
            <a:extLst>
              <a:ext uri="{FF2B5EF4-FFF2-40B4-BE49-F238E27FC236}">
                <a16:creationId xmlns:a16="http://schemas.microsoft.com/office/drawing/2014/main" id="{BCBA48BF-CEC7-4B38-9127-36C59EE4580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247089" y="5283004"/>
            <a:ext cx="994376" cy="994376"/>
          </a:xfrm>
          <a:prstGeom prst="rect">
            <a:avLst/>
          </a:prstGeom>
        </p:spPr>
      </p:pic>
      <p:sp>
        <p:nvSpPr>
          <p:cNvPr id="57" name="TextBox 56">
            <a:extLst>
              <a:ext uri="{FF2B5EF4-FFF2-40B4-BE49-F238E27FC236}">
                <a16:creationId xmlns:a16="http://schemas.microsoft.com/office/drawing/2014/main" id="{630EB6CE-16C5-4597-A934-4968A545398F}"/>
              </a:ext>
            </a:extLst>
          </p:cNvPr>
          <p:cNvSpPr txBox="1"/>
          <p:nvPr/>
        </p:nvSpPr>
        <p:spPr>
          <a:xfrm>
            <a:off x="4831094" y="2189180"/>
            <a:ext cx="1535434"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le film</a:t>
            </a:r>
          </a:p>
        </p:txBody>
      </p:sp>
      <p:pic>
        <p:nvPicPr>
          <p:cNvPr id="58" name="Picture 57" descr="Text&#10;&#10;Description automatically generated">
            <a:extLst>
              <a:ext uri="{FF2B5EF4-FFF2-40B4-BE49-F238E27FC236}">
                <a16:creationId xmlns:a16="http://schemas.microsoft.com/office/drawing/2014/main" id="{CE160D97-CC8B-471E-AA73-7205149B2203}"/>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28994" y="5293324"/>
            <a:ext cx="1379865" cy="913740"/>
          </a:xfrm>
          <a:prstGeom prst="rect">
            <a:avLst/>
          </a:prstGeom>
        </p:spPr>
      </p:pic>
      <p:grpSp>
        <p:nvGrpSpPr>
          <p:cNvPr id="59" name="Group 58">
            <a:extLst>
              <a:ext uri="{FF2B5EF4-FFF2-40B4-BE49-F238E27FC236}">
                <a16:creationId xmlns:a16="http://schemas.microsoft.com/office/drawing/2014/main" id="{D5488DB6-9D2F-4730-9C66-1B2C8BF2413E}"/>
              </a:ext>
            </a:extLst>
          </p:cNvPr>
          <p:cNvGrpSpPr/>
          <p:nvPr/>
        </p:nvGrpSpPr>
        <p:grpSpPr>
          <a:xfrm>
            <a:off x="10285654" y="5081692"/>
            <a:ext cx="1513895" cy="914400"/>
            <a:chOff x="1567320" y="1412240"/>
            <a:chExt cx="1513895" cy="914400"/>
          </a:xfrm>
        </p:grpSpPr>
        <p:pic>
          <p:nvPicPr>
            <p:cNvPr id="60" name="Picture 59" descr="A picture containing text, electronics, display, indoor&#10;&#10;Description automatically generated">
              <a:extLst>
                <a:ext uri="{FF2B5EF4-FFF2-40B4-BE49-F238E27FC236}">
                  <a16:creationId xmlns:a16="http://schemas.microsoft.com/office/drawing/2014/main" id="{61BA8B5B-E24A-45DA-B9CF-7A117E74FA4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61" name="Picture 60" descr="A person holding a tablet&#10;&#10;Description automatically generated with low confidence">
              <a:extLst>
                <a:ext uri="{FF2B5EF4-FFF2-40B4-BE49-F238E27FC236}">
                  <a16:creationId xmlns:a16="http://schemas.microsoft.com/office/drawing/2014/main" id="{36BA8221-603D-4B31-B486-99C0B4BA8CC7}"/>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sp>
        <p:nvSpPr>
          <p:cNvPr id="62" name="TextBox 61">
            <a:extLst>
              <a:ext uri="{FF2B5EF4-FFF2-40B4-BE49-F238E27FC236}">
                <a16:creationId xmlns:a16="http://schemas.microsoft.com/office/drawing/2014/main" id="{1E4753EE-995F-46B4-842A-88450B401C14}"/>
              </a:ext>
            </a:extLst>
          </p:cNvPr>
          <p:cNvSpPr txBox="1"/>
          <p:nvPr/>
        </p:nvSpPr>
        <p:spPr>
          <a:xfrm>
            <a:off x="8728994" y="6137008"/>
            <a:ext cx="1437122"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‘Beano’</a:t>
            </a:r>
          </a:p>
        </p:txBody>
      </p:sp>
      <p:sp>
        <p:nvSpPr>
          <p:cNvPr id="63" name="TextBox 62">
            <a:extLst>
              <a:ext uri="{FF2B5EF4-FFF2-40B4-BE49-F238E27FC236}">
                <a16:creationId xmlns:a16="http://schemas.microsoft.com/office/drawing/2014/main" id="{8D6444CB-E1D6-4335-8468-31599574CEBB}"/>
              </a:ext>
            </a:extLst>
          </p:cNvPr>
          <p:cNvSpPr txBox="1"/>
          <p:nvPr/>
        </p:nvSpPr>
        <p:spPr>
          <a:xfrm>
            <a:off x="10128100" y="6146625"/>
            <a:ext cx="1848426"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‘The Voice’</a:t>
            </a:r>
          </a:p>
        </p:txBody>
      </p:sp>
      <p:pic>
        <p:nvPicPr>
          <p:cNvPr id="64" name="Graphic 63" descr="Music notation with solid fill">
            <a:extLst>
              <a:ext uri="{FF2B5EF4-FFF2-40B4-BE49-F238E27FC236}">
                <a16:creationId xmlns:a16="http://schemas.microsoft.com/office/drawing/2014/main" id="{D4ED3933-FD0E-4C80-ABC4-E6B4D238A5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8469" y="1675897"/>
            <a:ext cx="1053407" cy="1188198"/>
          </a:xfrm>
          <a:prstGeom prst="rect">
            <a:avLst/>
          </a:prstGeom>
        </p:spPr>
      </p:pic>
      <p:pic>
        <p:nvPicPr>
          <p:cNvPr id="65" name="Graphic 64" descr="Microphone with solid fill">
            <a:extLst>
              <a:ext uri="{FF2B5EF4-FFF2-40B4-BE49-F238E27FC236}">
                <a16:creationId xmlns:a16="http://schemas.microsoft.com/office/drawing/2014/main" id="{395478F6-BB8D-4732-B8CE-E994821574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61721" y="1834880"/>
            <a:ext cx="835467" cy="942371"/>
          </a:xfrm>
          <a:prstGeom prst="rect">
            <a:avLst/>
          </a:prstGeom>
        </p:spPr>
      </p:pic>
      <p:sp>
        <p:nvSpPr>
          <p:cNvPr id="66" name="TextBox 65">
            <a:extLst>
              <a:ext uri="{FF2B5EF4-FFF2-40B4-BE49-F238E27FC236}">
                <a16:creationId xmlns:a16="http://schemas.microsoft.com/office/drawing/2014/main" id="{F171893E-DCFF-4305-B5AD-5F78FA14CCE1}"/>
              </a:ext>
            </a:extLst>
          </p:cNvPr>
          <p:cNvSpPr txBox="1"/>
          <p:nvPr/>
        </p:nvSpPr>
        <p:spPr>
          <a:xfrm>
            <a:off x="5995718" y="2706068"/>
            <a:ext cx="1839961"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‘Fireflies’</a:t>
            </a:r>
          </a:p>
        </p:txBody>
      </p:sp>
      <p:pic>
        <p:nvPicPr>
          <p:cNvPr id="67" name="Graphic 66" descr="Music notation with solid fill">
            <a:extLst>
              <a:ext uri="{FF2B5EF4-FFF2-40B4-BE49-F238E27FC236}">
                <a16:creationId xmlns:a16="http://schemas.microsoft.com/office/drawing/2014/main" id="{CDC79CF0-D34C-4700-BE7E-53005CC2E4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61820" y="3347497"/>
            <a:ext cx="1053407" cy="1188198"/>
          </a:xfrm>
          <a:prstGeom prst="rect">
            <a:avLst/>
          </a:prstGeom>
        </p:spPr>
      </p:pic>
      <p:pic>
        <p:nvPicPr>
          <p:cNvPr id="68" name="Graphic 67" descr="Microphone with solid fill">
            <a:extLst>
              <a:ext uri="{FF2B5EF4-FFF2-40B4-BE49-F238E27FC236}">
                <a16:creationId xmlns:a16="http://schemas.microsoft.com/office/drawing/2014/main" id="{4ED161D0-DF51-4E78-80F1-B9C24EDA0B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05072" y="3506480"/>
            <a:ext cx="835467" cy="942371"/>
          </a:xfrm>
          <a:prstGeom prst="rect">
            <a:avLst/>
          </a:prstGeom>
        </p:spPr>
      </p:pic>
      <p:sp>
        <p:nvSpPr>
          <p:cNvPr id="69" name="TextBox 68">
            <a:extLst>
              <a:ext uri="{FF2B5EF4-FFF2-40B4-BE49-F238E27FC236}">
                <a16:creationId xmlns:a16="http://schemas.microsoft.com/office/drawing/2014/main" id="{13B7927A-A58C-4D59-A5FC-B875F129458B}"/>
              </a:ext>
            </a:extLst>
          </p:cNvPr>
          <p:cNvSpPr txBox="1"/>
          <p:nvPr/>
        </p:nvSpPr>
        <p:spPr>
          <a:xfrm>
            <a:off x="10139069" y="4377668"/>
            <a:ext cx="1839961"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‘Happy’</a:t>
            </a:r>
          </a:p>
        </p:txBody>
      </p:sp>
      <p:sp>
        <p:nvSpPr>
          <p:cNvPr id="70" name="TextBox 69">
            <a:extLst>
              <a:ext uri="{FF2B5EF4-FFF2-40B4-BE49-F238E27FC236}">
                <a16:creationId xmlns:a16="http://schemas.microsoft.com/office/drawing/2014/main" id="{5B68EC37-8C91-42A5-AF6D-BC0F9540F42A}"/>
              </a:ext>
            </a:extLst>
          </p:cNvPr>
          <p:cNvSpPr txBox="1"/>
          <p:nvPr/>
        </p:nvSpPr>
        <p:spPr>
          <a:xfrm>
            <a:off x="4885846" y="6213311"/>
            <a:ext cx="153543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le jour</a:t>
            </a:r>
          </a:p>
        </p:txBody>
      </p:sp>
      <p:sp>
        <p:nvSpPr>
          <p:cNvPr id="71" name="TextBox 70">
            <a:extLst>
              <a:ext uri="{FF2B5EF4-FFF2-40B4-BE49-F238E27FC236}">
                <a16:creationId xmlns:a16="http://schemas.microsoft.com/office/drawing/2014/main" id="{A9F17D95-EBA1-41E7-8549-1012D71E4205}"/>
              </a:ext>
            </a:extLst>
          </p:cNvPr>
          <p:cNvSpPr txBox="1"/>
          <p:nvPr/>
        </p:nvSpPr>
        <p:spPr>
          <a:xfrm>
            <a:off x="6430737" y="6181621"/>
            <a:ext cx="153543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le jour</a:t>
            </a:r>
          </a:p>
        </p:txBody>
      </p:sp>
      <p:sp>
        <p:nvSpPr>
          <p:cNvPr id="5" name="Rectangle 4">
            <a:hlinkClick r:id="" action="ppaction://noaction">
              <a:snd r:embed="rId27" name="T3_W3F_6.1.wav"/>
            </a:hlinkClick>
            <a:extLst>
              <a:ext uri="{FF2B5EF4-FFF2-40B4-BE49-F238E27FC236}">
                <a16:creationId xmlns:a16="http://schemas.microsoft.com/office/drawing/2014/main" id="{55AB5C4E-1F32-2034-099B-D8E365B213C3}"/>
              </a:ext>
            </a:extLst>
          </p:cNvPr>
          <p:cNvSpPr/>
          <p:nvPr/>
        </p:nvSpPr>
        <p:spPr>
          <a:xfrm>
            <a:off x="2898908" y="75347"/>
            <a:ext cx="7063659"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Tu préfères... ou...?</a:t>
            </a:r>
            <a:endParaRPr lang="en-GB" dirty="0"/>
          </a:p>
        </p:txBody>
      </p:sp>
      <p:sp>
        <p:nvSpPr>
          <p:cNvPr id="25" name="CustomShape 7">
            <a:hlinkClick r:id="" action="ppaction://noaction">
              <a:snd r:embed="rId28" name="T3_W3F_6.2.wav"/>
            </a:hlinkClick>
            <a:extLst>
              <a:ext uri="{FF2B5EF4-FFF2-40B4-BE49-F238E27FC236}">
                <a16:creationId xmlns:a16="http://schemas.microsoft.com/office/drawing/2014/main" id="{5403741B-E80D-EA23-93BC-43AA35D2C3F9}"/>
              </a:ext>
            </a:extLst>
          </p:cNvPr>
          <p:cNvSpPr/>
          <p:nvPr/>
        </p:nvSpPr>
        <p:spPr>
          <a:xfrm>
            <a:off x="1125383" y="742653"/>
            <a:ext cx="558671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avec ton/ta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partenaire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758757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605334" y="601569"/>
          <a:ext cx="9810698" cy="618441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a:t>
                      </a:r>
                    </a:p>
                  </a:txBody>
                  <a:tcPr/>
                </a:tc>
                <a:tc>
                  <a:txBody>
                    <a:bodyPr/>
                    <a:lstStyle/>
                    <a:p>
                      <a:r>
                        <a:rPr lang="en-GB" sz="2400" b="1" dirty="0" err="1">
                          <a:solidFill>
                            <a:srgbClr val="00B0F0"/>
                          </a:solidFill>
                          <a:latin typeface="Century Gothic" panose="020B0502020202020204" pitchFamily="34" charset="0"/>
                        </a:rPr>
                        <a:t>enseigner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grand-</a:t>
                      </a:r>
                      <a:r>
                        <a:rPr lang="en-GB" sz="2400" b="1" dirty="0" err="1">
                          <a:solidFill>
                            <a:srgbClr val="00B0F0"/>
                          </a:solidFill>
                          <a:latin typeface="Century Gothic" panose="020B0502020202020204" pitchFamily="34" charset="0"/>
                        </a:rPr>
                        <a:t>mère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42741444"/>
                  </a:ext>
                </a:extLst>
              </a:tr>
              <a:tr h="77305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a:t>
                      </a:r>
                    </a:p>
                  </a:txBody>
                  <a:tcPr/>
                </a:tc>
                <a:tc>
                  <a:txBody>
                    <a:bodyPr/>
                    <a:lstStyle/>
                    <a:p>
                      <a:r>
                        <a:rPr lang="en-GB" sz="2400" b="1" dirty="0">
                          <a:solidFill>
                            <a:srgbClr val="00B0F0"/>
                          </a:solidFill>
                          <a:latin typeface="Century Gothic" panose="020B0502020202020204" pitchFamily="34" charset="0"/>
                        </a:rPr>
                        <a:t>poser</a:t>
                      </a:r>
                    </a:p>
                  </a:txBody>
                  <a:tcPr/>
                </a:tc>
                <a:tc>
                  <a:txBody>
                    <a:bodyPr/>
                    <a:lstStyle/>
                    <a:p>
                      <a:r>
                        <a:rPr lang="en-GB" sz="2400" b="1" dirty="0">
                          <a:solidFill>
                            <a:srgbClr val="00B0F0"/>
                          </a:solidFill>
                          <a:latin typeface="Century Gothic" panose="020B0502020202020204" pitchFamily="34" charset="0"/>
                        </a:rPr>
                        <a:t>le grand-</a:t>
                      </a:r>
                      <a:r>
                        <a:rPr lang="en-GB" sz="2400" b="1" dirty="0" err="1">
                          <a:solidFill>
                            <a:srgbClr val="00B0F0"/>
                          </a:solidFill>
                          <a:latin typeface="Century Gothic" panose="020B0502020202020204" pitchFamily="34" charset="0"/>
                        </a:rPr>
                        <a:t>père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l’anglais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musique</a:t>
                      </a: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français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tête</a:t>
                      </a:r>
                    </a:p>
                  </a:txBody>
                  <a:tcPr/>
                </a:tc>
                <a:tc>
                  <a:txBody>
                    <a:bodyPr/>
                    <a:lstStyle/>
                    <a:p>
                      <a:r>
                        <a:rPr lang="en-GB" sz="2400" b="1" dirty="0">
                          <a:solidFill>
                            <a:srgbClr val="92D050"/>
                          </a:solidFill>
                          <a:latin typeface="Century Gothic" panose="020B0502020202020204" pitchFamily="34" charset="0"/>
                        </a:rPr>
                        <a:t>la bouche</a:t>
                      </a:r>
                    </a:p>
                  </a:txBody>
                  <a:tcPr/>
                </a:tc>
                <a:tc>
                  <a:txBody>
                    <a:bodyPr/>
                    <a:lstStyle/>
                    <a:p>
                      <a:r>
                        <a:rPr lang="en-GB" sz="2400" b="1" dirty="0">
                          <a:solidFill>
                            <a:srgbClr val="92D050"/>
                          </a:solidFill>
                          <a:latin typeface="Century Gothic" panose="020B0502020202020204" pitchFamily="34" charset="0"/>
                        </a:rPr>
                        <a:t>le pied</a:t>
                      </a:r>
                    </a:p>
                  </a:txBody>
                  <a:tcPr/>
                </a:tc>
                <a:extLst>
                  <a:ext uri="{0D108BD9-81ED-4DB2-BD59-A6C34878D82A}">
                    <a16:rowId xmlns:a16="http://schemas.microsoft.com/office/drawing/2014/main" val="760878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main</a:t>
                      </a:r>
                    </a:p>
                  </a:txBody>
                  <a:tcPr/>
                </a:tc>
                <a:tc>
                  <a:txBody>
                    <a:bodyPr/>
                    <a:lstStyle/>
                    <a:p>
                      <a:r>
                        <a:rPr lang="en-GB" sz="2400" b="1" dirty="0" err="1">
                          <a:solidFill>
                            <a:srgbClr val="92D050"/>
                          </a:solidFill>
                          <a:latin typeface="Century Gothic" panose="020B0502020202020204" pitchFamily="34" charset="0"/>
                        </a:rPr>
                        <a:t>l’œil</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deux </a:t>
                      </a:r>
                      <a:r>
                        <a:rPr lang="en-GB" sz="2400" b="1" dirty="0" err="1">
                          <a:solidFill>
                            <a:srgbClr val="92D050"/>
                          </a:solidFill>
                          <a:latin typeface="Century Gothic" panose="020B0502020202020204" pitchFamily="34" charset="0"/>
                        </a:rPr>
                        <a:t>yeux</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l’oreille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tête</a:t>
                      </a:r>
                    </a:p>
                  </a:txBody>
                  <a:tcPr/>
                </a:tc>
                <a:tc>
                  <a:txBody>
                    <a:bodyPr/>
                    <a:lstStyle/>
                    <a:p>
                      <a:r>
                        <a:rPr lang="en-GB" sz="2400" b="1" dirty="0" err="1">
                          <a:solidFill>
                            <a:srgbClr val="92D050"/>
                          </a:solidFill>
                          <a:latin typeface="Century Gothic" panose="020B0502020202020204" pitchFamily="34" charset="0"/>
                        </a:rPr>
                        <a:t>combien</a:t>
                      </a:r>
                      <a:r>
                        <a:rPr lang="en-GB" sz="2400" b="1" dirty="0">
                          <a:solidFill>
                            <a:srgbClr val="92D050"/>
                          </a:solidFill>
                          <a:latin typeface="Century Gothic" panose="020B0502020202020204" pitchFamily="34" charset="0"/>
                        </a:rPr>
                        <a:t> ?</a:t>
                      </a:r>
                    </a:p>
                  </a:txBody>
                  <a:tcPr/>
                </a:tc>
                <a:extLst>
                  <a:ext uri="{0D108BD9-81ED-4DB2-BD59-A6C34878D82A}">
                    <a16:rowId xmlns:a16="http://schemas.microsoft.com/office/drawing/2014/main" val="3903794855"/>
                  </a:ext>
                </a:extLst>
              </a:tr>
              <a:tr h="773052">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livre</a:t>
                      </a:r>
                    </a:p>
                  </a:txBody>
                  <a:tcPr/>
                </a:tc>
                <a:tc>
                  <a:txBody>
                    <a:bodyPr/>
                    <a:lstStyle/>
                    <a:p>
                      <a:r>
                        <a:rPr lang="en-GB" sz="2400" b="1" dirty="0">
                          <a:solidFill>
                            <a:srgbClr val="FF3399"/>
                          </a:solidFill>
                          <a:latin typeface="Century Gothic" panose="020B0502020202020204" pitchFamily="34" charset="0"/>
                        </a:rPr>
                        <a:t>la chanson</a:t>
                      </a:r>
                    </a:p>
                  </a:txBody>
                  <a:tcPr/>
                </a:tc>
                <a:tc>
                  <a:txBody>
                    <a:bodyPr/>
                    <a:lstStyle/>
                    <a:p>
                      <a:r>
                        <a:rPr lang="en-GB" sz="2400" b="1" dirty="0">
                          <a:solidFill>
                            <a:srgbClr val="FF3399"/>
                          </a:solidFill>
                          <a:latin typeface="Century Gothic" panose="020B0502020202020204" pitchFamily="34" charset="0"/>
                        </a:rPr>
                        <a:t>comment ?</a:t>
                      </a:r>
                    </a:p>
                  </a:txBody>
                  <a:tcPr/>
                </a:tc>
                <a:extLst>
                  <a:ext uri="{0D108BD9-81ED-4DB2-BD59-A6C34878D82A}">
                    <a16:rowId xmlns:a16="http://schemas.microsoft.com/office/drawing/2014/main" val="334322647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pratique</a:t>
                      </a:r>
                    </a:p>
                  </a:txBody>
                  <a:tcPr/>
                </a:tc>
                <a:tc>
                  <a:txBody>
                    <a:bodyPr/>
                    <a:lstStyle/>
                    <a:p>
                      <a:r>
                        <a:rPr lang="en-GB" sz="2400" b="1" dirty="0">
                          <a:solidFill>
                            <a:srgbClr val="FF3399"/>
                          </a:solidFill>
                          <a:latin typeface="Century Gothic" panose="020B0502020202020204" pitchFamily="34" charset="0"/>
                        </a:rPr>
                        <a:t>utile</a:t>
                      </a:r>
                    </a:p>
                  </a:txBody>
                  <a:tcPr/>
                </a:tc>
                <a:tc>
                  <a:txBody>
                    <a:bodyPr/>
                    <a:lstStyle/>
                    <a:p>
                      <a:r>
                        <a:rPr lang="en-GB" sz="2400" b="1" dirty="0">
                          <a:solidFill>
                            <a:srgbClr val="FF3399"/>
                          </a:solidFill>
                          <a:latin typeface="Century Gothic" panose="020B0502020202020204" pitchFamily="34" charset="0"/>
                        </a:rPr>
                        <a:t>unique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74173" y="34290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520" y="895398"/>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88173" y="532117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118675" y="4527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142027" y="2315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T3_W3F_7.1.wav"/>
            </a:hlinkClick>
            <a:extLst>
              <a:ext uri="{FF2B5EF4-FFF2-40B4-BE49-F238E27FC236}">
                <a16:creationId xmlns:a16="http://schemas.microsoft.com/office/drawing/2014/main" id="{06EBBC53-04AF-44DE-BDA9-AD7CA398AC4C}"/>
              </a:ext>
            </a:extLst>
          </p:cNvPr>
          <p:cNvSpPr/>
          <p:nvPr/>
        </p:nvSpPr>
        <p:spPr>
          <a:xfrm>
            <a:off x="3591390" y="59099"/>
            <a:ext cx="894516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336689" y="6384909"/>
            <a:ext cx="2349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practical (m/f)</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18721" y="641818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useful (m/f)</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86250" y="6427241"/>
            <a:ext cx="25270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unique (m/f)</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36688" y="555873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book</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18720" y="565196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song</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38390" y="561392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92848" y="485500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ear</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19618" y="48386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head</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37392" y="4838601"/>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how many?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13279" y="407779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hand</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62531" y="40660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eye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26630" y="406388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two eyes</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82676" y="325439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head</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93811" y="3280028"/>
            <a:ext cx="22654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mouth</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86250" y="330020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foot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2536517"/>
            <a:ext cx="2749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English</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25236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music</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2536517"/>
            <a:ext cx="2749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French</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68537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700736"/>
            <a:ext cx="36638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put, ask</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16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(a question)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719960" y="176485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grandad</a:t>
            </a:r>
          </a:p>
        </p:txBody>
      </p:sp>
      <p:sp>
        <p:nvSpPr>
          <p:cNvPr id="49" name="Title 1">
            <a:extLst>
              <a:ext uri="{FF2B5EF4-FFF2-40B4-BE49-F238E27FC236}">
                <a16:creationId xmlns:a16="http://schemas.microsoft.com/office/drawing/2014/main" id="{7446CEBA-1F59-4BD1-A93F-35ABB668586E}"/>
              </a:ext>
            </a:extLst>
          </p:cNvPr>
          <p:cNvSpPr txBox="1">
            <a:spLocks/>
          </p:cNvSpPr>
          <p:nvPr/>
        </p:nvSpPr>
        <p:spPr>
          <a:xfrm>
            <a:off x="629494" y="72014"/>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50" name="Google Shape;119;p1">
            <a:extLst>
              <a:ext uri="{FF2B5EF4-FFF2-40B4-BE49-F238E27FC236}">
                <a16:creationId xmlns:a16="http://schemas.microsoft.com/office/drawing/2014/main" id="{060F001E-67F7-4F8E-82A3-BD0096DD30B9}"/>
              </a:ext>
            </a:extLst>
          </p:cNvPr>
          <p:cNvSpPr/>
          <p:nvPr/>
        </p:nvSpPr>
        <p:spPr>
          <a:xfrm>
            <a:off x="88703" y="42636"/>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TextBox 50">
            <a:extLst>
              <a:ext uri="{FF2B5EF4-FFF2-40B4-BE49-F238E27FC236}">
                <a16:creationId xmlns:a16="http://schemas.microsoft.com/office/drawing/2014/main" id="{960153DD-8DD4-45B7-9A1B-637718CA1E66}"/>
              </a:ext>
            </a:extLst>
          </p:cNvPr>
          <p:cNvSpPr txBox="1"/>
          <p:nvPr/>
        </p:nvSpPr>
        <p:spPr>
          <a:xfrm>
            <a:off x="2305406" y="95984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2" name="TextBox 51">
            <a:extLst>
              <a:ext uri="{FF2B5EF4-FFF2-40B4-BE49-F238E27FC236}">
                <a16:creationId xmlns:a16="http://schemas.microsoft.com/office/drawing/2014/main" id="{494E010C-0E4C-480F-9E94-2EC676EF4C73}"/>
              </a:ext>
            </a:extLst>
          </p:cNvPr>
          <p:cNvSpPr txBox="1"/>
          <p:nvPr/>
        </p:nvSpPr>
        <p:spPr>
          <a:xfrm>
            <a:off x="4685939" y="975207"/>
            <a:ext cx="30514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teach, teaching</a:t>
            </a:r>
          </a:p>
        </p:txBody>
      </p:sp>
      <p:sp>
        <p:nvSpPr>
          <p:cNvPr id="53" name="TextBox 52">
            <a:extLst>
              <a:ext uri="{FF2B5EF4-FFF2-40B4-BE49-F238E27FC236}">
                <a16:creationId xmlns:a16="http://schemas.microsoft.com/office/drawing/2014/main" id="{24E384C5-7786-47CC-B853-23E32AF16F47}"/>
              </a:ext>
            </a:extLst>
          </p:cNvPr>
          <p:cNvSpPr txBox="1"/>
          <p:nvPr/>
        </p:nvSpPr>
        <p:spPr>
          <a:xfrm>
            <a:off x="7666976" y="947877"/>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grandma</a:t>
            </a: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51" grpId="0"/>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605334" y="601569"/>
          <a:ext cx="9810698" cy="618441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grandad</a:t>
                      </a:r>
                    </a:p>
                  </a:txBody>
                  <a:tcPr/>
                </a:tc>
                <a:tc>
                  <a:txBody>
                    <a:bodyPr/>
                    <a:lstStyle/>
                    <a:p>
                      <a:r>
                        <a:rPr lang="en-GB" sz="2400" b="1" dirty="0">
                          <a:solidFill>
                            <a:srgbClr val="00B0F0"/>
                          </a:solidFill>
                          <a:latin typeface="Century Gothic" panose="020B0502020202020204" pitchFamily="34" charset="0"/>
                        </a:rPr>
                        <a:t>(the) grandma</a:t>
                      </a:r>
                    </a:p>
                  </a:txBody>
                  <a:tcPr/>
                </a:tc>
                <a:tc>
                  <a:txBody>
                    <a:bodyPr/>
                    <a:lstStyle/>
                    <a:p>
                      <a:r>
                        <a:rPr lang="en-GB" sz="2400" b="1" dirty="0">
                          <a:solidFill>
                            <a:srgbClr val="00B0F0"/>
                          </a:solidFill>
                          <a:latin typeface="Century Gothic" panose="020B0502020202020204" pitchFamily="34" charset="0"/>
                        </a:rPr>
                        <a:t>(the) French</a:t>
                      </a:r>
                    </a:p>
                  </a:txBody>
                  <a:tcPr/>
                </a:tc>
                <a:extLst>
                  <a:ext uri="{0D108BD9-81ED-4DB2-BD59-A6C34878D82A}">
                    <a16:rowId xmlns:a16="http://schemas.microsoft.com/office/drawing/2014/main" val="1142741444"/>
                  </a:ext>
                </a:extLst>
              </a:tr>
              <a:tr h="77305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music</a:t>
                      </a:r>
                    </a:p>
                  </a:txBody>
                  <a:tcPr/>
                </a:tc>
                <a:tc>
                  <a:txBody>
                    <a:bodyPr/>
                    <a:lstStyle/>
                    <a:p>
                      <a:r>
                        <a:rPr lang="en-GB" sz="2400" b="1" dirty="0">
                          <a:solidFill>
                            <a:srgbClr val="00B0F0"/>
                          </a:solidFill>
                          <a:latin typeface="Century Gothic" panose="020B0502020202020204" pitchFamily="34" charset="0"/>
                        </a:rPr>
                        <a:t>to put, ask </a:t>
                      </a:r>
                      <a:r>
                        <a:rPr lang="en-GB" sz="1400" b="1" dirty="0">
                          <a:solidFill>
                            <a:srgbClr val="00B0F0"/>
                          </a:solidFill>
                          <a:latin typeface="Century Gothic" panose="020B0502020202020204" pitchFamily="34" charset="0"/>
                        </a:rPr>
                        <a:t>(a questions)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English</a:t>
                      </a:r>
                    </a:p>
                  </a:txBody>
                  <a:tcPr/>
                </a:tc>
                <a:extLst>
                  <a:ext uri="{0D108BD9-81ED-4DB2-BD59-A6C34878D82A}">
                    <a16:rowId xmlns:a16="http://schemas.microsoft.com/office/drawing/2014/main" val="1256656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(m)</a:t>
                      </a:r>
                    </a:p>
                  </a:txBody>
                  <a:tcPr/>
                </a:tc>
                <a:tc>
                  <a:txBody>
                    <a:bodyPr/>
                    <a:lstStyle/>
                    <a:p>
                      <a:r>
                        <a:rPr lang="en-GB" sz="2400" b="1" dirty="0">
                          <a:solidFill>
                            <a:srgbClr val="00B0F0"/>
                          </a:solidFill>
                          <a:latin typeface="Century Gothic" panose="020B0502020202020204" pitchFamily="34" charset="0"/>
                        </a:rPr>
                        <a:t>to teach, teaching</a:t>
                      </a:r>
                    </a:p>
                  </a:txBody>
                  <a:tcPr/>
                </a:tc>
                <a:tc>
                  <a:txBody>
                    <a:bodyPr/>
                    <a:lstStyle/>
                    <a:p>
                      <a:r>
                        <a:rPr lang="en-GB" sz="2400" b="1" dirty="0">
                          <a:solidFill>
                            <a:srgbClr val="00B0F0"/>
                          </a:solidFill>
                          <a:latin typeface="Century Gothic" panose="020B0502020202020204" pitchFamily="34" charset="0"/>
                        </a:rPr>
                        <a:t>the (f)</a:t>
                      </a:r>
                    </a:p>
                  </a:txBody>
                  <a:tcPr/>
                </a:tc>
                <a:extLst>
                  <a:ext uri="{0D108BD9-81ED-4DB2-BD59-A6C34878D82A}">
                    <a16:rowId xmlns:a16="http://schemas.microsoft.com/office/drawing/2014/main" val="1164559424"/>
                  </a:ext>
                </a:extLst>
              </a:tr>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eye</a:t>
                      </a:r>
                    </a:p>
                  </a:txBody>
                  <a:tcPr/>
                </a:tc>
                <a:tc>
                  <a:txBody>
                    <a:bodyPr/>
                    <a:lstStyle/>
                    <a:p>
                      <a:r>
                        <a:rPr lang="en-GB" sz="2400" b="1" dirty="0">
                          <a:solidFill>
                            <a:srgbClr val="92D050"/>
                          </a:solidFill>
                          <a:latin typeface="Century Gothic" panose="020B0502020202020204" pitchFamily="34" charset="0"/>
                        </a:rPr>
                        <a:t>(the) hand</a:t>
                      </a:r>
                    </a:p>
                  </a:txBody>
                  <a:tcPr/>
                </a:tc>
                <a:tc>
                  <a:txBody>
                    <a:bodyPr/>
                    <a:lstStyle/>
                    <a:p>
                      <a:r>
                        <a:rPr lang="en-GB" sz="2400" b="1" dirty="0">
                          <a:solidFill>
                            <a:srgbClr val="92D050"/>
                          </a:solidFill>
                          <a:latin typeface="Century Gothic" panose="020B0502020202020204" pitchFamily="34" charset="0"/>
                        </a:rPr>
                        <a:t>(the) head</a:t>
                      </a:r>
                    </a:p>
                  </a:txBody>
                  <a:tcPr/>
                </a:tc>
                <a:extLst>
                  <a:ext uri="{0D108BD9-81ED-4DB2-BD59-A6C34878D82A}">
                    <a16:rowId xmlns:a16="http://schemas.microsoft.com/office/drawing/2014/main" val="760878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ear</a:t>
                      </a:r>
                    </a:p>
                  </a:txBody>
                  <a:tcPr/>
                </a:tc>
                <a:tc>
                  <a:txBody>
                    <a:bodyPr/>
                    <a:lstStyle/>
                    <a:p>
                      <a:r>
                        <a:rPr lang="en-GB" sz="2400" b="1" dirty="0">
                          <a:solidFill>
                            <a:srgbClr val="92D050"/>
                          </a:solidFill>
                          <a:latin typeface="Century Gothic" panose="020B0502020202020204" pitchFamily="34" charset="0"/>
                        </a:rPr>
                        <a:t>(the) foot</a:t>
                      </a:r>
                    </a:p>
                  </a:txBody>
                  <a:tcPr/>
                </a:tc>
                <a:tc>
                  <a:txBody>
                    <a:bodyPr/>
                    <a:lstStyle/>
                    <a:p>
                      <a:r>
                        <a:rPr lang="en-GB" sz="2400" b="1" dirty="0">
                          <a:solidFill>
                            <a:srgbClr val="92D050"/>
                          </a:solidFill>
                          <a:latin typeface="Century Gothic" panose="020B0502020202020204" pitchFamily="34" charset="0"/>
                        </a:rPr>
                        <a:t>some</a:t>
                      </a:r>
                    </a:p>
                  </a:txBody>
                  <a:tcPr/>
                </a:tc>
                <a:extLst>
                  <a:ext uri="{0D108BD9-81ED-4DB2-BD59-A6C34878D82A}">
                    <a16:rowId xmlns:a16="http://schemas.microsoft.com/office/drawing/2014/main" val="104769296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how many?</a:t>
                      </a:r>
                    </a:p>
                  </a:txBody>
                  <a:tcPr/>
                </a:tc>
                <a:tc>
                  <a:txBody>
                    <a:bodyPr/>
                    <a:lstStyle/>
                    <a:p>
                      <a:r>
                        <a:rPr lang="en-GB" sz="2400" b="1" dirty="0">
                          <a:solidFill>
                            <a:srgbClr val="92D050"/>
                          </a:solidFill>
                          <a:latin typeface="Century Gothic" panose="020B0502020202020204" pitchFamily="34" charset="0"/>
                        </a:rPr>
                        <a:t>(the) mouth</a:t>
                      </a:r>
                    </a:p>
                  </a:txBody>
                  <a:tcPr/>
                </a:tc>
                <a:tc>
                  <a:txBody>
                    <a:bodyPr/>
                    <a:lstStyle/>
                    <a:p>
                      <a:r>
                        <a:rPr lang="en-GB" sz="2400" b="1" dirty="0">
                          <a:solidFill>
                            <a:srgbClr val="92D050"/>
                          </a:solidFill>
                          <a:latin typeface="Century Gothic" panose="020B0502020202020204" pitchFamily="34" charset="0"/>
                        </a:rPr>
                        <a:t>two eyes</a:t>
                      </a:r>
                    </a:p>
                  </a:txBody>
                  <a:tcPr/>
                </a:tc>
                <a:extLst>
                  <a:ext uri="{0D108BD9-81ED-4DB2-BD59-A6C34878D82A}">
                    <a16:rowId xmlns:a16="http://schemas.microsoft.com/office/drawing/2014/main" val="3903794855"/>
                  </a:ext>
                </a:extLst>
              </a:tr>
              <a:tr h="773052">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useful</a:t>
                      </a:r>
                    </a:p>
                  </a:txBody>
                  <a:tcPr/>
                </a:tc>
                <a:tc>
                  <a:txBody>
                    <a:bodyPr/>
                    <a:lstStyle/>
                    <a:p>
                      <a:r>
                        <a:rPr lang="en-GB" sz="2400" b="1" dirty="0">
                          <a:solidFill>
                            <a:srgbClr val="FF3399"/>
                          </a:solidFill>
                          <a:latin typeface="Century Gothic" panose="020B0502020202020204" pitchFamily="34" charset="0"/>
                        </a:rPr>
                        <a:t>unique</a:t>
                      </a:r>
                    </a:p>
                  </a:txBody>
                  <a:tcPr/>
                </a:tc>
                <a:tc>
                  <a:txBody>
                    <a:bodyPr/>
                    <a:lstStyle/>
                    <a:p>
                      <a:r>
                        <a:rPr lang="en-GB" sz="2400" b="1" dirty="0">
                          <a:solidFill>
                            <a:srgbClr val="FF3399"/>
                          </a:solidFill>
                          <a:latin typeface="Century Gothic" panose="020B0502020202020204" pitchFamily="34" charset="0"/>
                        </a:rPr>
                        <a:t>how?</a:t>
                      </a:r>
                    </a:p>
                  </a:txBody>
                  <a:tcPr/>
                </a:tc>
                <a:extLst>
                  <a:ext uri="{0D108BD9-81ED-4DB2-BD59-A6C34878D82A}">
                    <a16:rowId xmlns:a16="http://schemas.microsoft.com/office/drawing/2014/main" val="334322647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song</a:t>
                      </a:r>
                    </a:p>
                  </a:txBody>
                  <a:tcPr/>
                </a:tc>
                <a:tc>
                  <a:txBody>
                    <a:bodyPr/>
                    <a:lstStyle/>
                    <a:p>
                      <a:r>
                        <a:rPr lang="en-GB" sz="2400" b="1" dirty="0">
                          <a:solidFill>
                            <a:srgbClr val="FF3399"/>
                          </a:solidFill>
                          <a:latin typeface="Century Gothic" panose="020B0502020202020204" pitchFamily="34" charset="0"/>
                        </a:rPr>
                        <a:t>(the) book</a:t>
                      </a:r>
                    </a:p>
                  </a:txBody>
                  <a:tcPr/>
                </a:tc>
                <a:tc>
                  <a:txBody>
                    <a:bodyPr/>
                    <a:lstStyle/>
                    <a:p>
                      <a:r>
                        <a:rPr lang="en-GB" sz="2400" b="1" dirty="0">
                          <a:solidFill>
                            <a:srgbClr val="FF3399"/>
                          </a:solidFill>
                          <a:latin typeface="Century Gothic" panose="020B0502020202020204" pitchFamily="34" charset="0"/>
                        </a:rPr>
                        <a:t>practical</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74173" y="34290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520" y="895398"/>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88173" y="532117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118675" y="4527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142027" y="2315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T3_W3F_7.2.wav"/>
            </a:hlinkClick>
            <a:extLst>
              <a:ext uri="{FF2B5EF4-FFF2-40B4-BE49-F238E27FC236}">
                <a16:creationId xmlns:a16="http://schemas.microsoft.com/office/drawing/2014/main" id="{06EBBC53-04AF-44DE-BDA9-AD7CA398AC4C}"/>
              </a:ext>
            </a:extLst>
          </p:cNvPr>
          <p:cNvSpPr/>
          <p:nvPr/>
        </p:nvSpPr>
        <p:spPr>
          <a:xfrm>
            <a:off x="2914734" y="58367"/>
            <a:ext cx="894516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 français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336689" y="638490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chanson</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18721" y="641818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livre</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86250" y="637237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pratique</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78" y="564095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utile</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18720" y="559522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unique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86250" y="5558738"/>
            <a:ext cx="21690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comment ?</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36689" y="4820025"/>
            <a:ext cx="2372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combien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20615" y="478525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bouche</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24227" y="4823547"/>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deux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yeux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13279" y="407779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l’oreille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62531" y="40660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pied</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26630" y="406388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des</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65502" y="32886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l’œil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718720" y="327881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main</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724227" y="328121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tête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25365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25236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enseigner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25365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77421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musique</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709348" y="175764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poser</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86250" y="176530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l’anglais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Title 1">
            <a:extLst>
              <a:ext uri="{FF2B5EF4-FFF2-40B4-BE49-F238E27FC236}">
                <a16:creationId xmlns:a16="http://schemas.microsoft.com/office/drawing/2014/main" id="{7446CEBA-1F59-4BD1-A93F-35ABB668586E}"/>
              </a:ext>
            </a:extLst>
          </p:cNvPr>
          <p:cNvSpPr txBox="1">
            <a:spLocks/>
          </p:cNvSpPr>
          <p:nvPr/>
        </p:nvSpPr>
        <p:spPr>
          <a:xfrm>
            <a:off x="629494" y="72014"/>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50" name="Google Shape;119;p1">
            <a:extLst>
              <a:ext uri="{FF2B5EF4-FFF2-40B4-BE49-F238E27FC236}">
                <a16:creationId xmlns:a16="http://schemas.microsoft.com/office/drawing/2014/main" id="{060F001E-67F7-4F8E-82A3-BD0096DD30B9}"/>
              </a:ext>
            </a:extLst>
          </p:cNvPr>
          <p:cNvSpPr/>
          <p:nvPr/>
        </p:nvSpPr>
        <p:spPr>
          <a:xfrm>
            <a:off x="88703" y="42636"/>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TextBox 50">
            <a:extLst>
              <a:ext uri="{FF2B5EF4-FFF2-40B4-BE49-F238E27FC236}">
                <a16:creationId xmlns:a16="http://schemas.microsoft.com/office/drawing/2014/main" id="{960153DD-8DD4-45B7-9A1B-637718CA1E66}"/>
              </a:ext>
            </a:extLst>
          </p:cNvPr>
          <p:cNvSpPr txBox="1"/>
          <p:nvPr/>
        </p:nvSpPr>
        <p:spPr>
          <a:xfrm>
            <a:off x="2305406" y="959846"/>
            <a:ext cx="223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grand-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2" name="TextBox 51">
            <a:extLst>
              <a:ext uri="{FF2B5EF4-FFF2-40B4-BE49-F238E27FC236}">
                <a16:creationId xmlns:a16="http://schemas.microsoft.com/office/drawing/2014/main" id="{494E010C-0E4C-480F-9E94-2EC676EF4C73}"/>
              </a:ext>
            </a:extLst>
          </p:cNvPr>
          <p:cNvSpPr txBox="1"/>
          <p:nvPr/>
        </p:nvSpPr>
        <p:spPr>
          <a:xfrm>
            <a:off x="4685939" y="975207"/>
            <a:ext cx="2759781"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la grand-</a:t>
            </a:r>
            <a:r>
              <a:rPr lang="en-GB" sz="2400" kern="0" dirty="0" err="1">
                <a:solidFill>
                  <a:srgbClr val="002060"/>
                </a:solidFill>
                <a:latin typeface="Century Gothic" panose="020B0502020202020204" pitchFamily="34" charset="0"/>
                <a:cs typeface="Arial"/>
                <a:sym typeface="Arial"/>
              </a:rPr>
              <a:t>mère</a:t>
            </a:r>
            <a:endParaRPr lang="en-GB" sz="2400" kern="0" dirty="0">
              <a:solidFill>
                <a:srgbClr val="002060"/>
              </a:solidFill>
              <a:latin typeface="Century Gothic" panose="020B0502020202020204" pitchFamily="34" charset="0"/>
              <a:cs typeface="Arial"/>
              <a:sym typeface="Arial"/>
            </a:endParaRPr>
          </a:p>
        </p:txBody>
      </p:sp>
      <p:sp>
        <p:nvSpPr>
          <p:cNvPr id="53" name="TextBox 52">
            <a:extLst>
              <a:ext uri="{FF2B5EF4-FFF2-40B4-BE49-F238E27FC236}">
                <a16:creationId xmlns:a16="http://schemas.microsoft.com/office/drawing/2014/main" id="{24E384C5-7786-47CC-B853-23E32AF16F47}"/>
              </a:ext>
            </a:extLst>
          </p:cNvPr>
          <p:cNvSpPr txBox="1"/>
          <p:nvPr/>
        </p:nvSpPr>
        <p:spPr>
          <a:xfrm>
            <a:off x="7666976" y="947877"/>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80647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51" grpId="0"/>
      <p:bldP spid="52" grpId="0"/>
      <p:bldP spid="53"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4838</TotalTime>
  <Words>2087</Words>
  <Application>Microsoft Office PowerPoint</Application>
  <PresentationFormat>Widescreen</PresentationFormat>
  <Paragraphs>439</Paragraphs>
  <Slides>11</Slides>
  <Notes>11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11</vt:i4>
      </vt:variant>
    </vt:vector>
  </HeadingPairs>
  <TitlesOfParts>
    <vt:vector size="25" baseType="lpstr">
      <vt:lpstr>Arial</vt:lpstr>
      <vt:lpstr>Calibri</vt:lpstr>
      <vt:lpstr>Calibri Light</vt:lpstr>
      <vt:lpstr>Cavolini</vt:lpstr>
      <vt:lpstr>Century gothic</vt:lpstr>
      <vt:lpstr>Century gothic</vt:lpstr>
      <vt:lpstr>Eras Demi ITC</vt:lpstr>
      <vt:lpstr>Modern Love</vt:lpstr>
      <vt:lpstr>Symbol</vt:lpstr>
      <vt:lpstr>Times New Roman</vt:lpstr>
      <vt:lpstr>Wingdings</vt:lpstr>
      <vt:lpstr>1_Office Theme</vt:lpstr>
      <vt:lpstr>2_Office Theme</vt:lpstr>
      <vt:lpstr>3_Office Theme</vt:lpstr>
      <vt:lpstr>Describing things and people</vt:lpstr>
      <vt:lpstr>Follow up 1 </vt:lpstr>
      <vt:lpstr>Follow up 2 </vt:lpstr>
      <vt:lpstr>Follow up 3a:</vt:lpstr>
      <vt:lpstr>Follow up 3b:</vt:lpstr>
      <vt:lpstr>Follow up 4:</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55</cp:revision>
  <dcterms:created xsi:type="dcterms:W3CDTF">2021-06-12T06:20:35Z</dcterms:created>
  <dcterms:modified xsi:type="dcterms:W3CDTF">2023-04-27T04:56:32Z</dcterms:modified>
</cp:coreProperties>
</file>