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3" r:id="rId3"/>
  </p:sldMasterIdLst>
  <p:notesMasterIdLst>
    <p:notesMasterId r:id="rId19"/>
  </p:notesMasterIdLst>
  <p:sldIdLst>
    <p:sldId id="256" r:id="rId4"/>
    <p:sldId id="880" r:id="rId5"/>
    <p:sldId id="873" r:id="rId6"/>
    <p:sldId id="490" r:id="rId7"/>
    <p:sldId id="863" r:id="rId8"/>
    <p:sldId id="881" r:id="rId9"/>
    <p:sldId id="882" r:id="rId10"/>
    <p:sldId id="883" r:id="rId11"/>
    <p:sldId id="884" r:id="rId12"/>
    <p:sldId id="885" r:id="rId13"/>
    <p:sldId id="886" r:id="rId14"/>
    <p:sldId id="887" r:id="rId15"/>
    <p:sldId id="888" r:id="rId16"/>
    <p:sldId id="877" r:id="rId17"/>
    <p:sldId id="50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FF9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2374E5-94C9-4305-99E6-163931E2D155}" v="19" dt="2023-03-20T16:02:31.1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75" autoAdjust="0"/>
    <p:restoredTop sz="37250" autoAdjust="0"/>
  </p:normalViewPr>
  <p:slideViewPr>
    <p:cSldViewPr snapToGrid="0">
      <p:cViewPr varScale="1">
        <p:scale>
          <a:sx n="61" d="100"/>
          <a:sy n="61" d="100"/>
        </p:scale>
        <p:origin x="1300" y="4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Odile Guillou" userId="d8fb4f9aa2ddc929" providerId="LiveId" clId="{E22374E5-94C9-4305-99E6-163931E2D155}"/>
    <pc:docChg chg="delSld modSld">
      <pc:chgData name="Marie-Odile Guillou" userId="d8fb4f9aa2ddc929" providerId="LiveId" clId="{E22374E5-94C9-4305-99E6-163931E2D155}" dt="2023-03-20T16:02:58.792" v="58" actId="47"/>
      <pc:docMkLst>
        <pc:docMk/>
      </pc:docMkLst>
      <pc:sldChg chg="modSp del mod">
        <pc:chgData name="Marie-Odile Guillou" userId="d8fb4f9aa2ddc929" providerId="LiveId" clId="{E22374E5-94C9-4305-99E6-163931E2D155}" dt="2023-03-20T16:02:50.503" v="52" actId="47"/>
        <pc:sldMkLst>
          <pc:docMk/>
          <pc:sldMk cId="3790345156" sldId="867"/>
        </pc:sldMkLst>
        <pc:spChg chg="mod">
          <ac:chgData name="Marie-Odile Guillou" userId="d8fb4f9aa2ddc929" providerId="LiveId" clId="{E22374E5-94C9-4305-99E6-163931E2D155}" dt="2023-03-20T15:58:19.836" v="45" actId="20577"/>
          <ac:spMkLst>
            <pc:docMk/>
            <pc:sldMk cId="3790345156" sldId="867"/>
            <ac:spMk id="55" creationId="{CF5B1392-2DB9-4043-985D-380239E386C9}"/>
          </ac:spMkLst>
        </pc:spChg>
        <pc:spChg chg="mod">
          <ac:chgData name="Marie-Odile Guillou" userId="d8fb4f9aa2ddc929" providerId="LiveId" clId="{E22374E5-94C9-4305-99E6-163931E2D155}" dt="2023-03-20T15:58:06.928" v="32" actId="20577"/>
          <ac:spMkLst>
            <pc:docMk/>
            <pc:sldMk cId="3790345156" sldId="867"/>
            <ac:spMk id="61" creationId="{793CCB44-E848-400C-9D39-E06802056BE3}"/>
          </ac:spMkLst>
        </pc:spChg>
        <pc:spChg chg="mod">
          <ac:chgData name="Marie-Odile Guillou" userId="d8fb4f9aa2ddc929" providerId="LiveId" clId="{E22374E5-94C9-4305-99E6-163931E2D155}" dt="2023-03-20T15:57:56.926" v="22" actId="20577"/>
          <ac:spMkLst>
            <pc:docMk/>
            <pc:sldMk cId="3790345156" sldId="867"/>
            <ac:spMk id="62" creationId="{DD461C0E-D089-426E-95A2-7709ECE3633D}"/>
          </ac:spMkLst>
        </pc:spChg>
      </pc:sldChg>
      <pc:sldChg chg="del">
        <pc:chgData name="Marie-Odile Guillou" userId="d8fb4f9aa2ddc929" providerId="LiveId" clId="{E22374E5-94C9-4305-99E6-163931E2D155}" dt="2023-03-20T16:02:54.465" v="55" actId="47"/>
        <pc:sldMkLst>
          <pc:docMk/>
          <pc:sldMk cId="83962517" sldId="870"/>
        </pc:sldMkLst>
      </pc:sldChg>
      <pc:sldChg chg="del">
        <pc:chgData name="Marie-Odile Guillou" userId="d8fb4f9aa2ddc929" providerId="LiveId" clId="{E22374E5-94C9-4305-99E6-163931E2D155}" dt="2023-03-20T16:02:55.106" v="56" actId="47"/>
        <pc:sldMkLst>
          <pc:docMk/>
          <pc:sldMk cId="27955359" sldId="871"/>
        </pc:sldMkLst>
      </pc:sldChg>
      <pc:sldChg chg="del">
        <pc:chgData name="Marie-Odile Guillou" userId="d8fb4f9aa2ddc929" providerId="LiveId" clId="{E22374E5-94C9-4305-99E6-163931E2D155}" dt="2023-03-20T15:56:37.682" v="0" actId="47"/>
        <pc:sldMkLst>
          <pc:docMk/>
          <pc:sldMk cId="0" sldId="872"/>
        </pc:sldMkLst>
      </pc:sldChg>
      <pc:sldChg chg="del">
        <pc:chgData name="Marie-Odile Guillou" userId="d8fb4f9aa2ddc929" providerId="LiveId" clId="{E22374E5-94C9-4305-99E6-163931E2D155}" dt="2023-03-20T16:02:40.592" v="51" actId="47"/>
        <pc:sldMkLst>
          <pc:docMk/>
          <pc:sldMk cId="3538366436" sldId="874"/>
        </pc:sldMkLst>
      </pc:sldChg>
      <pc:sldChg chg="del">
        <pc:chgData name="Marie-Odile Guillou" userId="d8fb4f9aa2ddc929" providerId="LiveId" clId="{E22374E5-94C9-4305-99E6-163931E2D155}" dt="2023-03-20T16:02:52.372" v="53" actId="47"/>
        <pc:sldMkLst>
          <pc:docMk/>
          <pc:sldMk cId="1721578230" sldId="875"/>
        </pc:sldMkLst>
      </pc:sldChg>
      <pc:sldChg chg="del">
        <pc:chgData name="Marie-Odile Guillou" userId="d8fb4f9aa2ddc929" providerId="LiveId" clId="{E22374E5-94C9-4305-99E6-163931E2D155}" dt="2023-03-20T16:02:53.306" v="54" actId="47"/>
        <pc:sldMkLst>
          <pc:docMk/>
          <pc:sldMk cId="1151264734" sldId="876"/>
        </pc:sldMkLst>
      </pc:sldChg>
      <pc:sldChg chg="del">
        <pc:chgData name="Marie-Odile Guillou" userId="d8fb4f9aa2ddc929" providerId="LiveId" clId="{E22374E5-94C9-4305-99E6-163931E2D155}" dt="2023-03-20T16:02:57.026" v="57" actId="47"/>
        <pc:sldMkLst>
          <pc:docMk/>
          <pc:sldMk cId="1033523960" sldId="878"/>
        </pc:sldMkLst>
      </pc:sldChg>
      <pc:sldChg chg="modSp del mod">
        <pc:chgData name="Marie-Odile Guillou" userId="d8fb4f9aa2ddc929" providerId="LiveId" clId="{E22374E5-94C9-4305-99E6-163931E2D155}" dt="2023-03-20T16:02:58.792" v="58" actId="47"/>
        <pc:sldMkLst>
          <pc:docMk/>
          <pc:sldMk cId="2507368139" sldId="879"/>
        </pc:sldMkLst>
        <pc:spChg chg="mod">
          <ac:chgData name="Marie-Odile Guillou" userId="d8fb4f9aa2ddc929" providerId="LiveId" clId="{E22374E5-94C9-4305-99E6-163931E2D155}" dt="2023-03-20T16:00:12.262" v="48" actId="20577"/>
          <ac:spMkLst>
            <pc:docMk/>
            <pc:sldMk cId="2507368139" sldId="879"/>
            <ac:spMk id="47" creationId="{64AF70B7-BC56-4C07-B424-DF4B93661F6E}"/>
          </ac:spMkLst>
        </pc:spChg>
        <pc:spChg chg="mod">
          <ac:chgData name="Marie-Odile Guillou" userId="d8fb4f9aa2ddc929" providerId="LiveId" clId="{E22374E5-94C9-4305-99E6-163931E2D155}" dt="2023-03-20T16:00:16.829" v="50" actId="20577"/>
          <ac:spMkLst>
            <pc:docMk/>
            <pc:sldMk cId="2507368139" sldId="879"/>
            <ac:spMk id="63" creationId="{F0F731FD-BAE7-417A-B08A-823FEBAEACF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20/03/2023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a:t>
            </a:r>
          </a:p>
          <a:p>
            <a:pPr marL="216000" indent="-216000">
              <a:lnSpc>
                <a:spcPct val="100000"/>
              </a:lnSpc>
            </a:pPr>
            <a:r>
              <a:rPr lang="en-GB" sz="1200" b="0" strike="noStrike" spc="-1" dirty="0">
                <a:solidFill>
                  <a:srgbClr val="000000"/>
                </a:solidFill>
                <a:latin typeface="Calibri"/>
                <a:ea typeface="Calibri"/>
              </a:rPr>
              <a:t>available under a Creative Commons license, no attribution required.</a:t>
            </a:r>
            <a:endParaRPr lang="en-GB" sz="1200" b="0" strike="noStrike" spc="-1" dirty="0">
              <a:latin typeface="Arial"/>
            </a:endParaRPr>
          </a:p>
          <a:p>
            <a:pPr marL="219710" indent="-219710">
              <a:spcAft>
                <a:spcPts val="0"/>
              </a:spcAft>
            </a:pPr>
            <a:endParaRPr lang="en-GB" sz="1200" b="1" dirty="0">
              <a:solidFill>
                <a:srgbClr val="000000"/>
              </a:solidFill>
              <a:effectLst/>
              <a:latin typeface="Calibri" panose="020F0502020204030204" pitchFamily="34" charset="0"/>
              <a:ea typeface="Calibri" panose="020F0502020204030204" pitchFamily="34"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The AUDIO version of the lesson material includes additional audio for the new language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presented (phonics, vocabulary) and audio for the instructions on the slide.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In addition, it includes VIDEO clips of the phonics and the phonics’ source words.  Pupils can be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encouraged to look at the shape of the mouth/lips on</a:t>
            </a:r>
            <a:r>
              <a:rPr lang="en-GB" sz="1200" dirty="0">
                <a:effectLst/>
                <a:latin typeface="Times New Roman" panose="02020603050405020304" pitchFamily="18" charset="0"/>
                <a:ea typeface="Times New Roman" panose="02020603050405020304" pitchFamily="18" charset="0"/>
              </a:rPr>
              <a:t> </a:t>
            </a:r>
            <a:r>
              <a:rPr lang="en-GB" sz="1200" b="1" dirty="0">
                <a:solidFill>
                  <a:srgbClr val="000000"/>
                </a:solidFill>
                <a:effectLst/>
                <a:latin typeface="Calibri" panose="020F0502020204030204" pitchFamily="34" charset="0"/>
                <a:ea typeface="Calibri" panose="020F0502020204030204" pitchFamily="34" charset="0"/>
              </a:rPr>
              <a:t>slides where these appear, and try to copy</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it/them.</a:t>
            </a:r>
            <a:endParaRPr lang="en-GB" sz="1200" dirty="0">
              <a:effectLst/>
              <a:latin typeface="Times New Roman" panose="02020603050405020304" pitchFamily="18" charset="0"/>
              <a:ea typeface="Times New Roman" panose="02020603050405020304" pitchFamily="18" charset="0"/>
            </a:endParaRPr>
          </a:p>
          <a:p>
            <a:pPr marL="216000" indent="-216000">
              <a:lnSpc>
                <a:spcPct val="100000"/>
              </a:lnSpc>
            </a:pPr>
            <a:endParaRPr lang="en-GB" sz="1200" b="0" strike="noStrike" spc="-1" dirty="0">
              <a:latin typeface="Arial"/>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dirty="0">
                <a:solidFill>
                  <a:srgbClr val="002060"/>
                </a:solidFill>
                <a:latin typeface="Century Gothic"/>
                <a:ea typeface="Century Gothic"/>
                <a:cs typeface="Century Gothic"/>
                <a:sym typeface="Century Gothic"/>
              </a:rPr>
              <a:t>Phonics: </a:t>
            </a:r>
            <a:r>
              <a:rPr lang="en-GB" sz="1200" b="0" dirty="0">
                <a:solidFill>
                  <a:srgbClr val="002060"/>
                </a:solidFill>
                <a:latin typeface="Century Gothic"/>
                <a:ea typeface="Century Gothic"/>
                <a:cs typeface="Century Gothic"/>
                <a:sym typeface="Century Gothic"/>
              </a:rPr>
              <a:t>revisit [</a:t>
            </a:r>
            <a:r>
              <a:rPr lang="en-GB" sz="1200" b="0" dirty="0" err="1">
                <a:solidFill>
                  <a:srgbClr val="002060"/>
                </a:solidFill>
                <a:latin typeface="Century Gothic"/>
                <a:ea typeface="Century Gothic"/>
                <a:cs typeface="Century Gothic"/>
                <a:sym typeface="Century Gothic"/>
              </a:rPr>
              <a:t>SFe</a:t>
            </a:r>
            <a:r>
              <a:rPr lang="en-GB" sz="1200" b="0" dirty="0">
                <a:solidFill>
                  <a:srgbClr val="002060"/>
                </a:solidFill>
                <a:latin typeface="Century Gothic"/>
                <a:ea typeface="Century Gothic"/>
                <a:cs typeface="Century Gothic"/>
                <a:sym typeface="Century Gothic"/>
              </a:rPr>
              <a:t>]  </a:t>
            </a:r>
            <a:r>
              <a:rPr lang="en-GB" b="0" baseline="0" dirty="0" err="1"/>
              <a:t>timide</a:t>
            </a:r>
            <a:r>
              <a:rPr lang="en-GB" b="0" baseline="0" dirty="0"/>
              <a:t> </a:t>
            </a:r>
            <a:r>
              <a:rPr lang="fr-FR" b="0" baseline="0" dirty="0"/>
              <a:t>[3835] monde [77] moderne [1239] centre [491] douze [1664]</a:t>
            </a: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strike="noStrike" spc="-1" dirty="0">
              <a:latin typeface="Arial"/>
            </a:endParaRPr>
          </a:p>
          <a:p>
            <a:pPr marL="216000" indent="-216000">
              <a:lnSpc>
                <a:spcPct val="100000"/>
              </a:lnSpc>
            </a:pPr>
            <a:r>
              <a:rPr lang="en-GB" sz="1200" b="0" strike="noStrike" spc="-1" dirty="0">
                <a:solidFill>
                  <a:srgbClr val="002060"/>
                </a:solidFill>
                <a:latin typeface="Century Gothic"/>
                <a:ea typeface="Century Gothic"/>
              </a:rPr>
              <a:t>Frequency of new words:</a:t>
            </a:r>
            <a:endParaRPr lang="en-GB" sz="1200" b="0" strike="noStrike" spc="-1" dirty="0">
              <a:latin typeface="Arial"/>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fr-FR" sz="1200" b="1" strike="noStrike" spc="-1" dirty="0">
                <a:solidFill>
                  <a:srgbClr val="002060"/>
                </a:solidFill>
                <a:latin typeface="Century Gothic"/>
                <a:ea typeface="Century Gothic"/>
              </a:rPr>
              <a:t>groupe </a:t>
            </a:r>
            <a:r>
              <a:rPr lang="fr-FR" sz="1200" b="0" strike="noStrike" spc="-1" dirty="0">
                <a:solidFill>
                  <a:srgbClr val="002060"/>
                </a:solidFill>
                <a:latin typeface="Century Gothic"/>
                <a:ea typeface="Century Gothic"/>
              </a:rPr>
              <a:t>[187] </a:t>
            </a:r>
            <a:r>
              <a:rPr lang="fr-FR" sz="1200" b="1" strike="noStrike" spc="-1" dirty="0">
                <a:solidFill>
                  <a:srgbClr val="002060"/>
                </a:solidFill>
                <a:latin typeface="Century Gothic"/>
                <a:ea typeface="Century Gothic"/>
              </a:rPr>
              <a:t>liste </a:t>
            </a:r>
            <a:r>
              <a:rPr lang="fr-FR" sz="1200" b="0" strike="noStrike" spc="-1" dirty="0">
                <a:solidFill>
                  <a:srgbClr val="002060"/>
                </a:solidFill>
                <a:latin typeface="Century Gothic"/>
                <a:ea typeface="Century Gothic"/>
              </a:rPr>
              <a:t>[924] </a:t>
            </a:r>
            <a:r>
              <a:rPr lang="fr-FR" sz="1200" b="1" strike="noStrike" spc="-1" dirty="0">
                <a:solidFill>
                  <a:srgbClr val="002060"/>
                </a:solidFill>
                <a:latin typeface="Century Gothic"/>
                <a:ea typeface="Century Gothic"/>
              </a:rPr>
              <a:t>personne </a:t>
            </a:r>
            <a:r>
              <a:rPr lang="fr-FR" sz="1200" b="0" strike="noStrike" spc="-1" dirty="0">
                <a:solidFill>
                  <a:srgbClr val="002060"/>
                </a:solidFill>
                <a:latin typeface="Century Gothic"/>
                <a:ea typeface="Century Gothic"/>
              </a:rPr>
              <a:t>[84] </a:t>
            </a:r>
            <a:r>
              <a:rPr lang="fr-FR" sz="1200" b="1" strike="noStrike" spc="-1" dirty="0">
                <a:solidFill>
                  <a:srgbClr val="002060"/>
                </a:solidFill>
                <a:latin typeface="Century Gothic"/>
                <a:ea typeface="Century Gothic"/>
              </a:rPr>
              <a:t>très </a:t>
            </a:r>
            <a:r>
              <a:rPr lang="fr-FR" sz="1200" b="0" strike="noStrike" spc="-1" dirty="0">
                <a:solidFill>
                  <a:srgbClr val="002060"/>
                </a:solidFill>
                <a:latin typeface="Century Gothic"/>
                <a:ea typeface="Century Gothic"/>
              </a:rPr>
              <a:t>[66] </a:t>
            </a:r>
            <a:r>
              <a:rPr lang="fr-FR" sz="1200" b="1" strike="noStrike" spc="-1" dirty="0">
                <a:solidFill>
                  <a:srgbClr val="002060"/>
                </a:solidFill>
                <a:latin typeface="Century Gothic"/>
                <a:ea typeface="Century Gothic"/>
              </a:rPr>
              <a:t>beaucoup (de) </a:t>
            </a:r>
            <a:r>
              <a:rPr lang="fr-FR" sz="1200" b="0" strike="noStrike" spc="-1" dirty="0">
                <a:solidFill>
                  <a:srgbClr val="002060"/>
                </a:solidFill>
                <a:latin typeface="Century Gothic"/>
                <a:ea typeface="Century Gothic"/>
              </a:rPr>
              <a:t>[150]</a:t>
            </a: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200" b="1" i="0" strike="noStrike" spc="-1" dirty="0">
                <a:solidFill>
                  <a:srgbClr val="002060"/>
                </a:solidFill>
                <a:latin typeface="Century Gothic"/>
                <a:ea typeface="Century Gothic"/>
              </a:rPr>
              <a:t>Revisit 1</a:t>
            </a:r>
            <a:r>
              <a:rPr lang="fr-FR" sz="1200" b="0" i="0" strike="noStrike" spc="-1" dirty="0">
                <a:solidFill>
                  <a:srgbClr val="002060"/>
                </a:solidFill>
                <a:latin typeface="Century Gothic"/>
                <a:ea typeface="Century Gothic"/>
              </a:rPr>
              <a:t>: il y a [n/a] un [3] deux [41] trois [115] quatre [253] cinq [288] six [450] sept [905] huit [877] neuf [787] dix [372] onze [2447] douze [1664] </a:t>
            </a: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200" b="1" i="0" strike="noStrike" spc="-1" dirty="0">
                <a:solidFill>
                  <a:srgbClr val="002060"/>
                </a:solidFill>
                <a:latin typeface="Century Gothic"/>
                <a:ea typeface="Century Gothic"/>
              </a:rPr>
              <a:t>Revisit 2</a:t>
            </a:r>
            <a:r>
              <a:rPr lang="fr-FR" sz="1200" b="0" i="0" strike="noStrike" spc="-1" dirty="0">
                <a:solidFill>
                  <a:srgbClr val="002060"/>
                </a:solidFill>
                <a:latin typeface="Century Gothic"/>
                <a:ea typeface="Century Gothic"/>
              </a:rPr>
              <a:t>: organiser [791] préparer [368] visiter [1378] parc [1240] université [1192] musée [2216] visite [1072] avec [23]</a:t>
            </a:r>
          </a:p>
          <a:p>
            <a:pPr marL="216000" indent="-216000">
              <a:lnSpc>
                <a:spcPct val="100000"/>
              </a:lnSpc>
            </a:pPr>
            <a:r>
              <a:rPr lang="en-GB" sz="11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1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1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1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a:t>
            </a:r>
          </a:p>
          <a:p>
            <a:pPr marL="216000" indent="-216000">
              <a:lnSpc>
                <a:spcPct val="100000"/>
              </a:lnSpc>
            </a:pPr>
            <a:r>
              <a:rPr lang="en-GB" sz="1100" b="0" strike="noStrike" spc="-1" dirty="0">
                <a:solidFill>
                  <a:srgbClr val="000000"/>
                </a:solidFill>
                <a:latin typeface="Calibri"/>
                <a:ea typeface="Calibri"/>
              </a:rPr>
              <a:t>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a:t>
            </a:r>
          </a:p>
          <a:p>
            <a:pPr marL="216000" indent="-216000">
              <a:lnSpc>
                <a:spcPct val="100000"/>
              </a:lnSpc>
            </a:pPr>
            <a:r>
              <a:rPr lang="en-GB" sz="1200" b="0" strike="noStrike" spc="-1" dirty="0">
                <a:solidFill>
                  <a:srgbClr val="000000"/>
                </a:solidFill>
                <a:latin typeface="Calibri"/>
                <a:ea typeface="Calibri"/>
              </a:rPr>
              <a:t>possible.</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[5/8]</a:t>
            </a:r>
            <a:endParaRPr lang="en-GB" dirty="0"/>
          </a:p>
          <a:p>
            <a:pPr>
              <a:lnSpc>
                <a:spcPct val="100000"/>
              </a:lnSpc>
            </a:pP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Transcript</a:t>
            </a:r>
            <a:r>
              <a:rPr lang="en-GB" sz="1200" b="0" strike="noStrike" spc="-1" dirty="0">
                <a:latin typeface="Arial"/>
              </a:rPr>
              <a:t>:</a:t>
            </a:r>
          </a:p>
          <a:p>
            <a:pPr>
              <a:lnSpc>
                <a:spcPct val="100000"/>
              </a:lnSpc>
            </a:pPr>
            <a:r>
              <a:rPr lang="en-GB" sz="1200" b="0" strike="noStrike" spc="-1" dirty="0">
                <a:latin typeface="Arial"/>
              </a:rPr>
              <a:t>Il y a un </a:t>
            </a:r>
            <a:r>
              <a:rPr lang="en-GB" sz="1200" b="0" strike="noStrike" spc="-1" dirty="0" err="1">
                <a:latin typeface="Arial"/>
              </a:rPr>
              <a:t>groupe</a:t>
            </a:r>
            <a:r>
              <a:rPr lang="en-GB" sz="1200" b="0" strike="noStrike" spc="-1" dirty="0">
                <a:latin typeface="Arial"/>
              </a:rPr>
              <a:t> </a:t>
            </a:r>
            <a:r>
              <a:rPr lang="en-GB" sz="1200" b="0" strike="noStrike" spc="-1" dirty="0" err="1">
                <a:latin typeface="Arial"/>
              </a:rPr>
              <a:t>heureux</a:t>
            </a:r>
            <a:r>
              <a:rPr lang="en-GB" sz="1200" b="0" strike="noStrike" spc="-1" dirty="0">
                <a:latin typeface="Arial"/>
              </a:rPr>
              <a:t>.</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75238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[6/8]</a:t>
            </a:r>
            <a:endParaRPr lang="en-GB" dirty="0"/>
          </a:p>
          <a:p>
            <a:pPr>
              <a:lnSpc>
                <a:spcPct val="100000"/>
              </a:lnSpc>
            </a:pP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Transcript</a:t>
            </a:r>
            <a:r>
              <a:rPr lang="en-GB" sz="1200" b="0" strike="noStrike" spc="-1" dirty="0">
                <a:latin typeface="Arial"/>
              </a:rPr>
              <a:t>:</a:t>
            </a:r>
          </a:p>
          <a:p>
            <a:pPr>
              <a:lnSpc>
                <a:spcPct val="100000"/>
              </a:lnSpc>
            </a:pPr>
            <a:r>
              <a:rPr lang="en-GB" sz="1200" b="0" strike="noStrike" spc="-1" dirty="0">
                <a:latin typeface="Arial"/>
              </a:rPr>
              <a:t>Elle </a:t>
            </a:r>
            <a:r>
              <a:rPr lang="en-GB" sz="1200" b="0" strike="noStrike" spc="-1" dirty="0" err="1">
                <a:latin typeface="Arial"/>
              </a:rPr>
              <a:t>aime</a:t>
            </a:r>
            <a:r>
              <a:rPr lang="en-GB" sz="1200" b="0" strike="noStrike" spc="-1" dirty="0">
                <a:latin typeface="Arial"/>
              </a:rPr>
              <a:t> ta chambre blanche.</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0831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[7/8]</a:t>
            </a:r>
            <a:endParaRPr lang="en-GB" dirty="0"/>
          </a:p>
          <a:p>
            <a:pPr>
              <a:lnSpc>
                <a:spcPct val="100000"/>
              </a:lnSpc>
            </a:pP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Transcript</a:t>
            </a:r>
            <a:r>
              <a:rPr lang="en-GB" sz="1200" b="0" strike="noStrike" spc="-1" dirty="0">
                <a:latin typeface="Arial"/>
              </a:rPr>
              <a:t>:</a:t>
            </a:r>
          </a:p>
          <a:p>
            <a:pPr>
              <a:lnSpc>
                <a:spcPct val="100000"/>
              </a:lnSpc>
            </a:pPr>
            <a:r>
              <a:rPr lang="en-GB" sz="1200" b="0" strike="noStrike" spc="-1" dirty="0">
                <a:latin typeface="Arial"/>
              </a:rPr>
              <a:t>Il a beaucoup de messages.</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898390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mc:AlternateContent xmlns:mc="http://schemas.openxmlformats.org/markup-compatibility/2006" xmlns:a14="http://schemas.microsoft.com/office/drawing/2010/main">
        <mc:Choice Requires="a14">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[8/8]</a:t>
                </a:r>
                <a:endParaRPr lang="en-GB" dirty="0"/>
              </a:p>
              <a:p>
                <a:pPr>
                  <a:lnSpc>
                    <a:spcPct val="100000"/>
                  </a:lnSpc>
                </a:pP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Transcript</a:t>
                </a:r>
                <a:r>
                  <a:rPr lang="en-GB" sz="1200" b="0" strike="noStrike" spc="-1" dirty="0">
                    <a:latin typeface="Arial"/>
                  </a:rPr>
                  <a:t>:</a:t>
                </a:r>
              </a:p>
              <a:p>
                <a:pPr>
                  <a:lnSpc>
                    <a:spcPct val="100000"/>
                  </a:lnSpc>
                </a:pPr>
                <a:r>
                  <a:rPr lang="en-GB" sz="1200" b="0" strike="noStrike" spc="-1" dirty="0">
                    <a:latin typeface="Arial"/>
                  </a:rPr>
                  <a:t>Il y a beaucoup </a:t>
                </a:r>
                <a:r>
                  <a:rPr lang="en-GB" sz="1200" b="0" strike="noStrike" kern="1200" spc="-1" dirty="0" err="1">
                    <a:solidFill>
                      <a:schemeClr val="tx1"/>
                    </a:solidFill>
                    <a:latin typeface="Arial"/>
                    <a:ea typeface="+mn-ea"/>
                    <a:cs typeface="+mn-cs"/>
                  </a:rPr>
                  <a:t>d’idées</a:t>
                </a:r>
                <a:r>
                  <a:rPr lang="en-GB" sz="1200" b="0" strike="noStrike" kern="1200" spc="-1" dirty="0">
                    <a:solidFill>
                      <a:schemeClr val="tx1"/>
                    </a:solidFill>
                    <a:latin typeface="Arial"/>
                    <a:ea typeface="+mn-ea"/>
                    <a:cs typeface="+mn-cs"/>
                  </a:rPr>
                  <a:t> l</a:t>
                </a:r>
                <a14:m>
                  <m:oMath xmlns:m="http://schemas.openxmlformats.org/officeDocument/2006/math">
                    <m:r>
                      <a:rPr lang="en-GB" sz="1200" b="0" strike="noStrike" kern="1200" spc="-1" smtClean="0">
                        <a:solidFill>
                          <a:schemeClr val="tx1"/>
                        </a:solidFill>
                        <a:latin typeface="Cambria Math" panose="02040503050406030204" pitchFamily="18" charset="0"/>
                        <a:ea typeface="+mn-ea"/>
                        <a:cs typeface="+mn-cs"/>
                      </a:rPr>
                      <m:t>à</m:t>
                    </m:r>
                  </m:oMath>
                </a14:m>
                <a:r>
                  <a:rPr lang="en-GB" sz="1200" b="0" strike="noStrike" kern="1200" spc="-1" dirty="0">
                    <a:solidFill>
                      <a:schemeClr val="tx1"/>
                    </a:solidFill>
                    <a:latin typeface="Arial"/>
                    <a:ea typeface="+mn-ea"/>
                    <a:cs typeface="+mn-cs"/>
                  </a:rPr>
                  <a:t>.</a:t>
                </a:r>
              </a:p>
              <a:p>
                <a:pPr>
                  <a:lnSpc>
                    <a:spcPct val="100000"/>
                  </a:lnSpc>
                </a:pPr>
                <a:endParaRPr lang="en-GB" sz="1200" b="0" strike="noStrike" spc="-1" dirty="0">
                  <a:latin typeface="Arial"/>
                </a:endParaRPr>
              </a:p>
            </p:txBody>
          </p:sp>
        </mc:Choice>
        <mc:Fallback xmlns="">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[8/8]</a:t>
                </a:r>
                <a:endParaRPr lang="en-GB" dirty="0"/>
              </a:p>
              <a:p>
                <a:pPr>
                  <a:lnSpc>
                    <a:spcPct val="100000"/>
                  </a:lnSpc>
                </a:pP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Transcript</a:t>
                </a:r>
                <a:r>
                  <a:rPr lang="en-GB" sz="1200" b="0" strike="noStrike" spc="-1" dirty="0">
                    <a:latin typeface="Arial"/>
                  </a:rPr>
                  <a:t>:</a:t>
                </a:r>
              </a:p>
              <a:p>
                <a:pPr>
                  <a:lnSpc>
                    <a:spcPct val="100000"/>
                  </a:lnSpc>
                </a:pPr>
                <a:r>
                  <a:rPr lang="en-GB" sz="1200" b="0" strike="noStrike" spc="-1" dirty="0">
                    <a:latin typeface="Arial"/>
                  </a:rPr>
                  <a:t>Il y a beaucoup </a:t>
                </a:r>
                <a:r>
                  <a:rPr lang="en-GB" sz="1200" b="0" strike="noStrike" kern="1200" spc="-1" dirty="0" err="1">
                    <a:solidFill>
                      <a:schemeClr val="tx1"/>
                    </a:solidFill>
                    <a:latin typeface="Arial"/>
                    <a:ea typeface="+mn-ea"/>
                    <a:cs typeface="+mn-cs"/>
                  </a:rPr>
                  <a:t>d’idées</a:t>
                </a:r>
                <a:r>
                  <a:rPr lang="en-GB" sz="1200" b="0" strike="noStrike" kern="1200" spc="-1" dirty="0">
                    <a:solidFill>
                      <a:schemeClr val="tx1"/>
                    </a:solidFill>
                    <a:latin typeface="Arial"/>
                    <a:ea typeface="+mn-ea"/>
                    <a:cs typeface="+mn-cs"/>
                  </a:rPr>
                  <a:t> l</a:t>
                </a:r>
                <a:r>
                  <a:rPr lang="en-GB" sz="1200" b="0" i="0" strike="noStrike" kern="1200" spc="-1">
                    <a:solidFill>
                      <a:schemeClr val="tx1"/>
                    </a:solidFill>
                    <a:latin typeface="Arial"/>
                    <a:ea typeface="+mn-ea"/>
                    <a:cs typeface="+mn-cs"/>
                  </a:rPr>
                  <a:t>à</a:t>
                </a:r>
                <a:r>
                  <a:rPr lang="en-GB" sz="1200" b="0" strike="noStrike" kern="1200" spc="-1" dirty="0">
                    <a:solidFill>
                      <a:schemeClr val="tx1"/>
                    </a:solidFill>
                    <a:latin typeface="Arial"/>
                    <a:ea typeface="+mn-ea"/>
                    <a:cs typeface="+mn-cs"/>
                  </a:rPr>
                  <a:t>.</a:t>
                </a:r>
              </a:p>
              <a:p>
                <a:pPr>
                  <a:lnSpc>
                    <a:spcPct val="100000"/>
                  </a:lnSpc>
                </a:pPr>
                <a:endParaRPr lang="en-GB" sz="1200" b="0" strike="noStrike" spc="-1" dirty="0">
                  <a:latin typeface="Arial"/>
                </a:endParaRPr>
              </a:p>
            </p:txBody>
          </p:sp>
        </mc:Fallback>
      </mc:AlternateContent>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33764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mn-lt"/>
                <a:ea typeface="Calibri"/>
              </a:rPr>
              <a:t>Timing: 9 minutes</a:t>
            </a:r>
          </a:p>
          <a:p>
            <a:pPr marL="0" indent="0">
              <a:buNone/>
            </a:pPr>
            <a:r>
              <a:rPr lang="en-GB" b="1" baseline="0" dirty="0"/>
              <a:t>Aim: </a:t>
            </a:r>
            <a:r>
              <a:rPr lang="en-GB" b="0" baseline="0" dirty="0"/>
              <a:t>to practise written produce of </a:t>
            </a:r>
            <a:r>
              <a:rPr lang="en-GB" baseline="0" dirty="0"/>
              <a:t>vocabulary and grammar structures practised in this and previous lessons (</a:t>
            </a:r>
            <a:r>
              <a:rPr lang="en-GB" i="1" baseline="0" dirty="0" err="1"/>
              <a:t>j’ai</a:t>
            </a:r>
            <a:r>
              <a:rPr lang="en-GB" baseline="0" dirty="0"/>
              <a:t> and </a:t>
            </a:r>
            <a:r>
              <a:rPr lang="en-GB" i="1" baseline="0" dirty="0" err="1"/>
              <a:t>tu</a:t>
            </a:r>
            <a:r>
              <a:rPr lang="en-GB" i="1" baseline="0" dirty="0"/>
              <a:t> as</a:t>
            </a:r>
            <a:r>
              <a:rPr lang="en-GB" baseline="0" dirty="0"/>
              <a:t>, vocabulary knowledge, order of nouns &amp; adjectives, indefinite articles (un/</a:t>
            </a:r>
            <a:r>
              <a:rPr lang="en-GB" baseline="0" dirty="0" err="1"/>
              <a:t>une</a:t>
            </a:r>
            <a:r>
              <a:rPr lang="en-GB" baseline="0" dirty="0"/>
              <a:t>), adjective agreement).</a:t>
            </a:r>
          </a:p>
          <a:p>
            <a:pPr marL="0" indent="0">
              <a:buNone/>
            </a:pPr>
            <a:endParaRPr lang="en-GB" baseline="0" dirty="0"/>
          </a:p>
          <a:p>
            <a:pPr marL="0" indent="0">
              <a:buNone/>
            </a:pPr>
            <a:r>
              <a:rPr lang="en-GB" b="1" baseline="0" dirty="0"/>
              <a:t>Procedure:</a:t>
            </a:r>
          </a:p>
          <a:p>
            <a:pPr marL="0" indent="0">
              <a:buNone/>
            </a:pPr>
            <a:r>
              <a:rPr lang="en-GB" baseline="0" dirty="0"/>
              <a:t>1. Recap the grammar points outline above as ‘things to remember’ before students begin the task. </a:t>
            </a:r>
          </a:p>
          <a:p>
            <a:pPr marL="0" indent="0">
              <a:buNone/>
            </a:pPr>
            <a:r>
              <a:rPr lang="en-GB" baseline="0" dirty="0"/>
              <a:t>2. Ask pupils to translate the first sentence. Give the them time and give feedback before they complete the remaining sentences.</a:t>
            </a:r>
          </a:p>
          <a:p>
            <a:pPr marL="0" indent="0">
              <a:buNone/>
            </a:pPr>
            <a:r>
              <a:rPr lang="en-GB" baseline="0" dirty="0"/>
              <a:t>3. Click to reveal answers.</a:t>
            </a:r>
          </a:p>
          <a:p>
            <a:pPr marL="0" indent="0">
              <a:buNone/>
            </a:pPr>
            <a:r>
              <a:rPr lang="en-GB" sz="1200" b="0" strike="noStrike" spc="-1" baseline="0" dirty="0">
                <a:latin typeface="Arial"/>
              </a:rPr>
              <a:t>Note that teachers might choose to provide parts of the sentences on slide and leave only certain words for pupils to write independently.  In addition, as most of these words were previously taught, learners who need additional support could refer to previous Knowledge Organisers, </a:t>
            </a:r>
            <a:r>
              <a:rPr lang="en-GB" sz="1200" b="0" strike="noStrike" spc="-1" baseline="0">
                <a:latin typeface="Arial"/>
              </a:rPr>
              <a:t>if needed.</a:t>
            </a:r>
            <a:endParaRPr lang="en-GB" sz="1200" b="0" strike="noStrike" spc="-1" dirty="0">
              <a:latin typeface="Arial"/>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Differentiation</a:t>
            </a:r>
            <a:r>
              <a:rPr lang="en-GB" dirty="0"/>
              <a:t>:</a:t>
            </a:r>
            <a:br>
              <a:rPr lang="en-GB" dirty="0"/>
            </a:br>
            <a:r>
              <a:rPr lang="en-GB" dirty="0"/>
              <a:t>For an activity with more support for learners, note that teachers could use this slide for transcription practice (they could further differentiate this by providing parts of the sentences and leaving only certain words or letters for transcription).</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r>
              <a:rPr lang="en-US" sz="1200" b="1" kern="1200" dirty="0">
                <a:solidFill>
                  <a:schemeClr val="tx1"/>
                </a:solidFill>
                <a:effectLst/>
                <a:latin typeface="+mn-lt"/>
                <a:ea typeface="+mn-ea"/>
                <a:cs typeface="+mn-cs"/>
              </a:rPr>
              <a:t>Timing: 5 minutes</a:t>
            </a:r>
          </a:p>
          <a:p>
            <a:endParaRPr lang="en-US" b="1" dirty="0"/>
          </a:p>
          <a:p>
            <a:r>
              <a:rPr lang="en-US" b="1" dirty="0"/>
              <a:t>Aim: </a:t>
            </a:r>
            <a:r>
              <a:rPr lang="en-US" b="0" dirty="0"/>
              <a:t>t</a:t>
            </a:r>
            <a:r>
              <a:rPr lang="en-US" dirty="0"/>
              <a:t>o revisit previously taught vocabulary, first through listening and then oral production</a:t>
            </a:r>
          </a:p>
          <a:p>
            <a:endParaRPr lang="en-US" dirty="0"/>
          </a:p>
          <a:p>
            <a:r>
              <a:rPr lang="en-US" b="1" dirty="0"/>
              <a:t>Procedure:</a:t>
            </a:r>
          </a:p>
          <a:p>
            <a:pPr marL="228600" indent="-228600">
              <a:buAutoNum type="arabicPeriod"/>
            </a:pPr>
            <a:r>
              <a:rPr lang="en-GB" sz="1200" kern="1200" dirty="0">
                <a:solidFill>
                  <a:schemeClr val="tx1"/>
                </a:solidFill>
                <a:effectLst/>
                <a:latin typeface="+mn-lt"/>
                <a:ea typeface="+mn-ea"/>
                <a:cs typeface="+mn-cs"/>
              </a:rPr>
              <a:t>Pupils first listen to sets of three French words at a time. They listen and write the three English words in the order</a:t>
            </a:r>
            <a:r>
              <a:rPr lang="en-GB" sz="1200" kern="1200" baseline="0" dirty="0">
                <a:solidFill>
                  <a:schemeClr val="tx1"/>
                </a:solidFill>
                <a:effectLst/>
                <a:latin typeface="+mn-lt"/>
                <a:ea typeface="+mn-ea"/>
                <a:cs typeface="+mn-cs"/>
              </a:rPr>
              <a:t> that they hear them in French</a:t>
            </a:r>
            <a:r>
              <a:rPr lang="en-GB" sz="1200" kern="1200" dirty="0">
                <a:solidFill>
                  <a:schemeClr val="tx1"/>
                </a:solidFill>
                <a:effectLst/>
                <a:latin typeface="+mn-lt"/>
                <a:ea typeface="+mn-ea"/>
                <a:cs typeface="+mn-cs"/>
              </a:rPr>
              <a:t>. </a:t>
            </a:r>
          </a:p>
          <a:p>
            <a:pPr marL="228600" indent="-228600">
              <a:buAutoNum type="arabicPeriod"/>
            </a:pPr>
            <a:r>
              <a:rPr lang="en-GB" sz="1200" kern="1200" dirty="0">
                <a:solidFill>
                  <a:schemeClr val="tx1"/>
                </a:solidFill>
                <a:effectLst/>
                <a:latin typeface="+mn-lt"/>
                <a:ea typeface="+mn-ea"/>
                <a:cs typeface="+mn-cs"/>
              </a:rPr>
              <a:t>The teacher goes through answers with pupils. The correct order of the words is revealed by</a:t>
            </a:r>
            <a:r>
              <a:rPr lang="en-GB" sz="1200" kern="1200" baseline="0" dirty="0">
                <a:solidFill>
                  <a:schemeClr val="tx1"/>
                </a:solidFill>
                <a:effectLst/>
                <a:latin typeface="+mn-lt"/>
                <a:ea typeface="+mn-ea"/>
                <a:cs typeface="+mn-cs"/>
              </a:rPr>
              <a:t> animation.</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3. Then, as a group,</a:t>
            </a:r>
            <a:r>
              <a:rPr lang="en-GB" sz="1200" kern="1200" baseline="0" dirty="0">
                <a:solidFill>
                  <a:schemeClr val="tx1"/>
                </a:solidFill>
                <a:effectLst/>
                <a:latin typeface="+mn-lt"/>
                <a:ea typeface="+mn-ea"/>
                <a:cs typeface="+mn-cs"/>
              </a:rPr>
              <a:t> pupils </a:t>
            </a:r>
            <a:r>
              <a:rPr lang="en-GB" sz="1200" kern="1200" dirty="0">
                <a:solidFill>
                  <a:schemeClr val="tx1"/>
                </a:solidFill>
                <a:effectLst/>
                <a:latin typeface="+mn-lt"/>
                <a:ea typeface="+mn-ea"/>
                <a:cs typeface="+mn-cs"/>
              </a:rPr>
              <a:t>say the French words aloud in the order that they see the English words on the board. The teacher plays the audio after each time they do this, so that pupils are given immediate feedback</a:t>
            </a:r>
            <a:r>
              <a:rPr lang="en-GB" sz="1200" kern="1200" baseline="0" dirty="0">
                <a:solidFill>
                  <a:schemeClr val="tx1"/>
                </a:solidFill>
                <a:effectLst/>
                <a:latin typeface="+mn-lt"/>
                <a:ea typeface="+mn-ea"/>
                <a:cs typeface="+mn-cs"/>
              </a:rPr>
              <a:t> on their oral production.</a:t>
            </a:r>
            <a:endParaRPr lang="es-GB" sz="1200" kern="1200" dirty="0">
              <a:solidFill>
                <a:schemeClr val="tx1"/>
              </a:solidFill>
              <a:effectLst/>
              <a:latin typeface="+mn-lt"/>
              <a:ea typeface="+mn-ea"/>
              <a:cs typeface="+mn-cs"/>
            </a:endParaRPr>
          </a:p>
          <a:p>
            <a:pPr marL="228600" indent="-228600">
              <a:buAutoNum type="arabicPeriod"/>
            </a:pPr>
            <a:endParaRPr lang="en-GB" b="0" dirty="0"/>
          </a:p>
          <a:p>
            <a:pPr marL="0" indent="0">
              <a:buNone/>
            </a:pPr>
            <a:r>
              <a:rPr lang="en-GB" b="1" dirty="0"/>
              <a:t>Note:</a:t>
            </a:r>
            <a:r>
              <a:rPr lang="en-GB" b="1" baseline="0" dirty="0"/>
              <a:t> </a:t>
            </a:r>
            <a:r>
              <a:rPr lang="en-GB" b="0" baseline="0" dirty="0"/>
              <a:t>pupils could also be challenged to turn away from the board to complete part one of the activity without seeing the answer options. They would then turn back to check their answers and do the oral recall part of the activity. </a:t>
            </a:r>
          </a:p>
          <a:p>
            <a:pPr marL="0" indent="0">
              <a:buNone/>
            </a:pPr>
            <a:endParaRPr lang="en-GB" b="0" dirty="0"/>
          </a:p>
          <a:p>
            <a:r>
              <a:rPr lang="es-ES" sz="1200" b="1" i="0" u="none" strike="noStrike" kern="1200" cap="none" dirty="0">
                <a:solidFill>
                  <a:schemeClr val="tx1"/>
                </a:solidFill>
                <a:effectLst/>
                <a:latin typeface="+mn-lt"/>
                <a:ea typeface="Calibri"/>
                <a:cs typeface="Calibri"/>
                <a:sym typeface="Calibri"/>
              </a:rPr>
              <a:t>Transcript:</a:t>
            </a:r>
            <a:endParaRPr lang="es-ES" sz="1200" b="0" i="0" u="none" strike="noStrike" kern="1200" cap="none" dirty="0">
              <a:solidFill>
                <a:schemeClr val="tx1"/>
              </a:solidFill>
              <a:effectLst/>
              <a:latin typeface="+mn-lt"/>
              <a:ea typeface="+mn-ea"/>
              <a:cs typeface="Calibri"/>
              <a:sym typeface="Calibri"/>
            </a:endParaRPr>
          </a:p>
          <a:p>
            <a:pPr marL="0" lvl="0" indent="0">
              <a:buFont typeface="+mj-lt"/>
              <a:buNone/>
            </a:pPr>
            <a:r>
              <a:rPr lang="en-GB" sz="1200" kern="1200" dirty="0">
                <a:solidFill>
                  <a:schemeClr val="tx1"/>
                </a:solidFill>
                <a:effectLst/>
                <a:latin typeface="+mn-lt"/>
                <a:ea typeface="+mn-ea"/>
                <a:cs typeface="+mn-cs"/>
              </a:rPr>
              <a:t>quatre, sept, cinq</a:t>
            </a:r>
          </a:p>
          <a:p>
            <a:pPr marL="0" lvl="0" indent="0">
              <a:buFont typeface="+mj-lt"/>
              <a:buNone/>
            </a:pPr>
            <a:r>
              <a:rPr lang="en-GB" sz="1200" kern="1200" dirty="0">
                <a:solidFill>
                  <a:schemeClr val="tx1"/>
                </a:solidFill>
                <a:effectLst/>
                <a:latin typeface="+mn-lt"/>
                <a:ea typeface="+mn-ea"/>
                <a:cs typeface="+mn-cs"/>
              </a:rPr>
              <a:t>organiser, preparer, </a:t>
            </a:r>
            <a:r>
              <a:rPr lang="en-GB" sz="1200" kern="1200" dirty="0" err="1">
                <a:solidFill>
                  <a:schemeClr val="tx1"/>
                </a:solidFill>
                <a:effectLst/>
                <a:latin typeface="+mn-lt"/>
                <a:ea typeface="+mn-ea"/>
                <a:cs typeface="+mn-cs"/>
              </a:rPr>
              <a:t>visiter</a:t>
            </a:r>
            <a:endParaRPr lang="en-GB" sz="1200" kern="1200" dirty="0">
              <a:solidFill>
                <a:schemeClr val="tx1"/>
              </a:solidFill>
              <a:effectLst/>
              <a:latin typeface="+mn-lt"/>
              <a:ea typeface="+mn-ea"/>
              <a:cs typeface="+mn-cs"/>
            </a:endParaRPr>
          </a:p>
          <a:p>
            <a:pPr marL="0" lvl="0" indent="0">
              <a:buFont typeface="+mj-lt"/>
              <a:buNone/>
            </a:pPr>
            <a:r>
              <a:rPr lang="en-GB" sz="1200" kern="1200" dirty="0">
                <a:solidFill>
                  <a:schemeClr val="tx1"/>
                </a:solidFill>
                <a:effectLst/>
                <a:latin typeface="+mn-lt"/>
                <a:ea typeface="+mn-ea"/>
                <a:cs typeface="+mn-cs"/>
              </a:rPr>
              <a:t>la </a:t>
            </a:r>
            <a:r>
              <a:rPr lang="en-GB" sz="1200" kern="1200" dirty="0" err="1">
                <a:solidFill>
                  <a:schemeClr val="tx1"/>
                </a:solidFill>
                <a:effectLst/>
                <a:latin typeface="+mn-lt"/>
                <a:ea typeface="+mn-ea"/>
                <a:cs typeface="+mn-cs"/>
              </a:rPr>
              <a:t>visite</a:t>
            </a:r>
            <a:r>
              <a:rPr lang="en-GB" sz="1200" kern="1200" dirty="0">
                <a:solidFill>
                  <a:schemeClr val="tx1"/>
                </a:solidFill>
                <a:effectLst/>
                <a:latin typeface="+mn-lt"/>
                <a:ea typeface="+mn-ea"/>
                <a:cs typeface="+mn-cs"/>
              </a:rPr>
              <a:t>, le </a:t>
            </a:r>
            <a:r>
              <a:rPr lang="en-GB" sz="1200" kern="1200" dirty="0" err="1">
                <a:solidFill>
                  <a:schemeClr val="tx1"/>
                </a:solidFill>
                <a:effectLst/>
                <a:latin typeface="+mn-lt"/>
                <a:ea typeface="+mn-ea"/>
                <a:cs typeface="+mn-cs"/>
              </a:rPr>
              <a:t>musée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l’université</a:t>
            </a:r>
            <a:endParaRPr lang="en-GB" sz="1200" kern="1200" dirty="0">
              <a:solidFill>
                <a:schemeClr val="tx1"/>
              </a:solidFill>
              <a:effectLst/>
              <a:latin typeface="+mn-lt"/>
              <a:ea typeface="+mn-ea"/>
              <a:cs typeface="+mn-cs"/>
            </a:endParaRPr>
          </a:p>
          <a:p>
            <a:pPr marL="0" lvl="0" indent="0">
              <a:buFont typeface="+mj-lt"/>
              <a:buNone/>
            </a:pPr>
            <a:r>
              <a:rPr lang="en-GB" sz="1200" kern="1200" dirty="0">
                <a:solidFill>
                  <a:schemeClr val="tx1"/>
                </a:solidFill>
                <a:effectLst/>
                <a:latin typeface="+mn-lt"/>
                <a:ea typeface="+mn-ea"/>
                <a:cs typeface="+mn-cs"/>
              </a:rPr>
              <a:t>dix, </a:t>
            </a:r>
            <a:r>
              <a:rPr lang="en-GB" sz="1200" kern="1200" dirty="0" err="1">
                <a:solidFill>
                  <a:schemeClr val="tx1"/>
                </a:solidFill>
                <a:effectLst/>
                <a:latin typeface="+mn-lt"/>
                <a:ea typeface="+mn-ea"/>
                <a:cs typeface="+mn-cs"/>
              </a:rPr>
              <a:t>douze</a:t>
            </a:r>
            <a:r>
              <a:rPr lang="en-GB" sz="1200" kern="1200" dirty="0">
                <a:solidFill>
                  <a:schemeClr val="tx1"/>
                </a:solidFill>
                <a:effectLst/>
                <a:latin typeface="+mn-lt"/>
                <a:ea typeface="+mn-ea"/>
                <a:cs typeface="+mn-cs"/>
              </a:rPr>
              <a:t>, deux</a:t>
            </a:r>
          </a:p>
          <a:p>
            <a:pPr marL="0" lvl="0" indent="0">
              <a:buFont typeface="+mj-lt"/>
              <a:buNone/>
            </a:pPr>
            <a:r>
              <a:rPr lang="en-GB" sz="1200" kern="1200" dirty="0">
                <a:solidFill>
                  <a:schemeClr val="tx1"/>
                </a:solidFill>
                <a:effectLst/>
                <a:latin typeface="+mn-lt"/>
                <a:ea typeface="+mn-ea"/>
                <a:cs typeface="+mn-cs"/>
              </a:rPr>
              <a:t>le parc, avec, Marc</a:t>
            </a:r>
          </a:p>
          <a:p>
            <a:pPr marL="0" lvl="0" indent="0">
              <a:buFont typeface="+mj-lt"/>
              <a:buNone/>
            </a:pPr>
            <a:r>
              <a:rPr lang="en-GB" sz="1200" kern="1200" dirty="0" err="1">
                <a:solidFill>
                  <a:schemeClr val="tx1"/>
                </a:solidFill>
                <a:effectLst/>
                <a:latin typeface="+mn-lt"/>
                <a:ea typeface="+mn-ea"/>
                <a:cs typeface="+mn-cs"/>
              </a:rPr>
              <a:t>elle</a:t>
            </a:r>
            <a:r>
              <a:rPr lang="en-GB" sz="1200" kern="1200" dirty="0">
                <a:solidFill>
                  <a:schemeClr val="tx1"/>
                </a:solidFill>
                <a:effectLst/>
                <a:latin typeface="+mn-lt"/>
                <a:ea typeface="+mn-ea"/>
                <a:cs typeface="+mn-cs"/>
              </a:rPr>
              <a:t> a, il y a, il a</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the new vocabulary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 French word. Elicit pronunciation from pupils.</a:t>
            </a:r>
          </a:p>
          <a:p>
            <a:pPr marL="0" marR="0" lvl="0" indent="0" algn="l" rtl="0">
              <a:lnSpc>
                <a:spcPct val="100000"/>
              </a:lnSpc>
              <a:spcBef>
                <a:spcPts val="0"/>
              </a:spcBef>
              <a:spcAft>
                <a:spcPts val="0"/>
              </a:spcAft>
              <a:buClr>
                <a:schemeClr val="dk1"/>
              </a:buClr>
              <a:buSzPts val="1200"/>
              <a:buFont typeface="Calibri"/>
              <a:buNone/>
            </a:pPr>
            <a:r>
              <a:rPr lang="en-GB" b="0" dirty="0"/>
              <a:t>2. Click for the English meaning and picture prompt. Elicit the French word again.</a:t>
            </a:r>
          </a:p>
          <a:p>
            <a:pPr marL="0" marR="0" lvl="0" indent="0" algn="l" rtl="0">
              <a:lnSpc>
                <a:spcPct val="100000"/>
              </a:lnSpc>
              <a:spcBef>
                <a:spcPts val="0"/>
              </a:spcBef>
              <a:spcAft>
                <a:spcPts val="0"/>
              </a:spcAft>
              <a:buClr>
                <a:schemeClr val="dk1"/>
              </a:buClr>
              <a:buSzPts val="1200"/>
              <a:buFont typeface="Calibri"/>
              <a:buNone/>
            </a:pPr>
            <a:r>
              <a:rPr lang="en-GB" b="0" dirty="0"/>
              <a:t>3. Present all five words like this, in order.</a:t>
            </a:r>
          </a:p>
          <a:p>
            <a:pPr marL="0" marR="0" lvl="0" indent="0" algn="l" rtl="0">
              <a:lnSpc>
                <a:spcPct val="100000"/>
              </a:lnSpc>
              <a:spcBef>
                <a:spcPts val="0"/>
              </a:spcBef>
              <a:spcAft>
                <a:spcPts val="0"/>
              </a:spcAft>
              <a:buClr>
                <a:schemeClr val="dk1"/>
              </a:buClr>
              <a:buSzPts val="1200"/>
              <a:buFont typeface="Calibri"/>
              <a:buNone/>
            </a:pPr>
            <a:r>
              <a:rPr lang="en-GB" b="0" dirty="0"/>
              <a:t>4. Click for one English meaning to disappear.  Elicit the English meaning from pupils. Continue with the remaining items.</a:t>
            </a:r>
          </a:p>
          <a:p>
            <a:pPr marL="0" marR="0" lvl="0" indent="0" algn="l" rtl="0">
              <a:lnSpc>
                <a:spcPct val="100000"/>
              </a:lnSpc>
              <a:spcBef>
                <a:spcPts val="0"/>
              </a:spcBef>
              <a:spcAft>
                <a:spcPts val="0"/>
              </a:spcAft>
              <a:buClr>
                <a:schemeClr val="dk1"/>
              </a:buClr>
              <a:buSzPts val="1200"/>
              <a:buFont typeface="Calibri"/>
              <a:buNone/>
            </a:pPr>
            <a:r>
              <a:rPr lang="en-GB" b="0" dirty="0"/>
              <a:t>5. Click for the French word to disappear.  Elicit the French from pupils. Continue with the remaining items.</a:t>
            </a:r>
            <a:br>
              <a:rPr lang="en-GB" b="0" dirty="0"/>
            </a:b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5971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postnominal adjective agreement and remind pupils about the gender agreement pattern for adjectives ending –</a:t>
            </a:r>
            <a:r>
              <a:rPr lang="en-GB" b="0" dirty="0" err="1"/>
              <a:t>eux</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dirty="0"/>
              <a:t>Callout 1 highlights the difference between English and French.</a:t>
            </a:r>
          </a:p>
          <a:p>
            <a:pPr marL="0" marR="0" lvl="0" indent="0" algn="l" rtl="0">
              <a:lnSpc>
                <a:spcPct val="100000"/>
              </a:lnSpc>
              <a:spcBef>
                <a:spcPts val="0"/>
              </a:spcBef>
              <a:spcAft>
                <a:spcPts val="0"/>
              </a:spcAft>
              <a:buClr>
                <a:schemeClr val="dk1"/>
              </a:buClr>
              <a:buSzPts val="1200"/>
              <a:buFont typeface="Calibri"/>
              <a:buNone/>
            </a:pPr>
            <a:r>
              <a:rPr lang="en-GB" dirty="0"/>
              <a:t>Callout 2 reminds pupils about gender agreement of adjectives.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Callout 2 reminds pupils about –</a:t>
            </a:r>
            <a:r>
              <a:rPr lang="en-GB" dirty="0" err="1"/>
              <a:t>eux</a:t>
            </a:r>
            <a:r>
              <a:rPr lang="en-GB" dirty="0"/>
              <a:t> changing to –</a:t>
            </a:r>
            <a:r>
              <a:rPr lang="en-GB" dirty="0" err="1"/>
              <a:t>euse</a:t>
            </a:r>
            <a:r>
              <a:rPr lang="en-GB" dirty="0"/>
              <a:t>.</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8207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a:t>
            </a:r>
            <a:r>
              <a:rPr lang="en-GB" b="1" baseline="0" dirty="0"/>
              <a:t>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reinforce the idea that many adjectives add an –e to describe a feminine noun. We also revisit the two forms for white (</a:t>
            </a:r>
            <a:r>
              <a:rPr lang="en-GB" b="0" dirty="0" err="1"/>
              <a:t>blanc</a:t>
            </a:r>
            <a:r>
              <a:rPr lang="en-GB" b="0" dirty="0"/>
              <a:t>/blanche) learnt last week.</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0" dirty="0"/>
          </a:p>
          <a:p>
            <a:r>
              <a:rPr lang="en-GB" b="1" dirty="0"/>
              <a:t>Procedure:</a:t>
            </a:r>
          </a:p>
          <a:p>
            <a:pPr>
              <a:buAutoNum type="arabicPeriod"/>
            </a:pPr>
            <a:r>
              <a:rPr lang="en-GB" b="0" dirty="0"/>
              <a:t> Ensure that pupils understand the task.</a:t>
            </a:r>
          </a:p>
          <a:p>
            <a:pPr>
              <a:buAutoNum type="arabicPeriod"/>
            </a:pPr>
            <a:r>
              <a:rPr lang="en-GB" b="0" dirty="0"/>
              <a:t> Elicit each phrase chorally from pupils and click to confirm the correct adjective form.</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44527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7 minutes [8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use correct forms of </a:t>
            </a:r>
            <a:r>
              <a:rPr lang="en-GB" b="0" dirty="0" err="1"/>
              <a:t>avoir</a:t>
            </a:r>
            <a:r>
              <a:rPr lang="en-GB" b="0" dirty="0"/>
              <a:t>, determiner, noun and adjective.</a:t>
            </a:r>
            <a:endParaRPr lang="en-GB" b="1" dirty="0"/>
          </a:p>
          <a:p>
            <a:endParaRPr lang="en-GB" b="1" dirty="0"/>
          </a:p>
          <a:p>
            <a:r>
              <a:rPr lang="en-GB" b="1" dirty="0"/>
              <a:t>Procedure:</a:t>
            </a:r>
          </a:p>
          <a:p>
            <a:pPr>
              <a:buAutoNum type="arabicPeriod"/>
            </a:pPr>
            <a:r>
              <a:rPr lang="en-GB" b="0" dirty="0"/>
              <a:t> Tell students they need to use the words, starting from the bottom, to climb up the mountain (so that they translate the sentence!). </a:t>
            </a:r>
          </a:p>
          <a:p>
            <a:pPr>
              <a:buAutoNum type="arabicPeriod"/>
            </a:pPr>
            <a:r>
              <a:rPr lang="en-GB" b="0" dirty="0"/>
              <a:t> Ask students to work in pairs to practise first.</a:t>
            </a:r>
          </a:p>
          <a:p>
            <a:pPr>
              <a:buAutoNum type="arabicPeriod"/>
            </a:pPr>
            <a:r>
              <a:rPr lang="en-GB" b="0" dirty="0"/>
              <a:t> Click to trigger the timer (15 seconds per sentence).</a:t>
            </a:r>
          </a:p>
          <a:p>
            <a:pPr>
              <a:buAutoNum type="arabicPeriod"/>
            </a:pPr>
            <a:r>
              <a:rPr lang="en-GB" b="0" dirty="0"/>
              <a:t> Ask a volunteer from a pair to say the French sentence out loud.</a:t>
            </a:r>
          </a:p>
          <a:p>
            <a:pPr>
              <a:buAutoNum type="arabicPeriod"/>
            </a:pPr>
            <a:r>
              <a:rPr lang="en-GB" b="0" dirty="0"/>
              <a:t> Click on the English sentence to hear the French translation.</a:t>
            </a:r>
          </a:p>
          <a:p>
            <a:pPr>
              <a:buAutoNum type="arabicPeriod"/>
            </a:pPr>
            <a:r>
              <a:rPr lang="en-GB" b="0" dirty="0"/>
              <a:t> Repeat with the next 5 sentences (there are 6 in total).</a:t>
            </a:r>
            <a:endParaRPr lang="en-GB" dirty="0"/>
          </a:p>
          <a:p>
            <a:pPr>
              <a:lnSpc>
                <a:spcPct val="100000"/>
              </a:lnSpc>
            </a:pPr>
            <a:endParaRPr lang="en-GB" sz="1200" b="0" strike="noStrike" spc="-1" dirty="0">
              <a:latin typeface="Arial"/>
            </a:endParaRPr>
          </a:p>
          <a:p>
            <a:pPr>
              <a:lnSpc>
                <a:spcPct val="100000"/>
              </a:lnSpc>
            </a:pPr>
            <a:r>
              <a:rPr lang="en-GB" sz="1200" b="1" strike="noStrike" spc="-1" dirty="0">
                <a:latin typeface="Arial"/>
              </a:rPr>
              <a:t>Transcript</a:t>
            </a:r>
            <a:r>
              <a:rPr lang="en-GB" sz="1200" b="0" strike="noStrike" spc="-1" dirty="0">
                <a:latin typeface="Arial"/>
              </a:rPr>
              <a:t>:</a:t>
            </a:r>
          </a:p>
          <a:p>
            <a:pPr>
              <a:lnSpc>
                <a:spcPct val="100000"/>
              </a:lnSpc>
            </a:pPr>
            <a:r>
              <a:rPr lang="en-GB" sz="1200" b="0" strike="noStrike" spc="-1" dirty="0">
                <a:latin typeface="Arial"/>
              </a:rPr>
              <a:t>Il a ton mot </a:t>
            </a:r>
            <a:r>
              <a:rPr lang="en-GB" sz="1200" b="0" strike="noStrike" spc="-1" dirty="0" err="1">
                <a:latin typeface="Arial"/>
              </a:rPr>
              <a:t>français</a:t>
            </a:r>
            <a:r>
              <a:rPr lang="en-GB" sz="1200" b="0" strike="noStrike" spc="-1" dirty="0">
                <a:latin typeface="Arial"/>
              </a:rPr>
              <a:t>.</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99117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[2/8]</a:t>
            </a:r>
            <a:endParaRPr lang="en-GB" dirty="0"/>
          </a:p>
          <a:p>
            <a:pPr>
              <a:lnSpc>
                <a:spcPct val="100000"/>
              </a:lnSpc>
            </a:pPr>
            <a:endParaRPr lang="en-GB" sz="1200" b="0" strike="noStrike" spc="-1" dirty="0">
              <a:latin typeface="Arial"/>
            </a:endParaRPr>
          </a:p>
          <a:p>
            <a:pPr>
              <a:lnSpc>
                <a:spcPct val="100000"/>
              </a:lnSpc>
            </a:pPr>
            <a:r>
              <a:rPr lang="en-GB" sz="1200" b="1" strike="noStrike" spc="-1" dirty="0">
                <a:latin typeface="Arial"/>
              </a:rPr>
              <a:t>Transcript</a:t>
            </a:r>
            <a:r>
              <a:rPr lang="en-GB" sz="1200" b="0" strike="noStrike" spc="-1" dirty="0">
                <a:latin typeface="Arial"/>
              </a:rPr>
              <a:t>:</a:t>
            </a:r>
          </a:p>
          <a:p>
            <a:pPr>
              <a:lnSpc>
                <a:spcPct val="100000"/>
              </a:lnSpc>
            </a:pPr>
            <a:r>
              <a:rPr lang="en-GB" sz="1200" b="0" strike="noStrike" spc="-1" dirty="0">
                <a:latin typeface="Arial"/>
              </a:rPr>
              <a:t>Tu as </a:t>
            </a:r>
            <a:r>
              <a:rPr lang="en-GB" sz="1200" b="0" strike="noStrike" spc="-1" dirty="0" err="1">
                <a:latin typeface="Arial"/>
              </a:rPr>
              <a:t>mon</a:t>
            </a:r>
            <a:r>
              <a:rPr lang="en-GB" sz="1200" b="0" strike="noStrike" spc="-1" dirty="0">
                <a:latin typeface="Arial"/>
              </a:rPr>
              <a:t> chapeau vert.</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302807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[3/8]</a:t>
            </a:r>
            <a:endParaRPr lang="en-GB" dirty="0"/>
          </a:p>
          <a:p>
            <a:pPr>
              <a:lnSpc>
                <a:spcPct val="100000"/>
              </a:lnSpc>
            </a:pP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Transcript</a:t>
            </a:r>
            <a:r>
              <a:rPr lang="en-GB" sz="1200" b="0" strike="noStrike" spc="-1" dirty="0">
                <a:latin typeface="Arial"/>
              </a:rPr>
              <a:t>:</a:t>
            </a:r>
          </a:p>
          <a:p>
            <a:pPr>
              <a:lnSpc>
                <a:spcPct val="100000"/>
              </a:lnSpc>
            </a:pPr>
            <a:r>
              <a:rPr lang="en-GB" sz="1200" b="0" strike="noStrike" spc="-1" dirty="0" err="1">
                <a:latin typeface="Arial"/>
              </a:rPr>
              <a:t>J’ai</a:t>
            </a:r>
            <a:r>
              <a:rPr lang="en-GB" sz="1200" b="0" strike="noStrike" spc="-1" dirty="0">
                <a:latin typeface="Arial"/>
              </a:rPr>
              <a:t> </a:t>
            </a:r>
            <a:r>
              <a:rPr lang="en-GB" sz="1200" b="0" strike="noStrike" spc="-1" dirty="0" err="1">
                <a:latin typeface="Arial"/>
              </a:rPr>
              <a:t>une</a:t>
            </a:r>
            <a:r>
              <a:rPr lang="en-GB" sz="1200" b="0" strike="noStrike" spc="-1" dirty="0">
                <a:latin typeface="Arial"/>
              </a:rPr>
              <a:t> </a:t>
            </a:r>
            <a:r>
              <a:rPr lang="en-GB" sz="1200" b="0" strike="noStrike" spc="-1" dirty="0" err="1">
                <a:latin typeface="Arial"/>
              </a:rPr>
              <a:t>tante</a:t>
            </a:r>
            <a:r>
              <a:rPr lang="en-GB" sz="1200" b="0" strike="noStrike" spc="-1" dirty="0">
                <a:latin typeface="Arial"/>
              </a:rPr>
              <a:t> </a:t>
            </a:r>
            <a:r>
              <a:rPr lang="en-GB" sz="1200" b="0" strike="noStrike" spc="-1" dirty="0" err="1">
                <a:latin typeface="Arial"/>
              </a:rPr>
              <a:t>drôle</a:t>
            </a:r>
            <a:r>
              <a:rPr lang="en-GB" sz="1200" b="0" strike="noStrike" spc="-1" dirty="0">
                <a:latin typeface="Arial"/>
              </a:rPr>
              <a:t>.</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210799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[4/8]</a:t>
            </a:r>
            <a:endParaRPr lang="en-GB" dirty="0"/>
          </a:p>
          <a:p>
            <a:pPr>
              <a:lnSpc>
                <a:spcPct val="100000"/>
              </a:lnSpc>
            </a:pP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Transcript</a:t>
            </a:r>
            <a:r>
              <a:rPr lang="en-GB" sz="1200" b="0" strike="noStrike" spc="-1" dirty="0">
                <a:latin typeface="Arial"/>
              </a:rPr>
              <a:t>:</a:t>
            </a:r>
          </a:p>
          <a:p>
            <a:pPr>
              <a:lnSpc>
                <a:spcPct val="100000"/>
              </a:lnSpc>
            </a:pPr>
            <a:r>
              <a:rPr lang="en-GB" sz="1200" b="0" strike="noStrike" spc="-1" dirty="0">
                <a:latin typeface="Arial"/>
              </a:rPr>
              <a:t>Il a </a:t>
            </a:r>
            <a:r>
              <a:rPr lang="en-GB" sz="1200" b="0" strike="noStrike" spc="-1" dirty="0" err="1">
                <a:latin typeface="Arial"/>
              </a:rPr>
              <a:t>une</a:t>
            </a:r>
            <a:r>
              <a:rPr lang="en-GB" sz="1200" b="0" strike="noStrike" spc="-1" dirty="0">
                <a:latin typeface="Arial"/>
              </a:rPr>
              <a:t> question </a:t>
            </a:r>
            <a:r>
              <a:rPr lang="en-GB" sz="1200" b="0" strike="noStrike" spc="-1" dirty="0" err="1">
                <a:latin typeface="Arial"/>
              </a:rPr>
              <a:t>importante</a:t>
            </a:r>
            <a:r>
              <a:rPr lang="en-GB" sz="1200" b="0" strike="noStrike" spc="-1" dirty="0">
                <a:latin typeface="Arial"/>
              </a:rPr>
              <a:t>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60616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841510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112467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29077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400485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3345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564404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11391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986791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0510005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D7A33-7853-4EB4-AABF-D3211206BD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AC7E99E-6FCB-4FCA-8969-E90EE53F03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AA7FBE9-B5D3-4673-A314-8D9E0E611991}"/>
              </a:ext>
            </a:extLst>
          </p:cNvPr>
          <p:cNvSpPr>
            <a:spLocks noGrp="1"/>
          </p:cNvSpPr>
          <p:nvPr>
            <p:ph type="dt" sz="half" idx="10"/>
          </p:nvPr>
        </p:nvSpPr>
        <p:spPr/>
        <p:txBody>
          <a:bodyPr/>
          <a:lstStyle/>
          <a:p>
            <a:fld id="{A8F2A7EC-56B3-430A-B84F-D46E877EB8AA}" type="datetimeFigureOut">
              <a:rPr lang="en-GB" smtClean="0"/>
              <a:t>20/03/2023</a:t>
            </a:fld>
            <a:endParaRPr lang="en-GB"/>
          </a:p>
        </p:txBody>
      </p:sp>
      <p:sp>
        <p:nvSpPr>
          <p:cNvPr id="5" name="Footer Placeholder 4">
            <a:extLst>
              <a:ext uri="{FF2B5EF4-FFF2-40B4-BE49-F238E27FC236}">
                <a16:creationId xmlns:a16="http://schemas.microsoft.com/office/drawing/2014/main" id="{2A9CC368-178C-428D-98B4-B4E8BEDE83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E92F28-0C9A-467D-8ADB-1D4D102AD845}"/>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6619937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0E70-BBA3-4B2E-B9AD-BFE4BC3A2A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001FA7-821A-43B4-B251-82C810CE4E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D99174-0327-423C-96F9-F48BDB21DBED}"/>
              </a:ext>
            </a:extLst>
          </p:cNvPr>
          <p:cNvSpPr>
            <a:spLocks noGrp="1"/>
          </p:cNvSpPr>
          <p:nvPr>
            <p:ph type="dt" sz="half" idx="10"/>
          </p:nvPr>
        </p:nvSpPr>
        <p:spPr/>
        <p:txBody>
          <a:bodyPr/>
          <a:lstStyle/>
          <a:p>
            <a:fld id="{A8F2A7EC-56B3-430A-B84F-D46E877EB8AA}" type="datetimeFigureOut">
              <a:rPr lang="en-GB" smtClean="0"/>
              <a:t>20/03/2023</a:t>
            </a:fld>
            <a:endParaRPr lang="en-GB"/>
          </a:p>
        </p:txBody>
      </p:sp>
      <p:sp>
        <p:nvSpPr>
          <p:cNvPr id="5" name="Footer Placeholder 4">
            <a:extLst>
              <a:ext uri="{FF2B5EF4-FFF2-40B4-BE49-F238E27FC236}">
                <a16:creationId xmlns:a16="http://schemas.microsoft.com/office/drawing/2014/main" id="{9A9DBC09-EA88-4787-811F-A95F590FAF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674032-3A40-4A2D-A74D-1E7A134DEEB9}"/>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105074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16C07-4500-48E6-A183-498520A7BD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75D7393-22A0-44D5-9E80-1BC5F44839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CAA88A-337A-4458-B56E-10892C3E15B1}"/>
              </a:ext>
            </a:extLst>
          </p:cNvPr>
          <p:cNvSpPr>
            <a:spLocks noGrp="1"/>
          </p:cNvSpPr>
          <p:nvPr>
            <p:ph type="dt" sz="half" idx="10"/>
          </p:nvPr>
        </p:nvSpPr>
        <p:spPr/>
        <p:txBody>
          <a:bodyPr/>
          <a:lstStyle/>
          <a:p>
            <a:fld id="{A8F2A7EC-56B3-430A-B84F-D46E877EB8AA}" type="datetimeFigureOut">
              <a:rPr lang="en-GB" smtClean="0"/>
              <a:t>20/03/2023</a:t>
            </a:fld>
            <a:endParaRPr lang="en-GB"/>
          </a:p>
        </p:txBody>
      </p:sp>
      <p:sp>
        <p:nvSpPr>
          <p:cNvPr id="5" name="Footer Placeholder 4">
            <a:extLst>
              <a:ext uri="{FF2B5EF4-FFF2-40B4-BE49-F238E27FC236}">
                <a16:creationId xmlns:a16="http://schemas.microsoft.com/office/drawing/2014/main" id="{078A783A-5BAC-408B-8877-5DA455797F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5EB7F1-E283-4AEF-9829-7233074F414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41306146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B5853-2E4F-4701-B16F-30221528944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A832FC-8C71-4F15-A291-7220897D27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098AAA-2D0E-40D2-B393-BF26A3FE65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77710F7-BAA5-42F1-A101-D452AED4461F}"/>
              </a:ext>
            </a:extLst>
          </p:cNvPr>
          <p:cNvSpPr>
            <a:spLocks noGrp="1"/>
          </p:cNvSpPr>
          <p:nvPr>
            <p:ph type="dt" sz="half" idx="10"/>
          </p:nvPr>
        </p:nvSpPr>
        <p:spPr/>
        <p:txBody>
          <a:bodyPr/>
          <a:lstStyle/>
          <a:p>
            <a:fld id="{A8F2A7EC-56B3-430A-B84F-D46E877EB8AA}" type="datetimeFigureOut">
              <a:rPr lang="en-GB" smtClean="0"/>
              <a:t>20/03/2023</a:t>
            </a:fld>
            <a:endParaRPr lang="en-GB"/>
          </a:p>
        </p:txBody>
      </p:sp>
      <p:sp>
        <p:nvSpPr>
          <p:cNvPr id="6" name="Footer Placeholder 5">
            <a:extLst>
              <a:ext uri="{FF2B5EF4-FFF2-40B4-BE49-F238E27FC236}">
                <a16:creationId xmlns:a16="http://schemas.microsoft.com/office/drawing/2014/main" id="{A4FB7D1F-37B9-44ED-95FA-64FEAB5842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483197-B57A-4D84-8650-5DBEBE4BFE88}"/>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7070687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DB426-6E99-4EB5-9357-2D584BE6972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73702C-52F9-4D45-BB99-BC1EA3BDE8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BC230B-93EA-4D78-AEF4-F376CFA687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154EA5C-E5B8-4961-B661-F1A80580E2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27A84C-2A26-4E4A-885D-DAB8B448E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9F56EFE-FE4D-49D8-9C6D-FF4A199609F8}"/>
              </a:ext>
            </a:extLst>
          </p:cNvPr>
          <p:cNvSpPr>
            <a:spLocks noGrp="1"/>
          </p:cNvSpPr>
          <p:nvPr>
            <p:ph type="dt" sz="half" idx="10"/>
          </p:nvPr>
        </p:nvSpPr>
        <p:spPr/>
        <p:txBody>
          <a:bodyPr/>
          <a:lstStyle/>
          <a:p>
            <a:fld id="{A8F2A7EC-56B3-430A-B84F-D46E877EB8AA}" type="datetimeFigureOut">
              <a:rPr lang="en-GB" smtClean="0"/>
              <a:t>20/03/2023</a:t>
            </a:fld>
            <a:endParaRPr lang="en-GB"/>
          </a:p>
        </p:txBody>
      </p:sp>
      <p:sp>
        <p:nvSpPr>
          <p:cNvPr id="8" name="Footer Placeholder 7">
            <a:extLst>
              <a:ext uri="{FF2B5EF4-FFF2-40B4-BE49-F238E27FC236}">
                <a16:creationId xmlns:a16="http://schemas.microsoft.com/office/drawing/2014/main" id="{99EDFCFE-F667-45A2-A121-BD131CF5BA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E9DADA1-81BC-46E2-85F5-BBB52B84D0D6}"/>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41747857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C8566-1D78-4B06-ABEA-138CF234710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D00745A-78E4-4416-B3ED-5797215C653E}"/>
              </a:ext>
            </a:extLst>
          </p:cNvPr>
          <p:cNvSpPr>
            <a:spLocks noGrp="1"/>
          </p:cNvSpPr>
          <p:nvPr>
            <p:ph type="dt" sz="half" idx="10"/>
          </p:nvPr>
        </p:nvSpPr>
        <p:spPr/>
        <p:txBody>
          <a:bodyPr/>
          <a:lstStyle/>
          <a:p>
            <a:fld id="{A8F2A7EC-56B3-430A-B84F-D46E877EB8AA}" type="datetimeFigureOut">
              <a:rPr lang="en-GB" smtClean="0"/>
              <a:t>20/03/2023</a:t>
            </a:fld>
            <a:endParaRPr lang="en-GB"/>
          </a:p>
        </p:txBody>
      </p:sp>
      <p:sp>
        <p:nvSpPr>
          <p:cNvPr id="4" name="Footer Placeholder 3">
            <a:extLst>
              <a:ext uri="{FF2B5EF4-FFF2-40B4-BE49-F238E27FC236}">
                <a16:creationId xmlns:a16="http://schemas.microsoft.com/office/drawing/2014/main" id="{15291CFD-0F8F-438F-8683-676E59BA6DE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9A48A81-B10C-4101-8631-A3FB3AC931CE}"/>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6849375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48194-4584-4E99-9700-3EF1000B13C7}"/>
              </a:ext>
            </a:extLst>
          </p:cNvPr>
          <p:cNvSpPr>
            <a:spLocks noGrp="1"/>
          </p:cNvSpPr>
          <p:nvPr>
            <p:ph type="dt" sz="half" idx="10"/>
          </p:nvPr>
        </p:nvSpPr>
        <p:spPr/>
        <p:txBody>
          <a:bodyPr/>
          <a:lstStyle/>
          <a:p>
            <a:fld id="{A8F2A7EC-56B3-430A-B84F-D46E877EB8AA}" type="datetimeFigureOut">
              <a:rPr lang="en-GB" smtClean="0"/>
              <a:t>20/03/2023</a:t>
            </a:fld>
            <a:endParaRPr lang="en-GB"/>
          </a:p>
        </p:txBody>
      </p:sp>
      <p:sp>
        <p:nvSpPr>
          <p:cNvPr id="3" name="Footer Placeholder 2">
            <a:extLst>
              <a:ext uri="{FF2B5EF4-FFF2-40B4-BE49-F238E27FC236}">
                <a16:creationId xmlns:a16="http://schemas.microsoft.com/office/drawing/2014/main" id="{541155DA-17D8-4399-8718-4C3CA036CDA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FC4926E-F98D-4F43-9641-FA4E08F99CB2}"/>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1801238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1346-C444-4A28-A57C-C289633494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9A5EFD7-A4CD-4690-8F82-50142C9903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514CA21-E9A0-493C-9F46-8DC21CAFE6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BA6D6A-B165-4F0F-9B8B-E2541E7732CE}"/>
              </a:ext>
            </a:extLst>
          </p:cNvPr>
          <p:cNvSpPr>
            <a:spLocks noGrp="1"/>
          </p:cNvSpPr>
          <p:nvPr>
            <p:ph type="dt" sz="half" idx="10"/>
          </p:nvPr>
        </p:nvSpPr>
        <p:spPr/>
        <p:txBody>
          <a:bodyPr/>
          <a:lstStyle/>
          <a:p>
            <a:fld id="{A8F2A7EC-56B3-430A-B84F-D46E877EB8AA}" type="datetimeFigureOut">
              <a:rPr lang="en-GB" smtClean="0"/>
              <a:t>20/03/2023</a:t>
            </a:fld>
            <a:endParaRPr lang="en-GB"/>
          </a:p>
        </p:txBody>
      </p:sp>
      <p:sp>
        <p:nvSpPr>
          <p:cNvPr id="6" name="Footer Placeholder 5">
            <a:extLst>
              <a:ext uri="{FF2B5EF4-FFF2-40B4-BE49-F238E27FC236}">
                <a16:creationId xmlns:a16="http://schemas.microsoft.com/office/drawing/2014/main" id="{5B347729-2965-4BCA-8EC5-B5996E88EF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6809A8-E04C-404A-9B4F-0C81EA76D88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03522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90831-FBDC-44C5-8CB8-AB04EFAAC9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92C45F9-3AC3-4172-BB7E-744F81DE30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57CA0A-A523-4E1F-BE5A-2C94AA4F0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DEC818-213F-4E30-A4E4-B8133A48090C}"/>
              </a:ext>
            </a:extLst>
          </p:cNvPr>
          <p:cNvSpPr>
            <a:spLocks noGrp="1"/>
          </p:cNvSpPr>
          <p:nvPr>
            <p:ph type="dt" sz="half" idx="10"/>
          </p:nvPr>
        </p:nvSpPr>
        <p:spPr/>
        <p:txBody>
          <a:bodyPr/>
          <a:lstStyle/>
          <a:p>
            <a:fld id="{A8F2A7EC-56B3-430A-B84F-D46E877EB8AA}" type="datetimeFigureOut">
              <a:rPr lang="en-GB" smtClean="0"/>
              <a:t>20/03/2023</a:t>
            </a:fld>
            <a:endParaRPr lang="en-GB"/>
          </a:p>
        </p:txBody>
      </p:sp>
      <p:sp>
        <p:nvSpPr>
          <p:cNvPr id="6" name="Footer Placeholder 5">
            <a:extLst>
              <a:ext uri="{FF2B5EF4-FFF2-40B4-BE49-F238E27FC236}">
                <a16:creationId xmlns:a16="http://schemas.microsoft.com/office/drawing/2014/main" id="{E9DA90B6-C618-43F8-9370-20EAEED49B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206722-F9AF-4076-9093-3AE24367AA04}"/>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0620152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9209-D0AF-44BB-A51E-DA7136239AE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4CFE05-944B-4310-9F4A-BA473BFC15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F4F8C7-E8FA-4099-8EDD-CC2492E7E372}"/>
              </a:ext>
            </a:extLst>
          </p:cNvPr>
          <p:cNvSpPr>
            <a:spLocks noGrp="1"/>
          </p:cNvSpPr>
          <p:nvPr>
            <p:ph type="dt" sz="half" idx="10"/>
          </p:nvPr>
        </p:nvSpPr>
        <p:spPr/>
        <p:txBody>
          <a:bodyPr/>
          <a:lstStyle/>
          <a:p>
            <a:fld id="{A8F2A7EC-56B3-430A-B84F-D46E877EB8AA}" type="datetimeFigureOut">
              <a:rPr lang="en-GB" smtClean="0"/>
              <a:t>20/03/2023</a:t>
            </a:fld>
            <a:endParaRPr lang="en-GB"/>
          </a:p>
        </p:txBody>
      </p:sp>
      <p:sp>
        <p:nvSpPr>
          <p:cNvPr id="5" name="Footer Placeholder 4">
            <a:extLst>
              <a:ext uri="{FF2B5EF4-FFF2-40B4-BE49-F238E27FC236}">
                <a16:creationId xmlns:a16="http://schemas.microsoft.com/office/drawing/2014/main" id="{C8F72B05-CFA8-4557-9E7E-5CFFE6E9E4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889F9C-65B9-47E0-BFAD-B949E8A82D5B}"/>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4007727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8146D5-3023-4B01-92B0-AD4E0FCF491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AA46E7-F170-4885-BDE5-5D6374215E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E2A555-ED81-4885-8D15-6B796FF3DEC5}"/>
              </a:ext>
            </a:extLst>
          </p:cNvPr>
          <p:cNvSpPr>
            <a:spLocks noGrp="1"/>
          </p:cNvSpPr>
          <p:nvPr>
            <p:ph type="dt" sz="half" idx="10"/>
          </p:nvPr>
        </p:nvSpPr>
        <p:spPr/>
        <p:txBody>
          <a:bodyPr/>
          <a:lstStyle/>
          <a:p>
            <a:fld id="{A8F2A7EC-56B3-430A-B84F-D46E877EB8AA}" type="datetimeFigureOut">
              <a:rPr lang="en-GB" smtClean="0"/>
              <a:t>20/03/2023</a:t>
            </a:fld>
            <a:endParaRPr lang="en-GB"/>
          </a:p>
        </p:txBody>
      </p:sp>
      <p:sp>
        <p:nvSpPr>
          <p:cNvPr id="5" name="Footer Placeholder 4">
            <a:extLst>
              <a:ext uri="{FF2B5EF4-FFF2-40B4-BE49-F238E27FC236}">
                <a16:creationId xmlns:a16="http://schemas.microsoft.com/office/drawing/2014/main" id="{96267B3B-7F82-450A-A581-EF3714146F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208BEC-A723-4C42-9C2F-78814C8072ED}"/>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9490485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1909012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526453626"/>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33F5D0-871A-4F15-ACCE-99DFF964E2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977838-3430-45A2-8B4C-9D0CC9234F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4C005E-A6DC-40C2-AC17-C56A800AD2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F2A7EC-56B3-430A-B84F-D46E877EB8AA}" type="datetimeFigureOut">
              <a:rPr lang="en-GB" smtClean="0"/>
              <a:t>20/03/2023</a:t>
            </a:fld>
            <a:endParaRPr lang="en-GB"/>
          </a:p>
        </p:txBody>
      </p:sp>
      <p:sp>
        <p:nvSpPr>
          <p:cNvPr id="5" name="Footer Placeholder 4">
            <a:extLst>
              <a:ext uri="{FF2B5EF4-FFF2-40B4-BE49-F238E27FC236}">
                <a16:creationId xmlns:a16="http://schemas.microsoft.com/office/drawing/2014/main" id="{312A7A08-8008-4D3D-9E57-F43FBE25F2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4178C35-43A8-492B-87C4-32819E45A2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6FBC1-0D59-4181-9187-1FCA45755053}" type="slidenum">
              <a:rPr lang="en-GB" smtClean="0"/>
              <a:t>‹#›</a:t>
            </a:fld>
            <a:endParaRPr lang="en-GB"/>
          </a:p>
        </p:txBody>
      </p:sp>
    </p:spTree>
    <p:extLst>
      <p:ext uri="{BB962C8B-B14F-4D97-AF65-F5344CB8AC3E}">
        <p14:creationId xmlns:p14="http://schemas.microsoft.com/office/powerpoint/2010/main" val="181168910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audio" Target="../media/audio15.wav"/><Relationship Id="rId5" Type="http://schemas.openxmlformats.org/officeDocument/2006/relationships/image" Target="../media/image20.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audio" Target="../media/audio16.wav"/><Relationship Id="rId5" Type="http://schemas.openxmlformats.org/officeDocument/2006/relationships/image" Target="../media/image20.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audio" Target="../media/audio17.wav"/><Relationship Id="rId5" Type="http://schemas.openxmlformats.org/officeDocument/2006/relationships/image" Target="../media/image20.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audio" Target="../media/audio18.wav"/><Relationship Id="rId5" Type="http://schemas.openxmlformats.org/officeDocument/2006/relationships/image" Target="../media/image20.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22.gif"/><Relationship Id="rId5" Type="http://schemas.openxmlformats.org/officeDocument/2006/relationships/image" Target="../media/image6.sv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8.wav"/><Relationship Id="rId3" Type="http://schemas.openxmlformats.org/officeDocument/2006/relationships/image" Target="../media/image4.png"/><Relationship Id="rId7" Type="http://schemas.openxmlformats.org/officeDocument/2006/relationships/audio" Target="../media/audio4.wav"/><Relationship Id="rId12" Type="http://schemas.openxmlformats.org/officeDocument/2006/relationships/audio" Target="../media/audio7.wav"/><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audio" Target="../media/audio3.wav"/><Relationship Id="rId11" Type="http://schemas.openxmlformats.org/officeDocument/2006/relationships/image" Target="../media/image6.svg"/><Relationship Id="rId5" Type="http://schemas.openxmlformats.org/officeDocument/2006/relationships/audio" Target="../media/audio2.wav"/><Relationship Id="rId10" Type="http://schemas.openxmlformats.org/officeDocument/2006/relationships/image" Target="../media/image5.png"/><Relationship Id="rId4" Type="http://schemas.openxmlformats.org/officeDocument/2006/relationships/audio" Target="../media/audio1.wav"/><Relationship Id="rId9" Type="http://schemas.openxmlformats.org/officeDocument/2006/relationships/audio" Target="../media/audio6.wav"/></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6.jpg"/><Relationship Id="rId12"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6.svg"/><Relationship Id="rId11" Type="http://schemas.openxmlformats.org/officeDocument/2006/relationships/image" Target="../media/image18.png"/><Relationship Id="rId5" Type="http://schemas.openxmlformats.org/officeDocument/2006/relationships/image" Target="../media/image5.png"/><Relationship Id="rId10" Type="http://schemas.openxmlformats.org/officeDocument/2006/relationships/image" Target="../media/image3.png"/><Relationship Id="rId4" Type="http://schemas.openxmlformats.org/officeDocument/2006/relationships/image" Target="../media/image15.png"/><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audio" Target="../media/audio9.wav"/><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5.png"/><Relationship Id="rId10" Type="http://schemas.openxmlformats.org/officeDocument/2006/relationships/audio" Target="../media/audio11.wav"/><Relationship Id="rId4" Type="http://schemas.openxmlformats.org/officeDocument/2006/relationships/image" Target="../media/image7.png"/><Relationship Id="rId9" Type="http://schemas.openxmlformats.org/officeDocument/2006/relationships/audio" Target="../media/audio10.wav"/></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audio" Target="../media/audio12.wav"/><Relationship Id="rId5" Type="http://schemas.openxmlformats.org/officeDocument/2006/relationships/image" Target="../media/image20.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audio" Target="../media/audio13.wav"/><Relationship Id="rId5" Type="http://schemas.openxmlformats.org/officeDocument/2006/relationships/image" Target="../media/image20.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audio" Target="../media/audio14.wav"/><Relationship Id="rId5" Type="http://schemas.openxmlformats.org/officeDocument/2006/relationships/image" Target="../media/image20.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stomShape 1">
            <a:extLst>
              <a:ext uri="{FF2B5EF4-FFF2-40B4-BE49-F238E27FC236}">
                <a16:creationId xmlns:a16="http://schemas.microsoft.com/office/drawing/2014/main" id="{3A2C2736-0132-4577-8FC6-315E15541256}"/>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46" name="CustomShape 2"/>
          <p:cNvSpPr/>
          <p:nvPr/>
        </p:nvSpPr>
        <p:spPr>
          <a:xfrm>
            <a:off x="6368040" y="4552560"/>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47" name="CustomShape 3"/>
          <p:cNvSpPr/>
          <p:nvPr/>
        </p:nvSpPr>
        <p:spPr>
          <a:xfrm>
            <a:off x="-64292" y="5949118"/>
            <a:ext cx="4511040" cy="9173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400" b="1" i="0" u="none" strike="noStrike" kern="1200" cap="none" spc="-1" normalizeH="0" baseline="0" noProof="0" dirty="0">
                <a:ln>
                  <a:noFill/>
                </a:ln>
                <a:solidFill>
                  <a:srgbClr val="E7E6E6">
                    <a:lumMod val="25000"/>
                  </a:srgbClr>
                </a:solidFill>
                <a:effectLst/>
                <a:uLnTx/>
                <a:uFillTx/>
                <a:latin typeface="Century Gothic" panose="020B0502020202020204" pitchFamily="34" charset="0"/>
                <a:sym typeface="Arial"/>
              </a:rPr>
              <a:t>Adjectives after the noun</a:t>
            </a: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400" b="1" i="0" u="none" strike="noStrike" kern="1200" cap="none" spc="-1" normalizeH="0" baseline="0" noProof="0" dirty="0">
                <a:ln>
                  <a:noFill/>
                </a:ln>
                <a:solidFill>
                  <a:srgbClr val="E7E6E6">
                    <a:lumMod val="25000"/>
                  </a:srgbClr>
                </a:solidFill>
                <a:effectLst/>
                <a:uLnTx/>
                <a:uFillTx/>
                <a:latin typeface="Century Gothic" panose="020B0502020202020204" pitchFamily="34" charset="0"/>
                <a:ea typeface="Century Gothic"/>
                <a:sym typeface="Arial"/>
              </a:rPr>
              <a:t>SFe – Silent Final [e]</a:t>
            </a:r>
          </a:p>
          <a:p>
            <a:pPr marL="343080" marR="0" lvl="0" indent="-342360" algn="l" defTabSz="914400" rtl="0" eaLnBrk="1" fontAlgn="auto" latinLnBrk="0" hangingPunct="1">
              <a:lnSpc>
                <a:spcPct val="100000"/>
              </a:lnSpc>
              <a:spcBef>
                <a:spcPts val="0"/>
              </a:spcBef>
              <a:spcAft>
                <a:spcPts val="0"/>
              </a:spcAft>
              <a:buClr>
                <a:srgbClr val="44546A"/>
              </a:buClr>
              <a:buSzTx/>
              <a:buFont typeface="Century Gothic"/>
              <a:buChar char="-"/>
              <a:tabLst/>
              <a:defRPr/>
            </a:pPr>
            <a:endParaRPr kumimoji="0" lang="en-GB" sz="2400" b="0" i="0" u="none" strike="noStrike" kern="1200" cap="none" spc="-1" normalizeH="0" baseline="0" noProof="0" dirty="0">
              <a:ln>
                <a:noFill/>
              </a:ln>
              <a:solidFill>
                <a:srgbClr val="E7E6E6">
                  <a:lumMod val="25000"/>
                </a:srgbClr>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116881"/>
            <a:ext cx="4350240" cy="1144800"/>
          </a:xfrm>
        </p:spPr>
        <p:txBody>
          <a:bodyPr/>
          <a:lstStyle/>
          <a:p>
            <a:pPr algn="ctr"/>
            <a:r>
              <a:rPr lang="en-GB" sz="4000" b="1" spc="-1" dirty="0">
                <a:solidFill>
                  <a:schemeClr val="bg2">
                    <a:lumMod val="25000"/>
                  </a:schemeClr>
                </a:solidFill>
                <a:latin typeface="Century Gothic" panose="020B0502020202020204" pitchFamily="34" charset="0"/>
                <a:ea typeface="Century Gothic"/>
              </a:rPr>
              <a:t>Describing things and people</a:t>
            </a:r>
            <a:endParaRPr lang="en-GB" sz="4000" dirty="0">
              <a:solidFill>
                <a:schemeClr val="bg2">
                  <a:lumMod val="25000"/>
                </a:schemeClr>
              </a:solidFill>
            </a:endParaRPr>
          </a:p>
        </p:txBody>
      </p:sp>
      <p:pic>
        <p:nvPicPr>
          <p:cNvPr id="10" name="Picture 9" descr="A picture containing text, electronics, computer, display&#10;&#10;Description automatically generated">
            <a:extLst>
              <a:ext uri="{FF2B5EF4-FFF2-40B4-BE49-F238E27FC236}">
                <a16:creationId xmlns:a16="http://schemas.microsoft.com/office/drawing/2014/main" id="{8BDFFAE7-0C45-4A30-878F-996539E2D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1116" y="426354"/>
            <a:ext cx="5084505" cy="4359018"/>
          </a:xfrm>
          <a:prstGeom prst="rect">
            <a:avLst/>
          </a:prstGeom>
        </p:spPr>
      </p:pic>
      <p:pic>
        <p:nvPicPr>
          <p:cNvPr id="7" name="Picture 6">
            <a:extLst>
              <a:ext uri="{FF2B5EF4-FFF2-40B4-BE49-F238E27FC236}">
                <a16:creationId xmlns:a16="http://schemas.microsoft.com/office/drawing/2014/main" id="{554DC8B5-61D4-4535-B9E8-55E681F7DC82}"/>
              </a:ext>
            </a:extLst>
          </p:cNvPr>
          <p:cNvPicPr>
            <a:picLocks noChangeAspect="1"/>
          </p:cNvPicPr>
          <p:nvPr/>
        </p:nvPicPr>
        <p:blipFill>
          <a:blip r:embed="rId4"/>
          <a:stretch>
            <a:fillRect/>
          </a:stretch>
        </p:blipFill>
        <p:spPr>
          <a:xfrm>
            <a:off x="504087" y="2654757"/>
            <a:ext cx="1566237" cy="1566237"/>
          </a:xfrm>
          <a:prstGeom prst="rect">
            <a:avLst/>
          </a:prstGeom>
        </p:spPr>
      </p:pic>
      <p:pic>
        <p:nvPicPr>
          <p:cNvPr id="8" name="Picture 7" descr="Icon&#10;&#10;Description automatically generated">
            <a:extLst>
              <a:ext uri="{FF2B5EF4-FFF2-40B4-BE49-F238E27FC236}">
                <a16:creationId xmlns:a16="http://schemas.microsoft.com/office/drawing/2014/main" id="{231C08A0-D9AC-44C8-BBD5-9F1A9A7DE7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2392" y="2743388"/>
            <a:ext cx="1230032" cy="1428712"/>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01161" y="18513"/>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0227932" y="105249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27" name="Picture 26">
            <a:extLst>
              <a:ext uri="{FF2B5EF4-FFF2-40B4-BE49-F238E27FC236}">
                <a16:creationId xmlns:a16="http://schemas.microsoft.com/office/drawing/2014/main" id="{06687999-E4F9-4E06-83DE-41BDB3848486}"/>
              </a:ext>
            </a:extLst>
          </p:cNvPr>
          <p:cNvPicPr>
            <a:picLocks noChangeAspect="1"/>
          </p:cNvPicPr>
          <p:nvPr/>
        </p:nvPicPr>
        <p:blipFill>
          <a:blip r:embed="rId5"/>
          <a:stretch>
            <a:fillRect/>
          </a:stretch>
        </p:blipFill>
        <p:spPr>
          <a:xfrm>
            <a:off x="-342983" y="1852967"/>
            <a:ext cx="6066046" cy="4773582"/>
          </a:xfrm>
          <a:prstGeom prst="rect">
            <a:avLst/>
          </a:prstGeom>
        </p:spPr>
      </p:pic>
      <p:sp>
        <p:nvSpPr>
          <p:cNvPr id="28" name="Google Shape;696;p62">
            <a:extLst>
              <a:ext uri="{FF2B5EF4-FFF2-40B4-BE49-F238E27FC236}">
                <a16:creationId xmlns:a16="http://schemas.microsoft.com/office/drawing/2014/main" id="{2198E32D-967A-4716-B897-36AB9E9FF545}"/>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Arial"/>
            </a:endParaRPr>
          </a:p>
        </p:txBody>
      </p:sp>
      <p:sp>
        <p:nvSpPr>
          <p:cNvPr id="29" name="Google Shape;695;p62">
            <a:extLst>
              <a:ext uri="{FF2B5EF4-FFF2-40B4-BE49-F238E27FC236}">
                <a16:creationId xmlns:a16="http://schemas.microsoft.com/office/drawing/2014/main" id="{BE28A79F-3E39-438A-8D38-1521C9218379}"/>
              </a:ext>
            </a:extLst>
          </p:cNvPr>
          <p:cNvSpPr/>
          <p:nvPr/>
        </p:nvSpPr>
        <p:spPr>
          <a:xfrm>
            <a:off x="8016028" y="5986966"/>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Il</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0" name="Google Shape;697;p62">
            <a:extLst>
              <a:ext uri="{FF2B5EF4-FFF2-40B4-BE49-F238E27FC236}">
                <a16:creationId xmlns:a16="http://schemas.microsoft.com/office/drawing/2014/main" id="{430B28B8-2EA7-4D5A-BFFA-493641EFD3EC}"/>
              </a:ext>
            </a:extLst>
          </p:cNvPr>
          <p:cNvSpPr/>
          <p:nvPr/>
        </p:nvSpPr>
        <p:spPr>
          <a:xfrm>
            <a:off x="6363380" y="5986966"/>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Tu</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1" name="Google Shape;698;p62">
            <a:extLst>
              <a:ext uri="{FF2B5EF4-FFF2-40B4-BE49-F238E27FC236}">
                <a16:creationId xmlns:a16="http://schemas.microsoft.com/office/drawing/2014/main" id="{991FF3AB-9E32-4F94-B38E-28A0256CB625}"/>
              </a:ext>
            </a:extLst>
          </p:cNvPr>
          <p:cNvSpPr/>
          <p:nvPr/>
        </p:nvSpPr>
        <p:spPr>
          <a:xfrm>
            <a:off x="4740544" y="5986966"/>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Elle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2" name="Google Shape;701;p62">
            <a:extLst>
              <a:ext uri="{FF2B5EF4-FFF2-40B4-BE49-F238E27FC236}">
                <a16:creationId xmlns:a16="http://schemas.microsoft.com/office/drawing/2014/main" id="{788B1B2F-7FE3-4825-BD0B-3375371FD30F}"/>
              </a:ext>
            </a:extLst>
          </p:cNvPr>
          <p:cNvSpPr/>
          <p:nvPr/>
        </p:nvSpPr>
        <p:spPr>
          <a:xfrm>
            <a:off x="8246026" y="5130752"/>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aime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3" name="Google Shape;702;p62">
            <a:extLst>
              <a:ext uri="{FF2B5EF4-FFF2-40B4-BE49-F238E27FC236}">
                <a16:creationId xmlns:a16="http://schemas.microsoft.com/office/drawing/2014/main" id="{93E4B6D2-BEE3-4CA1-86EC-42D52B6601C2}"/>
              </a:ext>
            </a:extLst>
          </p:cNvPr>
          <p:cNvSpPr/>
          <p:nvPr/>
        </p:nvSpPr>
        <p:spPr>
          <a:xfrm>
            <a:off x="9627117" y="4222526"/>
            <a:ext cx="1504248" cy="793650"/>
          </a:xfrm>
          <a:custGeom>
            <a:avLst/>
            <a:gdLst>
              <a:gd name="connsiteX0" fmla="*/ 0 w 1504248"/>
              <a:gd name="connsiteY0" fmla="*/ 0 h 793650"/>
              <a:gd name="connsiteX1" fmla="*/ 501416 w 1504248"/>
              <a:gd name="connsiteY1" fmla="*/ 0 h 793650"/>
              <a:gd name="connsiteX2" fmla="*/ 1032917 w 1504248"/>
              <a:gd name="connsiteY2" fmla="*/ 0 h 793650"/>
              <a:gd name="connsiteX3" fmla="*/ 1504248 w 1504248"/>
              <a:gd name="connsiteY3" fmla="*/ 0 h 793650"/>
              <a:gd name="connsiteX4" fmla="*/ 1504248 w 1504248"/>
              <a:gd name="connsiteY4" fmla="*/ 396825 h 793650"/>
              <a:gd name="connsiteX5" fmla="*/ 1504248 w 1504248"/>
              <a:gd name="connsiteY5" fmla="*/ 793650 h 793650"/>
              <a:gd name="connsiteX6" fmla="*/ 1002832 w 1504248"/>
              <a:gd name="connsiteY6" fmla="*/ 793650 h 793650"/>
              <a:gd name="connsiteX7" fmla="*/ 471331 w 1504248"/>
              <a:gd name="connsiteY7" fmla="*/ 793650 h 793650"/>
              <a:gd name="connsiteX8" fmla="*/ 0 w 1504248"/>
              <a:gd name="connsiteY8" fmla="*/ 793650 h 793650"/>
              <a:gd name="connsiteX9" fmla="*/ 0 w 1504248"/>
              <a:gd name="connsiteY9" fmla="*/ 388889 h 793650"/>
              <a:gd name="connsiteX10" fmla="*/ 0 w 1504248"/>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4248" h="793650" fill="none" extrusionOk="0">
                <a:moveTo>
                  <a:pt x="0" y="0"/>
                </a:moveTo>
                <a:cubicBezTo>
                  <a:pt x="168740" y="-26153"/>
                  <a:pt x="273055" y="14506"/>
                  <a:pt x="501416" y="0"/>
                </a:cubicBezTo>
                <a:cubicBezTo>
                  <a:pt x="729777" y="-14506"/>
                  <a:pt x="912855" y="19419"/>
                  <a:pt x="1032917" y="0"/>
                </a:cubicBezTo>
                <a:cubicBezTo>
                  <a:pt x="1152979" y="-19419"/>
                  <a:pt x="1330354" y="41709"/>
                  <a:pt x="1504248" y="0"/>
                </a:cubicBezTo>
                <a:cubicBezTo>
                  <a:pt x="1535707" y="147357"/>
                  <a:pt x="1477014" y="242389"/>
                  <a:pt x="1504248" y="396825"/>
                </a:cubicBezTo>
                <a:cubicBezTo>
                  <a:pt x="1531482" y="551262"/>
                  <a:pt x="1470152" y="687806"/>
                  <a:pt x="1504248" y="793650"/>
                </a:cubicBezTo>
                <a:cubicBezTo>
                  <a:pt x="1319808" y="794562"/>
                  <a:pt x="1135130" y="758680"/>
                  <a:pt x="1002832" y="793650"/>
                </a:cubicBezTo>
                <a:cubicBezTo>
                  <a:pt x="870534" y="828620"/>
                  <a:pt x="694072" y="748641"/>
                  <a:pt x="471331" y="793650"/>
                </a:cubicBezTo>
                <a:cubicBezTo>
                  <a:pt x="248590" y="838659"/>
                  <a:pt x="191940" y="770538"/>
                  <a:pt x="0" y="793650"/>
                </a:cubicBezTo>
                <a:cubicBezTo>
                  <a:pt x="-3588" y="679834"/>
                  <a:pt x="42863" y="503887"/>
                  <a:pt x="0" y="388889"/>
                </a:cubicBezTo>
                <a:cubicBezTo>
                  <a:pt x="-42863" y="273891"/>
                  <a:pt x="22479" y="167721"/>
                  <a:pt x="0" y="0"/>
                </a:cubicBezTo>
                <a:close/>
              </a:path>
              <a:path w="1504248" h="793650" stroke="0" extrusionOk="0">
                <a:moveTo>
                  <a:pt x="0" y="0"/>
                </a:moveTo>
                <a:cubicBezTo>
                  <a:pt x="183360" y="-7356"/>
                  <a:pt x="243971" y="13620"/>
                  <a:pt x="486374" y="0"/>
                </a:cubicBezTo>
                <a:cubicBezTo>
                  <a:pt x="728777" y="-13620"/>
                  <a:pt x="822971" y="3790"/>
                  <a:pt x="972747" y="0"/>
                </a:cubicBezTo>
                <a:cubicBezTo>
                  <a:pt x="1122523" y="-3790"/>
                  <a:pt x="1366359" y="20857"/>
                  <a:pt x="1504248" y="0"/>
                </a:cubicBezTo>
                <a:cubicBezTo>
                  <a:pt x="1528591" y="168992"/>
                  <a:pt x="1462154" y="260866"/>
                  <a:pt x="1504248" y="388889"/>
                </a:cubicBezTo>
                <a:cubicBezTo>
                  <a:pt x="1546342" y="516912"/>
                  <a:pt x="1485917" y="597580"/>
                  <a:pt x="1504248" y="793650"/>
                </a:cubicBezTo>
                <a:cubicBezTo>
                  <a:pt x="1355964" y="836195"/>
                  <a:pt x="1162456" y="740457"/>
                  <a:pt x="972747" y="793650"/>
                </a:cubicBezTo>
                <a:cubicBezTo>
                  <a:pt x="783038" y="846843"/>
                  <a:pt x="587036" y="792770"/>
                  <a:pt x="441246" y="793650"/>
                </a:cubicBezTo>
                <a:cubicBezTo>
                  <a:pt x="295456" y="794530"/>
                  <a:pt x="193752" y="753420"/>
                  <a:pt x="0" y="793650"/>
                </a:cubicBezTo>
                <a:cubicBezTo>
                  <a:pt x="-27622" y="665569"/>
                  <a:pt x="36651" y="556940"/>
                  <a:pt x="0" y="388889"/>
                </a:cubicBezTo>
                <a:cubicBezTo>
                  <a:pt x="-36651" y="220838"/>
                  <a:pt x="35706" y="11677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la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4" name="Google Shape;703;p62">
            <a:extLst>
              <a:ext uri="{FF2B5EF4-FFF2-40B4-BE49-F238E27FC236}">
                <a16:creationId xmlns:a16="http://schemas.microsoft.com/office/drawing/2014/main" id="{88D0E2C6-793E-4E6D-AC58-6CAB5AEB584B}"/>
              </a:ext>
            </a:extLst>
          </p:cNvPr>
          <p:cNvSpPr/>
          <p:nvPr/>
        </p:nvSpPr>
        <p:spPr>
          <a:xfrm>
            <a:off x="6454336" y="4238253"/>
            <a:ext cx="1569526" cy="793650"/>
          </a:xfrm>
          <a:custGeom>
            <a:avLst/>
            <a:gdLst>
              <a:gd name="connsiteX0" fmla="*/ 0 w 1569526"/>
              <a:gd name="connsiteY0" fmla="*/ 0 h 793650"/>
              <a:gd name="connsiteX1" fmla="*/ 538871 w 1569526"/>
              <a:gd name="connsiteY1" fmla="*/ 0 h 793650"/>
              <a:gd name="connsiteX2" fmla="*/ 1046351 w 1569526"/>
              <a:gd name="connsiteY2" fmla="*/ 0 h 793650"/>
              <a:gd name="connsiteX3" fmla="*/ 1569526 w 1569526"/>
              <a:gd name="connsiteY3" fmla="*/ 0 h 793650"/>
              <a:gd name="connsiteX4" fmla="*/ 1569526 w 1569526"/>
              <a:gd name="connsiteY4" fmla="*/ 380952 h 793650"/>
              <a:gd name="connsiteX5" fmla="*/ 1569526 w 1569526"/>
              <a:gd name="connsiteY5" fmla="*/ 793650 h 793650"/>
              <a:gd name="connsiteX6" fmla="*/ 1014960 w 1569526"/>
              <a:gd name="connsiteY6" fmla="*/ 793650 h 793650"/>
              <a:gd name="connsiteX7" fmla="*/ 538871 w 1569526"/>
              <a:gd name="connsiteY7" fmla="*/ 793650 h 793650"/>
              <a:gd name="connsiteX8" fmla="*/ 0 w 1569526"/>
              <a:gd name="connsiteY8" fmla="*/ 793650 h 793650"/>
              <a:gd name="connsiteX9" fmla="*/ 0 w 1569526"/>
              <a:gd name="connsiteY9" fmla="*/ 396825 h 793650"/>
              <a:gd name="connsiteX10" fmla="*/ 0 w 1569526"/>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9526" h="793650" fill="none" extrusionOk="0">
                <a:moveTo>
                  <a:pt x="0" y="0"/>
                </a:moveTo>
                <a:cubicBezTo>
                  <a:pt x="126204" y="-18763"/>
                  <a:pt x="305281" y="47411"/>
                  <a:pt x="538871" y="0"/>
                </a:cubicBezTo>
                <a:cubicBezTo>
                  <a:pt x="772461" y="-47411"/>
                  <a:pt x="813512" y="23989"/>
                  <a:pt x="1046351" y="0"/>
                </a:cubicBezTo>
                <a:cubicBezTo>
                  <a:pt x="1279190" y="-23989"/>
                  <a:pt x="1325075" y="17949"/>
                  <a:pt x="1569526" y="0"/>
                </a:cubicBezTo>
                <a:cubicBezTo>
                  <a:pt x="1589066" y="164573"/>
                  <a:pt x="1531764" y="254579"/>
                  <a:pt x="1569526" y="380952"/>
                </a:cubicBezTo>
                <a:cubicBezTo>
                  <a:pt x="1607288" y="507325"/>
                  <a:pt x="1559101" y="654280"/>
                  <a:pt x="1569526" y="793650"/>
                </a:cubicBezTo>
                <a:cubicBezTo>
                  <a:pt x="1425879" y="821065"/>
                  <a:pt x="1161220" y="786828"/>
                  <a:pt x="1014960" y="793650"/>
                </a:cubicBezTo>
                <a:cubicBezTo>
                  <a:pt x="868700" y="800472"/>
                  <a:pt x="700620" y="764461"/>
                  <a:pt x="538871" y="793650"/>
                </a:cubicBezTo>
                <a:cubicBezTo>
                  <a:pt x="377122" y="822839"/>
                  <a:pt x="138636" y="776456"/>
                  <a:pt x="0" y="793650"/>
                </a:cubicBezTo>
                <a:cubicBezTo>
                  <a:pt x="-158" y="685495"/>
                  <a:pt x="21881" y="589833"/>
                  <a:pt x="0" y="396825"/>
                </a:cubicBezTo>
                <a:cubicBezTo>
                  <a:pt x="-21881" y="203818"/>
                  <a:pt x="7696" y="89522"/>
                  <a:pt x="0" y="0"/>
                </a:cubicBezTo>
                <a:close/>
              </a:path>
              <a:path w="1569526" h="793650" stroke="0" extrusionOk="0">
                <a:moveTo>
                  <a:pt x="0" y="0"/>
                </a:moveTo>
                <a:cubicBezTo>
                  <a:pt x="191012" y="-8367"/>
                  <a:pt x="265377" y="28873"/>
                  <a:pt x="507480" y="0"/>
                </a:cubicBezTo>
                <a:cubicBezTo>
                  <a:pt x="749583" y="-28873"/>
                  <a:pt x="850157" y="32340"/>
                  <a:pt x="1046351" y="0"/>
                </a:cubicBezTo>
                <a:cubicBezTo>
                  <a:pt x="1242545" y="-32340"/>
                  <a:pt x="1350522" y="50711"/>
                  <a:pt x="1569526" y="0"/>
                </a:cubicBezTo>
                <a:cubicBezTo>
                  <a:pt x="1579870" y="142727"/>
                  <a:pt x="1550188" y="219759"/>
                  <a:pt x="1569526" y="373016"/>
                </a:cubicBezTo>
                <a:cubicBezTo>
                  <a:pt x="1588864" y="526273"/>
                  <a:pt x="1527278" y="618654"/>
                  <a:pt x="1569526" y="793650"/>
                </a:cubicBezTo>
                <a:cubicBezTo>
                  <a:pt x="1419909" y="848523"/>
                  <a:pt x="1273873" y="737580"/>
                  <a:pt x="1014960" y="793650"/>
                </a:cubicBezTo>
                <a:cubicBezTo>
                  <a:pt x="756047" y="849720"/>
                  <a:pt x="715001" y="761487"/>
                  <a:pt x="491785" y="793650"/>
                </a:cubicBezTo>
                <a:cubicBezTo>
                  <a:pt x="268569" y="825813"/>
                  <a:pt x="145332" y="736254"/>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le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5" name="Google Shape;702;p62">
            <a:extLst>
              <a:ext uri="{FF2B5EF4-FFF2-40B4-BE49-F238E27FC236}">
                <a16:creationId xmlns:a16="http://schemas.microsoft.com/office/drawing/2014/main" id="{983D95FF-6ACC-40F3-A280-8CE89ED143D2}"/>
              </a:ext>
            </a:extLst>
          </p:cNvPr>
          <p:cNvSpPr/>
          <p:nvPr/>
        </p:nvSpPr>
        <p:spPr>
          <a:xfrm>
            <a:off x="4798252" y="4231611"/>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6" name="Google Shape;703;p62">
            <a:extLst>
              <a:ext uri="{FF2B5EF4-FFF2-40B4-BE49-F238E27FC236}">
                <a16:creationId xmlns:a16="http://schemas.microsoft.com/office/drawing/2014/main" id="{C1AF5550-D086-400C-854A-3AA910FFDCAB}"/>
              </a:ext>
            </a:extLst>
          </p:cNvPr>
          <p:cNvSpPr/>
          <p:nvPr/>
        </p:nvSpPr>
        <p:spPr>
          <a:xfrm>
            <a:off x="8135373" y="4254140"/>
            <a:ext cx="1384150" cy="793650"/>
          </a:xfrm>
          <a:custGeom>
            <a:avLst/>
            <a:gdLst>
              <a:gd name="connsiteX0" fmla="*/ 0 w 1384150"/>
              <a:gd name="connsiteY0" fmla="*/ 0 h 793650"/>
              <a:gd name="connsiteX1" fmla="*/ 419859 w 1384150"/>
              <a:gd name="connsiteY1" fmla="*/ 0 h 793650"/>
              <a:gd name="connsiteX2" fmla="*/ 867401 w 1384150"/>
              <a:gd name="connsiteY2" fmla="*/ 0 h 793650"/>
              <a:gd name="connsiteX3" fmla="*/ 1384150 w 1384150"/>
              <a:gd name="connsiteY3" fmla="*/ 0 h 793650"/>
              <a:gd name="connsiteX4" fmla="*/ 1384150 w 1384150"/>
              <a:gd name="connsiteY4" fmla="*/ 388889 h 793650"/>
              <a:gd name="connsiteX5" fmla="*/ 1384150 w 1384150"/>
              <a:gd name="connsiteY5" fmla="*/ 793650 h 793650"/>
              <a:gd name="connsiteX6" fmla="*/ 895084 w 1384150"/>
              <a:gd name="connsiteY6" fmla="*/ 793650 h 793650"/>
              <a:gd name="connsiteX7" fmla="*/ 475225 w 1384150"/>
              <a:gd name="connsiteY7" fmla="*/ 793650 h 793650"/>
              <a:gd name="connsiteX8" fmla="*/ 0 w 1384150"/>
              <a:gd name="connsiteY8" fmla="*/ 793650 h 793650"/>
              <a:gd name="connsiteX9" fmla="*/ 0 w 1384150"/>
              <a:gd name="connsiteY9" fmla="*/ 404762 h 793650"/>
              <a:gd name="connsiteX10" fmla="*/ 0 w 138415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150" h="793650" fill="none" extrusionOk="0">
                <a:moveTo>
                  <a:pt x="0" y="0"/>
                </a:moveTo>
                <a:cubicBezTo>
                  <a:pt x="188470" y="-34123"/>
                  <a:pt x="313078" y="37820"/>
                  <a:pt x="419859" y="0"/>
                </a:cubicBezTo>
                <a:cubicBezTo>
                  <a:pt x="526640" y="-37820"/>
                  <a:pt x="656504" y="19987"/>
                  <a:pt x="867401" y="0"/>
                </a:cubicBezTo>
                <a:cubicBezTo>
                  <a:pt x="1078298" y="-19987"/>
                  <a:pt x="1256045" y="54584"/>
                  <a:pt x="1384150" y="0"/>
                </a:cubicBezTo>
                <a:cubicBezTo>
                  <a:pt x="1402793" y="152116"/>
                  <a:pt x="1382132" y="285507"/>
                  <a:pt x="1384150" y="388889"/>
                </a:cubicBezTo>
                <a:cubicBezTo>
                  <a:pt x="1386168" y="492271"/>
                  <a:pt x="1355304" y="647348"/>
                  <a:pt x="1384150" y="793650"/>
                </a:cubicBezTo>
                <a:cubicBezTo>
                  <a:pt x="1237887" y="829841"/>
                  <a:pt x="1030859" y="762856"/>
                  <a:pt x="895084" y="793650"/>
                </a:cubicBezTo>
                <a:cubicBezTo>
                  <a:pt x="759309" y="824444"/>
                  <a:pt x="583742" y="749535"/>
                  <a:pt x="475225" y="793650"/>
                </a:cubicBezTo>
                <a:cubicBezTo>
                  <a:pt x="366708" y="837765"/>
                  <a:pt x="158157" y="752339"/>
                  <a:pt x="0" y="793650"/>
                </a:cubicBezTo>
                <a:cubicBezTo>
                  <a:pt x="-7405" y="627307"/>
                  <a:pt x="30199" y="577257"/>
                  <a:pt x="0" y="404762"/>
                </a:cubicBezTo>
                <a:cubicBezTo>
                  <a:pt x="-30199" y="232267"/>
                  <a:pt x="25360" y="181152"/>
                  <a:pt x="0" y="0"/>
                </a:cubicBezTo>
                <a:close/>
              </a:path>
              <a:path w="1384150" h="793650" stroke="0" extrusionOk="0">
                <a:moveTo>
                  <a:pt x="0" y="0"/>
                </a:moveTo>
                <a:cubicBezTo>
                  <a:pt x="118900" y="-13312"/>
                  <a:pt x="328221" y="6471"/>
                  <a:pt x="461383" y="0"/>
                </a:cubicBezTo>
                <a:cubicBezTo>
                  <a:pt x="594545" y="-6471"/>
                  <a:pt x="762844" y="49808"/>
                  <a:pt x="908925" y="0"/>
                </a:cubicBezTo>
                <a:cubicBezTo>
                  <a:pt x="1055006" y="-49808"/>
                  <a:pt x="1199254" y="15594"/>
                  <a:pt x="1384150" y="0"/>
                </a:cubicBezTo>
                <a:cubicBezTo>
                  <a:pt x="1394850" y="159361"/>
                  <a:pt x="1363266" y="262626"/>
                  <a:pt x="1384150" y="380952"/>
                </a:cubicBezTo>
                <a:cubicBezTo>
                  <a:pt x="1405034" y="499278"/>
                  <a:pt x="1355826" y="685713"/>
                  <a:pt x="1384150" y="793650"/>
                </a:cubicBezTo>
                <a:cubicBezTo>
                  <a:pt x="1228623" y="799172"/>
                  <a:pt x="1024544" y="762075"/>
                  <a:pt x="895084" y="793650"/>
                </a:cubicBezTo>
                <a:cubicBezTo>
                  <a:pt x="765624" y="825225"/>
                  <a:pt x="662463" y="747815"/>
                  <a:pt x="433700" y="793650"/>
                </a:cubicBezTo>
                <a:cubicBezTo>
                  <a:pt x="204937" y="839485"/>
                  <a:pt x="163660" y="743865"/>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une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5" name="Google Shape;699;p62">
            <a:extLst>
              <a:ext uri="{FF2B5EF4-FFF2-40B4-BE49-F238E27FC236}">
                <a16:creationId xmlns:a16="http://schemas.microsoft.com/office/drawing/2014/main" id="{B47509E9-3EE0-4200-8159-01AC27071AF1}"/>
              </a:ext>
            </a:extLst>
          </p:cNvPr>
          <p:cNvSpPr/>
          <p:nvPr/>
        </p:nvSpPr>
        <p:spPr>
          <a:xfrm>
            <a:off x="5177525" y="5120553"/>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ai</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7" name="Google Shape;700;p62">
            <a:extLst>
              <a:ext uri="{FF2B5EF4-FFF2-40B4-BE49-F238E27FC236}">
                <a16:creationId xmlns:a16="http://schemas.microsoft.com/office/drawing/2014/main" id="{64AF70B7-BC56-4C07-B424-DF4B93661F6E}"/>
              </a:ext>
            </a:extLst>
          </p:cNvPr>
          <p:cNvSpPr/>
          <p:nvPr/>
        </p:nvSpPr>
        <p:spPr>
          <a:xfrm>
            <a:off x="6850846" y="5130752"/>
            <a:ext cx="1284527" cy="793650"/>
          </a:xfrm>
          <a:custGeom>
            <a:avLst/>
            <a:gdLst>
              <a:gd name="connsiteX0" fmla="*/ 0 w 1284527"/>
              <a:gd name="connsiteY0" fmla="*/ 0 h 793650"/>
              <a:gd name="connsiteX1" fmla="*/ 428176 w 1284527"/>
              <a:gd name="connsiteY1" fmla="*/ 0 h 793650"/>
              <a:gd name="connsiteX2" fmla="*/ 817816 w 1284527"/>
              <a:gd name="connsiteY2" fmla="*/ 0 h 793650"/>
              <a:gd name="connsiteX3" fmla="*/ 1284527 w 1284527"/>
              <a:gd name="connsiteY3" fmla="*/ 0 h 793650"/>
              <a:gd name="connsiteX4" fmla="*/ 1284527 w 1284527"/>
              <a:gd name="connsiteY4" fmla="*/ 373016 h 793650"/>
              <a:gd name="connsiteX5" fmla="*/ 1284527 w 1284527"/>
              <a:gd name="connsiteY5" fmla="*/ 793650 h 793650"/>
              <a:gd name="connsiteX6" fmla="*/ 830661 w 1284527"/>
              <a:gd name="connsiteY6" fmla="*/ 793650 h 793650"/>
              <a:gd name="connsiteX7" fmla="*/ 389640 w 1284527"/>
              <a:gd name="connsiteY7" fmla="*/ 793650 h 793650"/>
              <a:gd name="connsiteX8" fmla="*/ 0 w 1284527"/>
              <a:gd name="connsiteY8" fmla="*/ 793650 h 793650"/>
              <a:gd name="connsiteX9" fmla="*/ 0 w 1284527"/>
              <a:gd name="connsiteY9" fmla="*/ 388889 h 793650"/>
              <a:gd name="connsiteX10" fmla="*/ 0 w 128452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4527" h="793650" fill="none" extrusionOk="0">
                <a:moveTo>
                  <a:pt x="0" y="0"/>
                </a:moveTo>
                <a:cubicBezTo>
                  <a:pt x="171523" y="-10760"/>
                  <a:pt x="340583" y="19279"/>
                  <a:pt x="428176" y="0"/>
                </a:cubicBezTo>
                <a:cubicBezTo>
                  <a:pt x="515769" y="-19279"/>
                  <a:pt x="735376" y="2009"/>
                  <a:pt x="817816" y="0"/>
                </a:cubicBezTo>
                <a:cubicBezTo>
                  <a:pt x="900256" y="-2009"/>
                  <a:pt x="1081433" y="30420"/>
                  <a:pt x="1284527" y="0"/>
                </a:cubicBezTo>
                <a:cubicBezTo>
                  <a:pt x="1300080" y="130857"/>
                  <a:pt x="1245472" y="201210"/>
                  <a:pt x="1284527" y="373016"/>
                </a:cubicBezTo>
                <a:cubicBezTo>
                  <a:pt x="1323582" y="544822"/>
                  <a:pt x="1234276" y="625868"/>
                  <a:pt x="1284527" y="793650"/>
                </a:cubicBezTo>
                <a:cubicBezTo>
                  <a:pt x="1162198" y="835469"/>
                  <a:pt x="1052772" y="778833"/>
                  <a:pt x="830661" y="793650"/>
                </a:cubicBezTo>
                <a:cubicBezTo>
                  <a:pt x="608550" y="808467"/>
                  <a:pt x="530536" y="783644"/>
                  <a:pt x="389640" y="793650"/>
                </a:cubicBezTo>
                <a:cubicBezTo>
                  <a:pt x="248744" y="803656"/>
                  <a:pt x="96193" y="750919"/>
                  <a:pt x="0" y="793650"/>
                </a:cubicBezTo>
                <a:cubicBezTo>
                  <a:pt x="-38490" y="698616"/>
                  <a:pt x="8858" y="561669"/>
                  <a:pt x="0" y="388889"/>
                </a:cubicBezTo>
                <a:cubicBezTo>
                  <a:pt x="-8858" y="216109"/>
                  <a:pt x="42739" y="121261"/>
                  <a:pt x="0" y="0"/>
                </a:cubicBezTo>
                <a:close/>
              </a:path>
              <a:path w="1284527" h="793650" stroke="0" extrusionOk="0">
                <a:moveTo>
                  <a:pt x="0" y="0"/>
                </a:moveTo>
                <a:cubicBezTo>
                  <a:pt x="210198" y="-24057"/>
                  <a:pt x="236007" y="21699"/>
                  <a:pt x="428176" y="0"/>
                </a:cubicBezTo>
                <a:cubicBezTo>
                  <a:pt x="620345" y="-21699"/>
                  <a:pt x="742811" y="7100"/>
                  <a:pt x="869197" y="0"/>
                </a:cubicBezTo>
                <a:cubicBezTo>
                  <a:pt x="995583" y="-7100"/>
                  <a:pt x="1116236" y="14896"/>
                  <a:pt x="1284527" y="0"/>
                </a:cubicBezTo>
                <a:cubicBezTo>
                  <a:pt x="1290545" y="109826"/>
                  <a:pt x="1246460" y="216702"/>
                  <a:pt x="1284527" y="404762"/>
                </a:cubicBezTo>
                <a:cubicBezTo>
                  <a:pt x="1322594" y="592822"/>
                  <a:pt x="1244332" y="641736"/>
                  <a:pt x="1284527" y="793650"/>
                </a:cubicBezTo>
                <a:cubicBezTo>
                  <a:pt x="1102777" y="837756"/>
                  <a:pt x="1052135" y="789785"/>
                  <a:pt x="869197" y="793650"/>
                </a:cubicBezTo>
                <a:cubicBezTo>
                  <a:pt x="686259" y="797515"/>
                  <a:pt x="649097" y="766998"/>
                  <a:pt x="441021" y="793650"/>
                </a:cubicBezTo>
                <a:cubicBezTo>
                  <a:pt x="232945" y="820302"/>
                  <a:pt x="214103" y="763673"/>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y a</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8" name="Google Shape;470;p55">
            <a:extLst>
              <a:ext uri="{FF2B5EF4-FFF2-40B4-BE49-F238E27FC236}">
                <a16:creationId xmlns:a16="http://schemas.microsoft.com/office/drawing/2014/main" id="{B3D9835F-DB90-441B-BFDB-C24954630A96}"/>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3</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49" name="Google Shape;471;p55">
            <a:extLst>
              <a:ext uri="{FF2B5EF4-FFF2-40B4-BE49-F238E27FC236}">
                <a16:creationId xmlns:a16="http://schemas.microsoft.com/office/drawing/2014/main" id="{FCE77506-2E98-4FA9-B0A1-73B97E530F27}"/>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2</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0" name="Google Shape;472;p55">
            <a:extLst>
              <a:ext uri="{FF2B5EF4-FFF2-40B4-BE49-F238E27FC236}">
                <a16:creationId xmlns:a16="http://schemas.microsoft.com/office/drawing/2014/main" id="{5650EA02-A339-4E00-95EE-30AAFFB252B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1</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1" name="Google Shape;473;p55">
            <a:extLst>
              <a:ext uri="{FF2B5EF4-FFF2-40B4-BE49-F238E27FC236}">
                <a16:creationId xmlns:a16="http://schemas.microsoft.com/office/drawing/2014/main" id="{A96951F4-0BAC-46C2-9937-A7A36C118C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5</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4" name="Google Shape;474;p55">
            <a:extLst>
              <a:ext uri="{FF2B5EF4-FFF2-40B4-BE49-F238E27FC236}">
                <a16:creationId xmlns:a16="http://schemas.microsoft.com/office/drawing/2014/main" id="{67577D3D-F1B9-4CF2-AE1A-C7F31341692F}"/>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4</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5" name="Google Shape;695;p62">
            <a:extLst>
              <a:ext uri="{FF2B5EF4-FFF2-40B4-BE49-F238E27FC236}">
                <a16:creationId xmlns:a16="http://schemas.microsoft.com/office/drawing/2014/main" id="{CF5B1392-2DB9-4043-985D-380239E386C9}"/>
              </a:ext>
            </a:extLst>
          </p:cNvPr>
          <p:cNvSpPr/>
          <p:nvPr/>
        </p:nvSpPr>
        <p:spPr>
          <a:xfrm>
            <a:off x="8678963" y="3349392"/>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groupe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6" name="Google Shape;697;p62">
            <a:extLst>
              <a:ext uri="{FF2B5EF4-FFF2-40B4-BE49-F238E27FC236}">
                <a16:creationId xmlns:a16="http://schemas.microsoft.com/office/drawing/2014/main" id="{B01F46F9-4B98-4CEF-9977-C8FED427251C}"/>
              </a:ext>
            </a:extLst>
          </p:cNvPr>
          <p:cNvSpPr/>
          <p:nvPr/>
        </p:nvSpPr>
        <p:spPr>
          <a:xfrm>
            <a:off x="7017331" y="336172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ami</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7" name="Google Shape;698;p62">
            <a:extLst>
              <a:ext uri="{FF2B5EF4-FFF2-40B4-BE49-F238E27FC236}">
                <a16:creationId xmlns:a16="http://schemas.microsoft.com/office/drawing/2014/main" id="{9CE01211-5649-468F-9FED-A4BCB54617E9}"/>
              </a:ext>
            </a:extLst>
          </p:cNvPr>
          <p:cNvSpPr/>
          <p:nvPr/>
        </p:nvSpPr>
        <p:spPr>
          <a:xfrm>
            <a:off x="5308221" y="333247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personne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8" name="Google Shape;698;p62">
            <a:extLst>
              <a:ext uri="{FF2B5EF4-FFF2-40B4-BE49-F238E27FC236}">
                <a16:creationId xmlns:a16="http://schemas.microsoft.com/office/drawing/2014/main" id="{81444640-67BC-4636-A225-4BB364D89057}"/>
              </a:ext>
            </a:extLst>
          </p:cNvPr>
          <p:cNvSpPr/>
          <p:nvPr/>
        </p:nvSpPr>
        <p:spPr>
          <a:xfrm>
            <a:off x="9684342" y="6007364"/>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J’</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9" name="Google Shape;695;p62">
            <a:extLst>
              <a:ext uri="{FF2B5EF4-FFF2-40B4-BE49-F238E27FC236}">
                <a16:creationId xmlns:a16="http://schemas.microsoft.com/office/drawing/2014/main" id="{2673DEE6-4E16-4F63-AE8A-E8A571E4DA78}"/>
              </a:ext>
            </a:extLst>
          </p:cNvPr>
          <p:cNvSpPr/>
          <p:nvPr/>
        </p:nvSpPr>
        <p:spPr>
          <a:xfrm>
            <a:off x="8917790" y="2476257"/>
            <a:ext cx="1851810" cy="793650"/>
          </a:xfrm>
          <a:custGeom>
            <a:avLst/>
            <a:gdLst>
              <a:gd name="connsiteX0" fmla="*/ 0 w 1851810"/>
              <a:gd name="connsiteY0" fmla="*/ 0 h 793650"/>
              <a:gd name="connsiteX1" fmla="*/ 444434 w 1851810"/>
              <a:gd name="connsiteY1" fmla="*/ 0 h 793650"/>
              <a:gd name="connsiteX2" fmla="*/ 925905 w 1851810"/>
              <a:gd name="connsiteY2" fmla="*/ 0 h 793650"/>
              <a:gd name="connsiteX3" fmla="*/ 1351821 w 1851810"/>
              <a:gd name="connsiteY3" fmla="*/ 0 h 793650"/>
              <a:gd name="connsiteX4" fmla="*/ 1851810 w 1851810"/>
              <a:gd name="connsiteY4" fmla="*/ 0 h 793650"/>
              <a:gd name="connsiteX5" fmla="*/ 1851810 w 1851810"/>
              <a:gd name="connsiteY5" fmla="*/ 388889 h 793650"/>
              <a:gd name="connsiteX6" fmla="*/ 1851810 w 1851810"/>
              <a:gd name="connsiteY6" fmla="*/ 793650 h 793650"/>
              <a:gd name="connsiteX7" fmla="*/ 1388858 w 1851810"/>
              <a:gd name="connsiteY7" fmla="*/ 793650 h 793650"/>
              <a:gd name="connsiteX8" fmla="*/ 981459 w 1851810"/>
              <a:gd name="connsiteY8" fmla="*/ 793650 h 793650"/>
              <a:gd name="connsiteX9" fmla="*/ 574061 w 1851810"/>
              <a:gd name="connsiteY9" fmla="*/ 793650 h 793650"/>
              <a:gd name="connsiteX10" fmla="*/ 0 w 1851810"/>
              <a:gd name="connsiteY10" fmla="*/ 793650 h 793650"/>
              <a:gd name="connsiteX11" fmla="*/ 0 w 1851810"/>
              <a:gd name="connsiteY11" fmla="*/ 420635 h 793650"/>
              <a:gd name="connsiteX12" fmla="*/ 0 w 1851810"/>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1810" h="793650" fill="none" extrusionOk="0">
                <a:moveTo>
                  <a:pt x="0" y="0"/>
                </a:moveTo>
                <a:cubicBezTo>
                  <a:pt x="160372" y="-18568"/>
                  <a:pt x="286555" y="32299"/>
                  <a:pt x="444434" y="0"/>
                </a:cubicBezTo>
                <a:cubicBezTo>
                  <a:pt x="602313" y="-32299"/>
                  <a:pt x="710709" y="42556"/>
                  <a:pt x="925905" y="0"/>
                </a:cubicBezTo>
                <a:cubicBezTo>
                  <a:pt x="1141101" y="-42556"/>
                  <a:pt x="1216350" y="14320"/>
                  <a:pt x="1351821" y="0"/>
                </a:cubicBezTo>
                <a:cubicBezTo>
                  <a:pt x="1487292" y="-14320"/>
                  <a:pt x="1662046" y="49919"/>
                  <a:pt x="1851810" y="0"/>
                </a:cubicBezTo>
                <a:cubicBezTo>
                  <a:pt x="1897360" y="137573"/>
                  <a:pt x="1832650" y="224242"/>
                  <a:pt x="1851810" y="388889"/>
                </a:cubicBezTo>
                <a:cubicBezTo>
                  <a:pt x="1870970" y="553536"/>
                  <a:pt x="1804486" y="594981"/>
                  <a:pt x="1851810" y="793650"/>
                </a:cubicBezTo>
                <a:cubicBezTo>
                  <a:pt x="1676527" y="808337"/>
                  <a:pt x="1602579" y="785723"/>
                  <a:pt x="1388858" y="793650"/>
                </a:cubicBezTo>
                <a:cubicBezTo>
                  <a:pt x="1175137" y="801577"/>
                  <a:pt x="1098991" y="788892"/>
                  <a:pt x="981459" y="793650"/>
                </a:cubicBezTo>
                <a:cubicBezTo>
                  <a:pt x="863927" y="798408"/>
                  <a:pt x="726434" y="772269"/>
                  <a:pt x="574061" y="793650"/>
                </a:cubicBezTo>
                <a:cubicBezTo>
                  <a:pt x="421688" y="815031"/>
                  <a:pt x="201604" y="737065"/>
                  <a:pt x="0" y="793650"/>
                </a:cubicBezTo>
                <a:cubicBezTo>
                  <a:pt x="-32887" y="626384"/>
                  <a:pt x="10058" y="591966"/>
                  <a:pt x="0" y="420635"/>
                </a:cubicBezTo>
                <a:cubicBezTo>
                  <a:pt x="-10058" y="249305"/>
                  <a:pt x="16219" y="104928"/>
                  <a:pt x="0" y="0"/>
                </a:cubicBezTo>
                <a:close/>
              </a:path>
              <a:path w="1851810" h="793650" stroke="0" extrusionOk="0">
                <a:moveTo>
                  <a:pt x="0" y="0"/>
                </a:moveTo>
                <a:cubicBezTo>
                  <a:pt x="155587" y="-20261"/>
                  <a:pt x="326623" y="8008"/>
                  <a:pt x="499989" y="0"/>
                </a:cubicBezTo>
                <a:cubicBezTo>
                  <a:pt x="673355" y="-8008"/>
                  <a:pt x="821306" y="18600"/>
                  <a:pt x="962941" y="0"/>
                </a:cubicBezTo>
                <a:cubicBezTo>
                  <a:pt x="1104576" y="-18600"/>
                  <a:pt x="1211049" y="2622"/>
                  <a:pt x="1444412" y="0"/>
                </a:cubicBezTo>
                <a:cubicBezTo>
                  <a:pt x="1677775" y="-2622"/>
                  <a:pt x="1690462" y="19146"/>
                  <a:pt x="1851810" y="0"/>
                </a:cubicBezTo>
                <a:cubicBezTo>
                  <a:pt x="1896697" y="165543"/>
                  <a:pt x="1849021" y="261469"/>
                  <a:pt x="1851810" y="388889"/>
                </a:cubicBezTo>
                <a:cubicBezTo>
                  <a:pt x="1854599" y="516309"/>
                  <a:pt x="1819346" y="667780"/>
                  <a:pt x="1851810" y="793650"/>
                </a:cubicBezTo>
                <a:cubicBezTo>
                  <a:pt x="1685042" y="851230"/>
                  <a:pt x="1534144" y="762741"/>
                  <a:pt x="1370339" y="793650"/>
                </a:cubicBezTo>
                <a:cubicBezTo>
                  <a:pt x="1206534" y="824559"/>
                  <a:pt x="990790" y="768685"/>
                  <a:pt x="870351" y="793650"/>
                </a:cubicBezTo>
                <a:cubicBezTo>
                  <a:pt x="749912" y="818615"/>
                  <a:pt x="336593" y="770404"/>
                  <a:pt x="0" y="793650"/>
                </a:cubicBezTo>
                <a:cubicBezTo>
                  <a:pt x="-11087" y="655034"/>
                  <a:pt x="20987" y="481495"/>
                  <a:pt x="0" y="396825"/>
                </a:cubicBezTo>
                <a:cubicBezTo>
                  <a:pt x="-20987" y="312156"/>
                  <a:pt x="32395" y="13003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heureuse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0" name="Google Shape;697;p62">
            <a:extLst>
              <a:ext uri="{FF2B5EF4-FFF2-40B4-BE49-F238E27FC236}">
                <a16:creationId xmlns:a16="http://schemas.microsoft.com/office/drawing/2014/main" id="{590C7205-3397-4598-8F11-CAD16E291F6E}"/>
              </a:ext>
            </a:extLst>
          </p:cNvPr>
          <p:cNvSpPr/>
          <p:nvPr/>
        </p:nvSpPr>
        <p:spPr>
          <a:xfrm>
            <a:off x="4728876" y="2457995"/>
            <a:ext cx="1997618" cy="793650"/>
          </a:xfrm>
          <a:custGeom>
            <a:avLst/>
            <a:gdLst>
              <a:gd name="connsiteX0" fmla="*/ 0 w 1997618"/>
              <a:gd name="connsiteY0" fmla="*/ 0 h 793650"/>
              <a:gd name="connsiteX1" fmla="*/ 459452 w 1997618"/>
              <a:gd name="connsiteY1" fmla="*/ 0 h 793650"/>
              <a:gd name="connsiteX2" fmla="*/ 938880 w 1997618"/>
              <a:gd name="connsiteY2" fmla="*/ 0 h 793650"/>
              <a:gd name="connsiteX3" fmla="*/ 1418309 w 1997618"/>
              <a:gd name="connsiteY3" fmla="*/ 0 h 793650"/>
              <a:gd name="connsiteX4" fmla="*/ 1997618 w 1997618"/>
              <a:gd name="connsiteY4" fmla="*/ 0 h 793650"/>
              <a:gd name="connsiteX5" fmla="*/ 1997618 w 1997618"/>
              <a:gd name="connsiteY5" fmla="*/ 396825 h 793650"/>
              <a:gd name="connsiteX6" fmla="*/ 1997618 w 1997618"/>
              <a:gd name="connsiteY6" fmla="*/ 793650 h 793650"/>
              <a:gd name="connsiteX7" fmla="*/ 1518190 w 1997618"/>
              <a:gd name="connsiteY7" fmla="*/ 793650 h 793650"/>
              <a:gd name="connsiteX8" fmla="*/ 1058738 w 1997618"/>
              <a:gd name="connsiteY8" fmla="*/ 793650 h 793650"/>
              <a:gd name="connsiteX9" fmla="*/ 539357 w 1997618"/>
              <a:gd name="connsiteY9" fmla="*/ 793650 h 793650"/>
              <a:gd name="connsiteX10" fmla="*/ 0 w 1997618"/>
              <a:gd name="connsiteY10" fmla="*/ 793650 h 793650"/>
              <a:gd name="connsiteX11" fmla="*/ 0 w 1997618"/>
              <a:gd name="connsiteY11" fmla="*/ 396825 h 793650"/>
              <a:gd name="connsiteX12" fmla="*/ 0 w 199761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7618" h="793650" fill="none" extrusionOk="0">
                <a:moveTo>
                  <a:pt x="0" y="0"/>
                </a:moveTo>
                <a:cubicBezTo>
                  <a:pt x="213779" y="-23668"/>
                  <a:pt x="357917" y="3120"/>
                  <a:pt x="459452" y="0"/>
                </a:cubicBezTo>
                <a:cubicBezTo>
                  <a:pt x="560987" y="-3120"/>
                  <a:pt x="771972" y="56054"/>
                  <a:pt x="938880" y="0"/>
                </a:cubicBezTo>
                <a:cubicBezTo>
                  <a:pt x="1105788" y="-56054"/>
                  <a:pt x="1283823" y="53327"/>
                  <a:pt x="1418309" y="0"/>
                </a:cubicBezTo>
                <a:cubicBezTo>
                  <a:pt x="1552795" y="-53327"/>
                  <a:pt x="1756693" y="18505"/>
                  <a:pt x="1997618" y="0"/>
                </a:cubicBezTo>
                <a:cubicBezTo>
                  <a:pt x="2041127" y="119462"/>
                  <a:pt x="1997335" y="295969"/>
                  <a:pt x="1997618" y="396825"/>
                </a:cubicBezTo>
                <a:cubicBezTo>
                  <a:pt x="1997901" y="497681"/>
                  <a:pt x="1979894" y="653387"/>
                  <a:pt x="1997618" y="793650"/>
                </a:cubicBezTo>
                <a:cubicBezTo>
                  <a:pt x="1873831" y="833842"/>
                  <a:pt x="1755277" y="768936"/>
                  <a:pt x="1518190" y="793650"/>
                </a:cubicBezTo>
                <a:cubicBezTo>
                  <a:pt x="1281103" y="818364"/>
                  <a:pt x="1175526" y="785773"/>
                  <a:pt x="1058738" y="793650"/>
                </a:cubicBezTo>
                <a:cubicBezTo>
                  <a:pt x="941950" y="801527"/>
                  <a:pt x="790902" y="768724"/>
                  <a:pt x="539357" y="793650"/>
                </a:cubicBezTo>
                <a:cubicBezTo>
                  <a:pt x="287812" y="818576"/>
                  <a:pt x="245368" y="789028"/>
                  <a:pt x="0" y="793650"/>
                </a:cubicBezTo>
                <a:cubicBezTo>
                  <a:pt x="-32573" y="669991"/>
                  <a:pt x="1799" y="498835"/>
                  <a:pt x="0" y="396825"/>
                </a:cubicBezTo>
                <a:cubicBezTo>
                  <a:pt x="-1799" y="294815"/>
                  <a:pt x="8132" y="141081"/>
                  <a:pt x="0" y="0"/>
                </a:cubicBezTo>
                <a:close/>
              </a:path>
              <a:path w="1997618" h="793650" stroke="0" extrusionOk="0">
                <a:moveTo>
                  <a:pt x="0" y="0"/>
                </a:moveTo>
                <a:cubicBezTo>
                  <a:pt x="171056" y="-45411"/>
                  <a:pt x="309069" y="18634"/>
                  <a:pt x="459452" y="0"/>
                </a:cubicBezTo>
                <a:cubicBezTo>
                  <a:pt x="609835" y="-18634"/>
                  <a:pt x="822958" y="15414"/>
                  <a:pt x="918904" y="0"/>
                </a:cubicBezTo>
                <a:cubicBezTo>
                  <a:pt x="1014850" y="-15414"/>
                  <a:pt x="1257883" y="52613"/>
                  <a:pt x="1458261" y="0"/>
                </a:cubicBezTo>
                <a:cubicBezTo>
                  <a:pt x="1658639" y="-52613"/>
                  <a:pt x="1756047" y="22955"/>
                  <a:pt x="1997618" y="0"/>
                </a:cubicBezTo>
                <a:cubicBezTo>
                  <a:pt x="2001353" y="184235"/>
                  <a:pt x="1993364" y="225360"/>
                  <a:pt x="1997618" y="412698"/>
                </a:cubicBezTo>
                <a:cubicBezTo>
                  <a:pt x="2001872" y="600036"/>
                  <a:pt x="1982605" y="618349"/>
                  <a:pt x="1997618" y="793650"/>
                </a:cubicBezTo>
                <a:cubicBezTo>
                  <a:pt x="1788143" y="803240"/>
                  <a:pt x="1726579" y="747468"/>
                  <a:pt x="1518190" y="793650"/>
                </a:cubicBezTo>
                <a:cubicBezTo>
                  <a:pt x="1309801" y="839832"/>
                  <a:pt x="1175716" y="740287"/>
                  <a:pt x="1058738" y="793650"/>
                </a:cubicBezTo>
                <a:cubicBezTo>
                  <a:pt x="941760" y="847013"/>
                  <a:pt x="703978" y="737819"/>
                  <a:pt x="539357" y="793650"/>
                </a:cubicBezTo>
                <a:cubicBezTo>
                  <a:pt x="374736" y="849481"/>
                  <a:pt x="200975" y="788058"/>
                  <a:pt x="0" y="793650"/>
                </a:cubicBezTo>
                <a:cubicBezTo>
                  <a:pt x="-44751" y="711771"/>
                  <a:pt x="26194" y="556157"/>
                  <a:pt x="0" y="420635"/>
                </a:cubicBezTo>
                <a:cubicBezTo>
                  <a:pt x="-26194" y="285114"/>
                  <a:pt x="6520" y="11925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heureux</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1" name="Google Shape;698;p62">
            <a:extLst>
              <a:ext uri="{FF2B5EF4-FFF2-40B4-BE49-F238E27FC236}">
                <a16:creationId xmlns:a16="http://schemas.microsoft.com/office/drawing/2014/main" id="{793CCB44-E848-400C-9D39-E06802056BE3}"/>
              </a:ext>
            </a:extLst>
          </p:cNvPr>
          <p:cNvSpPr/>
          <p:nvPr/>
        </p:nvSpPr>
        <p:spPr>
          <a:xfrm>
            <a:off x="6865528" y="2444644"/>
            <a:ext cx="1997617" cy="793650"/>
          </a:xfrm>
          <a:custGeom>
            <a:avLst/>
            <a:gdLst>
              <a:gd name="connsiteX0" fmla="*/ 0 w 1997617"/>
              <a:gd name="connsiteY0" fmla="*/ 0 h 793650"/>
              <a:gd name="connsiteX1" fmla="*/ 519380 w 1997617"/>
              <a:gd name="connsiteY1" fmla="*/ 0 h 793650"/>
              <a:gd name="connsiteX2" fmla="*/ 998809 w 1997617"/>
              <a:gd name="connsiteY2" fmla="*/ 0 h 793650"/>
              <a:gd name="connsiteX3" fmla="*/ 1478237 w 1997617"/>
              <a:gd name="connsiteY3" fmla="*/ 0 h 793650"/>
              <a:gd name="connsiteX4" fmla="*/ 1997617 w 1997617"/>
              <a:gd name="connsiteY4" fmla="*/ 0 h 793650"/>
              <a:gd name="connsiteX5" fmla="*/ 1997617 w 1997617"/>
              <a:gd name="connsiteY5" fmla="*/ 380952 h 793650"/>
              <a:gd name="connsiteX6" fmla="*/ 1997617 w 1997617"/>
              <a:gd name="connsiteY6" fmla="*/ 793650 h 793650"/>
              <a:gd name="connsiteX7" fmla="*/ 1538165 w 1997617"/>
              <a:gd name="connsiteY7" fmla="*/ 793650 h 793650"/>
              <a:gd name="connsiteX8" fmla="*/ 998809 w 1997617"/>
              <a:gd name="connsiteY8" fmla="*/ 793650 h 793650"/>
              <a:gd name="connsiteX9" fmla="*/ 479428 w 1997617"/>
              <a:gd name="connsiteY9" fmla="*/ 793650 h 793650"/>
              <a:gd name="connsiteX10" fmla="*/ 0 w 1997617"/>
              <a:gd name="connsiteY10" fmla="*/ 793650 h 793650"/>
              <a:gd name="connsiteX11" fmla="*/ 0 w 1997617"/>
              <a:gd name="connsiteY11" fmla="*/ 420635 h 793650"/>
              <a:gd name="connsiteX12" fmla="*/ 0 w 1997617"/>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7617" h="793650" fill="none" extrusionOk="0">
                <a:moveTo>
                  <a:pt x="0" y="0"/>
                </a:moveTo>
                <a:cubicBezTo>
                  <a:pt x="104078" y="-61499"/>
                  <a:pt x="381836" y="2146"/>
                  <a:pt x="519380" y="0"/>
                </a:cubicBezTo>
                <a:cubicBezTo>
                  <a:pt x="656924" y="-2146"/>
                  <a:pt x="886669" y="26196"/>
                  <a:pt x="998809" y="0"/>
                </a:cubicBezTo>
                <a:cubicBezTo>
                  <a:pt x="1110949" y="-26196"/>
                  <a:pt x="1324868" y="19186"/>
                  <a:pt x="1478237" y="0"/>
                </a:cubicBezTo>
                <a:cubicBezTo>
                  <a:pt x="1631606" y="-19186"/>
                  <a:pt x="1752125" y="25557"/>
                  <a:pt x="1997617" y="0"/>
                </a:cubicBezTo>
                <a:cubicBezTo>
                  <a:pt x="2034381" y="172699"/>
                  <a:pt x="1991225" y="229302"/>
                  <a:pt x="1997617" y="380952"/>
                </a:cubicBezTo>
                <a:cubicBezTo>
                  <a:pt x="2004009" y="532602"/>
                  <a:pt x="1953378" y="654523"/>
                  <a:pt x="1997617" y="793650"/>
                </a:cubicBezTo>
                <a:cubicBezTo>
                  <a:pt x="1851446" y="821963"/>
                  <a:pt x="1749968" y="744950"/>
                  <a:pt x="1538165" y="793650"/>
                </a:cubicBezTo>
                <a:cubicBezTo>
                  <a:pt x="1326362" y="842350"/>
                  <a:pt x="1203979" y="745982"/>
                  <a:pt x="998809" y="793650"/>
                </a:cubicBezTo>
                <a:cubicBezTo>
                  <a:pt x="793639" y="841318"/>
                  <a:pt x="665827" y="775133"/>
                  <a:pt x="479428" y="793650"/>
                </a:cubicBezTo>
                <a:cubicBezTo>
                  <a:pt x="293029" y="812167"/>
                  <a:pt x="110936" y="775060"/>
                  <a:pt x="0" y="793650"/>
                </a:cubicBezTo>
                <a:cubicBezTo>
                  <a:pt x="-33925" y="621929"/>
                  <a:pt x="28823" y="555731"/>
                  <a:pt x="0" y="420635"/>
                </a:cubicBezTo>
                <a:cubicBezTo>
                  <a:pt x="-28823" y="285539"/>
                  <a:pt x="38888" y="156609"/>
                  <a:pt x="0" y="0"/>
                </a:cubicBezTo>
                <a:close/>
              </a:path>
              <a:path w="1997617" h="793650" stroke="0" extrusionOk="0">
                <a:moveTo>
                  <a:pt x="0" y="0"/>
                </a:moveTo>
                <a:cubicBezTo>
                  <a:pt x="185674" y="-35075"/>
                  <a:pt x="295584" y="27094"/>
                  <a:pt x="479428" y="0"/>
                </a:cubicBezTo>
                <a:cubicBezTo>
                  <a:pt x="663272" y="-27094"/>
                  <a:pt x="813599" y="19719"/>
                  <a:pt x="938880" y="0"/>
                </a:cubicBezTo>
                <a:cubicBezTo>
                  <a:pt x="1064161" y="-19719"/>
                  <a:pt x="1293292" y="27009"/>
                  <a:pt x="1418308" y="0"/>
                </a:cubicBezTo>
                <a:cubicBezTo>
                  <a:pt x="1543324" y="-27009"/>
                  <a:pt x="1754867" y="5572"/>
                  <a:pt x="1997617" y="0"/>
                </a:cubicBezTo>
                <a:cubicBezTo>
                  <a:pt x="2037796" y="87611"/>
                  <a:pt x="1982508" y="285072"/>
                  <a:pt x="1997617" y="373016"/>
                </a:cubicBezTo>
                <a:cubicBezTo>
                  <a:pt x="2012726" y="460960"/>
                  <a:pt x="1984139" y="643494"/>
                  <a:pt x="1997617" y="793650"/>
                </a:cubicBezTo>
                <a:cubicBezTo>
                  <a:pt x="1839837" y="804075"/>
                  <a:pt x="1710000" y="752407"/>
                  <a:pt x="1538165" y="793650"/>
                </a:cubicBezTo>
                <a:cubicBezTo>
                  <a:pt x="1366330" y="834893"/>
                  <a:pt x="1267640" y="769766"/>
                  <a:pt x="1058737" y="793650"/>
                </a:cubicBezTo>
                <a:cubicBezTo>
                  <a:pt x="849834" y="817534"/>
                  <a:pt x="792760" y="740079"/>
                  <a:pt x="539357" y="793650"/>
                </a:cubicBezTo>
                <a:cubicBezTo>
                  <a:pt x="285954" y="847221"/>
                  <a:pt x="258182" y="776397"/>
                  <a:pt x="0" y="793650"/>
                </a:cubicBezTo>
                <a:cubicBezTo>
                  <a:pt x="-3912" y="706968"/>
                  <a:pt x="13641" y="540951"/>
                  <a:pt x="0" y="380952"/>
                </a:cubicBezTo>
                <a:cubicBezTo>
                  <a:pt x="-13641" y="220953"/>
                  <a:pt x="46" y="9335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curieux</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2" name="TextBox 61">
            <a:hlinkClick r:id="" action="ppaction://noaction">
              <a:snd r:embed="rId6" name="S10#_1.wav"/>
            </a:hlinkClick>
            <a:extLst>
              <a:ext uri="{FF2B5EF4-FFF2-40B4-BE49-F238E27FC236}">
                <a16:creationId xmlns:a16="http://schemas.microsoft.com/office/drawing/2014/main" id="{DD461C0E-D089-426E-95A2-7709ECE3633D}"/>
              </a:ext>
            </a:extLst>
          </p:cNvPr>
          <p:cNvSpPr txBox="1"/>
          <p:nvPr/>
        </p:nvSpPr>
        <p:spPr>
          <a:xfrm>
            <a:off x="190029" y="911515"/>
            <a:ext cx="102129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02060"/>
                </a:solidFill>
                <a:effectLst/>
                <a:uLnTx/>
                <a:uFillTx/>
                <a:latin typeface="Century Gothic" panose="020B0502020202020204" pitchFamily="34" charset="0"/>
              </a:rPr>
              <a:t>5.  There is a happy group.</a:t>
            </a:r>
            <a:endPar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3" name="Google Shape;701;p62">
            <a:extLst>
              <a:ext uri="{FF2B5EF4-FFF2-40B4-BE49-F238E27FC236}">
                <a16:creationId xmlns:a16="http://schemas.microsoft.com/office/drawing/2014/main" id="{F0F731FD-BAE7-417A-B08A-823FEBAEACF3}"/>
              </a:ext>
            </a:extLst>
          </p:cNvPr>
          <p:cNvSpPr/>
          <p:nvPr/>
        </p:nvSpPr>
        <p:spPr>
          <a:xfrm>
            <a:off x="9748088" y="5146559"/>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2672676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500"/>
                                        <p:tgtEl>
                                          <p:spTgt spid="5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1500"/>
                                        <p:tgtEl>
                                          <p:spTgt spid="54"/>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1500"/>
                                        <p:tgtEl>
                                          <p:spTgt spid="4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500"/>
                                        <p:tgtEl>
                                          <p:spTgt spid="4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15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29"/>
                                        </p:tgtEl>
                                        <p:attrNameLst>
                                          <p:attrName>fillcolor</p:attrName>
                                        </p:attrNameLst>
                                      </p:cBhvr>
                                      <p:to>
                                        <a:srgbClr val="92D050"/>
                                      </p:to>
                                    </p:animClr>
                                    <p:set>
                                      <p:cBhvr>
                                        <p:cTn id="28" dur="2000" fill="hold"/>
                                        <p:tgtEl>
                                          <p:spTgt spid="29"/>
                                        </p:tgtEl>
                                        <p:attrNameLst>
                                          <p:attrName>fill.type</p:attrName>
                                        </p:attrNameLst>
                                      </p:cBhvr>
                                      <p:to>
                                        <p:strVal val="solid"/>
                                      </p:to>
                                    </p:set>
                                    <p:set>
                                      <p:cBhvr>
                                        <p:cTn id="29" dur="2000" fill="hold"/>
                                        <p:tgtEl>
                                          <p:spTgt spid="29"/>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47"/>
                                        </p:tgtEl>
                                        <p:attrNameLst>
                                          <p:attrName>fillcolor</p:attrName>
                                        </p:attrNameLst>
                                      </p:cBhvr>
                                      <p:to>
                                        <a:srgbClr val="92D050"/>
                                      </p:to>
                                    </p:animClr>
                                    <p:set>
                                      <p:cBhvr>
                                        <p:cTn id="34" dur="2000" fill="hold"/>
                                        <p:tgtEl>
                                          <p:spTgt spid="47"/>
                                        </p:tgtEl>
                                        <p:attrNameLst>
                                          <p:attrName>fill.type</p:attrName>
                                        </p:attrNameLst>
                                      </p:cBhvr>
                                      <p:to>
                                        <p:strVal val="solid"/>
                                      </p:to>
                                    </p:set>
                                    <p:set>
                                      <p:cBhvr>
                                        <p:cTn id="35" dur="2000" fill="hold"/>
                                        <p:tgtEl>
                                          <p:spTgt spid="47"/>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35"/>
                                        </p:tgtEl>
                                        <p:attrNameLst>
                                          <p:attrName>fillcolor</p:attrName>
                                        </p:attrNameLst>
                                      </p:cBhvr>
                                      <p:to>
                                        <a:srgbClr val="92D050"/>
                                      </p:to>
                                    </p:animClr>
                                    <p:set>
                                      <p:cBhvr>
                                        <p:cTn id="40" dur="2000" fill="hold"/>
                                        <p:tgtEl>
                                          <p:spTgt spid="35"/>
                                        </p:tgtEl>
                                        <p:attrNameLst>
                                          <p:attrName>fill.type</p:attrName>
                                        </p:attrNameLst>
                                      </p:cBhvr>
                                      <p:to>
                                        <p:strVal val="solid"/>
                                      </p:to>
                                    </p:set>
                                    <p:set>
                                      <p:cBhvr>
                                        <p:cTn id="41" dur="2000" fill="hold"/>
                                        <p:tgtEl>
                                          <p:spTgt spid="35"/>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55"/>
                                        </p:tgtEl>
                                        <p:attrNameLst>
                                          <p:attrName>fillcolor</p:attrName>
                                        </p:attrNameLst>
                                      </p:cBhvr>
                                      <p:to>
                                        <a:srgbClr val="92D050"/>
                                      </p:to>
                                    </p:animClr>
                                    <p:set>
                                      <p:cBhvr>
                                        <p:cTn id="46" dur="2000" fill="hold"/>
                                        <p:tgtEl>
                                          <p:spTgt spid="55"/>
                                        </p:tgtEl>
                                        <p:attrNameLst>
                                          <p:attrName>fill.type</p:attrName>
                                        </p:attrNameLst>
                                      </p:cBhvr>
                                      <p:to>
                                        <p:strVal val="solid"/>
                                      </p:to>
                                    </p:set>
                                    <p:set>
                                      <p:cBhvr>
                                        <p:cTn id="47" dur="2000" fill="hold"/>
                                        <p:tgtEl>
                                          <p:spTgt spid="55"/>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60"/>
                                        </p:tgtEl>
                                        <p:attrNameLst>
                                          <p:attrName>fillcolor</p:attrName>
                                        </p:attrNameLst>
                                      </p:cBhvr>
                                      <p:to>
                                        <a:srgbClr val="92D050"/>
                                      </p:to>
                                    </p:animClr>
                                    <p:set>
                                      <p:cBhvr>
                                        <p:cTn id="52" dur="2000" fill="hold"/>
                                        <p:tgtEl>
                                          <p:spTgt spid="60"/>
                                        </p:tgtEl>
                                        <p:attrNameLst>
                                          <p:attrName>fill.type</p:attrName>
                                        </p:attrNameLst>
                                      </p:cBhvr>
                                      <p:to>
                                        <p:strVal val="solid"/>
                                      </p:to>
                                    </p:set>
                                    <p:set>
                                      <p:cBhvr>
                                        <p:cTn id="53" dur="2000" fill="hold"/>
                                        <p:tgtEl>
                                          <p:spTgt spid="6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01161" y="18513"/>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0227932" y="105249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27" name="Picture 26">
            <a:extLst>
              <a:ext uri="{FF2B5EF4-FFF2-40B4-BE49-F238E27FC236}">
                <a16:creationId xmlns:a16="http://schemas.microsoft.com/office/drawing/2014/main" id="{06687999-E4F9-4E06-83DE-41BDB3848486}"/>
              </a:ext>
            </a:extLst>
          </p:cNvPr>
          <p:cNvPicPr>
            <a:picLocks noChangeAspect="1"/>
          </p:cNvPicPr>
          <p:nvPr/>
        </p:nvPicPr>
        <p:blipFill>
          <a:blip r:embed="rId5"/>
          <a:stretch>
            <a:fillRect/>
          </a:stretch>
        </p:blipFill>
        <p:spPr>
          <a:xfrm>
            <a:off x="-342983" y="1852967"/>
            <a:ext cx="6066046" cy="4773582"/>
          </a:xfrm>
          <a:prstGeom prst="rect">
            <a:avLst/>
          </a:prstGeom>
        </p:spPr>
      </p:pic>
      <p:sp>
        <p:nvSpPr>
          <p:cNvPr id="28" name="Google Shape;696;p62">
            <a:extLst>
              <a:ext uri="{FF2B5EF4-FFF2-40B4-BE49-F238E27FC236}">
                <a16:creationId xmlns:a16="http://schemas.microsoft.com/office/drawing/2014/main" id="{2198E32D-967A-4716-B897-36AB9E9FF545}"/>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Arial"/>
            </a:endParaRPr>
          </a:p>
        </p:txBody>
      </p:sp>
      <p:sp>
        <p:nvSpPr>
          <p:cNvPr id="29" name="Google Shape;695;p62">
            <a:extLst>
              <a:ext uri="{FF2B5EF4-FFF2-40B4-BE49-F238E27FC236}">
                <a16:creationId xmlns:a16="http://schemas.microsoft.com/office/drawing/2014/main" id="{BE28A79F-3E39-438A-8D38-1521C9218379}"/>
              </a:ext>
            </a:extLst>
          </p:cNvPr>
          <p:cNvSpPr/>
          <p:nvPr/>
        </p:nvSpPr>
        <p:spPr>
          <a:xfrm>
            <a:off x="8016028" y="5986966"/>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Elle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0" name="Google Shape;697;p62">
            <a:extLst>
              <a:ext uri="{FF2B5EF4-FFF2-40B4-BE49-F238E27FC236}">
                <a16:creationId xmlns:a16="http://schemas.microsoft.com/office/drawing/2014/main" id="{430B28B8-2EA7-4D5A-BFFA-493641EFD3EC}"/>
              </a:ext>
            </a:extLst>
          </p:cNvPr>
          <p:cNvSpPr/>
          <p:nvPr/>
        </p:nvSpPr>
        <p:spPr>
          <a:xfrm>
            <a:off x="6363380" y="5986966"/>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Il</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1" name="Google Shape;698;p62">
            <a:extLst>
              <a:ext uri="{FF2B5EF4-FFF2-40B4-BE49-F238E27FC236}">
                <a16:creationId xmlns:a16="http://schemas.microsoft.com/office/drawing/2014/main" id="{991FF3AB-9E32-4F94-B38E-28A0256CB625}"/>
              </a:ext>
            </a:extLst>
          </p:cNvPr>
          <p:cNvSpPr/>
          <p:nvPr/>
        </p:nvSpPr>
        <p:spPr>
          <a:xfrm>
            <a:off x="4740544" y="5986966"/>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J’</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2" name="Google Shape;701;p62">
            <a:extLst>
              <a:ext uri="{FF2B5EF4-FFF2-40B4-BE49-F238E27FC236}">
                <a16:creationId xmlns:a16="http://schemas.microsoft.com/office/drawing/2014/main" id="{788B1B2F-7FE3-4825-BD0B-3375371FD30F}"/>
              </a:ext>
            </a:extLst>
          </p:cNvPr>
          <p:cNvSpPr/>
          <p:nvPr/>
        </p:nvSpPr>
        <p:spPr>
          <a:xfrm>
            <a:off x="8246026" y="5130752"/>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3" name="Google Shape;702;p62">
            <a:extLst>
              <a:ext uri="{FF2B5EF4-FFF2-40B4-BE49-F238E27FC236}">
                <a16:creationId xmlns:a16="http://schemas.microsoft.com/office/drawing/2014/main" id="{93E4B6D2-BEE3-4CA1-86EC-42D52B6601C2}"/>
              </a:ext>
            </a:extLst>
          </p:cNvPr>
          <p:cNvSpPr/>
          <p:nvPr/>
        </p:nvSpPr>
        <p:spPr>
          <a:xfrm>
            <a:off x="4747621" y="4254140"/>
            <a:ext cx="1504248" cy="793650"/>
          </a:xfrm>
          <a:custGeom>
            <a:avLst/>
            <a:gdLst>
              <a:gd name="connsiteX0" fmla="*/ 0 w 1504248"/>
              <a:gd name="connsiteY0" fmla="*/ 0 h 793650"/>
              <a:gd name="connsiteX1" fmla="*/ 501416 w 1504248"/>
              <a:gd name="connsiteY1" fmla="*/ 0 h 793650"/>
              <a:gd name="connsiteX2" fmla="*/ 1032917 w 1504248"/>
              <a:gd name="connsiteY2" fmla="*/ 0 h 793650"/>
              <a:gd name="connsiteX3" fmla="*/ 1504248 w 1504248"/>
              <a:gd name="connsiteY3" fmla="*/ 0 h 793650"/>
              <a:gd name="connsiteX4" fmla="*/ 1504248 w 1504248"/>
              <a:gd name="connsiteY4" fmla="*/ 396825 h 793650"/>
              <a:gd name="connsiteX5" fmla="*/ 1504248 w 1504248"/>
              <a:gd name="connsiteY5" fmla="*/ 793650 h 793650"/>
              <a:gd name="connsiteX6" fmla="*/ 1002832 w 1504248"/>
              <a:gd name="connsiteY6" fmla="*/ 793650 h 793650"/>
              <a:gd name="connsiteX7" fmla="*/ 471331 w 1504248"/>
              <a:gd name="connsiteY7" fmla="*/ 793650 h 793650"/>
              <a:gd name="connsiteX8" fmla="*/ 0 w 1504248"/>
              <a:gd name="connsiteY8" fmla="*/ 793650 h 793650"/>
              <a:gd name="connsiteX9" fmla="*/ 0 w 1504248"/>
              <a:gd name="connsiteY9" fmla="*/ 388889 h 793650"/>
              <a:gd name="connsiteX10" fmla="*/ 0 w 1504248"/>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4248" h="793650" fill="none" extrusionOk="0">
                <a:moveTo>
                  <a:pt x="0" y="0"/>
                </a:moveTo>
                <a:cubicBezTo>
                  <a:pt x="168740" y="-26153"/>
                  <a:pt x="273055" y="14506"/>
                  <a:pt x="501416" y="0"/>
                </a:cubicBezTo>
                <a:cubicBezTo>
                  <a:pt x="729777" y="-14506"/>
                  <a:pt x="912855" y="19419"/>
                  <a:pt x="1032917" y="0"/>
                </a:cubicBezTo>
                <a:cubicBezTo>
                  <a:pt x="1152979" y="-19419"/>
                  <a:pt x="1330354" y="41709"/>
                  <a:pt x="1504248" y="0"/>
                </a:cubicBezTo>
                <a:cubicBezTo>
                  <a:pt x="1535707" y="147357"/>
                  <a:pt x="1477014" y="242389"/>
                  <a:pt x="1504248" y="396825"/>
                </a:cubicBezTo>
                <a:cubicBezTo>
                  <a:pt x="1531482" y="551262"/>
                  <a:pt x="1470152" y="687806"/>
                  <a:pt x="1504248" y="793650"/>
                </a:cubicBezTo>
                <a:cubicBezTo>
                  <a:pt x="1319808" y="794562"/>
                  <a:pt x="1135130" y="758680"/>
                  <a:pt x="1002832" y="793650"/>
                </a:cubicBezTo>
                <a:cubicBezTo>
                  <a:pt x="870534" y="828620"/>
                  <a:pt x="694072" y="748641"/>
                  <a:pt x="471331" y="793650"/>
                </a:cubicBezTo>
                <a:cubicBezTo>
                  <a:pt x="248590" y="838659"/>
                  <a:pt x="191940" y="770538"/>
                  <a:pt x="0" y="793650"/>
                </a:cubicBezTo>
                <a:cubicBezTo>
                  <a:pt x="-3588" y="679834"/>
                  <a:pt x="42863" y="503887"/>
                  <a:pt x="0" y="388889"/>
                </a:cubicBezTo>
                <a:cubicBezTo>
                  <a:pt x="-42863" y="273891"/>
                  <a:pt x="22479" y="167721"/>
                  <a:pt x="0" y="0"/>
                </a:cubicBezTo>
                <a:close/>
              </a:path>
              <a:path w="1504248" h="793650" stroke="0" extrusionOk="0">
                <a:moveTo>
                  <a:pt x="0" y="0"/>
                </a:moveTo>
                <a:cubicBezTo>
                  <a:pt x="183360" y="-7356"/>
                  <a:pt x="243971" y="13620"/>
                  <a:pt x="486374" y="0"/>
                </a:cubicBezTo>
                <a:cubicBezTo>
                  <a:pt x="728777" y="-13620"/>
                  <a:pt x="822971" y="3790"/>
                  <a:pt x="972747" y="0"/>
                </a:cubicBezTo>
                <a:cubicBezTo>
                  <a:pt x="1122523" y="-3790"/>
                  <a:pt x="1366359" y="20857"/>
                  <a:pt x="1504248" y="0"/>
                </a:cubicBezTo>
                <a:cubicBezTo>
                  <a:pt x="1528591" y="168992"/>
                  <a:pt x="1462154" y="260866"/>
                  <a:pt x="1504248" y="388889"/>
                </a:cubicBezTo>
                <a:cubicBezTo>
                  <a:pt x="1546342" y="516912"/>
                  <a:pt x="1485917" y="597580"/>
                  <a:pt x="1504248" y="793650"/>
                </a:cubicBezTo>
                <a:cubicBezTo>
                  <a:pt x="1355964" y="836195"/>
                  <a:pt x="1162456" y="740457"/>
                  <a:pt x="972747" y="793650"/>
                </a:cubicBezTo>
                <a:cubicBezTo>
                  <a:pt x="783038" y="846843"/>
                  <a:pt x="587036" y="792770"/>
                  <a:pt x="441246" y="793650"/>
                </a:cubicBezTo>
                <a:cubicBezTo>
                  <a:pt x="295456" y="794530"/>
                  <a:pt x="193752" y="753420"/>
                  <a:pt x="0" y="793650"/>
                </a:cubicBezTo>
                <a:cubicBezTo>
                  <a:pt x="-27622" y="665569"/>
                  <a:pt x="36651" y="556940"/>
                  <a:pt x="0" y="388889"/>
                </a:cubicBezTo>
                <a:cubicBezTo>
                  <a:pt x="-36651" y="220838"/>
                  <a:pt x="35706" y="11677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ton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4" name="Google Shape;703;p62">
            <a:extLst>
              <a:ext uri="{FF2B5EF4-FFF2-40B4-BE49-F238E27FC236}">
                <a16:creationId xmlns:a16="http://schemas.microsoft.com/office/drawing/2014/main" id="{88D0E2C6-793E-4E6D-AC58-6CAB5AEB584B}"/>
              </a:ext>
            </a:extLst>
          </p:cNvPr>
          <p:cNvSpPr/>
          <p:nvPr/>
        </p:nvSpPr>
        <p:spPr>
          <a:xfrm>
            <a:off x="6454336" y="4238253"/>
            <a:ext cx="1569526" cy="793650"/>
          </a:xfrm>
          <a:custGeom>
            <a:avLst/>
            <a:gdLst>
              <a:gd name="connsiteX0" fmla="*/ 0 w 1569526"/>
              <a:gd name="connsiteY0" fmla="*/ 0 h 793650"/>
              <a:gd name="connsiteX1" fmla="*/ 538871 w 1569526"/>
              <a:gd name="connsiteY1" fmla="*/ 0 h 793650"/>
              <a:gd name="connsiteX2" fmla="*/ 1046351 w 1569526"/>
              <a:gd name="connsiteY2" fmla="*/ 0 h 793650"/>
              <a:gd name="connsiteX3" fmla="*/ 1569526 w 1569526"/>
              <a:gd name="connsiteY3" fmla="*/ 0 h 793650"/>
              <a:gd name="connsiteX4" fmla="*/ 1569526 w 1569526"/>
              <a:gd name="connsiteY4" fmla="*/ 380952 h 793650"/>
              <a:gd name="connsiteX5" fmla="*/ 1569526 w 1569526"/>
              <a:gd name="connsiteY5" fmla="*/ 793650 h 793650"/>
              <a:gd name="connsiteX6" fmla="*/ 1014960 w 1569526"/>
              <a:gd name="connsiteY6" fmla="*/ 793650 h 793650"/>
              <a:gd name="connsiteX7" fmla="*/ 538871 w 1569526"/>
              <a:gd name="connsiteY7" fmla="*/ 793650 h 793650"/>
              <a:gd name="connsiteX8" fmla="*/ 0 w 1569526"/>
              <a:gd name="connsiteY8" fmla="*/ 793650 h 793650"/>
              <a:gd name="connsiteX9" fmla="*/ 0 w 1569526"/>
              <a:gd name="connsiteY9" fmla="*/ 396825 h 793650"/>
              <a:gd name="connsiteX10" fmla="*/ 0 w 1569526"/>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9526" h="793650" fill="none" extrusionOk="0">
                <a:moveTo>
                  <a:pt x="0" y="0"/>
                </a:moveTo>
                <a:cubicBezTo>
                  <a:pt x="126204" y="-18763"/>
                  <a:pt x="305281" y="47411"/>
                  <a:pt x="538871" y="0"/>
                </a:cubicBezTo>
                <a:cubicBezTo>
                  <a:pt x="772461" y="-47411"/>
                  <a:pt x="813512" y="23989"/>
                  <a:pt x="1046351" y="0"/>
                </a:cubicBezTo>
                <a:cubicBezTo>
                  <a:pt x="1279190" y="-23989"/>
                  <a:pt x="1325075" y="17949"/>
                  <a:pt x="1569526" y="0"/>
                </a:cubicBezTo>
                <a:cubicBezTo>
                  <a:pt x="1589066" y="164573"/>
                  <a:pt x="1531764" y="254579"/>
                  <a:pt x="1569526" y="380952"/>
                </a:cubicBezTo>
                <a:cubicBezTo>
                  <a:pt x="1607288" y="507325"/>
                  <a:pt x="1559101" y="654280"/>
                  <a:pt x="1569526" y="793650"/>
                </a:cubicBezTo>
                <a:cubicBezTo>
                  <a:pt x="1425879" y="821065"/>
                  <a:pt x="1161220" y="786828"/>
                  <a:pt x="1014960" y="793650"/>
                </a:cubicBezTo>
                <a:cubicBezTo>
                  <a:pt x="868700" y="800472"/>
                  <a:pt x="700620" y="764461"/>
                  <a:pt x="538871" y="793650"/>
                </a:cubicBezTo>
                <a:cubicBezTo>
                  <a:pt x="377122" y="822839"/>
                  <a:pt x="138636" y="776456"/>
                  <a:pt x="0" y="793650"/>
                </a:cubicBezTo>
                <a:cubicBezTo>
                  <a:pt x="-158" y="685495"/>
                  <a:pt x="21881" y="589833"/>
                  <a:pt x="0" y="396825"/>
                </a:cubicBezTo>
                <a:cubicBezTo>
                  <a:pt x="-21881" y="203818"/>
                  <a:pt x="7696" y="89522"/>
                  <a:pt x="0" y="0"/>
                </a:cubicBezTo>
                <a:close/>
              </a:path>
              <a:path w="1569526" h="793650" stroke="0" extrusionOk="0">
                <a:moveTo>
                  <a:pt x="0" y="0"/>
                </a:moveTo>
                <a:cubicBezTo>
                  <a:pt x="191012" y="-8367"/>
                  <a:pt x="265377" y="28873"/>
                  <a:pt x="507480" y="0"/>
                </a:cubicBezTo>
                <a:cubicBezTo>
                  <a:pt x="749583" y="-28873"/>
                  <a:pt x="850157" y="32340"/>
                  <a:pt x="1046351" y="0"/>
                </a:cubicBezTo>
                <a:cubicBezTo>
                  <a:pt x="1242545" y="-32340"/>
                  <a:pt x="1350522" y="50711"/>
                  <a:pt x="1569526" y="0"/>
                </a:cubicBezTo>
                <a:cubicBezTo>
                  <a:pt x="1579870" y="142727"/>
                  <a:pt x="1550188" y="219759"/>
                  <a:pt x="1569526" y="373016"/>
                </a:cubicBezTo>
                <a:cubicBezTo>
                  <a:pt x="1588864" y="526273"/>
                  <a:pt x="1527278" y="618654"/>
                  <a:pt x="1569526" y="793650"/>
                </a:cubicBezTo>
                <a:cubicBezTo>
                  <a:pt x="1419909" y="848523"/>
                  <a:pt x="1273873" y="737580"/>
                  <a:pt x="1014960" y="793650"/>
                </a:cubicBezTo>
                <a:cubicBezTo>
                  <a:pt x="756047" y="849720"/>
                  <a:pt x="715001" y="761487"/>
                  <a:pt x="491785" y="793650"/>
                </a:cubicBezTo>
                <a:cubicBezTo>
                  <a:pt x="268569" y="825813"/>
                  <a:pt x="145332" y="736254"/>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mon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5" name="Google Shape;702;p62">
            <a:extLst>
              <a:ext uri="{FF2B5EF4-FFF2-40B4-BE49-F238E27FC236}">
                <a16:creationId xmlns:a16="http://schemas.microsoft.com/office/drawing/2014/main" id="{983D95FF-6ACC-40F3-A280-8CE89ED143D2}"/>
              </a:ext>
            </a:extLst>
          </p:cNvPr>
          <p:cNvSpPr/>
          <p:nvPr/>
        </p:nvSpPr>
        <p:spPr>
          <a:xfrm>
            <a:off x="9628531" y="4261095"/>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ta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6" name="Google Shape;703;p62">
            <a:extLst>
              <a:ext uri="{FF2B5EF4-FFF2-40B4-BE49-F238E27FC236}">
                <a16:creationId xmlns:a16="http://schemas.microsoft.com/office/drawing/2014/main" id="{C1AF5550-D086-400C-854A-3AA910FFDCAB}"/>
              </a:ext>
            </a:extLst>
          </p:cNvPr>
          <p:cNvSpPr/>
          <p:nvPr/>
        </p:nvSpPr>
        <p:spPr>
          <a:xfrm>
            <a:off x="8135373" y="4254140"/>
            <a:ext cx="1384150" cy="793650"/>
          </a:xfrm>
          <a:custGeom>
            <a:avLst/>
            <a:gdLst>
              <a:gd name="connsiteX0" fmla="*/ 0 w 1384150"/>
              <a:gd name="connsiteY0" fmla="*/ 0 h 793650"/>
              <a:gd name="connsiteX1" fmla="*/ 419859 w 1384150"/>
              <a:gd name="connsiteY1" fmla="*/ 0 h 793650"/>
              <a:gd name="connsiteX2" fmla="*/ 867401 w 1384150"/>
              <a:gd name="connsiteY2" fmla="*/ 0 h 793650"/>
              <a:gd name="connsiteX3" fmla="*/ 1384150 w 1384150"/>
              <a:gd name="connsiteY3" fmla="*/ 0 h 793650"/>
              <a:gd name="connsiteX4" fmla="*/ 1384150 w 1384150"/>
              <a:gd name="connsiteY4" fmla="*/ 388889 h 793650"/>
              <a:gd name="connsiteX5" fmla="*/ 1384150 w 1384150"/>
              <a:gd name="connsiteY5" fmla="*/ 793650 h 793650"/>
              <a:gd name="connsiteX6" fmla="*/ 895084 w 1384150"/>
              <a:gd name="connsiteY6" fmla="*/ 793650 h 793650"/>
              <a:gd name="connsiteX7" fmla="*/ 475225 w 1384150"/>
              <a:gd name="connsiteY7" fmla="*/ 793650 h 793650"/>
              <a:gd name="connsiteX8" fmla="*/ 0 w 1384150"/>
              <a:gd name="connsiteY8" fmla="*/ 793650 h 793650"/>
              <a:gd name="connsiteX9" fmla="*/ 0 w 1384150"/>
              <a:gd name="connsiteY9" fmla="*/ 404762 h 793650"/>
              <a:gd name="connsiteX10" fmla="*/ 0 w 138415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150" h="793650" fill="none" extrusionOk="0">
                <a:moveTo>
                  <a:pt x="0" y="0"/>
                </a:moveTo>
                <a:cubicBezTo>
                  <a:pt x="188470" y="-34123"/>
                  <a:pt x="313078" y="37820"/>
                  <a:pt x="419859" y="0"/>
                </a:cubicBezTo>
                <a:cubicBezTo>
                  <a:pt x="526640" y="-37820"/>
                  <a:pt x="656504" y="19987"/>
                  <a:pt x="867401" y="0"/>
                </a:cubicBezTo>
                <a:cubicBezTo>
                  <a:pt x="1078298" y="-19987"/>
                  <a:pt x="1256045" y="54584"/>
                  <a:pt x="1384150" y="0"/>
                </a:cubicBezTo>
                <a:cubicBezTo>
                  <a:pt x="1402793" y="152116"/>
                  <a:pt x="1382132" y="285507"/>
                  <a:pt x="1384150" y="388889"/>
                </a:cubicBezTo>
                <a:cubicBezTo>
                  <a:pt x="1386168" y="492271"/>
                  <a:pt x="1355304" y="647348"/>
                  <a:pt x="1384150" y="793650"/>
                </a:cubicBezTo>
                <a:cubicBezTo>
                  <a:pt x="1237887" y="829841"/>
                  <a:pt x="1030859" y="762856"/>
                  <a:pt x="895084" y="793650"/>
                </a:cubicBezTo>
                <a:cubicBezTo>
                  <a:pt x="759309" y="824444"/>
                  <a:pt x="583742" y="749535"/>
                  <a:pt x="475225" y="793650"/>
                </a:cubicBezTo>
                <a:cubicBezTo>
                  <a:pt x="366708" y="837765"/>
                  <a:pt x="158157" y="752339"/>
                  <a:pt x="0" y="793650"/>
                </a:cubicBezTo>
                <a:cubicBezTo>
                  <a:pt x="-7405" y="627307"/>
                  <a:pt x="30199" y="577257"/>
                  <a:pt x="0" y="404762"/>
                </a:cubicBezTo>
                <a:cubicBezTo>
                  <a:pt x="-30199" y="232267"/>
                  <a:pt x="25360" y="181152"/>
                  <a:pt x="0" y="0"/>
                </a:cubicBezTo>
                <a:close/>
              </a:path>
              <a:path w="1384150" h="793650" stroke="0" extrusionOk="0">
                <a:moveTo>
                  <a:pt x="0" y="0"/>
                </a:moveTo>
                <a:cubicBezTo>
                  <a:pt x="118900" y="-13312"/>
                  <a:pt x="328221" y="6471"/>
                  <a:pt x="461383" y="0"/>
                </a:cubicBezTo>
                <a:cubicBezTo>
                  <a:pt x="594545" y="-6471"/>
                  <a:pt x="762844" y="49808"/>
                  <a:pt x="908925" y="0"/>
                </a:cubicBezTo>
                <a:cubicBezTo>
                  <a:pt x="1055006" y="-49808"/>
                  <a:pt x="1199254" y="15594"/>
                  <a:pt x="1384150" y="0"/>
                </a:cubicBezTo>
                <a:cubicBezTo>
                  <a:pt x="1394850" y="159361"/>
                  <a:pt x="1363266" y="262626"/>
                  <a:pt x="1384150" y="380952"/>
                </a:cubicBezTo>
                <a:cubicBezTo>
                  <a:pt x="1405034" y="499278"/>
                  <a:pt x="1355826" y="685713"/>
                  <a:pt x="1384150" y="793650"/>
                </a:cubicBezTo>
                <a:cubicBezTo>
                  <a:pt x="1228623" y="799172"/>
                  <a:pt x="1024544" y="762075"/>
                  <a:pt x="895084" y="793650"/>
                </a:cubicBezTo>
                <a:cubicBezTo>
                  <a:pt x="765624" y="825225"/>
                  <a:pt x="662463" y="747815"/>
                  <a:pt x="433700" y="793650"/>
                </a:cubicBezTo>
                <a:cubicBezTo>
                  <a:pt x="204937" y="839485"/>
                  <a:pt x="163660" y="743865"/>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5" name="Google Shape;699;p62">
            <a:extLst>
              <a:ext uri="{FF2B5EF4-FFF2-40B4-BE49-F238E27FC236}">
                <a16:creationId xmlns:a16="http://schemas.microsoft.com/office/drawing/2014/main" id="{B47509E9-3EE0-4200-8159-01AC27071AF1}"/>
              </a:ext>
            </a:extLst>
          </p:cNvPr>
          <p:cNvSpPr/>
          <p:nvPr/>
        </p:nvSpPr>
        <p:spPr>
          <a:xfrm>
            <a:off x="5177525" y="5120553"/>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aimes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7" name="Google Shape;700;p62">
            <a:extLst>
              <a:ext uri="{FF2B5EF4-FFF2-40B4-BE49-F238E27FC236}">
                <a16:creationId xmlns:a16="http://schemas.microsoft.com/office/drawing/2014/main" id="{64AF70B7-BC56-4C07-B424-DF4B93661F6E}"/>
              </a:ext>
            </a:extLst>
          </p:cNvPr>
          <p:cNvSpPr/>
          <p:nvPr/>
        </p:nvSpPr>
        <p:spPr>
          <a:xfrm>
            <a:off x="6850846" y="5130752"/>
            <a:ext cx="1284527" cy="793650"/>
          </a:xfrm>
          <a:custGeom>
            <a:avLst/>
            <a:gdLst>
              <a:gd name="connsiteX0" fmla="*/ 0 w 1284527"/>
              <a:gd name="connsiteY0" fmla="*/ 0 h 793650"/>
              <a:gd name="connsiteX1" fmla="*/ 428176 w 1284527"/>
              <a:gd name="connsiteY1" fmla="*/ 0 h 793650"/>
              <a:gd name="connsiteX2" fmla="*/ 817816 w 1284527"/>
              <a:gd name="connsiteY2" fmla="*/ 0 h 793650"/>
              <a:gd name="connsiteX3" fmla="*/ 1284527 w 1284527"/>
              <a:gd name="connsiteY3" fmla="*/ 0 h 793650"/>
              <a:gd name="connsiteX4" fmla="*/ 1284527 w 1284527"/>
              <a:gd name="connsiteY4" fmla="*/ 373016 h 793650"/>
              <a:gd name="connsiteX5" fmla="*/ 1284527 w 1284527"/>
              <a:gd name="connsiteY5" fmla="*/ 793650 h 793650"/>
              <a:gd name="connsiteX6" fmla="*/ 830661 w 1284527"/>
              <a:gd name="connsiteY6" fmla="*/ 793650 h 793650"/>
              <a:gd name="connsiteX7" fmla="*/ 389640 w 1284527"/>
              <a:gd name="connsiteY7" fmla="*/ 793650 h 793650"/>
              <a:gd name="connsiteX8" fmla="*/ 0 w 1284527"/>
              <a:gd name="connsiteY8" fmla="*/ 793650 h 793650"/>
              <a:gd name="connsiteX9" fmla="*/ 0 w 1284527"/>
              <a:gd name="connsiteY9" fmla="*/ 388889 h 793650"/>
              <a:gd name="connsiteX10" fmla="*/ 0 w 128452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4527" h="793650" fill="none" extrusionOk="0">
                <a:moveTo>
                  <a:pt x="0" y="0"/>
                </a:moveTo>
                <a:cubicBezTo>
                  <a:pt x="171523" y="-10760"/>
                  <a:pt x="340583" y="19279"/>
                  <a:pt x="428176" y="0"/>
                </a:cubicBezTo>
                <a:cubicBezTo>
                  <a:pt x="515769" y="-19279"/>
                  <a:pt x="735376" y="2009"/>
                  <a:pt x="817816" y="0"/>
                </a:cubicBezTo>
                <a:cubicBezTo>
                  <a:pt x="900256" y="-2009"/>
                  <a:pt x="1081433" y="30420"/>
                  <a:pt x="1284527" y="0"/>
                </a:cubicBezTo>
                <a:cubicBezTo>
                  <a:pt x="1300080" y="130857"/>
                  <a:pt x="1245472" y="201210"/>
                  <a:pt x="1284527" y="373016"/>
                </a:cubicBezTo>
                <a:cubicBezTo>
                  <a:pt x="1323582" y="544822"/>
                  <a:pt x="1234276" y="625868"/>
                  <a:pt x="1284527" y="793650"/>
                </a:cubicBezTo>
                <a:cubicBezTo>
                  <a:pt x="1162198" y="835469"/>
                  <a:pt x="1052772" y="778833"/>
                  <a:pt x="830661" y="793650"/>
                </a:cubicBezTo>
                <a:cubicBezTo>
                  <a:pt x="608550" y="808467"/>
                  <a:pt x="530536" y="783644"/>
                  <a:pt x="389640" y="793650"/>
                </a:cubicBezTo>
                <a:cubicBezTo>
                  <a:pt x="248744" y="803656"/>
                  <a:pt x="96193" y="750919"/>
                  <a:pt x="0" y="793650"/>
                </a:cubicBezTo>
                <a:cubicBezTo>
                  <a:pt x="-38490" y="698616"/>
                  <a:pt x="8858" y="561669"/>
                  <a:pt x="0" y="388889"/>
                </a:cubicBezTo>
                <a:cubicBezTo>
                  <a:pt x="-8858" y="216109"/>
                  <a:pt x="42739" y="121261"/>
                  <a:pt x="0" y="0"/>
                </a:cubicBezTo>
                <a:close/>
              </a:path>
              <a:path w="1284527" h="793650" stroke="0" extrusionOk="0">
                <a:moveTo>
                  <a:pt x="0" y="0"/>
                </a:moveTo>
                <a:cubicBezTo>
                  <a:pt x="210198" y="-24057"/>
                  <a:pt x="236007" y="21699"/>
                  <a:pt x="428176" y="0"/>
                </a:cubicBezTo>
                <a:cubicBezTo>
                  <a:pt x="620345" y="-21699"/>
                  <a:pt x="742811" y="7100"/>
                  <a:pt x="869197" y="0"/>
                </a:cubicBezTo>
                <a:cubicBezTo>
                  <a:pt x="995583" y="-7100"/>
                  <a:pt x="1116236" y="14896"/>
                  <a:pt x="1284527" y="0"/>
                </a:cubicBezTo>
                <a:cubicBezTo>
                  <a:pt x="1290545" y="109826"/>
                  <a:pt x="1246460" y="216702"/>
                  <a:pt x="1284527" y="404762"/>
                </a:cubicBezTo>
                <a:cubicBezTo>
                  <a:pt x="1322594" y="592822"/>
                  <a:pt x="1244332" y="641736"/>
                  <a:pt x="1284527" y="793650"/>
                </a:cubicBezTo>
                <a:cubicBezTo>
                  <a:pt x="1102777" y="837756"/>
                  <a:pt x="1052135" y="789785"/>
                  <a:pt x="869197" y="793650"/>
                </a:cubicBezTo>
                <a:cubicBezTo>
                  <a:pt x="686259" y="797515"/>
                  <a:pt x="649097" y="766998"/>
                  <a:pt x="441021" y="793650"/>
                </a:cubicBezTo>
                <a:cubicBezTo>
                  <a:pt x="232945" y="820302"/>
                  <a:pt x="214103" y="763673"/>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aime</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8" name="Google Shape;470;p55">
            <a:extLst>
              <a:ext uri="{FF2B5EF4-FFF2-40B4-BE49-F238E27FC236}">
                <a16:creationId xmlns:a16="http://schemas.microsoft.com/office/drawing/2014/main" id="{B3D9835F-DB90-441B-BFDB-C24954630A96}"/>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3</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49" name="Google Shape;471;p55">
            <a:extLst>
              <a:ext uri="{FF2B5EF4-FFF2-40B4-BE49-F238E27FC236}">
                <a16:creationId xmlns:a16="http://schemas.microsoft.com/office/drawing/2014/main" id="{FCE77506-2E98-4FA9-B0A1-73B97E530F27}"/>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2</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0" name="Google Shape;472;p55">
            <a:extLst>
              <a:ext uri="{FF2B5EF4-FFF2-40B4-BE49-F238E27FC236}">
                <a16:creationId xmlns:a16="http://schemas.microsoft.com/office/drawing/2014/main" id="{5650EA02-A339-4E00-95EE-30AAFFB252B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1</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1" name="Google Shape;473;p55">
            <a:extLst>
              <a:ext uri="{FF2B5EF4-FFF2-40B4-BE49-F238E27FC236}">
                <a16:creationId xmlns:a16="http://schemas.microsoft.com/office/drawing/2014/main" id="{A96951F4-0BAC-46C2-9937-A7A36C118C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5</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4" name="Google Shape;474;p55">
            <a:extLst>
              <a:ext uri="{FF2B5EF4-FFF2-40B4-BE49-F238E27FC236}">
                <a16:creationId xmlns:a16="http://schemas.microsoft.com/office/drawing/2014/main" id="{67577D3D-F1B9-4CF2-AE1A-C7F31341692F}"/>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4</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5" name="Google Shape;695;p62">
            <a:extLst>
              <a:ext uri="{FF2B5EF4-FFF2-40B4-BE49-F238E27FC236}">
                <a16:creationId xmlns:a16="http://schemas.microsoft.com/office/drawing/2014/main" id="{CF5B1392-2DB9-4043-985D-380239E386C9}"/>
              </a:ext>
            </a:extLst>
          </p:cNvPr>
          <p:cNvSpPr/>
          <p:nvPr/>
        </p:nvSpPr>
        <p:spPr>
          <a:xfrm>
            <a:off x="5301877" y="3361721"/>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chambre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6" name="Google Shape;697;p62">
            <a:extLst>
              <a:ext uri="{FF2B5EF4-FFF2-40B4-BE49-F238E27FC236}">
                <a16:creationId xmlns:a16="http://schemas.microsoft.com/office/drawing/2014/main" id="{B01F46F9-4B98-4CEF-9977-C8FED427251C}"/>
              </a:ext>
            </a:extLst>
          </p:cNvPr>
          <p:cNvSpPr/>
          <p:nvPr/>
        </p:nvSpPr>
        <p:spPr>
          <a:xfrm>
            <a:off x="7017331" y="336172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chaise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7" name="Google Shape;698;p62">
            <a:extLst>
              <a:ext uri="{FF2B5EF4-FFF2-40B4-BE49-F238E27FC236}">
                <a16:creationId xmlns:a16="http://schemas.microsoft.com/office/drawing/2014/main" id="{9CE01211-5649-468F-9FED-A4BCB54617E9}"/>
              </a:ext>
            </a:extLst>
          </p:cNvPr>
          <p:cNvSpPr/>
          <p:nvPr/>
        </p:nvSpPr>
        <p:spPr>
          <a:xfrm>
            <a:off x="8677812" y="336172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bureau</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8" name="Google Shape;698;p62">
            <a:extLst>
              <a:ext uri="{FF2B5EF4-FFF2-40B4-BE49-F238E27FC236}">
                <a16:creationId xmlns:a16="http://schemas.microsoft.com/office/drawing/2014/main" id="{81444640-67BC-4636-A225-4BB364D89057}"/>
              </a:ext>
            </a:extLst>
          </p:cNvPr>
          <p:cNvSpPr/>
          <p:nvPr/>
        </p:nvSpPr>
        <p:spPr>
          <a:xfrm>
            <a:off x="9684342" y="6007364"/>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Tu</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9" name="Google Shape;695;p62">
            <a:extLst>
              <a:ext uri="{FF2B5EF4-FFF2-40B4-BE49-F238E27FC236}">
                <a16:creationId xmlns:a16="http://schemas.microsoft.com/office/drawing/2014/main" id="{2673DEE6-4E16-4F63-AE8A-E8A571E4DA78}"/>
              </a:ext>
            </a:extLst>
          </p:cNvPr>
          <p:cNvSpPr/>
          <p:nvPr/>
        </p:nvSpPr>
        <p:spPr>
          <a:xfrm>
            <a:off x="4870091" y="247625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blanc</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0" name="Google Shape;697;p62">
            <a:extLst>
              <a:ext uri="{FF2B5EF4-FFF2-40B4-BE49-F238E27FC236}">
                <a16:creationId xmlns:a16="http://schemas.microsoft.com/office/drawing/2014/main" id="{590C7205-3397-4598-8F11-CAD16E291F6E}"/>
              </a:ext>
            </a:extLst>
          </p:cNvPr>
          <p:cNvSpPr/>
          <p:nvPr/>
        </p:nvSpPr>
        <p:spPr>
          <a:xfrm>
            <a:off x="8031694" y="2476222"/>
            <a:ext cx="1374478" cy="793650"/>
          </a:xfrm>
          <a:custGeom>
            <a:avLst/>
            <a:gdLst>
              <a:gd name="connsiteX0" fmla="*/ 0 w 1374478"/>
              <a:gd name="connsiteY0" fmla="*/ 0 h 793650"/>
              <a:gd name="connsiteX1" fmla="*/ 458159 w 1374478"/>
              <a:gd name="connsiteY1" fmla="*/ 0 h 793650"/>
              <a:gd name="connsiteX2" fmla="*/ 888829 w 1374478"/>
              <a:gd name="connsiteY2" fmla="*/ 0 h 793650"/>
              <a:gd name="connsiteX3" fmla="*/ 1374478 w 1374478"/>
              <a:gd name="connsiteY3" fmla="*/ 0 h 793650"/>
              <a:gd name="connsiteX4" fmla="*/ 1374478 w 1374478"/>
              <a:gd name="connsiteY4" fmla="*/ 388889 h 793650"/>
              <a:gd name="connsiteX5" fmla="*/ 1374478 w 1374478"/>
              <a:gd name="connsiteY5" fmla="*/ 793650 h 793650"/>
              <a:gd name="connsiteX6" fmla="*/ 902574 w 1374478"/>
              <a:gd name="connsiteY6" fmla="*/ 793650 h 793650"/>
              <a:gd name="connsiteX7" fmla="*/ 471904 w 1374478"/>
              <a:gd name="connsiteY7" fmla="*/ 793650 h 793650"/>
              <a:gd name="connsiteX8" fmla="*/ 0 w 1374478"/>
              <a:gd name="connsiteY8" fmla="*/ 793650 h 793650"/>
              <a:gd name="connsiteX9" fmla="*/ 0 w 1374478"/>
              <a:gd name="connsiteY9" fmla="*/ 388889 h 793650"/>
              <a:gd name="connsiteX10" fmla="*/ 0 w 1374478"/>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4478" h="793650" fill="none" extrusionOk="0">
                <a:moveTo>
                  <a:pt x="0" y="0"/>
                </a:moveTo>
                <a:cubicBezTo>
                  <a:pt x="112400" y="-28606"/>
                  <a:pt x="315474" y="30583"/>
                  <a:pt x="458159" y="0"/>
                </a:cubicBezTo>
                <a:cubicBezTo>
                  <a:pt x="600844" y="-30583"/>
                  <a:pt x="769887" y="33706"/>
                  <a:pt x="888829" y="0"/>
                </a:cubicBezTo>
                <a:cubicBezTo>
                  <a:pt x="1007771" y="-33706"/>
                  <a:pt x="1265935" y="33006"/>
                  <a:pt x="1374478" y="0"/>
                </a:cubicBezTo>
                <a:cubicBezTo>
                  <a:pt x="1388801" y="110507"/>
                  <a:pt x="1340055" y="298477"/>
                  <a:pt x="1374478" y="388889"/>
                </a:cubicBezTo>
                <a:cubicBezTo>
                  <a:pt x="1408901" y="479301"/>
                  <a:pt x="1374453" y="710951"/>
                  <a:pt x="1374478" y="793650"/>
                </a:cubicBezTo>
                <a:cubicBezTo>
                  <a:pt x="1250668" y="800581"/>
                  <a:pt x="1133182" y="788249"/>
                  <a:pt x="902574" y="793650"/>
                </a:cubicBezTo>
                <a:cubicBezTo>
                  <a:pt x="671966" y="799051"/>
                  <a:pt x="658452" y="784887"/>
                  <a:pt x="471904" y="793650"/>
                </a:cubicBezTo>
                <a:cubicBezTo>
                  <a:pt x="285356" y="802413"/>
                  <a:pt x="183263" y="761538"/>
                  <a:pt x="0" y="793650"/>
                </a:cubicBezTo>
                <a:cubicBezTo>
                  <a:pt x="-8018" y="679368"/>
                  <a:pt x="16413" y="492584"/>
                  <a:pt x="0" y="388889"/>
                </a:cubicBezTo>
                <a:cubicBezTo>
                  <a:pt x="-16413" y="285194"/>
                  <a:pt x="31762" y="106585"/>
                  <a:pt x="0" y="0"/>
                </a:cubicBezTo>
                <a:close/>
              </a:path>
              <a:path w="1374478" h="793650" stroke="0" extrusionOk="0">
                <a:moveTo>
                  <a:pt x="0" y="0"/>
                </a:moveTo>
                <a:cubicBezTo>
                  <a:pt x="173056" y="-1060"/>
                  <a:pt x="258957" y="5733"/>
                  <a:pt x="430670" y="0"/>
                </a:cubicBezTo>
                <a:cubicBezTo>
                  <a:pt x="602383" y="-5733"/>
                  <a:pt x="664828" y="1377"/>
                  <a:pt x="861340" y="0"/>
                </a:cubicBezTo>
                <a:cubicBezTo>
                  <a:pt x="1057852" y="-1377"/>
                  <a:pt x="1174190" y="58520"/>
                  <a:pt x="1374478" y="0"/>
                </a:cubicBezTo>
                <a:cubicBezTo>
                  <a:pt x="1416208" y="129414"/>
                  <a:pt x="1357268" y="240332"/>
                  <a:pt x="1374478" y="388889"/>
                </a:cubicBezTo>
                <a:cubicBezTo>
                  <a:pt x="1391688" y="537446"/>
                  <a:pt x="1336902" y="642098"/>
                  <a:pt x="1374478" y="793650"/>
                </a:cubicBezTo>
                <a:cubicBezTo>
                  <a:pt x="1211780" y="806893"/>
                  <a:pt x="1051465" y="760448"/>
                  <a:pt x="943808" y="793650"/>
                </a:cubicBezTo>
                <a:cubicBezTo>
                  <a:pt x="836151" y="826852"/>
                  <a:pt x="637385" y="752399"/>
                  <a:pt x="471904" y="793650"/>
                </a:cubicBezTo>
                <a:cubicBezTo>
                  <a:pt x="306423" y="834901"/>
                  <a:pt x="154029" y="790783"/>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blanche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1" name="Google Shape;698;p62">
            <a:extLst>
              <a:ext uri="{FF2B5EF4-FFF2-40B4-BE49-F238E27FC236}">
                <a16:creationId xmlns:a16="http://schemas.microsoft.com/office/drawing/2014/main" id="{793CCB44-E848-400C-9D39-E06802056BE3}"/>
              </a:ext>
            </a:extLst>
          </p:cNvPr>
          <p:cNvSpPr/>
          <p:nvPr/>
        </p:nvSpPr>
        <p:spPr>
          <a:xfrm>
            <a:off x="6537872" y="2476257"/>
            <a:ext cx="1374477" cy="793650"/>
          </a:xfrm>
          <a:custGeom>
            <a:avLst/>
            <a:gdLst>
              <a:gd name="connsiteX0" fmla="*/ 0 w 1374477"/>
              <a:gd name="connsiteY0" fmla="*/ 0 h 793650"/>
              <a:gd name="connsiteX1" fmla="*/ 416925 w 1374477"/>
              <a:gd name="connsiteY1" fmla="*/ 0 h 793650"/>
              <a:gd name="connsiteX2" fmla="*/ 888828 w 1374477"/>
              <a:gd name="connsiteY2" fmla="*/ 0 h 793650"/>
              <a:gd name="connsiteX3" fmla="*/ 1374477 w 1374477"/>
              <a:gd name="connsiteY3" fmla="*/ 0 h 793650"/>
              <a:gd name="connsiteX4" fmla="*/ 1374477 w 1374477"/>
              <a:gd name="connsiteY4" fmla="*/ 388889 h 793650"/>
              <a:gd name="connsiteX5" fmla="*/ 1374477 w 1374477"/>
              <a:gd name="connsiteY5" fmla="*/ 793650 h 793650"/>
              <a:gd name="connsiteX6" fmla="*/ 916318 w 1374477"/>
              <a:gd name="connsiteY6" fmla="*/ 793650 h 793650"/>
              <a:gd name="connsiteX7" fmla="*/ 458159 w 1374477"/>
              <a:gd name="connsiteY7" fmla="*/ 793650 h 793650"/>
              <a:gd name="connsiteX8" fmla="*/ 0 w 1374477"/>
              <a:gd name="connsiteY8" fmla="*/ 793650 h 793650"/>
              <a:gd name="connsiteX9" fmla="*/ 0 w 1374477"/>
              <a:gd name="connsiteY9" fmla="*/ 412698 h 793650"/>
              <a:gd name="connsiteX10" fmla="*/ 0 w 137447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4477" h="793650" fill="none" extrusionOk="0">
                <a:moveTo>
                  <a:pt x="0" y="0"/>
                </a:moveTo>
                <a:cubicBezTo>
                  <a:pt x="200954" y="-41850"/>
                  <a:pt x="273610" y="16364"/>
                  <a:pt x="416925" y="0"/>
                </a:cubicBezTo>
                <a:cubicBezTo>
                  <a:pt x="560240" y="-16364"/>
                  <a:pt x="774574" y="23333"/>
                  <a:pt x="888828" y="0"/>
                </a:cubicBezTo>
                <a:cubicBezTo>
                  <a:pt x="1003082" y="-23333"/>
                  <a:pt x="1137392" y="2156"/>
                  <a:pt x="1374477" y="0"/>
                </a:cubicBezTo>
                <a:cubicBezTo>
                  <a:pt x="1387571" y="194250"/>
                  <a:pt x="1373073" y="218921"/>
                  <a:pt x="1374477" y="388889"/>
                </a:cubicBezTo>
                <a:cubicBezTo>
                  <a:pt x="1375881" y="558857"/>
                  <a:pt x="1329266" y="676820"/>
                  <a:pt x="1374477" y="793650"/>
                </a:cubicBezTo>
                <a:cubicBezTo>
                  <a:pt x="1157850" y="798794"/>
                  <a:pt x="1051438" y="777963"/>
                  <a:pt x="916318" y="793650"/>
                </a:cubicBezTo>
                <a:cubicBezTo>
                  <a:pt x="781198" y="809337"/>
                  <a:pt x="558691" y="776185"/>
                  <a:pt x="458159" y="793650"/>
                </a:cubicBezTo>
                <a:cubicBezTo>
                  <a:pt x="357627" y="811115"/>
                  <a:pt x="145398" y="748377"/>
                  <a:pt x="0" y="793650"/>
                </a:cubicBezTo>
                <a:cubicBezTo>
                  <a:pt x="-41357" y="628679"/>
                  <a:pt x="13538" y="500878"/>
                  <a:pt x="0" y="412698"/>
                </a:cubicBezTo>
                <a:cubicBezTo>
                  <a:pt x="-13538" y="324518"/>
                  <a:pt x="14146" y="96581"/>
                  <a:pt x="0" y="0"/>
                </a:cubicBezTo>
                <a:close/>
              </a:path>
              <a:path w="1374477" h="793650" stroke="0" extrusionOk="0">
                <a:moveTo>
                  <a:pt x="0" y="0"/>
                </a:moveTo>
                <a:cubicBezTo>
                  <a:pt x="139060" y="-16053"/>
                  <a:pt x="227116" y="206"/>
                  <a:pt x="444414" y="0"/>
                </a:cubicBezTo>
                <a:cubicBezTo>
                  <a:pt x="661712" y="-206"/>
                  <a:pt x="720987" y="1662"/>
                  <a:pt x="875084" y="0"/>
                </a:cubicBezTo>
                <a:cubicBezTo>
                  <a:pt x="1029181" y="-1662"/>
                  <a:pt x="1155234" y="29037"/>
                  <a:pt x="1374477" y="0"/>
                </a:cubicBezTo>
                <a:cubicBezTo>
                  <a:pt x="1401384" y="178046"/>
                  <a:pt x="1335492" y="223647"/>
                  <a:pt x="1374477" y="388889"/>
                </a:cubicBezTo>
                <a:cubicBezTo>
                  <a:pt x="1413462" y="554131"/>
                  <a:pt x="1326468" y="661168"/>
                  <a:pt x="1374477" y="793650"/>
                </a:cubicBezTo>
                <a:cubicBezTo>
                  <a:pt x="1234625" y="833617"/>
                  <a:pt x="1016943" y="762898"/>
                  <a:pt x="916318" y="793650"/>
                </a:cubicBezTo>
                <a:cubicBezTo>
                  <a:pt x="815693" y="824402"/>
                  <a:pt x="706226" y="785513"/>
                  <a:pt x="499393" y="793650"/>
                </a:cubicBezTo>
                <a:cubicBezTo>
                  <a:pt x="292561" y="801787"/>
                  <a:pt x="239695" y="742236"/>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noir</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2" name="TextBox 61">
            <a:hlinkClick r:id="" action="ppaction://noaction">
              <a:snd r:embed="rId6" name="S11_1.wav"/>
            </a:hlinkClick>
            <a:extLst>
              <a:ext uri="{FF2B5EF4-FFF2-40B4-BE49-F238E27FC236}">
                <a16:creationId xmlns:a16="http://schemas.microsoft.com/office/drawing/2014/main" id="{DD461C0E-D089-426E-95A2-7709ECE3633D}"/>
              </a:ext>
            </a:extLst>
          </p:cNvPr>
          <p:cNvSpPr txBox="1"/>
          <p:nvPr/>
        </p:nvSpPr>
        <p:spPr>
          <a:xfrm>
            <a:off x="190029" y="911515"/>
            <a:ext cx="102129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02060"/>
                </a:solidFill>
                <a:effectLst/>
                <a:uLnTx/>
                <a:uFillTx/>
                <a:latin typeface="Century Gothic" panose="020B0502020202020204" pitchFamily="34" charset="0"/>
              </a:rPr>
              <a:t>6.  She likes your white bedroom.</a:t>
            </a:r>
            <a:endPar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3" name="Google Shape;701;p62">
            <a:extLst>
              <a:ext uri="{FF2B5EF4-FFF2-40B4-BE49-F238E27FC236}">
                <a16:creationId xmlns:a16="http://schemas.microsoft.com/office/drawing/2014/main" id="{F0F731FD-BAE7-417A-B08A-823FEBAEACF3}"/>
              </a:ext>
            </a:extLst>
          </p:cNvPr>
          <p:cNvSpPr/>
          <p:nvPr/>
        </p:nvSpPr>
        <p:spPr>
          <a:xfrm>
            <a:off x="9748088" y="5146559"/>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y 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7" name="Google Shape;698;p62">
            <a:extLst>
              <a:ext uri="{FF2B5EF4-FFF2-40B4-BE49-F238E27FC236}">
                <a16:creationId xmlns:a16="http://schemas.microsoft.com/office/drawing/2014/main" id="{B00FDF64-6F63-4F2C-BAB2-FC712359A0B4}"/>
              </a:ext>
            </a:extLst>
          </p:cNvPr>
          <p:cNvSpPr/>
          <p:nvPr/>
        </p:nvSpPr>
        <p:spPr>
          <a:xfrm>
            <a:off x="9540693" y="2476222"/>
            <a:ext cx="1374477" cy="793650"/>
          </a:xfrm>
          <a:custGeom>
            <a:avLst/>
            <a:gdLst>
              <a:gd name="connsiteX0" fmla="*/ 0 w 1374477"/>
              <a:gd name="connsiteY0" fmla="*/ 0 h 793650"/>
              <a:gd name="connsiteX1" fmla="*/ 416925 w 1374477"/>
              <a:gd name="connsiteY1" fmla="*/ 0 h 793650"/>
              <a:gd name="connsiteX2" fmla="*/ 888828 w 1374477"/>
              <a:gd name="connsiteY2" fmla="*/ 0 h 793650"/>
              <a:gd name="connsiteX3" fmla="*/ 1374477 w 1374477"/>
              <a:gd name="connsiteY3" fmla="*/ 0 h 793650"/>
              <a:gd name="connsiteX4" fmla="*/ 1374477 w 1374477"/>
              <a:gd name="connsiteY4" fmla="*/ 388889 h 793650"/>
              <a:gd name="connsiteX5" fmla="*/ 1374477 w 1374477"/>
              <a:gd name="connsiteY5" fmla="*/ 793650 h 793650"/>
              <a:gd name="connsiteX6" fmla="*/ 916318 w 1374477"/>
              <a:gd name="connsiteY6" fmla="*/ 793650 h 793650"/>
              <a:gd name="connsiteX7" fmla="*/ 458159 w 1374477"/>
              <a:gd name="connsiteY7" fmla="*/ 793650 h 793650"/>
              <a:gd name="connsiteX8" fmla="*/ 0 w 1374477"/>
              <a:gd name="connsiteY8" fmla="*/ 793650 h 793650"/>
              <a:gd name="connsiteX9" fmla="*/ 0 w 1374477"/>
              <a:gd name="connsiteY9" fmla="*/ 412698 h 793650"/>
              <a:gd name="connsiteX10" fmla="*/ 0 w 137447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4477" h="793650" fill="none" extrusionOk="0">
                <a:moveTo>
                  <a:pt x="0" y="0"/>
                </a:moveTo>
                <a:cubicBezTo>
                  <a:pt x="200954" y="-41850"/>
                  <a:pt x="273610" y="16364"/>
                  <a:pt x="416925" y="0"/>
                </a:cubicBezTo>
                <a:cubicBezTo>
                  <a:pt x="560240" y="-16364"/>
                  <a:pt x="774574" y="23333"/>
                  <a:pt x="888828" y="0"/>
                </a:cubicBezTo>
                <a:cubicBezTo>
                  <a:pt x="1003082" y="-23333"/>
                  <a:pt x="1137392" y="2156"/>
                  <a:pt x="1374477" y="0"/>
                </a:cubicBezTo>
                <a:cubicBezTo>
                  <a:pt x="1387571" y="194250"/>
                  <a:pt x="1373073" y="218921"/>
                  <a:pt x="1374477" y="388889"/>
                </a:cubicBezTo>
                <a:cubicBezTo>
                  <a:pt x="1375881" y="558857"/>
                  <a:pt x="1329266" y="676820"/>
                  <a:pt x="1374477" y="793650"/>
                </a:cubicBezTo>
                <a:cubicBezTo>
                  <a:pt x="1157850" y="798794"/>
                  <a:pt x="1051438" y="777963"/>
                  <a:pt x="916318" y="793650"/>
                </a:cubicBezTo>
                <a:cubicBezTo>
                  <a:pt x="781198" y="809337"/>
                  <a:pt x="558691" y="776185"/>
                  <a:pt x="458159" y="793650"/>
                </a:cubicBezTo>
                <a:cubicBezTo>
                  <a:pt x="357627" y="811115"/>
                  <a:pt x="145398" y="748377"/>
                  <a:pt x="0" y="793650"/>
                </a:cubicBezTo>
                <a:cubicBezTo>
                  <a:pt x="-41357" y="628679"/>
                  <a:pt x="13538" y="500878"/>
                  <a:pt x="0" y="412698"/>
                </a:cubicBezTo>
                <a:cubicBezTo>
                  <a:pt x="-13538" y="324518"/>
                  <a:pt x="14146" y="96581"/>
                  <a:pt x="0" y="0"/>
                </a:cubicBezTo>
                <a:close/>
              </a:path>
              <a:path w="1374477" h="793650" stroke="0" extrusionOk="0">
                <a:moveTo>
                  <a:pt x="0" y="0"/>
                </a:moveTo>
                <a:cubicBezTo>
                  <a:pt x="139060" y="-16053"/>
                  <a:pt x="227116" y="206"/>
                  <a:pt x="444414" y="0"/>
                </a:cubicBezTo>
                <a:cubicBezTo>
                  <a:pt x="661712" y="-206"/>
                  <a:pt x="720987" y="1662"/>
                  <a:pt x="875084" y="0"/>
                </a:cubicBezTo>
                <a:cubicBezTo>
                  <a:pt x="1029181" y="-1662"/>
                  <a:pt x="1155234" y="29037"/>
                  <a:pt x="1374477" y="0"/>
                </a:cubicBezTo>
                <a:cubicBezTo>
                  <a:pt x="1401384" y="178046"/>
                  <a:pt x="1335492" y="223647"/>
                  <a:pt x="1374477" y="388889"/>
                </a:cubicBezTo>
                <a:cubicBezTo>
                  <a:pt x="1413462" y="554131"/>
                  <a:pt x="1326468" y="661168"/>
                  <a:pt x="1374477" y="793650"/>
                </a:cubicBezTo>
                <a:cubicBezTo>
                  <a:pt x="1234625" y="833617"/>
                  <a:pt x="1016943" y="762898"/>
                  <a:pt x="916318" y="793650"/>
                </a:cubicBezTo>
                <a:cubicBezTo>
                  <a:pt x="815693" y="824402"/>
                  <a:pt x="706226" y="785513"/>
                  <a:pt x="499393" y="793650"/>
                </a:cubicBezTo>
                <a:cubicBezTo>
                  <a:pt x="292561" y="801787"/>
                  <a:pt x="239695" y="742236"/>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idéale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372934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500"/>
                                        <p:tgtEl>
                                          <p:spTgt spid="5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1500"/>
                                        <p:tgtEl>
                                          <p:spTgt spid="54"/>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1500"/>
                                        <p:tgtEl>
                                          <p:spTgt spid="4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500"/>
                                        <p:tgtEl>
                                          <p:spTgt spid="4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15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29"/>
                                        </p:tgtEl>
                                        <p:attrNameLst>
                                          <p:attrName>fillcolor</p:attrName>
                                        </p:attrNameLst>
                                      </p:cBhvr>
                                      <p:to>
                                        <a:srgbClr val="92D050"/>
                                      </p:to>
                                    </p:animClr>
                                    <p:set>
                                      <p:cBhvr>
                                        <p:cTn id="28" dur="2000" fill="hold"/>
                                        <p:tgtEl>
                                          <p:spTgt spid="29"/>
                                        </p:tgtEl>
                                        <p:attrNameLst>
                                          <p:attrName>fill.type</p:attrName>
                                        </p:attrNameLst>
                                      </p:cBhvr>
                                      <p:to>
                                        <p:strVal val="solid"/>
                                      </p:to>
                                    </p:set>
                                    <p:set>
                                      <p:cBhvr>
                                        <p:cTn id="29" dur="2000" fill="hold"/>
                                        <p:tgtEl>
                                          <p:spTgt spid="29"/>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47"/>
                                        </p:tgtEl>
                                        <p:attrNameLst>
                                          <p:attrName>fillcolor</p:attrName>
                                        </p:attrNameLst>
                                      </p:cBhvr>
                                      <p:to>
                                        <a:srgbClr val="92D050"/>
                                      </p:to>
                                    </p:animClr>
                                    <p:set>
                                      <p:cBhvr>
                                        <p:cTn id="34" dur="2000" fill="hold"/>
                                        <p:tgtEl>
                                          <p:spTgt spid="47"/>
                                        </p:tgtEl>
                                        <p:attrNameLst>
                                          <p:attrName>fill.type</p:attrName>
                                        </p:attrNameLst>
                                      </p:cBhvr>
                                      <p:to>
                                        <p:strVal val="solid"/>
                                      </p:to>
                                    </p:set>
                                    <p:set>
                                      <p:cBhvr>
                                        <p:cTn id="35" dur="2000" fill="hold"/>
                                        <p:tgtEl>
                                          <p:spTgt spid="47"/>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35"/>
                                        </p:tgtEl>
                                        <p:attrNameLst>
                                          <p:attrName>fillcolor</p:attrName>
                                        </p:attrNameLst>
                                      </p:cBhvr>
                                      <p:to>
                                        <a:srgbClr val="92D050"/>
                                      </p:to>
                                    </p:animClr>
                                    <p:set>
                                      <p:cBhvr>
                                        <p:cTn id="40" dur="2000" fill="hold"/>
                                        <p:tgtEl>
                                          <p:spTgt spid="35"/>
                                        </p:tgtEl>
                                        <p:attrNameLst>
                                          <p:attrName>fill.type</p:attrName>
                                        </p:attrNameLst>
                                      </p:cBhvr>
                                      <p:to>
                                        <p:strVal val="solid"/>
                                      </p:to>
                                    </p:set>
                                    <p:set>
                                      <p:cBhvr>
                                        <p:cTn id="41" dur="2000" fill="hold"/>
                                        <p:tgtEl>
                                          <p:spTgt spid="35"/>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55"/>
                                        </p:tgtEl>
                                        <p:attrNameLst>
                                          <p:attrName>fillcolor</p:attrName>
                                        </p:attrNameLst>
                                      </p:cBhvr>
                                      <p:to>
                                        <a:srgbClr val="92D050"/>
                                      </p:to>
                                    </p:animClr>
                                    <p:set>
                                      <p:cBhvr>
                                        <p:cTn id="46" dur="2000" fill="hold"/>
                                        <p:tgtEl>
                                          <p:spTgt spid="55"/>
                                        </p:tgtEl>
                                        <p:attrNameLst>
                                          <p:attrName>fill.type</p:attrName>
                                        </p:attrNameLst>
                                      </p:cBhvr>
                                      <p:to>
                                        <p:strVal val="solid"/>
                                      </p:to>
                                    </p:set>
                                    <p:set>
                                      <p:cBhvr>
                                        <p:cTn id="47" dur="2000" fill="hold"/>
                                        <p:tgtEl>
                                          <p:spTgt spid="55"/>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60"/>
                                        </p:tgtEl>
                                        <p:attrNameLst>
                                          <p:attrName>fillcolor</p:attrName>
                                        </p:attrNameLst>
                                      </p:cBhvr>
                                      <p:to>
                                        <a:srgbClr val="92D050"/>
                                      </p:to>
                                    </p:animClr>
                                    <p:set>
                                      <p:cBhvr>
                                        <p:cTn id="52" dur="2000" fill="hold"/>
                                        <p:tgtEl>
                                          <p:spTgt spid="60"/>
                                        </p:tgtEl>
                                        <p:attrNameLst>
                                          <p:attrName>fill.type</p:attrName>
                                        </p:attrNameLst>
                                      </p:cBhvr>
                                      <p:to>
                                        <p:strVal val="solid"/>
                                      </p:to>
                                    </p:set>
                                    <p:set>
                                      <p:cBhvr>
                                        <p:cTn id="53" dur="2000" fill="hold"/>
                                        <p:tgtEl>
                                          <p:spTgt spid="6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01161" y="18513"/>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0227932" y="105249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27" name="Picture 26">
            <a:extLst>
              <a:ext uri="{FF2B5EF4-FFF2-40B4-BE49-F238E27FC236}">
                <a16:creationId xmlns:a16="http://schemas.microsoft.com/office/drawing/2014/main" id="{06687999-E4F9-4E06-83DE-41BDB3848486}"/>
              </a:ext>
            </a:extLst>
          </p:cNvPr>
          <p:cNvPicPr>
            <a:picLocks noChangeAspect="1"/>
          </p:cNvPicPr>
          <p:nvPr/>
        </p:nvPicPr>
        <p:blipFill>
          <a:blip r:embed="rId5"/>
          <a:stretch>
            <a:fillRect/>
          </a:stretch>
        </p:blipFill>
        <p:spPr>
          <a:xfrm>
            <a:off x="-342983" y="1852967"/>
            <a:ext cx="6066046" cy="4773582"/>
          </a:xfrm>
          <a:prstGeom prst="rect">
            <a:avLst/>
          </a:prstGeom>
        </p:spPr>
      </p:pic>
      <p:sp>
        <p:nvSpPr>
          <p:cNvPr id="28" name="Google Shape;696;p62">
            <a:extLst>
              <a:ext uri="{FF2B5EF4-FFF2-40B4-BE49-F238E27FC236}">
                <a16:creationId xmlns:a16="http://schemas.microsoft.com/office/drawing/2014/main" id="{2198E32D-967A-4716-B897-36AB9E9FF545}"/>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Arial"/>
            </a:endParaRPr>
          </a:p>
        </p:txBody>
      </p:sp>
      <p:sp>
        <p:nvSpPr>
          <p:cNvPr id="29" name="Google Shape;695;p62">
            <a:extLst>
              <a:ext uri="{FF2B5EF4-FFF2-40B4-BE49-F238E27FC236}">
                <a16:creationId xmlns:a16="http://schemas.microsoft.com/office/drawing/2014/main" id="{BE28A79F-3E39-438A-8D38-1521C9218379}"/>
              </a:ext>
            </a:extLst>
          </p:cNvPr>
          <p:cNvSpPr/>
          <p:nvPr/>
        </p:nvSpPr>
        <p:spPr>
          <a:xfrm>
            <a:off x="8016028" y="5986966"/>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Il</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0" name="Google Shape;697;p62">
            <a:extLst>
              <a:ext uri="{FF2B5EF4-FFF2-40B4-BE49-F238E27FC236}">
                <a16:creationId xmlns:a16="http://schemas.microsoft.com/office/drawing/2014/main" id="{430B28B8-2EA7-4D5A-BFFA-493641EFD3EC}"/>
              </a:ext>
            </a:extLst>
          </p:cNvPr>
          <p:cNvSpPr/>
          <p:nvPr/>
        </p:nvSpPr>
        <p:spPr>
          <a:xfrm>
            <a:off x="6363380" y="5986966"/>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Elle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1" name="Google Shape;698;p62">
            <a:extLst>
              <a:ext uri="{FF2B5EF4-FFF2-40B4-BE49-F238E27FC236}">
                <a16:creationId xmlns:a16="http://schemas.microsoft.com/office/drawing/2014/main" id="{991FF3AB-9E32-4F94-B38E-28A0256CB625}"/>
              </a:ext>
            </a:extLst>
          </p:cNvPr>
          <p:cNvSpPr/>
          <p:nvPr/>
        </p:nvSpPr>
        <p:spPr>
          <a:xfrm>
            <a:off x="4740544" y="5986966"/>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J’</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2" name="Google Shape;701;p62">
            <a:extLst>
              <a:ext uri="{FF2B5EF4-FFF2-40B4-BE49-F238E27FC236}">
                <a16:creationId xmlns:a16="http://schemas.microsoft.com/office/drawing/2014/main" id="{788B1B2F-7FE3-4825-BD0B-3375371FD30F}"/>
              </a:ext>
            </a:extLst>
          </p:cNvPr>
          <p:cNvSpPr/>
          <p:nvPr/>
        </p:nvSpPr>
        <p:spPr>
          <a:xfrm>
            <a:off x="8246026" y="5130752"/>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aime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3" name="Google Shape;702;p62">
            <a:extLst>
              <a:ext uri="{FF2B5EF4-FFF2-40B4-BE49-F238E27FC236}">
                <a16:creationId xmlns:a16="http://schemas.microsoft.com/office/drawing/2014/main" id="{93E4B6D2-BEE3-4CA1-86EC-42D52B6601C2}"/>
              </a:ext>
            </a:extLst>
          </p:cNvPr>
          <p:cNvSpPr/>
          <p:nvPr/>
        </p:nvSpPr>
        <p:spPr>
          <a:xfrm>
            <a:off x="4747621" y="4254140"/>
            <a:ext cx="1504248" cy="793650"/>
          </a:xfrm>
          <a:custGeom>
            <a:avLst/>
            <a:gdLst>
              <a:gd name="connsiteX0" fmla="*/ 0 w 1504248"/>
              <a:gd name="connsiteY0" fmla="*/ 0 h 793650"/>
              <a:gd name="connsiteX1" fmla="*/ 501416 w 1504248"/>
              <a:gd name="connsiteY1" fmla="*/ 0 h 793650"/>
              <a:gd name="connsiteX2" fmla="*/ 1032917 w 1504248"/>
              <a:gd name="connsiteY2" fmla="*/ 0 h 793650"/>
              <a:gd name="connsiteX3" fmla="*/ 1504248 w 1504248"/>
              <a:gd name="connsiteY3" fmla="*/ 0 h 793650"/>
              <a:gd name="connsiteX4" fmla="*/ 1504248 w 1504248"/>
              <a:gd name="connsiteY4" fmla="*/ 396825 h 793650"/>
              <a:gd name="connsiteX5" fmla="*/ 1504248 w 1504248"/>
              <a:gd name="connsiteY5" fmla="*/ 793650 h 793650"/>
              <a:gd name="connsiteX6" fmla="*/ 1002832 w 1504248"/>
              <a:gd name="connsiteY6" fmla="*/ 793650 h 793650"/>
              <a:gd name="connsiteX7" fmla="*/ 471331 w 1504248"/>
              <a:gd name="connsiteY7" fmla="*/ 793650 h 793650"/>
              <a:gd name="connsiteX8" fmla="*/ 0 w 1504248"/>
              <a:gd name="connsiteY8" fmla="*/ 793650 h 793650"/>
              <a:gd name="connsiteX9" fmla="*/ 0 w 1504248"/>
              <a:gd name="connsiteY9" fmla="*/ 388889 h 793650"/>
              <a:gd name="connsiteX10" fmla="*/ 0 w 1504248"/>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4248" h="793650" fill="none" extrusionOk="0">
                <a:moveTo>
                  <a:pt x="0" y="0"/>
                </a:moveTo>
                <a:cubicBezTo>
                  <a:pt x="168740" y="-26153"/>
                  <a:pt x="273055" y="14506"/>
                  <a:pt x="501416" y="0"/>
                </a:cubicBezTo>
                <a:cubicBezTo>
                  <a:pt x="729777" y="-14506"/>
                  <a:pt x="912855" y="19419"/>
                  <a:pt x="1032917" y="0"/>
                </a:cubicBezTo>
                <a:cubicBezTo>
                  <a:pt x="1152979" y="-19419"/>
                  <a:pt x="1330354" y="41709"/>
                  <a:pt x="1504248" y="0"/>
                </a:cubicBezTo>
                <a:cubicBezTo>
                  <a:pt x="1535707" y="147357"/>
                  <a:pt x="1477014" y="242389"/>
                  <a:pt x="1504248" y="396825"/>
                </a:cubicBezTo>
                <a:cubicBezTo>
                  <a:pt x="1531482" y="551262"/>
                  <a:pt x="1470152" y="687806"/>
                  <a:pt x="1504248" y="793650"/>
                </a:cubicBezTo>
                <a:cubicBezTo>
                  <a:pt x="1319808" y="794562"/>
                  <a:pt x="1135130" y="758680"/>
                  <a:pt x="1002832" y="793650"/>
                </a:cubicBezTo>
                <a:cubicBezTo>
                  <a:pt x="870534" y="828620"/>
                  <a:pt x="694072" y="748641"/>
                  <a:pt x="471331" y="793650"/>
                </a:cubicBezTo>
                <a:cubicBezTo>
                  <a:pt x="248590" y="838659"/>
                  <a:pt x="191940" y="770538"/>
                  <a:pt x="0" y="793650"/>
                </a:cubicBezTo>
                <a:cubicBezTo>
                  <a:pt x="-3588" y="679834"/>
                  <a:pt x="42863" y="503887"/>
                  <a:pt x="0" y="388889"/>
                </a:cubicBezTo>
                <a:cubicBezTo>
                  <a:pt x="-42863" y="273891"/>
                  <a:pt x="22479" y="167721"/>
                  <a:pt x="0" y="0"/>
                </a:cubicBezTo>
                <a:close/>
              </a:path>
              <a:path w="1504248" h="793650" stroke="0" extrusionOk="0">
                <a:moveTo>
                  <a:pt x="0" y="0"/>
                </a:moveTo>
                <a:cubicBezTo>
                  <a:pt x="183360" y="-7356"/>
                  <a:pt x="243971" y="13620"/>
                  <a:pt x="486374" y="0"/>
                </a:cubicBezTo>
                <a:cubicBezTo>
                  <a:pt x="728777" y="-13620"/>
                  <a:pt x="822971" y="3790"/>
                  <a:pt x="972747" y="0"/>
                </a:cubicBezTo>
                <a:cubicBezTo>
                  <a:pt x="1122523" y="-3790"/>
                  <a:pt x="1366359" y="20857"/>
                  <a:pt x="1504248" y="0"/>
                </a:cubicBezTo>
                <a:cubicBezTo>
                  <a:pt x="1528591" y="168992"/>
                  <a:pt x="1462154" y="260866"/>
                  <a:pt x="1504248" y="388889"/>
                </a:cubicBezTo>
                <a:cubicBezTo>
                  <a:pt x="1546342" y="516912"/>
                  <a:pt x="1485917" y="597580"/>
                  <a:pt x="1504248" y="793650"/>
                </a:cubicBezTo>
                <a:cubicBezTo>
                  <a:pt x="1355964" y="836195"/>
                  <a:pt x="1162456" y="740457"/>
                  <a:pt x="972747" y="793650"/>
                </a:cubicBezTo>
                <a:cubicBezTo>
                  <a:pt x="783038" y="846843"/>
                  <a:pt x="587036" y="792770"/>
                  <a:pt x="441246" y="793650"/>
                </a:cubicBezTo>
                <a:cubicBezTo>
                  <a:pt x="295456" y="794530"/>
                  <a:pt x="193752" y="753420"/>
                  <a:pt x="0" y="793650"/>
                </a:cubicBezTo>
                <a:cubicBezTo>
                  <a:pt x="-27622" y="665569"/>
                  <a:pt x="36651" y="556940"/>
                  <a:pt x="0" y="388889"/>
                </a:cubicBezTo>
                <a:cubicBezTo>
                  <a:pt x="-36651" y="220838"/>
                  <a:pt x="35706" y="11677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des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4" name="Google Shape;703;p62">
            <a:extLst>
              <a:ext uri="{FF2B5EF4-FFF2-40B4-BE49-F238E27FC236}">
                <a16:creationId xmlns:a16="http://schemas.microsoft.com/office/drawing/2014/main" id="{88D0E2C6-793E-4E6D-AC58-6CAB5AEB584B}"/>
              </a:ext>
            </a:extLst>
          </p:cNvPr>
          <p:cNvSpPr/>
          <p:nvPr/>
        </p:nvSpPr>
        <p:spPr>
          <a:xfrm>
            <a:off x="6454336" y="4238253"/>
            <a:ext cx="1569526" cy="793650"/>
          </a:xfrm>
          <a:custGeom>
            <a:avLst/>
            <a:gdLst>
              <a:gd name="connsiteX0" fmla="*/ 0 w 1569526"/>
              <a:gd name="connsiteY0" fmla="*/ 0 h 793650"/>
              <a:gd name="connsiteX1" fmla="*/ 538871 w 1569526"/>
              <a:gd name="connsiteY1" fmla="*/ 0 h 793650"/>
              <a:gd name="connsiteX2" fmla="*/ 1046351 w 1569526"/>
              <a:gd name="connsiteY2" fmla="*/ 0 h 793650"/>
              <a:gd name="connsiteX3" fmla="*/ 1569526 w 1569526"/>
              <a:gd name="connsiteY3" fmla="*/ 0 h 793650"/>
              <a:gd name="connsiteX4" fmla="*/ 1569526 w 1569526"/>
              <a:gd name="connsiteY4" fmla="*/ 380952 h 793650"/>
              <a:gd name="connsiteX5" fmla="*/ 1569526 w 1569526"/>
              <a:gd name="connsiteY5" fmla="*/ 793650 h 793650"/>
              <a:gd name="connsiteX6" fmla="*/ 1014960 w 1569526"/>
              <a:gd name="connsiteY6" fmla="*/ 793650 h 793650"/>
              <a:gd name="connsiteX7" fmla="*/ 538871 w 1569526"/>
              <a:gd name="connsiteY7" fmla="*/ 793650 h 793650"/>
              <a:gd name="connsiteX8" fmla="*/ 0 w 1569526"/>
              <a:gd name="connsiteY8" fmla="*/ 793650 h 793650"/>
              <a:gd name="connsiteX9" fmla="*/ 0 w 1569526"/>
              <a:gd name="connsiteY9" fmla="*/ 396825 h 793650"/>
              <a:gd name="connsiteX10" fmla="*/ 0 w 1569526"/>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9526" h="793650" fill="none" extrusionOk="0">
                <a:moveTo>
                  <a:pt x="0" y="0"/>
                </a:moveTo>
                <a:cubicBezTo>
                  <a:pt x="126204" y="-18763"/>
                  <a:pt x="305281" y="47411"/>
                  <a:pt x="538871" y="0"/>
                </a:cubicBezTo>
                <a:cubicBezTo>
                  <a:pt x="772461" y="-47411"/>
                  <a:pt x="813512" y="23989"/>
                  <a:pt x="1046351" y="0"/>
                </a:cubicBezTo>
                <a:cubicBezTo>
                  <a:pt x="1279190" y="-23989"/>
                  <a:pt x="1325075" y="17949"/>
                  <a:pt x="1569526" y="0"/>
                </a:cubicBezTo>
                <a:cubicBezTo>
                  <a:pt x="1589066" y="164573"/>
                  <a:pt x="1531764" y="254579"/>
                  <a:pt x="1569526" y="380952"/>
                </a:cubicBezTo>
                <a:cubicBezTo>
                  <a:pt x="1607288" y="507325"/>
                  <a:pt x="1559101" y="654280"/>
                  <a:pt x="1569526" y="793650"/>
                </a:cubicBezTo>
                <a:cubicBezTo>
                  <a:pt x="1425879" y="821065"/>
                  <a:pt x="1161220" y="786828"/>
                  <a:pt x="1014960" y="793650"/>
                </a:cubicBezTo>
                <a:cubicBezTo>
                  <a:pt x="868700" y="800472"/>
                  <a:pt x="700620" y="764461"/>
                  <a:pt x="538871" y="793650"/>
                </a:cubicBezTo>
                <a:cubicBezTo>
                  <a:pt x="377122" y="822839"/>
                  <a:pt x="138636" y="776456"/>
                  <a:pt x="0" y="793650"/>
                </a:cubicBezTo>
                <a:cubicBezTo>
                  <a:pt x="-158" y="685495"/>
                  <a:pt x="21881" y="589833"/>
                  <a:pt x="0" y="396825"/>
                </a:cubicBezTo>
                <a:cubicBezTo>
                  <a:pt x="-21881" y="203818"/>
                  <a:pt x="7696" y="89522"/>
                  <a:pt x="0" y="0"/>
                </a:cubicBezTo>
                <a:close/>
              </a:path>
              <a:path w="1569526" h="793650" stroke="0" extrusionOk="0">
                <a:moveTo>
                  <a:pt x="0" y="0"/>
                </a:moveTo>
                <a:cubicBezTo>
                  <a:pt x="191012" y="-8367"/>
                  <a:pt x="265377" y="28873"/>
                  <a:pt x="507480" y="0"/>
                </a:cubicBezTo>
                <a:cubicBezTo>
                  <a:pt x="749583" y="-28873"/>
                  <a:pt x="850157" y="32340"/>
                  <a:pt x="1046351" y="0"/>
                </a:cubicBezTo>
                <a:cubicBezTo>
                  <a:pt x="1242545" y="-32340"/>
                  <a:pt x="1350522" y="50711"/>
                  <a:pt x="1569526" y="0"/>
                </a:cubicBezTo>
                <a:cubicBezTo>
                  <a:pt x="1579870" y="142727"/>
                  <a:pt x="1550188" y="219759"/>
                  <a:pt x="1569526" y="373016"/>
                </a:cubicBezTo>
                <a:cubicBezTo>
                  <a:pt x="1588864" y="526273"/>
                  <a:pt x="1527278" y="618654"/>
                  <a:pt x="1569526" y="793650"/>
                </a:cubicBezTo>
                <a:cubicBezTo>
                  <a:pt x="1419909" y="848523"/>
                  <a:pt x="1273873" y="737580"/>
                  <a:pt x="1014960" y="793650"/>
                </a:cubicBezTo>
                <a:cubicBezTo>
                  <a:pt x="756047" y="849720"/>
                  <a:pt x="715001" y="761487"/>
                  <a:pt x="491785" y="793650"/>
                </a:cubicBezTo>
                <a:cubicBezTo>
                  <a:pt x="268569" y="825813"/>
                  <a:pt x="145332" y="736254"/>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deux</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5" name="Google Shape;702;p62">
            <a:extLst>
              <a:ext uri="{FF2B5EF4-FFF2-40B4-BE49-F238E27FC236}">
                <a16:creationId xmlns:a16="http://schemas.microsoft.com/office/drawing/2014/main" id="{983D95FF-6ACC-40F3-A280-8CE89ED143D2}"/>
              </a:ext>
            </a:extLst>
          </p:cNvPr>
          <p:cNvSpPr/>
          <p:nvPr/>
        </p:nvSpPr>
        <p:spPr>
          <a:xfrm>
            <a:off x="8356061" y="4261095"/>
            <a:ext cx="2821440" cy="793650"/>
          </a:xfrm>
          <a:custGeom>
            <a:avLst/>
            <a:gdLst>
              <a:gd name="connsiteX0" fmla="*/ 0 w 2821440"/>
              <a:gd name="connsiteY0" fmla="*/ 0 h 793650"/>
              <a:gd name="connsiteX1" fmla="*/ 507859 w 2821440"/>
              <a:gd name="connsiteY1" fmla="*/ 0 h 793650"/>
              <a:gd name="connsiteX2" fmla="*/ 1072147 w 2821440"/>
              <a:gd name="connsiteY2" fmla="*/ 0 h 793650"/>
              <a:gd name="connsiteX3" fmla="*/ 1551792 w 2821440"/>
              <a:gd name="connsiteY3" fmla="*/ 0 h 793650"/>
              <a:gd name="connsiteX4" fmla="*/ 2059651 w 2821440"/>
              <a:gd name="connsiteY4" fmla="*/ 0 h 793650"/>
              <a:gd name="connsiteX5" fmla="*/ 2821440 w 2821440"/>
              <a:gd name="connsiteY5" fmla="*/ 0 h 793650"/>
              <a:gd name="connsiteX6" fmla="*/ 2821440 w 2821440"/>
              <a:gd name="connsiteY6" fmla="*/ 388889 h 793650"/>
              <a:gd name="connsiteX7" fmla="*/ 2821440 w 2821440"/>
              <a:gd name="connsiteY7" fmla="*/ 793650 h 793650"/>
              <a:gd name="connsiteX8" fmla="*/ 2341795 w 2821440"/>
              <a:gd name="connsiteY8" fmla="*/ 793650 h 793650"/>
              <a:gd name="connsiteX9" fmla="*/ 1749293 w 2821440"/>
              <a:gd name="connsiteY9" fmla="*/ 793650 h 793650"/>
              <a:gd name="connsiteX10" fmla="*/ 1269648 w 2821440"/>
              <a:gd name="connsiteY10" fmla="*/ 793650 h 793650"/>
              <a:gd name="connsiteX11" fmla="*/ 677146 w 2821440"/>
              <a:gd name="connsiteY11" fmla="*/ 793650 h 793650"/>
              <a:gd name="connsiteX12" fmla="*/ 0 w 2821440"/>
              <a:gd name="connsiteY12" fmla="*/ 793650 h 793650"/>
              <a:gd name="connsiteX13" fmla="*/ 0 w 2821440"/>
              <a:gd name="connsiteY13" fmla="*/ 380952 h 793650"/>
              <a:gd name="connsiteX14" fmla="*/ 0 w 2821440"/>
              <a:gd name="connsiteY14"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21440" h="793650" fill="none" extrusionOk="0">
                <a:moveTo>
                  <a:pt x="0" y="0"/>
                </a:moveTo>
                <a:cubicBezTo>
                  <a:pt x="185240" y="-13461"/>
                  <a:pt x="362348" y="57219"/>
                  <a:pt x="507859" y="0"/>
                </a:cubicBezTo>
                <a:cubicBezTo>
                  <a:pt x="653370" y="-57219"/>
                  <a:pt x="843051" y="52617"/>
                  <a:pt x="1072147" y="0"/>
                </a:cubicBezTo>
                <a:cubicBezTo>
                  <a:pt x="1301243" y="-52617"/>
                  <a:pt x="1345024" y="51634"/>
                  <a:pt x="1551792" y="0"/>
                </a:cubicBezTo>
                <a:cubicBezTo>
                  <a:pt x="1758561" y="-51634"/>
                  <a:pt x="1881135" y="11818"/>
                  <a:pt x="2059651" y="0"/>
                </a:cubicBezTo>
                <a:cubicBezTo>
                  <a:pt x="2238167" y="-11818"/>
                  <a:pt x="2660387" y="32682"/>
                  <a:pt x="2821440" y="0"/>
                </a:cubicBezTo>
                <a:cubicBezTo>
                  <a:pt x="2831394" y="157361"/>
                  <a:pt x="2786134" y="274546"/>
                  <a:pt x="2821440" y="388889"/>
                </a:cubicBezTo>
                <a:cubicBezTo>
                  <a:pt x="2856746" y="503232"/>
                  <a:pt x="2808819" y="686500"/>
                  <a:pt x="2821440" y="793650"/>
                </a:cubicBezTo>
                <a:cubicBezTo>
                  <a:pt x="2594876" y="798617"/>
                  <a:pt x="2547867" y="778196"/>
                  <a:pt x="2341795" y="793650"/>
                </a:cubicBezTo>
                <a:cubicBezTo>
                  <a:pt x="2135723" y="809104"/>
                  <a:pt x="1933587" y="772466"/>
                  <a:pt x="1749293" y="793650"/>
                </a:cubicBezTo>
                <a:cubicBezTo>
                  <a:pt x="1564999" y="814834"/>
                  <a:pt x="1469493" y="773862"/>
                  <a:pt x="1269648" y="793650"/>
                </a:cubicBezTo>
                <a:cubicBezTo>
                  <a:pt x="1069804" y="813438"/>
                  <a:pt x="927446" y="728501"/>
                  <a:pt x="677146" y="793650"/>
                </a:cubicBezTo>
                <a:cubicBezTo>
                  <a:pt x="426846" y="858799"/>
                  <a:pt x="333209" y="737591"/>
                  <a:pt x="0" y="793650"/>
                </a:cubicBezTo>
                <a:cubicBezTo>
                  <a:pt x="-16063" y="654659"/>
                  <a:pt x="33431" y="560804"/>
                  <a:pt x="0" y="380952"/>
                </a:cubicBezTo>
                <a:cubicBezTo>
                  <a:pt x="-33431" y="201100"/>
                  <a:pt x="22807" y="119572"/>
                  <a:pt x="0" y="0"/>
                </a:cubicBezTo>
                <a:close/>
              </a:path>
              <a:path w="2821440" h="793650" stroke="0" extrusionOk="0">
                <a:moveTo>
                  <a:pt x="0" y="0"/>
                </a:moveTo>
                <a:cubicBezTo>
                  <a:pt x="119087" y="-55233"/>
                  <a:pt x="323635" y="37964"/>
                  <a:pt x="592502" y="0"/>
                </a:cubicBezTo>
                <a:cubicBezTo>
                  <a:pt x="861369" y="-37964"/>
                  <a:pt x="909563" y="57769"/>
                  <a:pt x="1156790" y="0"/>
                </a:cubicBezTo>
                <a:cubicBezTo>
                  <a:pt x="1404017" y="-57769"/>
                  <a:pt x="1507216" y="49016"/>
                  <a:pt x="1777507" y="0"/>
                </a:cubicBezTo>
                <a:cubicBezTo>
                  <a:pt x="2047798" y="-49016"/>
                  <a:pt x="2370860" y="54611"/>
                  <a:pt x="2821440" y="0"/>
                </a:cubicBezTo>
                <a:cubicBezTo>
                  <a:pt x="2834387" y="96672"/>
                  <a:pt x="2792683" y="287332"/>
                  <a:pt x="2821440" y="396825"/>
                </a:cubicBezTo>
                <a:cubicBezTo>
                  <a:pt x="2850197" y="506319"/>
                  <a:pt x="2784339" y="634534"/>
                  <a:pt x="2821440" y="793650"/>
                </a:cubicBezTo>
                <a:cubicBezTo>
                  <a:pt x="2628881" y="836963"/>
                  <a:pt x="2524127" y="746889"/>
                  <a:pt x="2285366" y="793650"/>
                </a:cubicBezTo>
                <a:cubicBezTo>
                  <a:pt x="2046605" y="840411"/>
                  <a:pt x="2012315" y="792729"/>
                  <a:pt x="1805722" y="793650"/>
                </a:cubicBezTo>
                <a:cubicBezTo>
                  <a:pt x="1599129" y="794571"/>
                  <a:pt x="1385513" y="744910"/>
                  <a:pt x="1185005" y="793650"/>
                </a:cubicBezTo>
                <a:cubicBezTo>
                  <a:pt x="984497" y="842390"/>
                  <a:pt x="773963" y="738843"/>
                  <a:pt x="592502" y="793650"/>
                </a:cubicBezTo>
                <a:cubicBezTo>
                  <a:pt x="411041" y="848457"/>
                  <a:pt x="167456" y="738370"/>
                  <a:pt x="0" y="793650"/>
                </a:cubicBezTo>
                <a:cubicBezTo>
                  <a:pt x="-44293" y="695037"/>
                  <a:pt x="12663" y="499515"/>
                  <a:pt x="0" y="396825"/>
                </a:cubicBezTo>
                <a:cubicBezTo>
                  <a:pt x="-12663" y="294135"/>
                  <a:pt x="30866" y="18226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beaucoup de/d’</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5" name="Google Shape;699;p62">
            <a:extLst>
              <a:ext uri="{FF2B5EF4-FFF2-40B4-BE49-F238E27FC236}">
                <a16:creationId xmlns:a16="http://schemas.microsoft.com/office/drawing/2014/main" id="{B47509E9-3EE0-4200-8159-01AC27071AF1}"/>
              </a:ext>
            </a:extLst>
          </p:cNvPr>
          <p:cNvSpPr/>
          <p:nvPr/>
        </p:nvSpPr>
        <p:spPr>
          <a:xfrm>
            <a:off x="5177525" y="5120553"/>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aimes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7" name="Google Shape;700;p62">
            <a:extLst>
              <a:ext uri="{FF2B5EF4-FFF2-40B4-BE49-F238E27FC236}">
                <a16:creationId xmlns:a16="http://schemas.microsoft.com/office/drawing/2014/main" id="{64AF70B7-BC56-4C07-B424-DF4B93661F6E}"/>
              </a:ext>
            </a:extLst>
          </p:cNvPr>
          <p:cNvSpPr/>
          <p:nvPr/>
        </p:nvSpPr>
        <p:spPr>
          <a:xfrm>
            <a:off x="6850846" y="5130752"/>
            <a:ext cx="1284527" cy="793650"/>
          </a:xfrm>
          <a:custGeom>
            <a:avLst/>
            <a:gdLst>
              <a:gd name="connsiteX0" fmla="*/ 0 w 1284527"/>
              <a:gd name="connsiteY0" fmla="*/ 0 h 793650"/>
              <a:gd name="connsiteX1" fmla="*/ 428176 w 1284527"/>
              <a:gd name="connsiteY1" fmla="*/ 0 h 793650"/>
              <a:gd name="connsiteX2" fmla="*/ 817816 w 1284527"/>
              <a:gd name="connsiteY2" fmla="*/ 0 h 793650"/>
              <a:gd name="connsiteX3" fmla="*/ 1284527 w 1284527"/>
              <a:gd name="connsiteY3" fmla="*/ 0 h 793650"/>
              <a:gd name="connsiteX4" fmla="*/ 1284527 w 1284527"/>
              <a:gd name="connsiteY4" fmla="*/ 373016 h 793650"/>
              <a:gd name="connsiteX5" fmla="*/ 1284527 w 1284527"/>
              <a:gd name="connsiteY5" fmla="*/ 793650 h 793650"/>
              <a:gd name="connsiteX6" fmla="*/ 830661 w 1284527"/>
              <a:gd name="connsiteY6" fmla="*/ 793650 h 793650"/>
              <a:gd name="connsiteX7" fmla="*/ 389640 w 1284527"/>
              <a:gd name="connsiteY7" fmla="*/ 793650 h 793650"/>
              <a:gd name="connsiteX8" fmla="*/ 0 w 1284527"/>
              <a:gd name="connsiteY8" fmla="*/ 793650 h 793650"/>
              <a:gd name="connsiteX9" fmla="*/ 0 w 1284527"/>
              <a:gd name="connsiteY9" fmla="*/ 388889 h 793650"/>
              <a:gd name="connsiteX10" fmla="*/ 0 w 128452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4527" h="793650" fill="none" extrusionOk="0">
                <a:moveTo>
                  <a:pt x="0" y="0"/>
                </a:moveTo>
                <a:cubicBezTo>
                  <a:pt x="171523" y="-10760"/>
                  <a:pt x="340583" y="19279"/>
                  <a:pt x="428176" y="0"/>
                </a:cubicBezTo>
                <a:cubicBezTo>
                  <a:pt x="515769" y="-19279"/>
                  <a:pt x="735376" y="2009"/>
                  <a:pt x="817816" y="0"/>
                </a:cubicBezTo>
                <a:cubicBezTo>
                  <a:pt x="900256" y="-2009"/>
                  <a:pt x="1081433" y="30420"/>
                  <a:pt x="1284527" y="0"/>
                </a:cubicBezTo>
                <a:cubicBezTo>
                  <a:pt x="1300080" y="130857"/>
                  <a:pt x="1245472" y="201210"/>
                  <a:pt x="1284527" y="373016"/>
                </a:cubicBezTo>
                <a:cubicBezTo>
                  <a:pt x="1323582" y="544822"/>
                  <a:pt x="1234276" y="625868"/>
                  <a:pt x="1284527" y="793650"/>
                </a:cubicBezTo>
                <a:cubicBezTo>
                  <a:pt x="1162198" y="835469"/>
                  <a:pt x="1052772" y="778833"/>
                  <a:pt x="830661" y="793650"/>
                </a:cubicBezTo>
                <a:cubicBezTo>
                  <a:pt x="608550" y="808467"/>
                  <a:pt x="530536" y="783644"/>
                  <a:pt x="389640" y="793650"/>
                </a:cubicBezTo>
                <a:cubicBezTo>
                  <a:pt x="248744" y="803656"/>
                  <a:pt x="96193" y="750919"/>
                  <a:pt x="0" y="793650"/>
                </a:cubicBezTo>
                <a:cubicBezTo>
                  <a:pt x="-38490" y="698616"/>
                  <a:pt x="8858" y="561669"/>
                  <a:pt x="0" y="388889"/>
                </a:cubicBezTo>
                <a:cubicBezTo>
                  <a:pt x="-8858" y="216109"/>
                  <a:pt x="42739" y="121261"/>
                  <a:pt x="0" y="0"/>
                </a:cubicBezTo>
                <a:close/>
              </a:path>
              <a:path w="1284527" h="793650" stroke="0" extrusionOk="0">
                <a:moveTo>
                  <a:pt x="0" y="0"/>
                </a:moveTo>
                <a:cubicBezTo>
                  <a:pt x="210198" y="-24057"/>
                  <a:pt x="236007" y="21699"/>
                  <a:pt x="428176" y="0"/>
                </a:cubicBezTo>
                <a:cubicBezTo>
                  <a:pt x="620345" y="-21699"/>
                  <a:pt x="742811" y="7100"/>
                  <a:pt x="869197" y="0"/>
                </a:cubicBezTo>
                <a:cubicBezTo>
                  <a:pt x="995583" y="-7100"/>
                  <a:pt x="1116236" y="14896"/>
                  <a:pt x="1284527" y="0"/>
                </a:cubicBezTo>
                <a:cubicBezTo>
                  <a:pt x="1290545" y="109826"/>
                  <a:pt x="1246460" y="216702"/>
                  <a:pt x="1284527" y="404762"/>
                </a:cubicBezTo>
                <a:cubicBezTo>
                  <a:pt x="1322594" y="592822"/>
                  <a:pt x="1244332" y="641736"/>
                  <a:pt x="1284527" y="793650"/>
                </a:cubicBezTo>
                <a:cubicBezTo>
                  <a:pt x="1102777" y="837756"/>
                  <a:pt x="1052135" y="789785"/>
                  <a:pt x="869197" y="793650"/>
                </a:cubicBezTo>
                <a:cubicBezTo>
                  <a:pt x="686259" y="797515"/>
                  <a:pt x="649097" y="766998"/>
                  <a:pt x="441021" y="793650"/>
                </a:cubicBezTo>
                <a:cubicBezTo>
                  <a:pt x="232945" y="820302"/>
                  <a:pt x="214103" y="763673"/>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8" name="Google Shape;470;p55">
            <a:extLst>
              <a:ext uri="{FF2B5EF4-FFF2-40B4-BE49-F238E27FC236}">
                <a16:creationId xmlns:a16="http://schemas.microsoft.com/office/drawing/2014/main" id="{B3D9835F-DB90-441B-BFDB-C24954630A96}"/>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3</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49" name="Google Shape;471;p55">
            <a:extLst>
              <a:ext uri="{FF2B5EF4-FFF2-40B4-BE49-F238E27FC236}">
                <a16:creationId xmlns:a16="http://schemas.microsoft.com/office/drawing/2014/main" id="{FCE77506-2E98-4FA9-B0A1-73B97E530F27}"/>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2</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0" name="Google Shape;472;p55">
            <a:extLst>
              <a:ext uri="{FF2B5EF4-FFF2-40B4-BE49-F238E27FC236}">
                <a16:creationId xmlns:a16="http://schemas.microsoft.com/office/drawing/2014/main" id="{5650EA02-A339-4E00-95EE-30AAFFB252B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1</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1" name="Google Shape;473;p55">
            <a:extLst>
              <a:ext uri="{FF2B5EF4-FFF2-40B4-BE49-F238E27FC236}">
                <a16:creationId xmlns:a16="http://schemas.microsoft.com/office/drawing/2014/main" id="{A96951F4-0BAC-46C2-9937-A7A36C118C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5</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4" name="Google Shape;474;p55">
            <a:extLst>
              <a:ext uri="{FF2B5EF4-FFF2-40B4-BE49-F238E27FC236}">
                <a16:creationId xmlns:a16="http://schemas.microsoft.com/office/drawing/2014/main" id="{67577D3D-F1B9-4CF2-AE1A-C7F31341692F}"/>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4</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5" name="Google Shape;695;p62">
            <a:extLst>
              <a:ext uri="{FF2B5EF4-FFF2-40B4-BE49-F238E27FC236}">
                <a16:creationId xmlns:a16="http://schemas.microsoft.com/office/drawing/2014/main" id="{CF5B1392-2DB9-4043-985D-380239E386C9}"/>
              </a:ext>
            </a:extLst>
          </p:cNvPr>
          <p:cNvSpPr/>
          <p:nvPr/>
        </p:nvSpPr>
        <p:spPr>
          <a:xfrm>
            <a:off x="4461418" y="3344803"/>
            <a:ext cx="1687037" cy="793650"/>
          </a:xfrm>
          <a:custGeom>
            <a:avLst/>
            <a:gdLst>
              <a:gd name="connsiteX0" fmla="*/ 0 w 1687037"/>
              <a:gd name="connsiteY0" fmla="*/ 0 h 793650"/>
              <a:gd name="connsiteX1" fmla="*/ 579216 w 1687037"/>
              <a:gd name="connsiteY1" fmla="*/ 0 h 793650"/>
              <a:gd name="connsiteX2" fmla="*/ 1124691 w 1687037"/>
              <a:gd name="connsiteY2" fmla="*/ 0 h 793650"/>
              <a:gd name="connsiteX3" fmla="*/ 1687037 w 1687037"/>
              <a:gd name="connsiteY3" fmla="*/ 0 h 793650"/>
              <a:gd name="connsiteX4" fmla="*/ 1687037 w 1687037"/>
              <a:gd name="connsiteY4" fmla="*/ 380952 h 793650"/>
              <a:gd name="connsiteX5" fmla="*/ 1687037 w 1687037"/>
              <a:gd name="connsiteY5" fmla="*/ 793650 h 793650"/>
              <a:gd name="connsiteX6" fmla="*/ 1141562 w 1687037"/>
              <a:gd name="connsiteY6" fmla="*/ 793650 h 793650"/>
              <a:gd name="connsiteX7" fmla="*/ 612957 w 1687037"/>
              <a:gd name="connsiteY7" fmla="*/ 793650 h 793650"/>
              <a:gd name="connsiteX8" fmla="*/ 0 w 1687037"/>
              <a:gd name="connsiteY8" fmla="*/ 793650 h 793650"/>
              <a:gd name="connsiteX9" fmla="*/ 0 w 1687037"/>
              <a:gd name="connsiteY9" fmla="*/ 420635 h 793650"/>
              <a:gd name="connsiteX10" fmla="*/ 0 w 168703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7037" h="793650" fill="none" extrusionOk="0">
                <a:moveTo>
                  <a:pt x="0" y="0"/>
                </a:moveTo>
                <a:cubicBezTo>
                  <a:pt x="269681" y="-62348"/>
                  <a:pt x="385431" y="22223"/>
                  <a:pt x="579216" y="0"/>
                </a:cubicBezTo>
                <a:cubicBezTo>
                  <a:pt x="773001" y="-22223"/>
                  <a:pt x="999085" y="39857"/>
                  <a:pt x="1124691" y="0"/>
                </a:cubicBezTo>
                <a:cubicBezTo>
                  <a:pt x="1250298" y="-39857"/>
                  <a:pt x="1568399" y="47286"/>
                  <a:pt x="1687037" y="0"/>
                </a:cubicBezTo>
                <a:cubicBezTo>
                  <a:pt x="1721239" y="96698"/>
                  <a:pt x="1648968" y="254573"/>
                  <a:pt x="1687037" y="380952"/>
                </a:cubicBezTo>
                <a:cubicBezTo>
                  <a:pt x="1725106" y="507331"/>
                  <a:pt x="1649712" y="664334"/>
                  <a:pt x="1687037" y="793650"/>
                </a:cubicBezTo>
                <a:cubicBezTo>
                  <a:pt x="1523765" y="856758"/>
                  <a:pt x="1407300" y="791928"/>
                  <a:pt x="1141562" y="793650"/>
                </a:cubicBezTo>
                <a:cubicBezTo>
                  <a:pt x="875824" y="795372"/>
                  <a:pt x="724691" y="764661"/>
                  <a:pt x="612957" y="793650"/>
                </a:cubicBezTo>
                <a:cubicBezTo>
                  <a:pt x="501223" y="822639"/>
                  <a:pt x="146370" y="778690"/>
                  <a:pt x="0" y="793650"/>
                </a:cubicBezTo>
                <a:cubicBezTo>
                  <a:pt x="-17047" y="638253"/>
                  <a:pt x="6879" y="576961"/>
                  <a:pt x="0" y="420635"/>
                </a:cubicBezTo>
                <a:cubicBezTo>
                  <a:pt x="-6879" y="264309"/>
                  <a:pt x="30576" y="138687"/>
                  <a:pt x="0" y="0"/>
                </a:cubicBezTo>
                <a:close/>
              </a:path>
              <a:path w="1687037" h="793650" stroke="0" extrusionOk="0">
                <a:moveTo>
                  <a:pt x="0" y="0"/>
                </a:moveTo>
                <a:cubicBezTo>
                  <a:pt x="285504" y="-69477"/>
                  <a:pt x="459022" y="42792"/>
                  <a:pt x="596086" y="0"/>
                </a:cubicBezTo>
                <a:cubicBezTo>
                  <a:pt x="733150" y="-42792"/>
                  <a:pt x="1013244" y="21813"/>
                  <a:pt x="1158432" y="0"/>
                </a:cubicBezTo>
                <a:cubicBezTo>
                  <a:pt x="1303620" y="-21813"/>
                  <a:pt x="1558713" y="37831"/>
                  <a:pt x="1687037" y="0"/>
                </a:cubicBezTo>
                <a:cubicBezTo>
                  <a:pt x="1711528" y="86963"/>
                  <a:pt x="1685923" y="252959"/>
                  <a:pt x="1687037" y="373016"/>
                </a:cubicBezTo>
                <a:cubicBezTo>
                  <a:pt x="1688151" y="493073"/>
                  <a:pt x="1676336" y="639976"/>
                  <a:pt x="1687037" y="793650"/>
                </a:cubicBezTo>
                <a:cubicBezTo>
                  <a:pt x="1466998" y="841853"/>
                  <a:pt x="1421602" y="746819"/>
                  <a:pt x="1158432" y="793650"/>
                </a:cubicBezTo>
                <a:cubicBezTo>
                  <a:pt x="895262" y="840481"/>
                  <a:pt x="868474" y="743318"/>
                  <a:pt x="579216" y="793650"/>
                </a:cubicBezTo>
                <a:cubicBezTo>
                  <a:pt x="289958" y="843982"/>
                  <a:pt x="126412" y="729340"/>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messages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6" name="Google Shape;697;p62">
            <a:extLst>
              <a:ext uri="{FF2B5EF4-FFF2-40B4-BE49-F238E27FC236}">
                <a16:creationId xmlns:a16="http://schemas.microsoft.com/office/drawing/2014/main" id="{B01F46F9-4B98-4CEF-9977-C8FED427251C}"/>
              </a:ext>
            </a:extLst>
          </p:cNvPr>
          <p:cNvSpPr/>
          <p:nvPr/>
        </p:nvSpPr>
        <p:spPr>
          <a:xfrm>
            <a:off x="6323398" y="336172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voyages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7" name="Google Shape;698;p62">
            <a:extLst>
              <a:ext uri="{FF2B5EF4-FFF2-40B4-BE49-F238E27FC236}">
                <a16:creationId xmlns:a16="http://schemas.microsoft.com/office/drawing/2014/main" id="{9CE01211-5649-468F-9FED-A4BCB54617E9}"/>
              </a:ext>
            </a:extLst>
          </p:cNvPr>
          <p:cNvSpPr/>
          <p:nvPr/>
        </p:nvSpPr>
        <p:spPr>
          <a:xfrm>
            <a:off x="9734347" y="336172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idées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8" name="Google Shape;698;p62">
            <a:extLst>
              <a:ext uri="{FF2B5EF4-FFF2-40B4-BE49-F238E27FC236}">
                <a16:creationId xmlns:a16="http://schemas.microsoft.com/office/drawing/2014/main" id="{81444640-67BC-4636-A225-4BB364D89057}"/>
              </a:ext>
            </a:extLst>
          </p:cNvPr>
          <p:cNvSpPr/>
          <p:nvPr/>
        </p:nvSpPr>
        <p:spPr>
          <a:xfrm>
            <a:off x="9684342" y="6007364"/>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Tu</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2" name="TextBox 61">
            <a:hlinkClick r:id="" action="ppaction://noaction">
              <a:snd r:embed="rId6" name="S12_1.wav"/>
            </a:hlinkClick>
            <a:extLst>
              <a:ext uri="{FF2B5EF4-FFF2-40B4-BE49-F238E27FC236}">
                <a16:creationId xmlns:a16="http://schemas.microsoft.com/office/drawing/2014/main" id="{DD461C0E-D089-426E-95A2-7709ECE3633D}"/>
              </a:ext>
            </a:extLst>
          </p:cNvPr>
          <p:cNvSpPr txBox="1"/>
          <p:nvPr/>
        </p:nvSpPr>
        <p:spPr>
          <a:xfrm>
            <a:off x="190029" y="911515"/>
            <a:ext cx="102129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02060"/>
                </a:solidFill>
                <a:effectLst/>
                <a:uLnTx/>
                <a:uFillTx/>
                <a:latin typeface="Century Gothic" panose="020B0502020202020204" pitchFamily="34" charset="0"/>
              </a:rPr>
              <a:t>7.  He has lots of messages.</a:t>
            </a:r>
            <a:endPar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3" name="Google Shape;701;p62">
            <a:extLst>
              <a:ext uri="{FF2B5EF4-FFF2-40B4-BE49-F238E27FC236}">
                <a16:creationId xmlns:a16="http://schemas.microsoft.com/office/drawing/2014/main" id="{F0F731FD-BAE7-417A-B08A-823FEBAEACF3}"/>
              </a:ext>
            </a:extLst>
          </p:cNvPr>
          <p:cNvSpPr/>
          <p:nvPr/>
        </p:nvSpPr>
        <p:spPr>
          <a:xfrm>
            <a:off x="9748088" y="5146559"/>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y 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8" name="Google Shape;697;p62">
            <a:extLst>
              <a:ext uri="{FF2B5EF4-FFF2-40B4-BE49-F238E27FC236}">
                <a16:creationId xmlns:a16="http://schemas.microsoft.com/office/drawing/2014/main" id="{7D2DABC6-B623-4A61-A337-ED55A620ED9F}"/>
              </a:ext>
            </a:extLst>
          </p:cNvPr>
          <p:cNvSpPr/>
          <p:nvPr/>
        </p:nvSpPr>
        <p:spPr>
          <a:xfrm>
            <a:off x="8013272" y="3352789"/>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mots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125578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500"/>
                                        <p:tgtEl>
                                          <p:spTgt spid="5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1500"/>
                                        <p:tgtEl>
                                          <p:spTgt spid="54"/>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1500"/>
                                        <p:tgtEl>
                                          <p:spTgt spid="4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500"/>
                                        <p:tgtEl>
                                          <p:spTgt spid="4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15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29"/>
                                        </p:tgtEl>
                                        <p:attrNameLst>
                                          <p:attrName>fillcolor</p:attrName>
                                        </p:attrNameLst>
                                      </p:cBhvr>
                                      <p:to>
                                        <a:srgbClr val="92D050"/>
                                      </p:to>
                                    </p:animClr>
                                    <p:set>
                                      <p:cBhvr>
                                        <p:cTn id="28" dur="2000" fill="hold"/>
                                        <p:tgtEl>
                                          <p:spTgt spid="29"/>
                                        </p:tgtEl>
                                        <p:attrNameLst>
                                          <p:attrName>fill.type</p:attrName>
                                        </p:attrNameLst>
                                      </p:cBhvr>
                                      <p:to>
                                        <p:strVal val="solid"/>
                                      </p:to>
                                    </p:set>
                                    <p:set>
                                      <p:cBhvr>
                                        <p:cTn id="29" dur="2000" fill="hold"/>
                                        <p:tgtEl>
                                          <p:spTgt spid="29"/>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47"/>
                                        </p:tgtEl>
                                        <p:attrNameLst>
                                          <p:attrName>fillcolor</p:attrName>
                                        </p:attrNameLst>
                                      </p:cBhvr>
                                      <p:to>
                                        <a:srgbClr val="92D050"/>
                                      </p:to>
                                    </p:animClr>
                                    <p:set>
                                      <p:cBhvr>
                                        <p:cTn id="34" dur="2000" fill="hold"/>
                                        <p:tgtEl>
                                          <p:spTgt spid="47"/>
                                        </p:tgtEl>
                                        <p:attrNameLst>
                                          <p:attrName>fill.type</p:attrName>
                                        </p:attrNameLst>
                                      </p:cBhvr>
                                      <p:to>
                                        <p:strVal val="solid"/>
                                      </p:to>
                                    </p:set>
                                    <p:set>
                                      <p:cBhvr>
                                        <p:cTn id="35" dur="2000" fill="hold"/>
                                        <p:tgtEl>
                                          <p:spTgt spid="47"/>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35"/>
                                        </p:tgtEl>
                                        <p:attrNameLst>
                                          <p:attrName>fillcolor</p:attrName>
                                        </p:attrNameLst>
                                      </p:cBhvr>
                                      <p:to>
                                        <a:srgbClr val="92D050"/>
                                      </p:to>
                                    </p:animClr>
                                    <p:set>
                                      <p:cBhvr>
                                        <p:cTn id="40" dur="2000" fill="hold"/>
                                        <p:tgtEl>
                                          <p:spTgt spid="35"/>
                                        </p:tgtEl>
                                        <p:attrNameLst>
                                          <p:attrName>fill.type</p:attrName>
                                        </p:attrNameLst>
                                      </p:cBhvr>
                                      <p:to>
                                        <p:strVal val="solid"/>
                                      </p:to>
                                    </p:set>
                                    <p:set>
                                      <p:cBhvr>
                                        <p:cTn id="41" dur="2000" fill="hold"/>
                                        <p:tgtEl>
                                          <p:spTgt spid="35"/>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55"/>
                                        </p:tgtEl>
                                        <p:attrNameLst>
                                          <p:attrName>fillcolor</p:attrName>
                                        </p:attrNameLst>
                                      </p:cBhvr>
                                      <p:to>
                                        <a:srgbClr val="92D050"/>
                                      </p:to>
                                    </p:animClr>
                                    <p:set>
                                      <p:cBhvr>
                                        <p:cTn id="46" dur="2000" fill="hold"/>
                                        <p:tgtEl>
                                          <p:spTgt spid="55"/>
                                        </p:tgtEl>
                                        <p:attrNameLst>
                                          <p:attrName>fill.type</p:attrName>
                                        </p:attrNameLst>
                                      </p:cBhvr>
                                      <p:to>
                                        <p:strVal val="solid"/>
                                      </p:to>
                                    </p:set>
                                    <p:set>
                                      <p:cBhvr>
                                        <p:cTn id="47" dur="2000" fill="hold"/>
                                        <p:tgtEl>
                                          <p:spTgt spid="5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01161" y="18513"/>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0227932" y="105249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27" name="Picture 26">
            <a:extLst>
              <a:ext uri="{FF2B5EF4-FFF2-40B4-BE49-F238E27FC236}">
                <a16:creationId xmlns:a16="http://schemas.microsoft.com/office/drawing/2014/main" id="{06687999-E4F9-4E06-83DE-41BDB3848486}"/>
              </a:ext>
            </a:extLst>
          </p:cNvPr>
          <p:cNvPicPr>
            <a:picLocks noChangeAspect="1"/>
          </p:cNvPicPr>
          <p:nvPr/>
        </p:nvPicPr>
        <p:blipFill>
          <a:blip r:embed="rId5"/>
          <a:stretch>
            <a:fillRect/>
          </a:stretch>
        </p:blipFill>
        <p:spPr>
          <a:xfrm>
            <a:off x="-342983" y="1852967"/>
            <a:ext cx="6066046" cy="4773582"/>
          </a:xfrm>
          <a:prstGeom prst="rect">
            <a:avLst/>
          </a:prstGeom>
        </p:spPr>
      </p:pic>
      <p:sp>
        <p:nvSpPr>
          <p:cNvPr id="28" name="Google Shape;696;p62">
            <a:extLst>
              <a:ext uri="{FF2B5EF4-FFF2-40B4-BE49-F238E27FC236}">
                <a16:creationId xmlns:a16="http://schemas.microsoft.com/office/drawing/2014/main" id="{2198E32D-967A-4716-B897-36AB9E9FF545}"/>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Arial"/>
            </a:endParaRPr>
          </a:p>
        </p:txBody>
      </p:sp>
      <p:sp>
        <p:nvSpPr>
          <p:cNvPr id="29" name="Google Shape;695;p62">
            <a:extLst>
              <a:ext uri="{FF2B5EF4-FFF2-40B4-BE49-F238E27FC236}">
                <a16:creationId xmlns:a16="http://schemas.microsoft.com/office/drawing/2014/main" id="{BE28A79F-3E39-438A-8D38-1521C9218379}"/>
              </a:ext>
            </a:extLst>
          </p:cNvPr>
          <p:cNvSpPr/>
          <p:nvPr/>
        </p:nvSpPr>
        <p:spPr>
          <a:xfrm>
            <a:off x="8016028" y="5986966"/>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Il</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0" name="Google Shape;697;p62">
            <a:extLst>
              <a:ext uri="{FF2B5EF4-FFF2-40B4-BE49-F238E27FC236}">
                <a16:creationId xmlns:a16="http://schemas.microsoft.com/office/drawing/2014/main" id="{430B28B8-2EA7-4D5A-BFFA-493641EFD3EC}"/>
              </a:ext>
            </a:extLst>
          </p:cNvPr>
          <p:cNvSpPr/>
          <p:nvPr/>
        </p:nvSpPr>
        <p:spPr>
          <a:xfrm>
            <a:off x="6363380" y="5986966"/>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Elle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1" name="Google Shape;698;p62">
            <a:extLst>
              <a:ext uri="{FF2B5EF4-FFF2-40B4-BE49-F238E27FC236}">
                <a16:creationId xmlns:a16="http://schemas.microsoft.com/office/drawing/2014/main" id="{991FF3AB-9E32-4F94-B38E-28A0256CB625}"/>
              </a:ext>
            </a:extLst>
          </p:cNvPr>
          <p:cNvSpPr/>
          <p:nvPr/>
        </p:nvSpPr>
        <p:spPr>
          <a:xfrm>
            <a:off x="4740544" y="5986966"/>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J’</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2" name="Google Shape;701;p62">
            <a:extLst>
              <a:ext uri="{FF2B5EF4-FFF2-40B4-BE49-F238E27FC236}">
                <a16:creationId xmlns:a16="http://schemas.microsoft.com/office/drawing/2014/main" id="{788B1B2F-7FE3-4825-BD0B-3375371FD30F}"/>
              </a:ext>
            </a:extLst>
          </p:cNvPr>
          <p:cNvSpPr/>
          <p:nvPr/>
        </p:nvSpPr>
        <p:spPr>
          <a:xfrm>
            <a:off x="8246026" y="5130752"/>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aime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3" name="Google Shape;702;p62">
            <a:extLst>
              <a:ext uri="{FF2B5EF4-FFF2-40B4-BE49-F238E27FC236}">
                <a16:creationId xmlns:a16="http://schemas.microsoft.com/office/drawing/2014/main" id="{93E4B6D2-BEE3-4CA1-86EC-42D52B6601C2}"/>
              </a:ext>
            </a:extLst>
          </p:cNvPr>
          <p:cNvSpPr/>
          <p:nvPr/>
        </p:nvSpPr>
        <p:spPr>
          <a:xfrm>
            <a:off x="4747621" y="4254140"/>
            <a:ext cx="1504248" cy="793650"/>
          </a:xfrm>
          <a:custGeom>
            <a:avLst/>
            <a:gdLst>
              <a:gd name="connsiteX0" fmla="*/ 0 w 1504248"/>
              <a:gd name="connsiteY0" fmla="*/ 0 h 793650"/>
              <a:gd name="connsiteX1" fmla="*/ 501416 w 1504248"/>
              <a:gd name="connsiteY1" fmla="*/ 0 h 793650"/>
              <a:gd name="connsiteX2" fmla="*/ 1032917 w 1504248"/>
              <a:gd name="connsiteY2" fmla="*/ 0 h 793650"/>
              <a:gd name="connsiteX3" fmla="*/ 1504248 w 1504248"/>
              <a:gd name="connsiteY3" fmla="*/ 0 h 793650"/>
              <a:gd name="connsiteX4" fmla="*/ 1504248 w 1504248"/>
              <a:gd name="connsiteY4" fmla="*/ 396825 h 793650"/>
              <a:gd name="connsiteX5" fmla="*/ 1504248 w 1504248"/>
              <a:gd name="connsiteY5" fmla="*/ 793650 h 793650"/>
              <a:gd name="connsiteX6" fmla="*/ 1002832 w 1504248"/>
              <a:gd name="connsiteY6" fmla="*/ 793650 h 793650"/>
              <a:gd name="connsiteX7" fmla="*/ 471331 w 1504248"/>
              <a:gd name="connsiteY7" fmla="*/ 793650 h 793650"/>
              <a:gd name="connsiteX8" fmla="*/ 0 w 1504248"/>
              <a:gd name="connsiteY8" fmla="*/ 793650 h 793650"/>
              <a:gd name="connsiteX9" fmla="*/ 0 w 1504248"/>
              <a:gd name="connsiteY9" fmla="*/ 388889 h 793650"/>
              <a:gd name="connsiteX10" fmla="*/ 0 w 1504248"/>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4248" h="793650" fill="none" extrusionOk="0">
                <a:moveTo>
                  <a:pt x="0" y="0"/>
                </a:moveTo>
                <a:cubicBezTo>
                  <a:pt x="168740" y="-26153"/>
                  <a:pt x="273055" y="14506"/>
                  <a:pt x="501416" y="0"/>
                </a:cubicBezTo>
                <a:cubicBezTo>
                  <a:pt x="729777" y="-14506"/>
                  <a:pt x="912855" y="19419"/>
                  <a:pt x="1032917" y="0"/>
                </a:cubicBezTo>
                <a:cubicBezTo>
                  <a:pt x="1152979" y="-19419"/>
                  <a:pt x="1330354" y="41709"/>
                  <a:pt x="1504248" y="0"/>
                </a:cubicBezTo>
                <a:cubicBezTo>
                  <a:pt x="1535707" y="147357"/>
                  <a:pt x="1477014" y="242389"/>
                  <a:pt x="1504248" y="396825"/>
                </a:cubicBezTo>
                <a:cubicBezTo>
                  <a:pt x="1531482" y="551262"/>
                  <a:pt x="1470152" y="687806"/>
                  <a:pt x="1504248" y="793650"/>
                </a:cubicBezTo>
                <a:cubicBezTo>
                  <a:pt x="1319808" y="794562"/>
                  <a:pt x="1135130" y="758680"/>
                  <a:pt x="1002832" y="793650"/>
                </a:cubicBezTo>
                <a:cubicBezTo>
                  <a:pt x="870534" y="828620"/>
                  <a:pt x="694072" y="748641"/>
                  <a:pt x="471331" y="793650"/>
                </a:cubicBezTo>
                <a:cubicBezTo>
                  <a:pt x="248590" y="838659"/>
                  <a:pt x="191940" y="770538"/>
                  <a:pt x="0" y="793650"/>
                </a:cubicBezTo>
                <a:cubicBezTo>
                  <a:pt x="-3588" y="679834"/>
                  <a:pt x="42863" y="503887"/>
                  <a:pt x="0" y="388889"/>
                </a:cubicBezTo>
                <a:cubicBezTo>
                  <a:pt x="-42863" y="273891"/>
                  <a:pt x="22479" y="167721"/>
                  <a:pt x="0" y="0"/>
                </a:cubicBezTo>
                <a:close/>
              </a:path>
              <a:path w="1504248" h="793650" stroke="0" extrusionOk="0">
                <a:moveTo>
                  <a:pt x="0" y="0"/>
                </a:moveTo>
                <a:cubicBezTo>
                  <a:pt x="183360" y="-7356"/>
                  <a:pt x="243971" y="13620"/>
                  <a:pt x="486374" y="0"/>
                </a:cubicBezTo>
                <a:cubicBezTo>
                  <a:pt x="728777" y="-13620"/>
                  <a:pt x="822971" y="3790"/>
                  <a:pt x="972747" y="0"/>
                </a:cubicBezTo>
                <a:cubicBezTo>
                  <a:pt x="1122523" y="-3790"/>
                  <a:pt x="1366359" y="20857"/>
                  <a:pt x="1504248" y="0"/>
                </a:cubicBezTo>
                <a:cubicBezTo>
                  <a:pt x="1528591" y="168992"/>
                  <a:pt x="1462154" y="260866"/>
                  <a:pt x="1504248" y="388889"/>
                </a:cubicBezTo>
                <a:cubicBezTo>
                  <a:pt x="1546342" y="516912"/>
                  <a:pt x="1485917" y="597580"/>
                  <a:pt x="1504248" y="793650"/>
                </a:cubicBezTo>
                <a:cubicBezTo>
                  <a:pt x="1355964" y="836195"/>
                  <a:pt x="1162456" y="740457"/>
                  <a:pt x="972747" y="793650"/>
                </a:cubicBezTo>
                <a:cubicBezTo>
                  <a:pt x="783038" y="846843"/>
                  <a:pt x="587036" y="792770"/>
                  <a:pt x="441246" y="793650"/>
                </a:cubicBezTo>
                <a:cubicBezTo>
                  <a:pt x="295456" y="794530"/>
                  <a:pt x="193752" y="753420"/>
                  <a:pt x="0" y="793650"/>
                </a:cubicBezTo>
                <a:cubicBezTo>
                  <a:pt x="-27622" y="665569"/>
                  <a:pt x="36651" y="556940"/>
                  <a:pt x="0" y="388889"/>
                </a:cubicBezTo>
                <a:cubicBezTo>
                  <a:pt x="-36651" y="220838"/>
                  <a:pt x="35706" y="11677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des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4" name="Google Shape;703;p62">
            <a:extLst>
              <a:ext uri="{FF2B5EF4-FFF2-40B4-BE49-F238E27FC236}">
                <a16:creationId xmlns:a16="http://schemas.microsoft.com/office/drawing/2014/main" id="{88D0E2C6-793E-4E6D-AC58-6CAB5AEB584B}"/>
              </a:ext>
            </a:extLst>
          </p:cNvPr>
          <p:cNvSpPr/>
          <p:nvPr/>
        </p:nvSpPr>
        <p:spPr>
          <a:xfrm>
            <a:off x="6454336" y="4238253"/>
            <a:ext cx="1569526" cy="793650"/>
          </a:xfrm>
          <a:custGeom>
            <a:avLst/>
            <a:gdLst>
              <a:gd name="connsiteX0" fmla="*/ 0 w 1569526"/>
              <a:gd name="connsiteY0" fmla="*/ 0 h 793650"/>
              <a:gd name="connsiteX1" fmla="*/ 538871 w 1569526"/>
              <a:gd name="connsiteY1" fmla="*/ 0 h 793650"/>
              <a:gd name="connsiteX2" fmla="*/ 1046351 w 1569526"/>
              <a:gd name="connsiteY2" fmla="*/ 0 h 793650"/>
              <a:gd name="connsiteX3" fmla="*/ 1569526 w 1569526"/>
              <a:gd name="connsiteY3" fmla="*/ 0 h 793650"/>
              <a:gd name="connsiteX4" fmla="*/ 1569526 w 1569526"/>
              <a:gd name="connsiteY4" fmla="*/ 380952 h 793650"/>
              <a:gd name="connsiteX5" fmla="*/ 1569526 w 1569526"/>
              <a:gd name="connsiteY5" fmla="*/ 793650 h 793650"/>
              <a:gd name="connsiteX6" fmla="*/ 1014960 w 1569526"/>
              <a:gd name="connsiteY6" fmla="*/ 793650 h 793650"/>
              <a:gd name="connsiteX7" fmla="*/ 538871 w 1569526"/>
              <a:gd name="connsiteY7" fmla="*/ 793650 h 793650"/>
              <a:gd name="connsiteX8" fmla="*/ 0 w 1569526"/>
              <a:gd name="connsiteY8" fmla="*/ 793650 h 793650"/>
              <a:gd name="connsiteX9" fmla="*/ 0 w 1569526"/>
              <a:gd name="connsiteY9" fmla="*/ 396825 h 793650"/>
              <a:gd name="connsiteX10" fmla="*/ 0 w 1569526"/>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9526" h="793650" fill="none" extrusionOk="0">
                <a:moveTo>
                  <a:pt x="0" y="0"/>
                </a:moveTo>
                <a:cubicBezTo>
                  <a:pt x="126204" y="-18763"/>
                  <a:pt x="305281" y="47411"/>
                  <a:pt x="538871" y="0"/>
                </a:cubicBezTo>
                <a:cubicBezTo>
                  <a:pt x="772461" y="-47411"/>
                  <a:pt x="813512" y="23989"/>
                  <a:pt x="1046351" y="0"/>
                </a:cubicBezTo>
                <a:cubicBezTo>
                  <a:pt x="1279190" y="-23989"/>
                  <a:pt x="1325075" y="17949"/>
                  <a:pt x="1569526" y="0"/>
                </a:cubicBezTo>
                <a:cubicBezTo>
                  <a:pt x="1589066" y="164573"/>
                  <a:pt x="1531764" y="254579"/>
                  <a:pt x="1569526" y="380952"/>
                </a:cubicBezTo>
                <a:cubicBezTo>
                  <a:pt x="1607288" y="507325"/>
                  <a:pt x="1559101" y="654280"/>
                  <a:pt x="1569526" y="793650"/>
                </a:cubicBezTo>
                <a:cubicBezTo>
                  <a:pt x="1425879" y="821065"/>
                  <a:pt x="1161220" y="786828"/>
                  <a:pt x="1014960" y="793650"/>
                </a:cubicBezTo>
                <a:cubicBezTo>
                  <a:pt x="868700" y="800472"/>
                  <a:pt x="700620" y="764461"/>
                  <a:pt x="538871" y="793650"/>
                </a:cubicBezTo>
                <a:cubicBezTo>
                  <a:pt x="377122" y="822839"/>
                  <a:pt x="138636" y="776456"/>
                  <a:pt x="0" y="793650"/>
                </a:cubicBezTo>
                <a:cubicBezTo>
                  <a:pt x="-158" y="685495"/>
                  <a:pt x="21881" y="589833"/>
                  <a:pt x="0" y="396825"/>
                </a:cubicBezTo>
                <a:cubicBezTo>
                  <a:pt x="-21881" y="203818"/>
                  <a:pt x="7696" y="89522"/>
                  <a:pt x="0" y="0"/>
                </a:cubicBezTo>
                <a:close/>
              </a:path>
              <a:path w="1569526" h="793650" stroke="0" extrusionOk="0">
                <a:moveTo>
                  <a:pt x="0" y="0"/>
                </a:moveTo>
                <a:cubicBezTo>
                  <a:pt x="191012" y="-8367"/>
                  <a:pt x="265377" y="28873"/>
                  <a:pt x="507480" y="0"/>
                </a:cubicBezTo>
                <a:cubicBezTo>
                  <a:pt x="749583" y="-28873"/>
                  <a:pt x="850157" y="32340"/>
                  <a:pt x="1046351" y="0"/>
                </a:cubicBezTo>
                <a:cubicBezTo>
                  <a:pt x="1242545" y="-32340"/>
                  <a:pt x="1350522" y="50711"/>
                  <a:pt x="1569526" y="0"/>
                </a:cubicBezTo>
                <a:cubicBezTo>
                  <a:pt x="1579870" y="142727"/>
                  <a:pt x="1550188" y="219759"/>
                  <a:pt x="1569526" y="373016"/>
                </a:cubicBezTo>
                <a:cubicBezTo>
                  <a:pt x="1588864" y="526273"/>
                  <a:pt x="1527278" y="618654"/>
                  <a:pt x="1569526" y="793650"/>
                </a:cubicBezTo>
                <a:cubicBezTo>
                  <a:pt x="1419909" y="848523"/>
                  <a:pt x="1273873" y="737580"/>
                  <a:pt x="1014960" y="793650"/>
                </a:cubicBezTo>
                <a:cubicBezTo>
                  <a:pt x="756047" y="849720"/>
                  <a:pt x="715001" y="761487"/>
                  <a:pt x="491785" y="793650"/>
                </a:cubicBezTo>
                <a:cubicBezTo>
                  <a:pt x="268569" y="825813"/>
                  <a:pt x="145332" y="736254"/>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deux</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5" name="Google Shape;702;p62">
            <a:extLst>
              <a:ext uri="{FF2B5EF4-FFF2-40B4-BE49-F238E27FC236}">
                <a16:creationId xmlns:a16="http://schemas.microsoft.com/office/drawing/2014/main" id="{983D95FF-6ACC-40F3-A280-8CE89ED143D2}"/>
              </a:ext>
            </a:extLst>
          </p:cNvPr>
          <p:cNvSpPr/>
          <p:nvPr/>
        </p:nvSpPr>
        <p:spPr>
          <a:xfrm>
            <a:off x="8356061" y="4261095"/>
            <a:ext cx="2821440" cy="793650"/>
          </a:xfrm>
          <a:custGeom>
            <a:avLst/>
            <a:gdLst>
              <a:gd name="connsiteX0" fmla="*/ 0 w 2821440"/>
              <a:gd name="connsiteY0" fmla="*/ 0 h 793650"/>
              <a:gd name="connsiteX1" fmla="*/ 507859 w 2821440"/>
              <a:gd name="connsiteY1" fmla="*/ 0 h 793650"/>
              <a:gd name="connsiteX2" fmla="*/ 1072147 w 2821440"/>
              <a:gd name="connsiteY2" fmla="*/ 0 h 793650"/>
              <a:gd name="connsiteX3" fmla="*/ 1551792 w 2821440"/>
              <a:gd name="connsiteY3" fmla="*/ 0 h 793650"/>
              <a:gd name="connsiteX4" fmla="*/ 2059651 w 2821440"/>
              <a:gd name="connsiteY4" fmla="*/ 0 h 793650"/>
              <a:gd name="connsiteX5" fmla="*/ 2821440 w 2821440"/>
              <a:gd name="connsiteY5" fmla="*/ 0 h 793650"/>
              <a:gd name="connsiteX6" fmla="*/ 2821440 w 2821440"/>
              <a:gd name="connsiteY6" fmla="*/ 388889 h 793650"/>
              <a:gd name="connsiteX7" fmla="*/ 2821440 w 2821440"/>
              <a:gd name="connsiteY7" fmla="*/ 793650 h 793650"/>
              <a:gd name="connsiteX8" fmla="*/ 2341795 w 2821440"/>
              <a:gd name="connsiteY8" fmla="*/ 793650 h 793650"/>
              <a:gd name="connsiteX9" fmla="*/ 1749293 w 2821440"/>
              <a:gd name="connsiteY9" fmla="*/ 793650 h 793650"/>
              <a:gd name="connsiteX10" fmla="*/ 1269648 w 2821440"/>
              <a:gd name="connsiteY10" fmla="*/ 793650 h 793650"/>
              <a:gd name="connsiteX11" fmla="*/ 677146 w 2821440"/>
              <a:gd name="connsiteY11" fmla="*/ 793650 h 793650"/>
              <a:gd name="connsiteX12" fmla="*/ 0 w 2821440"/>
              <a:gd name="connsiteY12" fmla="*/ 793650 h 793650"/>
              <a:gd name="connsiteX13" fmla="*/ 0 w 2821440"/>
              <a:gd name="connsiteY13" fmla="*/ 380952 h 793650"/>
              <a:gd name="connsiteX14" fmla="*/ 0 w 2821440"/>
              <a:gd name="connsiteY14"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21440" h="793650" fill="none" extrusionOk="0">
                <a:moveTo>
                  <a:pt x="0" y="0"/>
                </a:moveTo>
                <a:cubicBezTo>
                  <a:pt x="185240" y="-13461"/>
                  <a:pt x="362348" y="57219"/>
                  <a:pt x="507859" y="0"/>
                </a:cubicBezTo>
                <a:cubicBezTo>
                  <a:pt x="653370" y="-57219"/>
                  <a:pt x="843051" y="52617"/>
                  <a:pt x="1072147" y="0"/>
                </a:cubicBezTo>
                <a:cubicBezTo>
                  <a:pt x="1301243" y="-52617"/>
                  <a:pt x="1345024" y="51634"/>
                  <a:pt x="1551792" y="0"/>
                </a:cubicBezTo>
                <a:cubicBezTo>
                  <a:pt x="1758561" y="-51634"/>
                  <a:pt x="1881135" y="11818"/>
                  <a:pt x="2059651" y="0"/>
                </a:cubicBezTo>
                <a:cubicBezTo>
                  <a:pt x="2238167" y="-11818"/>
                  <a:pt x="2660387" y="32682"/>
                  <a:pt x="2821440" y="0"/>
                </a:cubicBezTo>
                <a:cubicBezTo>
                  <a:pt x="2831394" y="157361"/>
                  <a:pt x="2786134" y="274546"/>
                  <a:pt x="2821440" y="388889"/>
                </a:cubicBezTo>
                <a:cubicBezTo>
                  <a:pt x="2856746" y="503232"/>
                  <a:pt x="2808819" y="686500"/>
                  <a:pt x="2821440" y="793650"/>
                </a:cubicBezTo>
                <a:cubicBezTo>
                  <a:pt x="2594876" y="798617"/>
                  <a:pt x="2547867" y="778196"/>
                  <a:pt x="2341795" y="793650"/>
                </a:cubicBezTo>
                <a:cubicBezTo>
                  <a:pt x="2135723" y="809104"/>
                  <a:pt x="1933587" y="772466"/>
                  <a:pt x="1749293" y="793650"/>
                </a:cubicBezTo>
                <a:cubicBezTo>
                  <a:pt x="1564999" y="814834"/>
                  <a:pt x="1469493" y="773862"/>
                  <a:pt x="1269648" y="793650"/>
                </a:cubicBezTo>
                <a:cubicBezTo>
                  <a:pt x="1069804" y="813438"/>
                  <a:pt x="927446" y="728501"/>
                  <a:pt x="677146" y="793650"/>
                </a:cubicBezTo>
                <a:cubicBezTo>
                  <a:pt x="426846" y="858799"/>
                  <a:pt x="333209" y="737591"/>
                  <a:pt x="0" y="793650"/>
                </a:cubicBezTo>
                <a:cubicBezTo>
                  <a:pt x="-16063" y="654659"/>
                  <a:pt x="33431" y="560804"/>
                  <a:pt x="0" y="380952"/>
                </a:cubicBezTo>
                <a:cubicBezTo>
                  <a:pt x="-33431" y="201100"/>
                  <a:pt x="22807" y="119572"/>
                  <a:pt x="0" y="0"/>
                </a:cubicBezTo>
                <a:close/>
              </a:path>
              <a:path w="2821440" h="793650" stroke="0" extrusionOk="0">
                <a:moveTo>
                  <a:pt x="0" y="0"/>
                </a:moveTo>
                <a:cubicBezTo>
                  <a:pt x="119087" y="-55233"/>
                  <a:pt x="323635" y="37964"/>
                  <a:pt x="592502" y="0"/>
                </a:cubicBezTo>
                <a:cubicBezTo>
                  <a:pt x="861369" y="-37964"/>
                  <a:pt x="909563" y="57769"/>
                  <a:pt x="1156790" y="0"/>
                </a:cubicBezTo>
                <a:cubicBezTo>
                  <a:pt x="1404017" y="-57769"/>
                  <a:pt x="1507216" y="49016"/>
                  <a:pt x="1777507" y="0"/>
                </a:cubicBezTo>
                <a:cubicBezTo>
                  <a:pt x="2047798" y="-49016"/>
                  <a:pt x="2370860" y="54611"/>
                  <a:pt x="2821440" y="0"/>
                </a:cubicBezTo>
                <a:cubicBezTo>
                  <a:pt x="2834387" y="96672"/>
                  <a:pt x="2792683" y="287332"/>
                  <a:pt x="2821440" y="396825"/>
                </a:cubicBezTo>
                <a:cubicBezTo>
                  <a:pt x="2850197" y="506319"/>
                  <a:pt x="2784339" y="634534"/>
                  <a:pt x="2821440" y="793650"/>
                </a:cubicBezTo>
                <a:cubicBezTo>
                  <a:pt x="2628881" y="836963"/>
                  <a:pt x="2524127" y="746889"/>
                  <a:pt x="2285366" y="793650"/>
                </a:cubicBezTo>
                <a:cubicBezTo>
                  <a:pt x="2046605" y="840411"/>
                  <a:pt x="2012315" y="792729"/>
                  <a:pt x="1805722" y="793650"/>
                </a:cubicBezTo>
                <a:cubicBezTo>
                  <a:pt x="1599129" y="794571"/>
                  <a:pt x="1385513" y="744910"/>
                  <a:pt x="1185005" y="793650"/>
                </a:cubicBezTo>
                <a:cubicBezTo>
                  <a:pt x="984497" y="842390"/>
                  <a:pt x="773963" y="738843"/>
                  <a:pt x="592502" y="793650"/>
                </a:cubicBezTo>
                <a:cubicBezTo>
                  <a:pt x="411041" y="848457"/>
                  <a:pt x="167456" y="738370"/>
                  <a:pt x="0" y="793650"/>
                </a:cubicBezTo>
                <a:cubicBezTo>
                  <a:pt x="-44293" y="695037"/>
                  <a:pt x="12663" y="499515"/>
                  <a:pt x="0" y="396825"/>
                </a:cubicBezTo>
                <a:cubicBezTo>
                  <a:pt x="-12663" y="294135"/>
                  <a:pt x="30866" y="18226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beaucoup de/d’</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5" name="Google Shape;699;p62">
            <a:extLst>
              <a:ext uri="{FF2B5EF4-FFF2-40B4-BE49-F238E27FC236}">
                <a16:creationId xmlns:a16="http://schemas.microsoft.com/office/drawing/2014/main" id="{B47509E9-3EE0-4200-8159-01AC27071AF1}"/>
              </a:ext>
            </a:extLst>
          </p:cNvPr>
          <p:cNvSpPr/>
          <p:nvPr/>
        </p:nvSpPr>
        <p:spPr>
          <a:xfrm>
            <a:off x="5177525" y="5120553"/>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aimes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7" name="Google Shape;700;p62">
            <a:extLst>
              <a:ext uri="{FF2B5EF4-FFF2-40B4-BE49-F238E27FC236}">
                <a16:creationId xmlns:a16="http://schemas.microsoft.com/office/drawing/2014/main" id="{64AF70B7-BC56-4C07-B424-DF4B93661F6E}"/>
              </a:ext>
            </a:extLst>
          </p:cNvPr>
          <p:cNvSpPr/>
          <p:nvPr/>
        </p:nvSpPr>
        <p:spPr>
          <a:xfrm>
            <a:off x="6850846" y="5130752"/>
            <a:ext cx="1284527" cy="793650"/>
          </a:xfrm>
          <a:custGeom>
            <a:avLst/>
            <a:gdLst>
              <a:gd name="connsiteX0" fmla="*/ 0 w 1284527"/>
              <a:gd name="connsiteY0" fmla="*/ 0 h 793650"/>
              <a:gd name="connsiteX1" fmla="*/ 428176 w 1284527"/>
              <a:gd name="connsiteY1" fmla="*/ 0 h 793650"/>
              <a:gd name="connsiteX2" fmla="*/ 817816 w 1284527"/>
              <a:gd name="connsiteY2" fmla="*/ 0 h 793650"/>
              <a:gd name="connsiteX3" fmla="*/ 1284527 w 1284527"/>
              <a:gd name="connsiteY3" fmla="*/ 0 h 793650"/>
              <a:gd name="connsiteX4" fmla="*/ 1284527 w 1284527"/>
              <a:gd name="connsiteY4" fmla="*/ 373016 h 793650"/>
              <a:gd name="connsiteX5" fmla="*/ 1284527 w 1284527"/>
              <a:gd name="connsiteY5" fmla="*/ 793650 h 793650"/>
              <a:gd name="connsiteX6" fmla="*/ 830661 w 1284527"/>
              <a:gd name="connsiteY6" fmla="*/ 793650 h 793650"/>
              <a:gd name="connsiteX7" fmla="*/ 389640 w 1284527"/>
              <a:gd name="connsiteY7" fmla="*/ 793650 h 793650"/>
              <a:gd name="connsiteX8" fmla="*/ 0 w 1284527"/>
              <a:gd name="connsiteY8" fmla="*/ 793650 h 793650"/>
              <a:gd name="connsiteX9" fmla="*/ 0 w 1284527"/>
              <a:gd name="connsiteY9" fmla="*/ 388889 h 793650"/>
              <a:gd name="connsiteX10" fmla="*/ 0 w 128452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4527" h="793650" fill="none" extrusionOk="0">
                <a:moveTo>
                  <a:pt x="0" y="0"/>
                </a:moveTo>
                <a:cubicBezTo>
                  <a:pt x="171523" y="-10760"/>
                  <a:pt x="340583" y="19279"/>
                  <a:pt x="428176" y="0"/>
                </a:cubicBezTo>
                <a:cubicBezTo>
                  <a:pt x="515769" y="-19279"/>
                  <a:pt x="735376" y="2009"/>
                  <a:pt x="817816" y="0"/>
                </a:cubicBezTo>
                <a:cubicBezTo>
                  <a:pt x="900256" y="-2009"/>
                  <a:pt x="1081433" y="30420"/>
                  <a:pt x="1284527" y="0"/>
                </a:cubicBezTo>
                <a:cubicBezTo>
                  <a:pt x="1300080" y="130857"/>
                  <a:pt x="1245472" y="201210"/>
                  <a:pt x="1284527" y="373016"/>
                </a:cubicBezTo>
                <a:cubicBezTo>
                  <a:pt x="1323582" y="544822"/>
                  <a:pt x="1234276" y="625868"/>
                  <a:pt x="1284527" y="793650"/>
                </a:cubicBezTo>
                <a:cubicBezTo>
                  <a:pt x="1162198" y="835469"/>
                  <a:pt x="1052772" y="778833"/>
                  <a:pt x="830661" y="793650"/>
                </a:cubicBezTo>
                <a:cubicBezTo>
                  <a:pt x="608550" y="808467"/>
                  <a:pt x="530536" y="783644"/>
                  <a:pt x="389640" y="793650"/>
                </a:cubicBezTo>
                <a:cubicBezTo>
                  <a:pt x="248744" y="803656"/>
                  <a:pt x="96193" y="750919"/>
                  <a:pt x="0" y="793650"/>
                </a:cubicBezTo>
                <a:cubicBezTo>
                  <a:pt x="-38490" y="698616"/>
                  <a:pt x="8858" y="561669"/>
                  <a:pt x="0" y="388889"/>
                </a:cubicBezTo>
                <a:cubicBezTo>
                  <a:pt x="-8858" y="216109"/>
                  <a:pt x="42739" y="121261"/>
                  <a:pt x="0" y="0"/>
                </a:cubicBezTo>
                <a:close/>
              </a:path>
              <a:path w="1284527" h="793650" stroke="0" extrusionOk="0">
                <a:moveTo>
                  <a:pt x="0" y="0"/>
                </a:moveTo>
                <a:cubicBezTo>
                  <a:pt x="210198" y="-24057"/>
                  <a:pt x="236007" y="21699"/>
                  <a:pt x="428176" y="0"/>
                </a:cubicBezTo>
                <a:cubicBezTo>
                  <a:pt x="620345" y="-21699"/>
                  <a:pt x="742811" y="7100"/>
                  <a:pt x="869197" y="0"/>
                </a:cubicBezTo>
                <a:cubicBezTo>
                  <a:pt x="995583" y="-7100"/>
                  <a:pt x="1116236" y="14896"/>
                  <a:pt x="1284527" y="0"/>
                </a:cubicBezTo>
                <a:cubicBezTo>
                  <a:pt x="1290545" y="109826"/>
                  <a:pt x="1246460" y="216702"/>
                  <a:pt x="1284527" y="404762"/>
                </a:cubicBezTo>
                <a:cubicBezTo>
                  <a:pt x="1322594" y="592822"/>
                  <a:pt x="1244332" y="641736"/>
                  <a:pt x="1284527" y="793650"/>
                </a:cubicBezTo>
                <a:cubicBezTo>
                  <a:pt x="1102777" y="837756"/>
                  <a:pt x="1052135" y="789785"/>
                  <a:pt x="869197" y="793650"/>
                </a:cubicBezTo>
                <a:cubicBezTo>
                  <a:pt x="686259" y="797515"/>
                  <a:pt x="649097" y="766998"/>
                  <a:pt x="441021" y="793650"/>
                </a:cubicBezTo>
                <a:cubicBezTo>
                  <a:pt x="232945" y="820302"/>
                  <a:pt x="214103" y="763673"/>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y a</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8" name="Google Shape;470;p55">
            <a:extLst>
              <a:ext uri="{FF2B5EF4-FFF2-40B4-BE49-F238E27FC236}">
                <a16:creationId xmlns:a16="http://schemas.microsoft.com/office/drawing/2014/main" id="{B3D9835F-DB90-441B-BFDB-C24954630A96}"/>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3</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49" name="Google Shape;471;p55">
            <a:extLst>
              <a:ext uri="{FF2B5EF4-FFF2-40B4-BE49-F238E27FC236}">
                <a16:creationId xmlns:a16="http://schemas.microsoft.com/office/drawing/2014/main" id="{FCE77506-2E98-4FA9-B0A1-73B97E530F27}"/>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2</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0" name="Google Shape;472;p55">
            <a:extLst>
              <a:ext uri="{FF2B5EF4-FFF2-40B4-BE49-F238E27FC236}">
                <a16:creationId xmlns:a16="http://schemas.microsoft.com/office/drawing/2014/main" id="{5650EA02-A339-4E00-95EE-30AAFFB252B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1</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1" name="Google Shape;473;p55">
            <a:extLst>
              <a:ext uri="{FF2B5EF4-FFF2-40B4-BE49-F238E27FC236}">
                <a16:creationId xmlns:a16="http://schemas.microsoft.com/office/drawing/2014/main" id="{A96951F4-0BAC-46C2-9937-A7A36C118C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5</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4" name="Google Shape;474;p55">
            <a:extLst>
              <a:ext uri="{FF2B5EF4-FFF2-40B4-BE49-F238E27FC236}">
                <a16:creationId xmlns:a16="http://schemas.microsoft.com/office/drawing/2014/main" id="{67577D3D-F1B9-4CF2-AE1A-C7F31341692F}"/>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4</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5" name="Google Shape;695;p62">
            <a:extLst>
              <a:ext uri="{FF2B5EF4-FFF2-40B4-BE49-F238E27FC236}">
                <a16:creationId xmlns:a16="http://schemas.microsoft.com/office/drawing/2014/main" id="{CF5B1392-2DB9-4043-985D-380239E386C9}"/>
              </a:ext>
            </a:extLst>
          </p:cNvPr>
          <p:cNvSpPr/>
          <p:nvPr/>
        </p:nvSpPr>
        <p:spPr>
          <a:xfrm>
            <a:off x="4461418" y="3344803"/>
            <a:ext cx="1687037" cy="793650"/>
          </a:xfrm>
          <a:custGeom>
            <a:avLst/>
            <a:gdLst>
              <a:gd name="connsiteX0" fmla="*/ 0 w 1687037"/>
              <a:gd name="connsiteY0" fmla="*/ 0 h 793650"/>
              <a:gd name="connsiteX1" fmla="*/ 579216 w 1687037"/>
              <a:gd name="connsiteY1" fmla="*/ 0 h 793650"/>
              <a:gd name="connsiteX2" fmla="*/ 1124691 w 1687037"/>
              <a:gd name="connsiteY2" fmla="*/ 0 h 793650"/>
              <a:gd name="connsiteX3" fmla="*/ 1687037 w 1687037"/>
              <a:gd name="connsiteY3" fmla="*/ 0 h 793650"/>
              <a:gd name="connsiteX4" fmla="*/ 1687037 w 1687037"/>
              <a:gd name="connsiteY4" fmla="*/ 380952 h 793650"/>
              <a:gd name="connsiteX5" fmla="*/ 1687037 w 1687037"/>
              <a:gd name="connsiteY5" fmla="*/ 793650 h 793650"/>
              <a:gd name="connsiteX6" fmla="*/ 1141562 w 1687037"/>
              <a:gd name="connsiteY6" fmla="*/ 793650 h 793650"/>
              <a:gd name="connsiteX7" fmla="*/ 612957 w 1687037"/>
              <a:gd name="connsiteY7" fmla="*/ 793650 h 793650"/>
              <a:gd name="connsiteX8" fmla="*/ 0 w 1687037"/>
              <a:gd name="connsiteY8" fmla="*/ 793650 h 793650"/>
              <a:gd name="connsiteX9" fmla="*/ 0 w 1687037"/>
              <a:gd name="connsiteY9" fmla="*/ 420635 h 793650"/>
              <a:gd name="connsiteX10" fmla="*/ 0 w 168703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7037" h="793650" fill="none" extrusionOk="0">
                <a:moveTo>
                  <a:pt x="0" y="0"/>
                </a:moveTo>
                <a:cubicBezTo>
                  <a:pt x="269681" y="-62348"/>
                  <a:pt x="385431" y="22223"/>
                  <a:pt x="579216" y="0"/>
                </a:cubicBezTo>
                <a:cubicBezTo>
                  <a:pt x="773001" y="-22223"/>
                  <a:pt x="999085" y="39857"/>
                  <a:pt x="1124691" y="0"/>
                </a:cubicBezTo>
                <a:cubicBezTo>
                  <a:pt x="1250298" y="-39857"/>
                  <a:pt x="1568399" y="47286"/>
                  <a:pt x="1687037" y="0"/>
                </a:cubicBezTo>
                <a:cubicBezTo>
                  <a:pt x="1721239" y="96698"/>
                  <a:pt x="1648968" y="254573"/>
                  <a:pt x="1687037" y="380952"/>
                </a:cubicBezTo>
                <a:cubicBezTo>
                  <a:pt x="1725106" y="507331"/>
                  <a:pt x="1649712" y="664334"/>
                  <a:pt x="1687037" y="793650"/>
                </a:cubicBezTo>
                <a:cubicBezTo>
                  <a:pt x="1523765" y="856758"/>
                  <a:pt x="1407300" y="791928"/>
                  <a:pt x="1141562" y="793650"/>
                </a:cubicBezTo>
                <a:cubicBezTo>
                  <a:pt x="875824" y="795372"/>
                  <a:pt x="724691" y="764661"/>
                  <a:pt x="612957" y="793650"/>
                </a:cubicBezTo>
                <a:cubicBezTo>
                  <a:pt x="501223" y="822639"/>
                  <a:pt x="146370" y="778690"/>
                  <a:pt x="0" y="793650"/>
                </a:cubicBezTo>
                <a:cubicBezTo>
                  <a:pt x="-17047" y="638253"/>
                  <a:pt x="6879" y="576961"/>
                  <a:pt x="0" y="420635"/>
                </a:cubicBezTo>
                <a:cubicBezTo>
                  <a:pt x="-6879" y="264309"/>
                  <a:pt x="30576" y="138687"/>
                  <a:pt x="0" y="0"/>
                </a:cubicBezTo>
                <a:close/>
              </a:path>
              <a:path w="1687037" h="793650" stroke="0" extrusionOk="0">
                <a:moveTo>
                  <a:pt x="0" y="0"/>
                </a:moveTo>
                <a:cubicBezTo>
                  <a:pt x="285504" y="-69477"/>
                  <a:pt x="459022" y="42792"/>
                  <a:pt x="596086" y="0"/>
                </a:cubicBezTo>
                <a:cubicBezTo>
                  <a:pt x="733150" y="-42792"/>
                  <a:pt x="1013244" y="21813"/>
                  <a:pt x="1158432" y="0"/>
                </a:cubicBezTo>
                <a:cubicBezTo>
                  <a:pt x="1303620" y="-21813"/>
                  <a:pt x="1558713" y="37831"/>
                  <a:pt x="1687037" y="0"/>
                </a:cubicBezTo>
                <a:cubicBezTo>
                  <a:pt x="1711528" y="86963"/>
                  <a:pt x="1685923" y="252959"/>
                  <a:pt x="1687037" y="373016"/>
                </a:cubicBezTo>
                <a:cubicBezTo>
                  <a:pt x="1688151" y="493073"/>
                  <a:pt x="1676336" y="639976"/>
                  <a:pt x="1687037" y="793650"/>
                </a:cubicBezTo>
                <a:cubicBezTo>
                  <a:pt x="1466998" y="841853"/>
                  <a:pt x="1421602" y="746819"/>
                  <a:pt x="1158432" y="793650"/>
                </a:cubicBezTo>
                <a:cubicBezTo>
                  <a:pt x="895262" y="840481"/>
                  <a:pt x="868474" y="743318"/>
                  <a:pt x="579216" y="793650"/>
                </a:cubicBezTo>
                <a:cubicBezTo>
                  <a:pt x="289958" y="843982"/>
                  <a:pt x="126412" y="729340"/>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idées</a:t>
            </a:r>
            <a:endPar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6" name="Google Shape;697;p62">
            <a:extLst>
              <a:ext uri="{FF2B5EF4-FFF2-40B4-BE49-F238E27FC236}">
                <a16:creationId xmlns:a16="http://schemas.microsoft.com/office/drawing/2014/main" id="{B01F46F9-4B98-4CEF-9977-C8FED427251C}"/>
              </a:ext>
            </a:extLst>
          </p:cNvPr>
          <p:cNvSpPr/>
          <p:nvPr/>
        </p:nvSpPr>
        <p:spPr>
          <a:xfrm>
            <a:off x="6323398" y="336172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voyages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7" name="Google Shape;698;p62">
            <a:extLst>
              <a:ext uri="{FF2B5EF4-FFF2-40B4-BE49-F238E27FC236}">
                <a16:creationId xmlns:a16="http://schemas.microsoft.com/office/drawing/2014/main" id="{9CE01211-5649-468F-9FED-A4BCB54617E9}"/>
              </a:ext>
            </a:extLst>
          </p:cNvPr>
          <p:cNvSpPr/>
          <p:nvPr/>
        </p:nvSpPr>
        <p:spPr>
          <a:xfrm>
            <a:off x="9734347" y="3361721"/>
            <a:ext cx="1737653" cy="793650"/>
          </a:xfrm>
          <a:custGeom>
            <a:avLst/>
            <a:gdLst>
              <a:gd name="connsiteX0" fmla="*/ 0 w 1737653"/>
              <a:gd name="connsiteY0" fmla="*/ 0 h 793650"/>
              <a:gd name="connsiteX1" fmla="*/ 527088 w 1737653"/>
              <a:gd name="connsiteY1" fmla="*/ 0 h 793650"/>
              <a:gd name="connsiteX2" fmla="*/ 1123682 w 1737653"/>
              <a:gd name="connsiteY2" fmla="*/ 0 h 793650"/>
              <a:gd name="connsiteX3" fmla="*/ 1737653 w 1737653"/>
              <a:gd name="connsiteY3" fmla="*/ 0 h 793650"/>
              <a:gd name="connsiteX4" fmla="*/ 1737653 w 1737653"/>
              <a:gd name="connsiteY4" fmla="*/ 388889 h 793650"/>
              <a:gd name="connsiteX5" fmla="*/ 1737653 w 1737653"/>
              <a:gd name="connsiteY5" fmla="*/ 793650 h 793650"/>
              <a:gd name="connsiteX6" fmla="*/ 1158435 w 1737653"/>
              <a:gd name="connsiteY6" fmla="*/ 793650 h 793650"/>
              <a:gd name="connsiteX7" fmla="*/ 579218 w 1737653"/>
              <a:gd name="connsiteY7" fmla="*/ 793650 h 793650"/>
              <a:gd name="connsiteX8" fmla="*/ 0 w 1737653"/>
              <a:gd name="connsiteY8" fmla="*/ 793650 h 793650"/>
              <a:gd name="connsiteX9" fmla="*/ 0 w 1737653"/>
              <a:gd name="connsiteY9" fmla="*/ 412698 h 793650"/>
              <a:gd name="connsiteX10" fmla="*/ 0 w 1737653"/>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7653" h="793650" fill="none" extrusionOk="0">
                <a:moveTo>
                  <a:pt x="0" y="0"/>
                </a:moveTo>
                <a:cubicBezTo>
                  <a:pt x="254985" y="-813"/>
                  <a:pt x="395066" y="61209"/>
                  <a:pt x="527088" y="0"/>
                </a:cubicBezTo>
                <a:cubicBezTo>
                  <a:pt x="659110" y="-61209"/>
                  <a:pt x="833344" y="44983"/>
                  <a:pt x="1123682" y="0"/>
                </a:cubicBezTo>
                <a:cubicBezTo>
                  <a:pt x="1414020" y="-44983"/>
                  <a:pt x="1584594" y="7477"/>
                  <a:pt x="1737653" y="0"/>
                </a:cubicBezTo>
                <a:cubicBezTo>
                  <a:pt x="1750747" y="194250"/>
                  <a:pt x="1736249" y="218921"/>
                  <a:pt x="1737653" y="388889"/>
                </a:cubicBezTo>
                <a:cubicBezTo>
                  <a:pt x="1739057" y="558857"/>
                  <a:pt x="1692442" y="676820"/>
                  <a:pt x="1737653" y="793650"/>
                </a:cubicBezTo>
                <a:cubicBezTo>
                  <a:pt x="1577582" y="816344"/>
                  <a:pt x="1334083" y="726360"/>
                  <a:pt x="1158435" y="793650"/>
                </a:cubicBezTo>
                <a:cubicBezTo>
                  <a:pt x="982787" y="860940"/>
                  <a:pt x="808088" y="731098"/>
                  <a:pt x="579218" y="793650"/>
                </a:cubicBezTo>
                <a:cubicBezTo>
                  <a:pt x="350348" y="856202"/>
                  <a:pt x="249059" y="753121"/>
                  <a:pt x="0" y="793650"/>
                </a:cubicBezTo>
                <a:cubicBezTo>
                  <a:pt x="-41357" y="628679"/>
                  <a:pt x="13538" y="500878"/>
                  <a:pt x="0" y="412698"/>
                </a:cubicBezTo>
                <a:cubicBezTo>
                  <a:pt x="-13538" y="324518"/>
                  <a:pt x="14146" y="96581"/>
                  <a:pt x="0" y="0"/>
                </a:cubicBezTo>
                <a:close/>
              </a:path>
              <a:path w="1737653" h="793650" stroke="0" extrusionOk="0">
                <a:moveTo>
                  <a:pt x="0" y="0"/>
                </a:moveTo>
                <a:cubicBezTo>
                  <a:pt x="275760" y="-47687"/>
                  <a:pt x="408952" y="13149"/>
                  <a:pt x="561841" y="0"/>
                </a:cubicBezTo>
                <a:cubicBezTo>
                  <a:pt x="714730" y="-13149"/>
                  <a:pt x="989502" y="51864"/>
                  <a:pt x="1106306" y="0"/>
                </a:cubicBezTo>
                <a:cubicBezTo>
                  <a:pt x="1223111" y="-51864"/>
                  <a:pt x="1497599" y="1893"/>
                  <a:pt x="1737653" y="0"/>
                </a:cubicBezTo>
                <a:cubicBezTo>
                  <a:pt x="1764560" y="178046"/>
                  <a:pt x="1698668" y="223647"/>
                  <a:pt x="1737653" y="388889"/>
                </a:cubicBezTo>
                <a:cubicBezTo>
                  <a:pt x="1776638" y="554131"/>
                  <a:pt x="1689644" y="661168"/>
                  <a:pt x="1737653" y="793650"/>
                </a:cubicBezTo>
                <a:cubicBezTo>
                  <a:pt x="1516580" y="818517"/>
                  <a:pt x="1367160" y="753389"/>
                  <a:pt x="1158435" y="793650"/>
                </a:cubicBezTo>
                <a:cubicBezTo>
                  <a:pt x="949710" y="833911"/>
                  <a:pt x="751676" y="755747"/>
                  <a:pt x="631347" y="793650"/>
                </a:cubicBezTo>
                <a:cubicBezTo>
                  <a:pt x="511018" y="831553"/>
                  <a:pt x="309945" y="793210"/>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messages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8" name="Google Shape;698;p62">
            <a:extLst>
              <a:ext uri="{FF2B5EF4-FFF2-40B4-BE49-F238E27FC236}">
                <a16:creationId xmlns:a16="http://schemas.microsoft.com/office/drawing/2014/main" id="{81444640-67BC-4636-A225-4BB364D89057}"/>
              </a:ext>
            </a:extLst>
          </p:cNvPr>
          <p:cNvSpPr/>
          <p:nvPr/>
        </p:nvSpPr>
        <p:spPr>
          <a:xfrm>
            <a:off x="9684342" y="6007364"/>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Tu</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2" name="TextBox 61">
            <a:hlinkClick r:id="" action="ppaction://noaction">
              <a:snd r:embed="rId6" name="S13_1.wav"/>
            </a:hlinkClick>
            <a:extLst>
              <a:ext uri="{FF2B5EF4-FFF2-40B4-BE49-F238E27FC236}">
                <a16:creationId xmlns:a16="http://schemas.microsoft.com/office/drawing/2014/main" id="{DD461C0E-D089-426E-95A2-7709ECE3633D}"/>
              </a:ext>
            </a:extLst>
          </p:cNvPr>
          <p:cNvSpPr txBox="1"/>
          <p:nvPr/>
        </p:nvSpPr>
        <p:spPr>
          <a:xfrm>
            <a:off x="190029" y="911515"/>
            <a:ext cx="102129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02060"/>
                </a:solidFill>
                <a:effectLst/>
                <a:uLnTx/>
                <a:uFillTx/>
                <a:latin typeface="Century Gothic" panose="020B0502020202020204" pitchFamily="34" charset="0"/>
              </a:rPr>
              <a:t>8.  There are lots of ideas there.</a:t>
            </a:r>
            <a:endPar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3" name="Google Shape;701;p62">
            <a:extLst>
              <a:ext uri="{FF2B5EF4-FFF2-40B4-BE49-F238E27FC236}">
                <a16:creationId xmlns:a16="http://schemas.microsoft.com/office/drawing/2014/main" id="{F0F731FD-BAE7-417A-B08A-823FEBAEACF3}"/>
              </a:ext>
            </a:extLst>
          </p:cNvPr>
          <p:cNvSpPr/>
          <p:nvPr/>
        </p:nvSpPr>
        <p:spPr>
          <a:xfrm>
            <a:off x="9748088" y="5146559"/>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8" name="Google Shape;697;p62">
            <a:extLst>
              <a:ext uri="{FF2B5EF4-FFF2-40B4-BE49-F238E27FC236}">
                <a16:creationId xmlns:a16="http://schemas.microsoft.com/office/drawing/2014/main" id="{7D2DABC6-B623-4A61-A337-ED55A620ED9F}"/>
              </a:ext>
            </a:extLst>
          </p:cNvPr>
          <p:cNvSpPr/>
          <p:nvPr/>
        </p:nvSpPr>
        <p:spPr>
          <a:xfrm>
            <a:off x="8013272" y="3352789"/>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mots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6" name="Google Shape;697;p62">
            <a:extLst>
              <a:ext uri="{FF2B5EF4-FFF2-40B4-BE49-F238E27FC236}">
                <a16:creationId xmlns:a16="http://schemas.microsoft.com/office/drawing/2014/main" id="{DC0D3819-AB2B-44EC-936E-F0B159958A7E}"/>
              </a:ext>
            </a:extLst>
          </p:cNvPr>
          <p:cNvSpPr/>
          <p:nvPr/>
        </p:nvSpPr>
        <p:spPr>
          <a:xfrm>
            <a:off x="6289513" y="2415590"/>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ici</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7" name="Google Shape;697;p62">
            <a:extLst>
              <a:ext uri="{FF2B5EF4-FFF2-40B4-BE49-F238E27FC236}">
                <a16:creationId xmlns:a16="http://schemas.microsoft.com/office/drawing/2014/main" id="{79173E69-C90A-49E7-9A95-750E577E8D40}"/>
              </a:ext>
            </a:extLst>
          </p:cNvPr>
          <p:cNvSpPr/>
          <p:nvPr/>
        </p:nvSpPr>
        <p:spPr>
          <a:xfrm>
            <a:off x="7979387" y="2406658"/>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là</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296446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500"/>
                                        <p:tgtEl>
                                          <p:spTgt spid="5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1500"/>
                                        <p:tgtEl>
                                          <p:spTgt spid="54"/>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1500"/>
                                        <p:tgtEl>
                                          <p:spTgt spid="4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500"/>
                                        <p:tgtEl>
                                          <p:spTgt spid="4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15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29"/>
                                        </p:tgtEl>
                                        <p:attrNameLst>
                                          <p:attrName>fillcolor</p:attrName>
                                        </p:attrNameLst>
                                      </p:cBhvr>
                                      <p:to>
                                        <a:srgbClr val="92D050"/>
                                      </p:to>
                                    </p:animClr>
                                    <p:set>
                                      <p:cBhvr>
                                        <p:cTn id="28" dur="2000" fill="hold"/>
                                        <p:tgtEl>
                                          <p:spTgt spid="29"/>
                                        </p:tgtEl>
                                        <p:attrNameLst>
                                          <p:attrName>fill.type</p:attrName>
                                        </p:attrNameLst>
                                      </p:cBhvr>
                                      <p:to>
                                        <p:strVal val="solid"/>
                                      </p:to>
                                    </p:set>
                                    <p:set>
                                      <p:cBhvr>
                                        <p:cTn id="29" dur="2000" fill="hold"/>
                                        <p:tgtEl>
                                          <p:spTgt spid="29"/>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47"/>
                                        </p:tgtEl>
                                        <p:attrNameLst>
                                          <p:attrName>fillcolor</p:attrName>
                                        </p:attrNameLst>
                                      </p:cBhvr>
                                      <p:to>
                                        <a:srgbClr val="92D050"/>
                                      </p:to>
                                    </p:animClr>
                                    <p:set>
                                      <p:cBhvr>
                                        <p:cTn id="34" dur="2000" fill="hold"/>
                                        <p:tgtEl>
                                          <p:spTgt spid="47"/>
                                        </p:tgtEl>
                                        <p:attrNameLst>
                                          <p:attrName>fill.type</p:attrName>
                                        </p:attrNameLst>
                                      </p:cBhvr>
                                      <p:to>
                                        <p:strVal val="solid"/>
                                      </p:to>
                                    </p:set>
                                    <p:set>
                                      <p:cBhvr>
                                        <p:cTn id="35" dur="2000" fill="hold"/>
                                        <p:tgtEl>
                                          <p:spTgt spid="47"/>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35"/>
                                        </p:tgtEl>
                                        <p:attrNameLst>
                                          <p:attrName>fillcolor</p:attrName>
                                        </p:attrNameLst>
                                      </p:cBhvr>
                                      <p:to>
                                        <a:srgbClr val="92D050"/>
                                      </p:to>
                                    </p:animClr>
                                    <p:set>
                                      <p:cBhvr>
                                        <p:cTn id="40" dur="2000" fill="hold"/>
                                        <p:tgtEl>
                                          <p:spTgt spid="35"/>
                                        </p:tgtEl>
                                        <p:attrNameLst>
                                          <p:attrName>fill.type</p:attrName>
                                        </p:attrNameLst>
                                      </p:cBhvr>
                                      <p:to>
                                        <p:strVal val="solid"/>
                                      </p:to>
                                    </p:set>
                                    <p:set>
                                      <p:cBhvr>
                                        <p:cTn id="41" dur="2000" fill="hold"/>
                                        <p:tgtEl>
                                          <p:spTgt spid="35"/>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55"/>
                                        </p:tgtEl>
                                        <p:attrNameLst>
                                          <p:attrName>fillcolor</p:attrName>
                                        </p:attrNameLst>
                                      </p:cBhvr>
                                      <p:to>
                                        <a:srgbClr val="92D050"/>
                                      </p:to>
                                    </p:animClr>
                                    <p:set>
                                      <p:cBhvr>
                                        <p:cTn id="46" dur="2000" fill="hold"/>
                                        <p:tgtEl>
                                          <p:spTgt spid="55"/>
                                        </p:tgtEl>
                                        <p:attrNameLst>
                                          <p:attrName>fill.type</p:attrName>
                                        </p:attrNameLst>
                                      </p:cBhvr>
                                      <p:to>
                                        <p:strVal val="solid"/>
                                      </p:to>
                                    </p:set>
                                    <p:set>
                                      <p:cBhvr>
                                        <p:cTn id="47" dur="2000" fill="hold"/>
                                        <p:tgtEl>
                                          <p:spTgt spid="55"/>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37"/>
                                        </p:tgtEl>
                                        <p:attrNameLst>
                                          <p:attrName>fillcolor</p:attrName>
                                        </p:attrNameLst>
                                      </p:cBhvr>
                                      <p:to>
                                        <a:srgbClr val="92D050"/>
                                      </p:to>
                                    </p:animClr>
                                    <p:set>
                                      <p:cBhvr>
                                        <p:cTn id="52" dur="2000" fill="hold"/>
                                        <p:tgtEl>
                                          <p:spTgt spid="37"/>
                                        </p:tgtEl>
                                        <p:attrNameLst>
                                          <p:attrName>fill.type</p:attrName>
                                        </p:attrNameLst>
                                      </p:cBhvr>
                                      <p:to>
                                        <p:strVal val="solid"/>
                                      </p:to>
                                    </p:set>
                                    <p:set>
                                      <p:cBhvr>
                                        <p:cTn id="53" dur="2000" fill="hold"/>
                                        <p:tgtEl>
                                          <p:spTgt spid="3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itle 2">
            <a:extLst>
              <a:ext uri="{FF2B5EF4-FFF2-40B4-BE49-F238E27FC236}">
                <a16:creationId xmlns:a16="http://schemas.microsoft.com/office/drawing/2014/main" id="{039845A8-5514-4ACB-A192-DEE14160186F}"/>
              </a:ext>
            </a:extLst>
          </p:cNvPr>
          <p:cNvSpPr txBox="1">
            <a:spLocks/>
          </p:cNvSpPr>
          <p:nvPr/>
        </p:nvSpPr>
        <p:spPr>
          <a:xfrm>
            <a:off x="11151774" y="1135676"/>
            <a:ext cx="953857" cy="385374"/>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18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18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68" name="Picture 67" descr="Icon&#10;&#10;Description automatically generated">
            <a:extLst>
              <a:ext uri="{FF2B5EF4-FFF2-40B4-BE49-F238E27FC236}">
                <a16:creationId xmlns:a16="http://schemas.microsoft.com/office/drawing/2014/main" id="{13B42744-39B9-4AD8-94C8-5E38712324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71" name="CustomShape 23">
            <a:extLst>
              <a:ext uri="{FF2B5EF4-FFF2-40B4-BE49-F238E27FC236}">
                <a16:creationId xmlns:a16="http://schemas.microsoft.com/office/drawing/2014/main" id="{9F7CCDD0-B9FC-4529-8D83-3BB2D3D75106}"/>
              </a:ext>
            </a:extLst>
          </p:cNvPr>
          <p:cNvSpPr/>
          <p:nvPr/>
        </p:nvSpPr>
        <p:spPr>
          <a:xfrm>
            <a:off x="358748" y="959562"/>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2" name="CustomShape 24">
            <a:extLst>
              <a:ext uri="{FF2B5EF4-FFF2-40B4-BE49-F238E27FC236}">
                <a16:creationId xmlns:a16="http://schemas.microsoft.com/office/drawing/2014/main" id="{551B0797-6D16-4C4C-BA55-76CB366D7FF7}"/>
              </a:ext>
            </a:extLst>
          </p:cNvPr>
          <p:cNvSpPr/>
          <p:nvPr/>
        </p:nvSpPr>
        <p:spPr>
          <a:xfrm>
            <a:off x="344202" y="2104053"/>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73" name="CustomShape 25">
            <a:extLst>
              <a:ext uri="{FF2B5EF4-FFF2-40B4-BE49-F238E27FC236}">
                <a16:creationId xmlns:a16="http://schemas.microsoft.com/office/drawing/2014/main" id="{C79B4F43-E3AA-4098-80AE-15DF42B5A9FE}"/>
              </a:ext>
            </a:extLst>
          </p:cNvPr>
          <p:cNvSpPr/>
          <p:nvPr/>
        </p:nvSpPr>
        <p:spPr>
          <a:xfrm>
            <a:off x="364033" y="3235994"/>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74" name="CustomShape 26">
            <a:extLst>
              <a:ext uri="{FF2B5EF4-FFF2-40B4-BE49-F238E27FC236}">
                <a16:creationId xmlns:a16="http://schemas.microsoft.com/office/drawing/2014/main" id="{4294A927-B867-4AAF-9701-78104615DC8D}"/>
              </a:ext>
            </a:extLst>
          </p:cNvPr>
          <p:cNvSpPr/>
          <p:nvPr/>
        </p:nvSpPr>
        <p:spPr>
          <a:xfrm>
            <a:off x="390705" y="4545544"/>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79" name="CustomShape 26">
            <a:extLst>
              <a:ext uri="{FF2B5EF4-FFF2-40B4-BE49-F238E27FC236}">
                <a16:creationId xmlns:a16="http://schemas.microsoft.com/office/drawing/2014/main" id="{97583CC0-FCFD-4BE3-824F-E7268B7526F0}"/>
              </a:ext>
            </a:extLst>
          </p:cNvPr>
          <p:cNvSpPr/>
          <p:nvPr/>
        </p:nvSpPr>
        <p:spPr>
          <a:xfrm>
            <a:off x="390705" y="5789674"/>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Rectangle 18">
            <a:extLst>
              <a:ext uri="{FF2B5EF4-FFF2-40B4-BE49-F238E27FC236}">
                <a16:creationId xmlns:a16="http://schemas.microsoft.com/office/drawing/2014/main" id="{62998218-B63F-4390-9E66-FA84DA965BE5}"/>
              </a:ext>
            </a:extLst>
          </p:cNvPr>
          <p:cNvSpPr/>
          <p:nvPr/>
        </p:nvSpPr>
        <p:spPr>
          <a:xfrm>
            <a:off x="854745" y="1386506"/>
            <a:ext cx="837105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y a beaucoup de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réponses</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ici</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1" name="Rectangle 80">
            <a:extLst>
              <a:ext uri="{FF2B5EF4-FFF2-40B4-BE49-F238E27FC236}">
                <a16:creationId xmlns:a16="http://schemas.microsoft.com/office/drawing/2014/main" id="{4ABAA478-1F9E-4313-AA26-2C5C0B910678}"/>
              </a:ext>
            </a:extLst>
          </p:cNvPr>
          <p:cNvSpPr/>
          <p:nvPr/>
        </p:nvSpPr>
        <p:spPr>
          <a:xfrm>
            <a:off x="956243" y="912878"/>
            <a:ext cx="837105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There are lots of answers here.</a:t>
            </a: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F25C8CC3-E2AD-4091-A07D-22E652E3CCA0}"/>
              </a:ext>
            </a:extLst>
          </p:cNvPr>
          <p:cNvSpPr/>
          <p:nvPr/>
        </p:nvSpPr>
        <p:spPr>
          <a:xfrm>
            <a:off x="901637" y="2104053"/>
            <a:ext cx="837105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have a very easy question.</a:t>
            </a: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9E74294A-8849-4A8A-B217-7804F098DF15}"/>
              </a:ext>
            </a:extLst>
          </p:cNvPr>
          <p:cNvSpPr/>
          <p:nvPr/>
        </p:nvSpPr>
        <p:spPr>
          <a:xfrm>
            <a:off x="956243" y="3203341"/>
            <a:ext cx="837105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has an important list...</a:t>
            </a: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7436DACC-4D2C-49F4-8744-CDE06EF307F8}"/>
              </a:ext>
            </a:extLst>
          </p:cNvPr>
          <p:cNvSpPr/>
          <p:nvPr/>
        </p:nvSpPr>
        <p:spPr>
          <a:xfrm>
            <a:off x="956243" y="4512891"/>
            <a:ext cx="1093095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…but he has an interesting question and a different idea. </a:t>
            </a: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34" name="Rectangle 33">
            <a:extLst>
              <a:ext uri="{FF2B5EF4-FFF2-40B4-BE49-F238E27FC236}">
                <a16:creationId xmlns:a16="http://schemas.microsoft.com/office/drawing/2014/main" id="{0294BD00-73D6-4CFB-9541-2960C3D7A13E}"/>
              </a:ext>
            </a:extLst>
          </p:cNvPr>
          <p:cNvSpPr/>
          <p:nvPr/>
        </p:nvSpPr>
        <p:spPr>
          <a:xfrm>
            <a:off x="956243" y="5789674"/>
            <a:ext cx="837105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you have your radio?</a:t>
            </a: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35" name="Rectangle 34">
            <a:extLst>
              <a:ext uri="{FF2B5EF4-FFF2-40B4-BE49-F238E27FC236}">
                <a16:creationId xmlns:a16="http://schemas.microsoft.com/office/drawing/2014/main" id="{1A036185-42BD-4E1A-85C0-AE60EF98600F}"/>
              </a:ext>
            </a:extLst>
          </p:cNvPr>
          <p:cNvSpPr/>
          <p:nvPr/>
        </p:nvSpPr>
        <p:spPr>
          <a:xfrm>
            <a:off x="808242" y="2587250"/>
            <a:ext cx="837105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J’ai</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US" sz="2800" b="1" dirty="0">
                <a:solidFill>
                  <a:srgbClr val="002060"/>
                </a:solidFill>
                <a:latin typeface="Century Gothic" panose="020B0502020202020204" pitchFamily="34" charset="0"/>
              </a:rPr>
              <a:t>question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très</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facile.</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8" name="Rectangle 47">
            <a:extLst>
              <a:ext uri="{FF2B5EF4-FFF2-40B4-BE49-F238E27FC236}">
                <a16:creationId xmlns:a16="http://schemas.microsoft.com/office/drawing/2014/main" id="{582E138E-AE1C-49BB-B606-3DA7DDB30111}"/>
              </a:ext>
            </a:extLst>
          </p:cNvPr>
          <p:cNvSpPr/>
          <p:nvPr/>
        </p:nvSpPr>
        <p:spPr>
          <a:xfrm>
            <a:off x="901636" y="3711991"/>
            <a:ext cx="837105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a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liste</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importante</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9" name="Rectangle 48">
            <a:extLst>
              <a:ext uri="{FF2B5EF4-FFF2-40B4-BE49-F238E27FC236}">
                <a16:creationId xmlns:a16="http://schemas.microsoft.com/office/drawing/2014/main" id="{3C801C72-4120-4967-A6AE-9F1890C07576}"/>
              </a:ext>
            </a:extLst>
          </p:cNvPr>
          <p:cNvSpPr/>
          <p:nvPr/>
        </p:nvSpPr>
        <p:spPr>
          <a:xfrm>
            <a:off x="956242" y="4970584"/>
            <a:ext cx="114270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mais</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il a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question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intéressante</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idée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différente</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0" name="Rectangle 49">
            <a:extLst>
              <a:ext uri="{FF2B5EF4-FFF2-40B4-BE49-F238E27FC236}">
                <a16:creationId xmlns:a16="http://schemas.microsoft.com/office/drawing/2014/main" id="{EE662E8E-93DB-4B1F-9F54-E7C818CEAF3D}"/>
              </a:ext>
            </a:extLst>
          </p:cNvPr>
          <p:cNvSpPr/>
          <p:nvPr/>
        </p:nvSpPr>
        <p:spPr>
          <a:xfrm>
            <a:off x="956242" y="6229177"/>
            <a:ext cx="837105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 as </a:t>
            </a:r>
            <a:r>
              <a:rPr lang="en-US" sz="2800" b="1" dirty="0">
                <a:solidFill>
                  <a:srgbClr val="002060"/>
                </a:solidFill>
                <a:latin typeface="Century Gothic" panose="020B0502020202020204" pitchFamily="34" charset="0"/>
              </a:rPr>
              <a:t>ta radio</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21" name="Graphic 20" descr="Teacher">
            <a:extLst>
              <a:ext uri="{FF2B5EF4-FFF2-40B4-BE49-F238E27FC236}">
                <a16:creationId xmlns:a16="http://schemas.microsoft.com/office/drawing/2014/main" id="{9C26E42A-9A8F-44B8-8F85-6A38D93BFA0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45" y="-34109"/>
            <a:ext cx="914400" cy="914400"/>
          </a:xfrm>
          <a:prstGeom prst="rect">
            <a:avLst/>
          </a:prstGeom>
        </p:spPr>
      </p:pic>
      <p:sp>
        <p:nvSpPr>
          <p:cNvPr id="22" name="Speech Bubble: Rectangle with Corners Rounded 21">
            <a:extLst>
              <a:ext uri="{FF2B5EF4-FFF2-40B4-BE49-F238E27FC236}">
                <a16:creationId xmlns:a16="http://schemas.microsoft.com/office/drawing/2014/main" id="{F360E2B6-606E-4F61-9ECC-23341442F74C}"/>
              </a:ext>
            </a:extLst>
          </p:cNvPr>
          <p:cNvSpPr/>
          <p:nvPr/>
        </p:nvSpPr>
        <p:spPr>
          <a:xfrm>
            <a:off x="1106294" y="147041"/>
            <a:ext cx="3313306" cy="510034"/>
          </a:xfrm>
          <a:prstGeom prst="wedgeRoundRectCallout">
            <a:avLst>
              <a:gd name="adj1" fmla="val -63135"/>
              <a:gd name="adj2" fmla="val 1617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ea typeface="+mn-ea"/>
                <a:cs typeface="+mn-cs"/>
                <a:sym typeface="Arial"/>
              </a:rPr>
              <a:t>. </a:t>
            </a:r>
            <a:endParaRPr kumimoji="0" lang="en-GB" sz="1800"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1106295" y="143995"/>
            <a:ext cx="3480946" cy="523220"/>
          </a:xfrm>
        </p:spPr>
        <p:txBody>
          <a:bodyPr>
            <a:noAutofit/>
          </a:bodyPr>
          <a:lstStyle/>
          <a:p>
            <a:r>
              <a:rPr lang="es-AR" sz="2800" b="1" dirty="0">
                <a:solidFill>
                  <a:srgbClr val="002060"/>
                </a:solidFill>
                <a:latin typeface="Century Gothic" panose="020B0502020202020204" pitchFamily="34" charset="0"/>
                <a:cs typeface="Arial"/>
                <a:sym typeface="Arial"/>
              </a:rPr>
              <a:t>Écris en français.</a:t>
            </a:r>
            <a:endParaRPr lang="en-GB" sz="2800" dirty="0"/>
          </a:p>
        </p:txBody>
      </p:sp>
      <p:pic>
        <p:nvPicPr>
          <p:cNvPr id="23" name="Picture 22" descr="A picture containing logo&#10;&#10;Description automatically generated">
            <a:extLst>
              <a:ext uri="{FF2B5EF4-FFF2-40B4-BE49-F238E27FC236}">
                <a16:creationId xmlns:a16="http://schemas.microsoft.com/office/drawing/2014/main" id="{4F49B43F-00CC-4F5D-B42E-781C8E1950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06265" y="44156"/>
            <a:ext cx="3090903" cy="2091189"/>
          </a:xfrm>
          <a:prstGeom prst="rect">
            <a:avLst/>
          </a:prstGeom>
        </p:spPr>
      </p:pic>
    </p:spTree>
    <p:extLst>
      <p:ext uri="{BB962C8B-B14F-4D97-AF65-F5344CB8AC3E}">
        <p14:creationId xmlns:p14="http://schemas.microsoft.com/office/powerpoint/2010/main" val="161530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5" grpId="0"/>
      <p:bldP spid="48" grpId="0"/>
      <p:bldP spid="49" grpId="0"/>
      <p:bldP spid="5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stomShape 1">
            <a:extLst>
              <a:ext uri="{FF2B5EF4-FFF2-40B4-BE49-F238E27FC236}">
                <a16:creationId xmlns:a16="http://schemas.microsoft.com/office/drawing/2014/main" id="{74503C82-F7B5-47BE-BCB4-4259B7700981}"/>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211" name="CustomShape 2"/>
          <p:cNvSpPr/>
          <p:nvPr/>
        </p:nvSpPr>
        <p:spPr>
          <a:xfrm>
            <a:off x="5254920" y="4998600"/>
            <a:ext cx="59544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2">
                    <a:lumMod val="25000"/>
                  </a:schemeClr>
                </a:solidFill>
                <a:latin typeface="Century Gothic" panose="020B0502020202020204" pitchFamily="34" charset="0"/>
              </a:rPr>
              <a:t>Au revoir !</a:t>
            </a:r>
          </a:p>
        </p:txBody>
      </p:sp>
      <p:pic>
        <p:nvPicPr>
          <p:cNvPr id="10" name="Picture 9" descr="A picture containing text, electronics, computer, display&#10;&#10;Description automatically generated">
            <a:extLst>
              <a:ext uri="{FF2B5EF4-FFF2-40B4-BE49-F238E27FC236}">
                <a16:creationId xmlns:a16="http://schemas.microsoft.com/office/drawing/2014/main" id="{17C22E2F-CBD6-4D67-8E52-6985005A9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9867" y="382879"/>
            <a:ext cx="5084505" cy="4359018"/>
          </a:xfrm>
          <a:prstGeom prst="rect">
            <a:avLst/>
          </a:prstGeom>
        </p:spPr>
      </p:pic>
    </p:spTree>
    <p:extLst>
      <p:ext uri="{BB962C8B-B14F-4D97-AF65-F5344CB8AC3E}">
        <p14:creationId xmlns:p14="http://schemas.microsoft.com/office/powerpoint/2010/main" val="328882676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8">
            <a:extLst>
              <a:ext uri="{FF2B5EF4-FFF2-40B4-BE49-F238E27FC236}">
                <a16:creationId xmlns:a16="http://schemas.microsoft.com/office/drawing/2014/main" id="{C57FE374-B0B6-4551-A2CC-B216ACCA83F8}"/>
              </a:ext>
            </a:extLst>
          </p:cNvPr>
          <p:cNvGraphicFramePr>
            <a:graphicFrameLocks noGrp="1"/>
          </p:cNvGraphicFramePr>
          <p:nvPr/>
        </p:nvGraphicFramePr>
        <p:xfrm>
          <a:off x="262534" y="833120"/>
          <a:ext cx="10502447" cy="5664659"/>
        </p:xfrm>
        <a:graphic>
          <a:graphicData uri="http://schemas.openxmlformats.org/drawingml/2006/table">
            <a:tbl>
              <a:tblPr firstRow="1" bandRow="1">
                <a:tableStyleId>{5940675A-B579-460E-94D1-54222C63F5DA}</a:tableStyleId>
              </a:tblPr>
              <a:tblGrid>
                <a:gridCol w="1110824">
                  <a:extLst>
                    <a:ext uri="{9D8B030D-6E8A-4147-A177-3AD203B41FA5}">
                      <a16:colId xmlns:a16="http://schemas.microsoft.com/office/drawing/2014/main" val="2710492345"/>
                    </a:ext>
                  </a:extLst>
                </a:gridCol>
                <a:gridCol w="9391623">
                  <a:extLst>
                    <a:ext uri="{9D8B030D-6E8A-4147-A177-3AD203B41FA5}">
                      <a16:colId xmlns:a16="http://schemas.microsoft.com/office/drawing/2014/main" val="444121410"/>
                    </a:ext>
                  </a:extLst>
                </a:gridCol>
              </a:tblGrid>
              <a:tr h="809237">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8128635"/>
                  </a:ext>
                </a:extLst>
              </a:tr>
              <a:tr h="809237">
                <a:tc>
                  <a:txBody>
                    <a:bodyPr/>
                    <a:lstStyle/>
                    <a:p>
                      <a:endParaRPr lang="en-GB"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964625149"/>
                  </a:ext>
                </a:extLst>
              </a:tr>
              <a:tr h="809237">
                <a:tc>
                  <a:txBody>
                    <a:bodyPr/>
                    <a:lstStyle/>
                    <a:p>
                      <a:endParaRPr lang="en-GB">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31883344"/>
                  </a:ext>
                </a:extLst>
              </a:tr>
              <a:tr h="809237">
                <a:tc>
                  <a:txBody>
                    <a:bodyPr/>
                    <a:lstStyle/>
                    <a:p>
                      <a:endParaRPr lang="en-GB">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047565814"/>
                  </a:ext>
                </a:extLst>
              </a:tr>
              <a:tr h="809237">
                <a:tc>
                  <a:txBody>
                    <a:bodyPr/>
                    <a:lstStyle/>
                    <a:p>
                      <a:endParaRPr lang="en-GB">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22472435"/>
                  </a:ext>
                </a:extLst>
              </a:tr>
              <a:tr h="809237">
                <a:tc>
                  <a:txBody>
                    <a:bodyPr/>
                    <a:lstStyle/>
                    <a:p>
                      <a:endParaRPr lang="en-GB">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42499724"/>
                  </a:ext>
                </a:extLst>
              </a:tr>
              <a:tr h="809237">
                <a:tc>
                  <a:txBody>
                    <a:bodyPr/>
                    <a:lstStyle/>
                    <a:p>
                      <a:endParaRPr lang="en-GB">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73094835"/>
                  </a:ext>
                </a:extLst>
              </a:tr>
            </a:tbl>
          </a:graphicData>
        </a:graphic>
      </p:graphicFrame>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23" name="Action Button: Blank 22">
            <a:hlinkClick r:id="" action="ppaction://noaction" highlightClick="1">
              <a:snd r:embed="rId4" name="S2_2.wav"/>
            </a:hlinkClick>
            <a:extLst>
              <a:ext uri="{FF2B5EF4-FFF2-40B4-BE49-F238E27FC236}">
                <a16:creationId xmlns:a16="http://schemas.microsoft.com/office/drawing/2014/main" id="{153707AE-F458-4A0B-8D3E-265231A61898}"/>
              </a:ext>
            </a:extLst>
          </p:cNvPr>
          <p:cNvSpPr/>
          <p:nvPr/>
        </p:nvSpPr>
        <p:spPr>
          <a:xfrm>
            <a:off x="539626" y="1806702"/>
            <a:ext cx="527719" cy="511205"/>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1</a:t>
            </a:r>
          </a:p>
        </p:txBody>
      </p:sp>
      <p:sp>
        <p:nvSpPr>
          <p:cNvPr id="15" name="Action Button: Blank 14">
            <a:hlinkClick r:id="" action="ppaction://noaction" highlightClick="1">
              <a:snd r:embed="rId5" name="S2_3.wav"/>
            </a:hlinkClick>
            <a:extLst>
              <a:ext uri="{FF2B5EF4-FFF2-40B4-BE49-F238E27FC236}">
                <a16:creationId xmlns:a16="http://schemas.microsoft.com/office/drawing/2014/main" id="{0078CD17-3590-4A77-AE65-108E6268A6CF}"/>
              </a:ext>
            </a:extLst>
          </p:cNvPr>
          <p:cNvSpPr/>
          <p:nvPr/>
        </p:nvSpPr>
        <p:spPr>
          <a:xfrm>
            <a:off x="539626" y="2617851"/>
            <a:ext cx="527719" cy="511205"/>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2</a:t>
            </a:r>
          </a:p>
        </p:txBody>
      </p:sp>
      <p:sp>
        <p:nvSpPr>
          <p:cNvPr id="16" name="Action Button: Blank 15">
            <a:hlinkClick r:id="" action="ppaction://noaction" highlightClick="1">
              <a:snd r:embed="rId6" name="S2_4.wav"/>
            </a:hlinkClick>
            <a:extLst>
              <a:ext uri="{FF2B5EF4-FFF2-40B4-BE49-F238E27FC236}">
                <a16:creationId xmlns:a16="http://schemas.microsoft.com/office/drawing/2014/main" id="{7C23D210-BAC0-4163-BC4F-A55B47EE375F}"/>
              </a:ext>
            </a:extLst>
          </p:cNvPr>
          <p:cNvSpPr/>
          <p:nvPr/>
        </p:nvSpPr>
        <p:spPr>
          <a:xfrm>
            <a:off x="539626" y="3429000"/>
            <a:ext cx="527719" cy="511205"/>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3</a:t>
            </a:r>
          </a:p>
        </p:txBody>
      </p:sp>
      <p:sp>
        <p:nvSpPr>
          <p:cNvPr id="17" name="Action Button: Blank 16">
            <a:hlinkClick r:id="" action="ppaction://noaction" highlightClick="1">
              <a:snd r:embed="rId7" name="S2_5.wav"/>
            </a:hlinkClick>
            <a:extLst>
              <a:ext uri="{FF2B5EF4-FFF2-40B4-BE49-F238E27FC236}">
                <a16:creationId xmlns:a16="http://schemas.microsoft.com/office/drawing/2014/main" id="{326CB7BF-4CA5-4C66-BC4D-9F26DBD74C26}"/>
              </a:ext>
            </a:extLst>
          </p:cNvPr>
          <p:cNvSpPr/>
          <p:nvPr/>
        </p:nvSpPr>
        <p:spPr>
          <a:xfrm>
            <a:off x="539626" y="4257380"/>
            <a:ext cx="527719" cy="511205"/>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4</a:t>
            </a:r>
          </a:p>
        </p:txBody>
      </p:sp>
      <p:sp>
        <p:nvSpPr>
          <p:cNvPr id="19" name="Action Button: Blank 18">
            <a:hlinkClick r:id="" action="ppaction://noaction" highlightClick="1">
              <a:snd r:embed="rId8" name="S2_6.wav"/>
            </a:hlinkClick>
            <a:extLst>
              <a:ext uri="{FF2B5EF4-FFF2-40B4-BE49-F238E27FC236}">
                <a16:creationId xmlns:a16="http://schemas.microsoft.com/office/drawing/2014/main" id="{9374B3A4-5B4A-489E-B369-F84F76032845}"/>
              </a:ext>
            </a:extLst>
          </p:cNvPr>
          <p:cNvSpPr/>
          <p:nvPr/>
        </p:nvSpPr>
        <p:spPr>
          <a:xfrm>
            <a:off x="539626" y="5045043"/>
            <a:ext cx="527719" cy="511205"/>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5</a:t>
            </a:r>
          </a:p>
        </p:txBody>
      </p:sp>
      <p:sp>
        <p:nvSpPr>
          <p:cNvPr id="21" name="Action Button: Blank 20">
            <a:hlinkClick r:id="" action="ppaction://noaction" highlightClick="1">
              <a:snd r:embed="rId9" name="S2_7.wav"/>
            </a:hlinkClick>
            <a:extLst>
              <a:ext uri="{FF2B5EF4-FFF2-40B4-BE49-F238E27FC236}">
                <a16:creationId xmlns:a16="http://schemas.microsoft.com/office/drawing/2014/main" id="{3373C0C5-AA2E-402F-9D73-4F09530CCA1F}"/>
              </a:ext>
            </a:extLst>
          </p:cNvPr>
          <p:cNvSpPr/>
          <p:nvPr/>
        </p:nvSpPr>
        <p:spPr>
          <a:xfrm>
            <a:off x="539626" y="5832706"/>
            <a:ext cx="527719" cy="511205"/>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6</a:t>
            </a:r>
          </a:p>
        </p:txBody>
      </p:sp>
      <p:sp>
        <p:nvSpPr>
          <p:cNvPr id="9" name="TextBox 8">
            <a:extLst>
              <a:ext uri="{FF2B5EF4-FFF2-40B4-BE49-F238E27FC236}">
                <a16:creationId xmlns:a16="http://schemas.microsoft.com/office/drawing/2014/main" id="{B954286F-C4C0-4B32-A1AB-6F36CEE4E603}"/>
              </a:ext>
            </a:extLst>
          </p:cNvPr>
          <p:cNvSpPr txBox="1"/>
          <p:nvPr/>
        </p:nvSpPr>
        <p:spPr>
          <a:xfrm>
            <a:off x="1427018" y="1733132"/>
            <a:ext cx="9309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five   		seven	      	four</a:t>
            </a:r>
          </a:p>
        </p:txBody>
      </p:sp>
      <p:sp>
        <p:nvSpPr>
          <p:cNvPr id="22" name="TextBox 21">
            <a:extLst>
              <a:ext uri="{FF2B5EF4-FFF2-40B4-BE49-F238E27FC236}">
                <a16:creationId xmlns:a16="http://schemas.microsoft.com/office/drawing/2014/main" id="{82D512D0-D4F9-4969-8E96-1A2B855168E4}"/>
              </a:ext>
            </a:extLst>
          </p:cNvPr>
          <p:cNvSpPr txBox="1"/>
          <p:nvPr/>
        </p:nvSpPr>
        <p:spPr>
          <a:xfrm>
            <a:off x="1509324" y="1751072"/>
            <a:ext cx="8922328" cy="584775"/>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four		     seven			five</a:t>
            </a:r>
          </a:p>
        </p:txBody>
      </p:sp>
      <p:sp>
        <p:nvSpPr>
          <p:cNvPr id="24" name="TextBox 23">
            <a:extLst>
              <a:ext uri="{FF2B5EF4-FFF2-40B4-BE49-F238E27FC236}">
                <a16:creationId xmlns:a16="http://schemas.microsoft.com/office/drawing/2014/main" id="{D0D15A32-1C58-4770-B006-CDBD6A18D124}"/>
              </a:ext>
            </a:extLst>
          </p:cNvPr>
          <p:cNvSpPr txBox="1"/>
          <p:nvPr/>
        </p:nvSpPr>
        <p:spPr>
          <a:xfrm>
            <a:off x="1454999" y="2526480"/>
            <a:ext cx="930998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to prepare	    to visit		to organise</a:t>
            </a:r>
          </a:p>
        </p:txBody>
      </p:sp>
      <p:sp>
        <p:nvSpPr>
          <p:cNvPr id="25" name="TextBox 24">
            <a:extLst>
              <a:ext uri="{FF2B5EF4-FFF2-40B4-BE49-F238E27FC236}">
                <a16:creationId xmlns:a16="http://schemas.microsoft.com/office/drawing/2014/main" id="{E82BBC52-3140-41DF-B107-9DBA1E1E90FB}"/>
              </a:ext>
            </a:extLst>
          </p:cNvPr>
          <p:cNvSpPr txBox="1"/>
          <p:nvPr/>
        </p:nvSpPr>
        <p:spPr>
          <a:xfrm>
            <a:off x="1509324" y="2534881"/>
            <a:ext cx="8922328" cy="584775"/>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to organise	   to prepare	        to visit</a:t>
            </a:r>
          </a:p>
        </p:txBody>
      </p:sp>
      <p:sp>
        <p:nvSpPr>
          <p:cNvPr id="26" name="TextBox 25">
            <a:extLst>
              <a:ext uri="{FF2B5EF4-FFF2-40B4-BE49-F238E27FC236}">
                <a16:creationId xmlns:a16="http://schemas.microsoft.com/office/drawing/2014/main" id="{E0001AF4-73A2-43A2-A9A4-F723CE3D4F6F}"/>
              </a:ext>
            </a:extLst>
          </p:cNvPr>
          <p:cNvSpPr txBox="1"/>
          <p:nvPr/>
        </p:nvSpPr>
        <p:spPr>
          <a:xfrm>
            <a:off x="1427019" y="3355430"/>
            <a:ext cx="892232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visit			 museum		  university</a:t>
            </a:r>
          </a:p>
        </p:txBody>
      </p:sp>
      <p:sp>
        <p:nvSpPr>
          <p:cNvPr id="27" name="TextBox 26">
            <a:extLst>
              <a:ext uri="{FF2B5EF4-FFF2-40B4-BE49-F238E27FC236}">
                <a16:creationId xmlns:a16="http://schemas.microsoft.com/office/drawing/2014/main" id="{6003691F-A4D7-4368-BCDF-5B5BECF31691}"/>
              </a:ext>
            </a:extLst>
          </p:cNvPr>
          <p:cNvSpPr txBox="1"/>
          <p:nvPr/>
        </p:nvSpPr>
        <p:spPr>
          <a:xfrm>
            <a:off x="1518550" y="3345121"/>
            <a:ext cx="8922328" cy="584775"/>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visit			museum		  university</a:t>
            </a:r>
          </a:p>
        </p:txBody>
      </p:sp>
      <p:sp>
        <p:nvSpPr>
          <p:cNvPr id="28" name="TextBox 27">
            <a:extLst>
              <a:ext uri="{FF2B5EF4-FFF2-40B4-BE49-F238E27FC236}">
                <a16:creationId xmlns:a16="http://schemas.microsoft.com/office/drawing/2014/main" id="{04B71686-9EBB-42A7-9FF6-1542EC24FD7D}"/>
              </a:ext>
            </a:extLst>
          </p:cNvPr>
          <p:cNvSpPr txBox="1"/>
          <p:nvPr/>
        </p:nvSpPr>
        <p:spPr>
          <a:xfrm>
            <a:off x="1454999" y="4220594"/>
            <a:ext cx="892232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twelve	            ten	           two</a:t>
            </a:r>
          </a:p>
        </p:txBody>
      </p:sp>
      <p:sp>
        <p:nvSpPr>
          <p:cNvPr id="29" name="TextBox 28">
            <a:extLst>
              <a:ext uri="{FF2B5EF4-FFF2-40B4-BE49-F238E27FC236}">
                <a16:creationId xmlns:a16="http://schemas.microsoft.com/office/drawing/2014/main" id="{BE9E198E-6BFC-4449-8E4E-68574CDFF7EA}"/>
              </a:ext>
            </a:extLst>
          </p:cNvPr>
          <p:cNvSpPr txBox="1"/>
          <p:nvPr/>
        </p:nvSpPr>
        <p:spPr>
          <a:xfrm>
            <a:off x="1518550" y="4148778"/>
            <a:ext cx="8922328" cy="584775"/>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ten		     twelve           	two</a:t>
            </a:r>
          </a:p>
        </p:txBody>
      </p:sp>
      <p:sp>
        <p:nvSpPr>
          <p:cNvPr id="30" name="TextBox 29">
            <a:extLst>
              <a:ext uri="{FF2B5EF4-FFF2-40B4-BE49-F238E27FC236}">
                <a16:creationId xmlns:a16="http://schemas.microsoft.com/office/drawing/2014/main" id="{521BE001-2071-44B0-A9C1-CEA5B68AF648}"/>
              </a:ext>
            </a:extLst>
          </p:cNvPr>
          <p:cNvSpPr txBox="1"/>
          <p:nvPr/>
        </p:nvSpPr>
        <p:spPr>
          <a:xfrm>
            <a:off x="1427019" y="5045043"/>
            <a:ext cx="892232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park 		Marc		with</a:t>
            </a:r>
          </a:p>
        </p:txBody>
      </p:sp>
      <p:sp>
        <p:nvSpPr>
          <p:cNvPr id="31" name="TextBox 30">
            <a:extLst>
              <a:ext uri="{FF2B5EF4-FFF2-40B4-BE49-F238E27FC236}">
                <a16:creationId xmlns:a16="http://schemas.microsoft.com/office/drawing/2014/main" id="{047D6AB8-028B-4902-8DC2-8C2E3FDF119D}"/>
              </a:ext>
            </a:extLst>
          </p:cNvPr>
          <p:cNvSpPr txBox="1"/>
          <p:nvPr/>
        </p:nvSpPr>
        <p:spPr>
          <a:xfrm>
            <a:off x="1509324" y="5000870"/>
            <a:ext cx="8922328" cy="584775"/>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parc                   avec               Marc</a:t>
            </a:r>
          </a:p>
        </p:txBody>
      </p:sp>
      <p:sp>
        <p:nvSpPr>
          <p:cNvPr id="32" name="TextBox 31">
            <a:extLst>
              <a:ext uri="{FF2B5EF4-FFF2-40B4-BE49-F238E27FC236}">
                <a16:creationId xmlns:a16="http://schemas.microsoft.com/office/drawing/2014/main" id="{1BC8C504-D4F0-4C2C-9500-24053D8742AC}"/>
              </a:ext>
            </a:extLst>
          </p:cNvPr>
          <p:cNvSpPr txBox="1"/>
          <p:nvPr/>
        </p:nvSpPr>
        <p:spPr>
          <a:xfrm>
            <a:off x="1551357" y="5771411"/>
            <a:ext cx="892232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she has 		he has		there is/are</a:t>
            </a:r>
          </a:p>
        </p:txBody>
      </p:sp>
      <p:sp>
        <p:nvSpPr>
          <p:cNvPr id="33" name="TextBox 32">
            <a:extLst>
              <a:ext uri="{FF2B5EF4-FFF2-40B4-BE49-F238E27FC236}">
                <a16:creationId xmlns:a16="http://schemas.microsoft.com/office/drawing/2014/main" id="{10404576-B825-4D18-BF6A-34A7A2872E53}"/>
              </a:ext>
            </a:extLst>
          </p:cNvPr>
          <p:cNvSpPr txBox="1"/>
          <p:nvPr/>
        </p:nvSpPr>
        <p:spPr>
          <a:xfrm>
            <a:off x="1518550" y="5795920"/>
            <a:ext cx="8922328" cy="584775"/>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she has		there is/are		he has</a:t>
            </a:r>
          </a:p>
        </p:txBody>
      </p:sp>
      <p:pic>
        <p:nvPicPr>
          <p:cNvPr id="34" name="Graphic 33" descr="Teacher">
            <a:extLst>
              <a:ext uri="{FF2B5EF4-FFF2-40B4-BE49-F238E27FC236}">
                <a16:creationId xmlns:a16="http://schemas.microsoft.com/office/drawing/2014/main" id="{30AA0235-949D-454A-9B90-A6F668DBB37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55343" y="239886"/>
            <a:ext cx="914400" cy="914400"/>
          </a:xfrm>
          <a:prstGeom prst="rect">
            <a:avLst/>
          </a:prstGeom>
        </p:spPr>
      </p:pic>
      <p:sp>
        <p:nvSpPr>
          <p:cNvPr id="35" name="Speech Bubble: Rectangle with Corners Rounded 34">
            <a:hlinkClick r:id="" action="ppaction://noaction">
              <a:snd r:embed="rId12" name="S2_1.wav"/>
            </a:hlinkClick>
            <a:extLst>
              <a:ext uri="{FF2B5EF4-FFF2-40B4-BE49-F238E27FC236}">
                <a16:creationId xmlns:a16="http://schemas.microsoft.com/office/drawing/2014/main" id="{2C9E5AB7-2BF9-4B74-9872-347989FC0F41}"/>
              </a:ext>
            </a:extLst>
          </p:cNvPr>
          <p:cNvSpPr/>
          <p:nvPr/>
        </p:nvSpPr>
        <p:spPr>
          <a:xfrm>
            <a:off x="1267981" y="421036"/>
            <a:ext cx="9121639"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20" name="Title 3">
            <a:hlinkClick r:id="" action="ppaction://noaction">
              <a:snd r:embed="rId13" name="LV_i.wav"/>
            </a:hlinkClick>
            <a:extLst>
              <a:ext uri="{FF2B5EF4-FFF2-40B4-BE49-F238E27FC236}">
                <a16:creationId xmlns:a16="http://schemas.microsoft.com/office/drawing/2014/main" id="{73668E8B-B5C2-4DD1-AB39-B651BC3B1079}"/>
              </a:ext>
            </a:extLst>
          </p:cNvPr>
          <p:cNvSpPr txBox="1">
            <a:spLocks/>
          </p:cNvSpPr>
          <p:nvPr/>
        </p:nvSpPr>
        <p:spPr>
          <a:xfrm>
            <a:off x="1427019" y="345231"/>
            <a:ext cx="9086939" cy="750632"/>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Écris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les mots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anglais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dans le bon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ordre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24"/>
                                        </p:tgtEl>
                                      </p:cBhvr>
                                    </p:animEffect>
                                    <p:set>
                                      <p:cBhvr>
                                        <p:cTn id="15" dur="1" fill="hold">
                                          <p:stCondLst>
                                            <p:cond delay="499"/>
                                          </p:stCondLst>
                                        </p:cTn>
                                        <p:tgtEl>
                                          <p:spTgt spid="24"/>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26"/>
                                        </p:tgtEl>
                                      </p:cBhvr>
                                    </p:animEffect>
                                    <p:set>
                                      <p:cBhvr>
                                        <p:cTn id="23" dur="1" fill="hold">
                                          <p:stCondLst>
                                            <p:cond delay="499"/>
                                          </p:stCondLst>
                                        </p:cTn>
                                        <p:tgtEl>
                                          <p:spTgt spid="26"/>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8"/>
                                        </p:tgtEl>
                                      </p:cBhvr>
                                    </p:animEffect>
                                    <p:set>
                                      <p:cBhvr>
                                        <p:cTn id="31" dur="1" fill="hold">
                                          <p:stCondLst>
                                            <p:cond delay="499"/>
                                          </p:stCondLst>
                                        </p:cTn>
                                        <p:tgtEl>
                                          <p:spTgt spid="28"/>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30"/>
                                        </p:tgtEl>
                                      </p:cBhvr>
                                    </p:animEffect>
                                    <p:set>
                                      <p:cBhvr>
                                        <p:cTn id="39" dur="1" fill="hold">
                                          <p:stCondLst>
                                            <p:cond delay="499"/>
                                          </p:stCondLst>
                                        </p:cTn>
                                        <p:tgtEl>
                                          <p:spTgt spid="30"/>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32"/>
                                        </p:tgtEl>
                                      </p:cBhvr>
                                    </p:animEffect>
                                    <p:set>
                                      <p:cBhvr>
                                        <p:cTn id="47" dur="1" fill="hold">
                                          <p:stCondLst>
                                            <p:cond delay="499"/>
                                          </p:stCondLst>
                                        </p:cTn>
                                        <p:tgtEl>
                                          <p:spTgt spid="32"/>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fade">
                                      <p:cBhvr>
                                        <p:cTn id="5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2" grpId="0" animBg="1"/>
      <p:bldP spid="24" grpId="0"/>
      <p:bldP spid="25" grpId="0" animBg="1"/>
      <p:bldP spid="26" grpId="0"/>
      <p:bldP spid="27" grpId="0" animBg="1"/>
      <p:bldP spid="28" grpId="0"/>
      <p:bldP spid="29" grpId="0" animBg="1"/>
      <p:bldP spid="30" grpId="0"/>
      <p:bldP spid="31" grpId="0" animBg="1"/>
      <p:bldP spid="32" grpId="0"/>
      <p:bldP spid="3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Vocabulaire</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9" name="TextBox 28">
            <a:extLst>
              <a:ext uri="{FF2B5EF4-FFF2-40B4-BE49-F238E27FC236}">
                <a16:creationId xmlns:a16="http://schemas.microsoft.com/office/drawing/2014/main" id="{B57BDC1D-ACEF-4729-9FBF-14BBA62ABAE2}"/>
              </a:ext>
            </a:extLst>
          </p:cNvPr>
          <p:cNvSpPr txBox="1"/>
          <p:nvPr/>
        </p:nvSpPr>
        <p:spPr>
          <a:xfrm>
            <a:off x="3531879" y="1963178"/>
            <a:ext cx="21782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groupe</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9" name="TextBox 68">
            <a:extLst>
              <a:ext uri="{FF2B5EF4-FFF2-40B4-BE49-F238E27FC236}">
                <a16:creationId xmlns:a16="http://schemas.microsoft.com/office/drawing/2014/main" id="{0BED56CE-4AAF-4EAD-89BA-3B71597F682C}"/>
              </a:ext>
            </a:extLst>
          </p:cNvPr>
          <p:cNvSpPr txBox="1"/>
          <p:nvPr/>
        </p:nvSpPr>
        <p:spPr>
          <a:xfrm>
            <a:off x="8833362" y="1971414"/>
            <a:ext cx="21782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liste</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1" name="TextBox 70">
            <a:extLst>
              <a:ext uri="{FF2B5EF4-FFF2-40B4-BE49-F238E27FC236}">
                <a16:creationId xmlns:a16="http://schemas.microsoft.com/office/drawing/2014/main" id="{D80741DC-B5E3-4139-AB4D-AEC8E3708A3B}"/>
              </a:ext>
            </a:extLst>
          </p:cNvPr>
          <p:cNvSpPr txBox="1"/>
          <p:nvPr/>
        </p:nvSpPr>
        <p:spPr>
          <a:xfrm>
            <a:off x="1517734" y="4800315"/>
            <a:ext cx="2604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personne</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3" name="TextBox 72">
            <a:extLst>
              <a:ext uri="{FF2B5EF4-FFF2-40B4-BE49-F238E27FC236}">
                <a16:creationId xmlns:a16="http://schemas.microsoft.com/office/drawing/2014/main" id="{E1D6AC94-FD1B-4898-AE43-C6D73443C750}"/>
              </a:ext>
            </a:extLst>
          </p:cNvPr>
          <p:cNvSpPr txBox="1"/>
          <p:nvPr/>
        </p:nvSpPr>
        <p:spPr>
          <a:xfrm>
            <a:off x="5471438" y="4800315"/>
            <a:ext cx="21782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très</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grpSp>
        <p:nvGrpSpPr>
          <p:cNvPr id="49" name="Group 48">
            <a:extLst>
              <a:ext uri="{FF2B5EF4-FFF2-40B4-BE49-F238E27FC236}">
                <a16:creationId xmlns:a16="http://schemas.microsoft.com/office/drawing/2014/main" id="{FFBE7490-DAB9-4F7E-AF91-75EE55D0C718}"/>
              </a:ext>
            </a:extLst>
          </p:cNvPr>
          <p:cNvGrpSpPr/>
          <p:nvPr/>
        </p:nvGrpSpPr>
        <p:grpSpPr>
          <a:xfrm>
            <a:off x="4121934" y="3560058"/>
            <a:ext cx="2178295" cy="2180626"/>
            <a:chOff x="6614525" y="3566720"/>
            <a:chExt cx="2178295" cy="2180626"/>
          </a:xfrm>
        </p:grpSpPr>
        <p:sp>
          <p:nvSpPr>
            <p:cNvPr id="74" name="TextBox 73">
              <a:extLst>
                <a:ext uri="{FF2B5EF4-FFF2-40B4-BE49-F238E27FC236}">
                  <a16:creationId xmlns:a16="http://schemas.microsoft.com/office/drawing/2014/main" id="{79B4FB96-D782-402D-92BD-65144D155DD6}"/>
                </a:ext>
              </a:extLst>
            </p:cNvPr>
            <p:cNvSpPr txBox="1"/>
            <p:nvPr/>
          </p:nvSpPr>
          <p:spPr>
            <a:xfrm>
              <a:off x="6614525" y="5224126"/>
              <a:ext cx="21782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very</a:t>
              </a:r>
            </a:p>
          </p:txBody>
        </p:sp>
        <p:pic>
          <p:nvPicPr>
            <p:cNvPr id="42" name="Picture 41" descr="Shape&#10;&#10;Description automatically generated with low confidence">
              <a:extLst>
                <a:ext uri="{FF2B5EF4-FFF2-40B4-BE49-F238E27FC236}">
                  <a16:creationId xmlns:a16="http://schemas.microsoft.com/office/drawing/2014/main" id="{3FA31349-E197-49F3-9001-9869F04515B9}"/>
                </a:ext>
              </a:extLst>
            </p:cNvPr>
            <p:cNvPicPr>
              <a:picLocks noChangeAspect="1"/>
            </p:cNvPicPr>
            <p:nvPr/>
          </p:nvPicPr>
          <p:blipFill rotWithShape="1">
            <a:blip r:embed="rId5">
              <a:extLst>
                <a:ext uri="{28A0092B-C50C-407E-A947-70E740481C1C}">
                  <a14:useLocalDpi xmlns:a14="http://schemas.microsoft.com/office/drawing/2010/main" val="0"/>
                </a:ext>
              </a:extLst>
            </a:blip>
            <a:srcRect t="8667" b="13578"/>
            <a:stretch/>
          </p:blipFill>
          <p:spPr>
            <a:xfrm>
              <a:off x="7020438" y="3566720"/>
              <a:ext cx="1515647" cy="1666806"/>
            </a:xfrm>
            <a:prstGeom prst="rect">
              <a:avLst/>
            </a:prstGeom>
          </p:spPr>
        </p:pic>
      </p:grpSp>
      <p:pic>
        <p:nvPicPr>
          <p:cNvPr id="2" name="Picture 1">
            <a:extLst>
              <a:ext uri="{FF2B5EF4-FFF2-40B4-BE49-F238E27FC236}">
                <a16:creationId xmlns:a16="http://schemas.microsoft.com/office/drawing/2014/main" id="{B4B29242-0538-4F27-A509-E8D5B19A8ED3}"/>
              </a:ext>
            </a:extLst>
          </p:cNvPr>
          <p:cNvPicPr>
            <a:picLocks noChangeAspect="1"/>
          </p:cNvPicPr>
          <p:nvPr/>
        </p:nvPicPr>
        <p:blipFill>
          <a:blip r:embed="rId6"/>
          <a:stretch>
            <a:fillRect/>
          </a:stretch>
        </p:blipFill>
        <p:spPr>
          <a:xfrm>
            <a:off x="1675121" y="1318627"/>
            <a:ext cx="1690991" cy="1690991"/>
          </a:xfrm>
          <a:prstGeom prst="rect">
            <a:avLst/>
          </a:prstGeom>
        </p:spPr>
      </p:pic>
      <p:pic>
        <p:nvPicPr>
          <p:cNvPr id="8" name="Picture 7" descr="Diagram&#10;&#10;Description automatically generated">
            <a:extLst>
              <a:ext uri="{FF2B5EF4-FFF2-40B4-BE49-F238E27FC236}">
                <a16:creationId xmlns:a16="http://schemas.microsoft.com/office/drawing/2014/main" id="{14E19949-118B-4D2B-A5A1-E75CECC01C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76714" y="1301370"/>
            <a:ext cx="1059371" cy="1547513"/>
          </a:xfrm>
          <a:prstGeom prst="rect">
            <a:avLst/>
          </a:prstGeom>
        </p:spPr>
      </p:pic>
      <p:pic>
        <p:nvPicPr>
          <p:cNvPr id="32" name="Picture 31" descr="Icon&#10;&#10;Description automatically generated">
            <a:extLst>
              <a:ext uri="{FF2B5EF4-FFF2-40B4-BE49-F238E27FC236}">
                <a16:creationId xmlns:a16="http://schemas.microsoft.com/office/drawing/2014/main" id="{E39B17A3-659E-4F52-BC90-E37DC4EF7D9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8840" y="3898424"/>
            <a:ext cx="1494442" cy="1735831"/>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9156DC3B-B09D-41D9-ADF9-DC02B507D4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14211" y="4660344"/>
            <a:ext cx="2438302" cy="557120"/>
          </a:xfrm>
          <a:prstGeom prst="rect">
            <a:avLst/>
          </a:prstGeom>
        </p:spPr>
      </p:pic>
      <p:sp>
        <p:nvSpPr>
          <p:cNvPr id="35" name="TextBox 34">
            <a:extLst>
              <a:ext uri="{FF2B5EF4-FFF2-40B4-BE49-F238E27FC236}">
                <a16:creationId xmlns:a16="http://schemas.microsoft.com/office/drawing/2014/main" id="{76EE67CD-C004-420F-BADA-9A74A886B03D}"/>
              </a:ext>
            </a:extLst>
          </p:cNvPr>
          <p:cNvSpPr txBox="1"/>
          <p:nvPr/>
        </p:nvSpPr>
        <p:spPr>
          <a:xfrm>
            <a:off x="9947110" y="4724228"/>
            <a:ext cx="217829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beaucoup (de/d’)</a:t>
            </a:r>
          </a:p>
        </p:txBody>
      </p:sp>
    </p:spTree>
    <p:extLst>
      <p:ext uri="{BB962C8B-B14F-4D97-AF65-F5344CB8AC3E}">
        <p14:creationId xmlns:p14="http://schemas.microsoft.com/office/powerpoint/2010/main" val="10730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6" presetClass="exit" presetSubtype="32" fill="hold" nodeType="clickEffect">
                                  <p:stCondLst>
                                    <p:cond delay="0"/>
                                  </p:stCondLst>
                                  <p:childTnLst>
                                    <p:animEffect transition="out" filter="circle(out)">
                                      <p:cBhvr>
                                        <p:cTn id="46" dur="2000"/>
                                        <p:tgtEl>
                                          <p:spTgt spid="8"/>
                                        </p:tgtEl>
                                      </p:cBhvr>
                                    </p:animEffect>
                                    <p:set>
                                      <p:cBhvr>
                                        <p:cTn id="47" dur="1" fill="hold">
                                          <p:stCondLst>
                                            <p:cond delay="1999"/>
                                          </p:stCondLst>
                                        </p:cTn>
                                        <p:tgtEl>
                                          <p:spTgt spid="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fill="hold"/>
                                        <p:tgtEl>
                                          <p:spTgt spid="8"/>
                                        </p:tgtEl>
                                        <p:attrNameLst>
                                          <p:attrName>ppt_w</p:attrName>
                                        </p:attrNameLst>
                                      </p:cBhvr>
                                      <p:tavLst>
                                        <p:tav tm="0">
                                          <p:val>
                                            <p:fltVal val="0"/>
                                          </p:val>
                                        </p:tav>
                                        <p:tav tm="100000">
                                          <p:val>
                                            <p:strVal val="#ppt_w"/>
                                          </p:val>
                                        </p:tav>
                                      </p:tavLst>
                                    </p:anim>
                                    <p:anim calcmode="lin" valueType="num">
                                      <p:cBhvr>
                                        <p:cTn id="53" dur="500" fill="hold"/>
                                        <p:tgtEl>
                                          <p:spTgt spid="8"/>
                                        </p:tgtEl>
                                        <p:attrNameLst>
                                          <p:attrName>ppt_h</p:attrName>
                                        </p:attrNameLst>
                                      </p:cBhvr>
                                      <p:tavLst>
                                        <p:tav tm="0">
                                          <p:val>
                                            <p:fltVal val="0"/>
                                          </p:val>
                                        </p:tav>
                                        <p:tav tm="100000">
                                          <p:val>
                                            <p:strVal val="#ppt_h"/>
                                          </p:val>
                                        </p:tav>
                                      </p:tavLst>
                                    </p:anim>
                                    <p:animEffect transition="in" filter="fade">
                                      <p:cBhvr>
                                        <p:cTn id="54" dur="500"/>
                                        <p:tgtEl>
                                          <p:spTgt spid="8"/>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xit" presetSubtype="32" fill="hold" nodeType="clickEffect">
                                  <p:stCondLst>
                                    <p:cond delay="0"/>
                                  </p:stCondLst>
                                  <p:childTnLst>
                                    <p:animEffect transition="out" filter="circle(out)">
                                      <p:cBhvr>
                                        <p:cTn id="58" dur="2000"/>
                                        <p:tgtEl>
                                          <p:spTgt spid="49"/>
                                        </p:tgtEl>
                                      </p:cBhvr>
                                    </p:animEffect>
                                    <p:set>
                                      <p:cBhvr>
                                        <p:cTn id="59" dur="1" fill="hold">
                                          <p:stCondLst>
                                            <p:cond delay="1999"/>
                                          </p:stCondLst>
                                        </p:cTn>
                                        <p:tgtEl>
                                          <p:spTgt spid="49"/>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49"/>
                                        </p:tgtEl>
                                        <p:attrNameLst>
                                          <p:attrName>style.visibility</p:attrName>
                                        </p:attrNameLst>
                                      </p:cBhvr>
                                      <p:to>
                                        <p:strVal val="visible"/>
                                      </p:to>
                                    </p:set>
                                    <p:anim calcmode="lin" valueType="num">
                                      <p:cBhvr>
                                        <p:cTn id="64" dur="500" fill="hold"/>
                                        <p:tgtEl>
                                          <p:spTgt spid="49"/>
                                        </p:tgtEl>
                                        <p:attrNameLst>
                                          <p:attrName>ppt_w</p:attrName>
                                        </p:attrNameLst>
                                      </p:cBhvr>
                                      <p:tavLst>
                                        <p:tav tm="0">
                                          <p:val>
                                            <p:fltVal val="0"/>
                                          </p:val>
                                        </p:tav>
                                        <p:tav tm="100000">
                                          <p:val>
                                            <p:strVal val="#ppt_w"/>
                                          </p:val>
                                        </p:tav>
                                      </p:tavLst>
                                    </p:anim>
                                    <p:anim calcmode="lin" valueType="num">
                                      <p:cBhvr>
                                        <p:cTn id="65" dur="500" fill="hold"/>
                                        <p:tgtEl>
                                          <p:spTgt spid="49"/>
                                        </p:tgtEl>
                                        <p:attrNameLst>
                                          <p:attrName>ppt_h</p:attrName>
                                        </p:attrNameLst>
                                      </p:cBhvr>
                                      <p:tavLst>
                                        <p:tav tm="0">
                                          <p:val>
                                            <p:fltVal val="0"/>
                                          </p:val>
                                        </p:tav>
                                        <p:tav tm="100000">
                                          <p:val>
                                            <p:strVal val="#ppt_h"/>
                                          </p:val>
                                        </p:tav>
                                      </p:tavLst>
                                    </p:anim>
                                    <p:animEffect transition="in" filter="fade">
                                      <p:cBhvr>
                                        <p:cTn id="66" dur="500"/>
                                        <p:tgtEl>
                                          <p:spTgt spid="49"/>
                                        </p:tgtEl>
                                      </p:cBhvr>
                                    </p:animEffect>
                                  </p:childTnLst>
                                </p:cTn>
                              </p:par>
                            </p:childTnLst>
                          </p:cTn>
                        </p:par>
                      </p:childTnLst>
                    </p:cTn>
                  </p:par>
                  <p:par>
                    <p:cTn id="67" fill="hold">
                      <p:stCondLst>
                        <p:cond delay="indefinite"/>
                      </p:stCondLst>
                      <p:childTnLst>
                        <p:par>
                          <p:cTn id="68" fill="hold">
                            <p:stCondLst>
                              <p:cond delay="0"/>
                            </p:stCondLst>
                            <p:childTnLst>
                              <p:par>
                                <p:cTn id="69" presetID="6" presetClass="exit" presetSubtype="32" fill="hold" nodeType="clickEffect">
                                  <p:stCondLst>
                                    <p:cond delay="0"/>
                                  </p:stCondLst>
                                  <p:childTnLst>
                                    <p:animEffect transition="out" filter="circle(out)">
                                      <p:cBhvr>
                                        <p:cTn id="70" dur="2000"/>
                                        <p:tgtEl>
                                          <p:spTgt spid="32"/>
                                        </p:tgtEl>
                                      </p:cBhvr>
                                    </p:animEffect>
                                    <p:set>
                                      <p:cBhvr>
                                        <p:cTn id="71" dur="1" fill="hold">
                                          <p:stCondLst>
                                            <p:cond delay="1999"/>
                                          </p:stCondLst>
                                        </p:cTn>
                                        <p:tgtEl>
                                          <p:spTgt spid="32"/>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nodeType="clickEffect">
                                  <p:stCondLst>
                                    <p:cond delay="0"/>
                                  </p:stCondLst>
                                  <p:childTnLst>
                                    <p:set>
                                      <p:cBhvr>
                                        <p:cTn id="75" dur="1" fill="hold">
                                          <p:stCondLst>
                                            <p:cond delay="0"/>
                                          </p:stCondLst>
                                        </p:cTn>
                                        <p:tgtEl>
                                          <p:spTgt spid="32"/>
                                        </p:tgtEl>
                                        <p:attrNameLst>
                                          <p:attrName>style.visibility</p:attrName>
                                        </p:attrNameLst>
                                      </p:cBhvr>
                                      <p:to>
                                        <p:strVal val="visible"/>
                                      </p:to>
                                    </p:set>
                                    <p:anim calcmode="lin" valueType="num">
                                      <p:cBhvr>
                                        <p:cTn id="76" dur="500" fill="hold"/>
                                        <p:tgtEl>
                                          <p:spTgt spid="32"/>
                                        </p:tgtEl>
                                        <p:attrNameLst>
                                          <p:attrName>ppt_w</p:attrName>
                                        </p:attrNameLst>
                                      </p:cBhvr>
                                      <p:tavLst>
                                        <p:tav tm="0">
                                          <p:val>
                                            <p:fltVal val="0"/>
                                          </p:val>
                                        </p:tav>
                                        <p:tav tm="100000">
                                          <p:val>
                                            <p:strVal val="#ppt_w"/>
                                          </p:val>
                                        </p:tav>
                                      </p:tavLst>
                                    </p:anim>
                                    <p:anim calcmode="lin" valueType="num">
                                      <p:cBhvr>
                                        <p:cTn id="77" dur="500" fill="hold"/>
                                        <p:tgtEl>
                                          <p:spTgt spid="32"/>
                                        </p:tgtEl>
                                        <p:attrNameLst>
                                          <p:attrName>ppt_h</p:attrName>
                                        </p:attrNameLst>
                                      </p:cBhvr>
                                      <p:tavLst>
                                        <p:tav tm="0">
                                          <p:val>
                                            <p:fltVal val="0"/>
                                          </p:val>
                                        </p:tav>
                                        <p:tav tm="100000">
                                          <p:val>
                                            <p:strVal val="#ppt_h"/>
                                          </p:val>
                                        </p:tav>
                                      </p:tavLst>
                                    </p:anim>
                                    <p:animEffect transition="in" filter="fade">
                                      <p:cBhvr>
                                        <p:cTn id="78" dur="500"/>
                                        <p:tgtEl>
                                          <p:spTgt spid="32"/>
                                        </p:tgtEl>
                                      </p:cBhvr>
                                    </p:animEffect>
                                  </p:childTnLst>
                                </p:cTn>
                              </p:par>
                            </p:childTnLst>
                          </p:cTn>
                        </p:par>
                      </p:childTnLst>
                    </p:cTn>
                  </p:par>
                  <p:par>
                    <p:cTn id="79" fill="hold">
                      <p:stCondLst>
                        <p:cond delay="indefinite"/>
                      </p:stCondLst>
                      <p:childTnLst>
                        <p:par>
                          <p:cTn id="80" fill="hold">
                            <p:stCondLst>
                              <p:cond delay="0"/>
                            </p:stCondLst>
                            <p:childTnLst>
                              <p:par>
                                <p:cTn id="81" presetID="6" presetClass="exit" presetSubtype="32" fill="hold" nodeType="clickEffect">
                                  <p:stCondLst>
                                    <p:cond delay="0"/>
                                  </p:stCondLst>
                                  <p:childTnLst>
                                    <p:animEffect transition="out" filter="circle(out)">
                                      <p:cBhvr>
                                        <p:cTn id="82" dur="2000"/>
                                        <p:tgtEl>
                                          <p:spTgt spid="2"/>
                                        </p:tgtEl>
                                      </p:cBhvr>
                                    </p:animEffect>
                                    <p:set>
                                      <p:cBhvr>
                                        <p:cTn id="83" dur="1" fill="hold">
                                          <p:stCondLst>
                                            <p:cond delay="1999"/>
                                          </p:stCondLst>
                                        </p:cTn>
                                        <p:tgtEl>
                                          <p:spTgt spid="2"/>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nodeType="clickEffect">
                                  <p:stCondLst>
                                    <p:cond delay="0"/>
                                  </p:stCondLst>
                                  <p:childTnLst>
                                    <p:set>
                                      <p:cBhvr>
                                        <p:cTn id="87" dur="1" fill="hold">
                                          <p:stCondLst>
                                            <p:cond delay="0"/>
                                          </p:stCondLst>
                                        </p:cTn>
                                        <p:tgtEl>
                                          <p:spTgt spid="2"/>
                                        </p:tgtEl>
                                        <p:attrNameLst>
                                          <p:attrName>style.visibility</p:attrName>
                                        </p:attrNameLst>
                                      </p:cBhvr>
                                      <p:to>
                                        <p:strVal val="visible"/>
                                      </p:to>
                                    </p:set>
                                    <p:anim calcmode="lin" valueType="num">
                                      <p:cBhvr>
                                        <p:cTn id="88" dur="500" fill="hold"/>
                                        <p:tgtEl>
                                          <p:spTgt spid="2"/>
                                        </p:tgtEl>
                                        <p:attrNameLst>
                                          <p:attrName>ppt_w</p:attrName>
                                        </p:attrNameLst>
                                      </p:cBhvr>
                                      <p:tavLst>
                                        <p:tav tm="0">
                                          <p:val>
                                            <p:fltVal val="0"/>
                                          </p:val>
                                        </p:tav>
                                        <p:tav tm="100000">
                                          <p:val>
                                            <p:strVal val="#ppt_w"/>
                                          </p:val>
                                        </p:tav>
                                      </p:tavLst>
                                    </p:anim>
                                    <p:anim calcmode="lin" valueType="num">
                                      <p:cBhvr>
                                        <p:cTn id="89" dur="500" fill="hold"/>
                                        <p:tgtEl>
                                          <p:spTgt spid="2"/>
                                        </p:tgtEl>
                                        <p:attrNameLst>
                                          <p:attrName>ppt_h</p:attrName>
                                        </p:attrNameLst>
                                      </p:cBhvr>
                                      <p:tavLst>
                                        <p:tav tm="0">
                                          <p:val>
                                            <p:fltVal val="0"/>
                                          </p:val>
                                        </p:tav>
                                        <p:tav tm="100000">
                                          <p:val>
                                            <p:strVal val="#ppt_h"/>
                                          </p:val>
                                        </p:tav>
                                      </p:tavLst>
                                    </p:anim>
                                    <p:animEffect transition="in" filter="fade">
                                      <p:cBhvr>
                                        <p:cTn id="90" dur="500"/>
                                        <p:tgtEl>
                                          <p:spTgt spid="2"/>
                                        </p:tgtEl>
                                      </p:cBhvr>
                                    </p:animEffect>
                                  </p:childTnLst>
                                </p:cTn>
                              </p:par>
                            </p:childTnLst>
                          </p:cTn>
                        </p:par>
                      </p:childTnLst>
                    </p:cTn>
                  </p:par>
                  <p:par>
                    <p:cTn id="91" fill="hold">
                      <p:stCondLst>
                        <p:cond delay="indefinite"/>
                      </p:stCondLst>
                      <p:childTnLst>
                        <p:par>
                          <p:cTn id="92" fill="hold">
                            <p:stCondLst>
                              <p:cond delay="0"/>
                            </p:stCondLst>
                            <p:childTnLst>
                              <p:par>
                                <p:cTn id="93" presetID="6" presetClass="exit" presetSubtype="32" fill="hold" nodeType="clickEffect">
                                  <p:stCondLst>
                                    <p:cond delay="0"/>
                                  </p:stCondLst>
                                  <p:childTnLst>
                                    <p:animEffect transition="out" filter="circle(out)">
                                      <p:cBhvr>
                                        <p:cTn id="94" dur="2000"/>
                                        <p:tgtEl>
                                          <p:spTgt spid="13"/>
                                        </p:tgtEl>
                                      </p:cBhvr>
                                    </p:animEffect>
                                    <p:set>
                                      <p:cBhvr>
                                        <p:cTn id="95" dur="1" fill="hold">
                                          <p:stCondLst>
                                            <p:cond delay="1999"/>
                                          </p:stCondLst>
                                        </p:cTn>
                                        <p:tgtEl>
                                          <p:spTgt spid="13"/>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nodeType="clickEffect">
                                  <p:stCondLst>
                                    <p:cond delay="0"/>
                                  </p:stCondLst>
                                  <p:childTnLst>
                                    <p:set>
                                      <p:cBhvr>
                                        <p:cTn id="99" dur="1" fill="hold">
                                          <p:stCondLst>
                                            <p:cond delay="0"/>
                                          </p:stCondLst>
                                        </p:cTn>
                                        <p:tgtEl>
                                          <p:spTgt spid="13"/>
                                        </p:tgtEl>
                                        <p:attrNameLst>
                                          <p:attrName>style.visibility</p:attrName>
                                        </p:attrNameLst>
                                      </p:cBhvr>
                                      <p:to>
                                        <p:strVal val="visible"/>
                                      </p:to>
                                    </p:set>
                                    <p:anim calcmode="lin" valueType="num">
                                      <p:cBhvr>
                                        <p:cTn id="100" dur="500" fill="hold"/>
                                        <p:tgtEl>
                                          <p:spTgt spid="13"/>
                                        </p:tgtEl>
                                        <p:attrNameLst>
                                          <p:attrName>ppt_w</p:attrName>
                                        </p:attrNameLst>
                                      </p:cBhvr>
                                      <p:tavLst>
                                        <p:tav tm="0">
                                          <p:val>
                                            <p:fltVal val="0"/>
                                          </p:val>
                                        </p:tav>
                                        <p:tav tm="100000">
                                          <p:val>
                                            <p:strVal val="#ppt_w"/>
                                          </p:val>
                                        </p:tav>
                                      </p:tavLst>
                                    </p:anim>
                                    <p:anim calcmode="lin" valueType="num">
                                      <p:cBhvr>
                                        <p:cTn id="101" dur="500" fill="hold"/>
                                        <p:tgtEl>
                                          <p:spTgt spid="13"/>
                                        </p:tgtEl>
                                        <p:attrNameLst>
                                          <p:attrName>ppt_h</p:attrName>
                                        </p:attrNameLst>
                                      </p:cBhvr>
                                      <p:tavLst>
                                        <p:tav tm="0">
                                          <p:val>
                                            <p:fltVal val="0"/>
                                          </p:val>
                                        </p:tav>
                                        <p:tav tm="100000">
                                          <p:val>
                                            <p:strVal val="#ppt_h"/>
                                          </p:val>
                                        </p:tav>
                                      </p:tavLst>
                                    </p:anim>
                                    <p:animEffect transition="in" filter="fade">
                                      <p:cBhvr>
                                        <p:cTn id="102" dur="500"/>
                                        <p:tgtEl>
                                          <p:spTgt spid="13"/>
                                        </p:tgtEl>
                                      </p:cBhvr>
                                    </p:animEffect>
                                  </p:childTnLst>
                                </p:cTn>
                              </p:par>
                            </p:childTnLst>
                          </p:cTn>
                        </p:par>
                      </p:childTnLst>
                    </p:cTn>
                  </p:par>
                  <p:par>
                    <p:cTn id="103" fill="hold">
                      <p:stCondLst>
                        <p:cond delay="indefinite"/>
                      </p:stCondLst>
                      <p:childTnLst>
                        <p:par>
                          <p:cTn id="104" fill="hold">
                            <p:stCondLst>
                              <p:cond delay="0"/>
                            </p:stCondLst>
                            <p:childTnLst>
                              <p:par>
                                <p:cTn id="105" presetID="6" presetClass="exit" presetSubtype="32" fill="hold" grpId="1" nodeType="clickEffect">
                                  <p:stCondLst>
                                    <p:cond delay="0"/>
                                  </p:stCondLst>
                                  <p:childTnLst>
                                    <p:animEffect transition="out" filter="circle(out)">
                                      <p:cBhvr>
                                        <p:cTn id="106" dur="2000"/>
                                        <p:tgtEl>
                                          <p:spTgt spid="69"/>
                                        </p:tgtEl>
                                      </p:cBhvr>
                                    </p:animEffect>
                                    <p:set>
                                      <p:cBhvr>
                                        <p:cTn id="107" dur="1" fill="hold">
                                          <p:stCondLst>
                                            <p:cond delay="1999"/>
                                          </p:stCondLst>
                                        </p:cTn>
                                        <p:tgtEl>
                                          <p:spTgt spid="69"/>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grpId="2" nodeType="clickEffect">
                                  <p:stCondLst>
                                    <p:cond delay="0"/>
                                  </p:stCondLst>
                                  <p:childTnLst>
                                    <p:set>
                                      <p:cBhvr>
                                        <p:cTn id="111" dur="1" fill="hold">
                                          <p:stCondLst>
                                            <p:cond delay="0"/>
                                          </p:stCondLst>
                                        </p:cTn>
                                        <p:tgtEl>
                                          <p:spTgt spid="69"/>
                                        </p:tgtEl>
                                        <p:attrNameLst>
                                          <p:attrName>style.visibility</p:attrName>
                                        </p:attrNameLst>
                                      </p:cBhvr>
                                      <p:to>
                                        <p:strVal val="visible"/>
                                      </p:to>
                                    </p:set>
                                    <p:anim calcmode="lin" valueType="num">
                                      <p:cBhvr>
                                        <p:cTn id="112" dur="500" fill="hold"/>
                                        <p:tgtEl>
                                          <p:spTgt spid="69"/>
                                        </p:tgtEl>
                                        <p:attrNameLst>
                                          <p:attrName>ppt_w</p:attrName>
                                        </p:attrNameLst>
                                      </p:cBhvr>
                                      <p:tavLst>
                                        <p:tav tm="0">
                                          <p:val>
                                            <p:fltVal val="0"/>
                                          </p:val>
                                        </p:tav>
                                        <p:tav tm="100000">
                                          <p:val>
                                            <p:strVal val="#ppt_w"/>
                                          </p:val>
                                        </p:tav>
                                      </p:tavLst>
                                    </p:anim>
                                    <p:anim calcmode="lin" valueType="num">
                                      <p:cBhvr>
                                        <p:cTn id="113" dur="500" fill="hold"/>
                                        <p:tgtEl>
                                          <p:spTgt spid="69"/>
                                        </p:tgtEl>
                                        <p:attrNameLst>
                                          <p:attrName>ppt_h</p:attrName>
                                        </p:attrNameLst>
                                      </p:cBhvr>
                                      <p:tavLst>
                                        <p:tav tm="0">
                                          <p:val>
                                            <p:fltVal val="0"/>
                                          </p:val>
                                        </p:tav>
                                        <p:tav tm="100000">
                                          <p:val>
                                            <p:strVal val="#ppt_h"/>
                                          </p:val>
                                        </p:tav>
                                      </p:tavLst>
                                    </p:anim>
                                    <p:animEffect transition="in" filter="fade">
                                      <p:cBhvr>
                                        <p:cTn id="114" dur="500"/>
                                        <p:tgtEl>
                                          <p:spTgt spid="69"/>
                                        </p:tgtEl>
                                      </p:cBhvr>
                                    </p:animEffect>
                                  </p:childTnLst>
                                </p:cTn>
                              </p:par>
                            </p:childTnLst>
                          </p:cTn>
                        </p:par>
                      </p:childTnLst>
                    </p:cTn>
                  </p:par>
                  <p:par>
                    <p:cTn id="115" fill="hold">
                      <p:stCondLst>
                        <p:cond delay="indefinite"/>
                      </p:stCondLst>
                      <p:childTnLst>
                        <p:par>
                          <p:cTn id="116" fill="hold">
                            <p:stCondLst>
                              <p:cond delay="0"/>
                            </p:stCondLst>
                            <p:childTnLst>
                              <p:par>
                                <p:cTn id="117" presetID="6" presetClass="exit" presetSubtype="32" fill="hold" grpId="1" nodeType="clickEffect">
                                  <p:stCondLst>
                                    <p:cond delay="0"/>
                                  </p:stCondLst>
                                  <p:childTnLst>
                                    <p:animEffect transition="out" filter="circle(out)">
                                      <p:cBhvr>
                                        <p:cTn id="118" dur="2000"/>
                                        <p:tgtEl>
                                          <p:spTgt spid="71"/>
                                        </p:tgtEl>
                                      </p:cBhvr>
                                    </p:animEffect>
                                    <p:set>
                                      <p:cBhvr>
                                        <p:cTn id="119" dur="1" fill="hold">
                                          <p:stCondLst>
                                            <p:cond delay="1999"/>
                                          </p:stCondLst>
                                        </p:cTn>
                                        <p:tgtEl>
                                          <p:spTgt spid="71"/>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53" presetClass="entr" presetSubtype="16" fill="hold" grpId="2" nodeType="clickEffect">
                                  <p:stCondLst>
                                    <p:cond delay="0"/>
                                  </p:stCondLst>
                                  <p:childTnLst>
                                    <p:set>
                                      <p:cBhvr>
                                        <p:cTn id="123" dur="1" fill="hold">
                                          <p:stCondLst>
                                            <p:cond delay="0"/>
                                          </p:stCondLst>
                                        </p:cTn>
                                        <p:tgtEl>
                                          <p:spTgt spid="71"/>
                                        </p:tgtEl>
                                        <p:attrNameLst>
                                          <p:attrName>style.visibility</p:attrName>
                                        </p:attrNameLst>
                                      </p:cBhvr>
                                      <p:to>
                                        <p:strVal val="visible"/>
                                      </p:to>
                                    </p:set>
                                    <p:anim calcmode="lin" valueType="num">
                                      <p:cBhvr>
                                        <p:cTn id="124" dur="500" fill="hold"/>
                                        <p:tgtEl>
                                          <p:spTgt spid="71"/>
                                        </p:tgtEl>
                                        <p:attrNameLst>
                                          <p:attrName>ppt_w</p:attrName>
                                        </p:attrNameLst>
                                      </p:cBhvr>
                                      <p:tavLst>
                                        <p:tav tm="0">
                                          <p:val>
                                            <p:fltVal val="0"/>
                                          </p:val>
                                        </p:tav>
                                        <p:tav tm="100000">
                                          <p:val>
                                            <p:strVal val="#ppt_w"/>
                                          </p:val>
                                        </p:tav>
                                      </p:tavLst>
                                    </p:anim>
                                    <p:anim calcmode="lin" valueType="num">
                                      <p:cBhvr>
                                        <p:cTn id="125" dur="500" fill="hold"/>
                                        <p:tgtEl>
                                          <p:spTgt spid="71"/>
                                        </p:tgtEl>
                                        <p:attrNameLst>
                                          <p:attrName>ppt_h</p:attrName>
                                        </p:attrNameLst>
                                      </p:cBhvr>
                                      <p:tavLst>
                                        <p:tav tm="0">
                                          <p:val>
                                            <p:fltVal val="0"/>
                                          </p:val>
                                        </p:tav>
                                        <p:tav tm="100000">
                                          <p:val>
                                            <p:strVal val="#ppt_h"/>
                                          </p:val>
                                        </p:tav>
                                      </p:tavLst>
                                    </p:anim>
                                    <p:animEffect transition="in" filter="fade">
                                      <p:cBhvr>
                                        <p:cTn id="126" dur="500"/>
                                        <p:tgtEl>
                                          <p:spTgt spid="71"/>
                                        </p:tgtEl>
                                      </p:cBhvr>
                                    </p:animEffect>
                                  </p:childTnLst>
                                </p:cTn>
                              </p:par>
                            </p:childTnLst>
                          </p:cTn>
                        </p:par>
                      </p:childTnLst>
                    </p:cTn>
                  </p:par>
                  <p:par>
                    <p:cTn id="127" fill="hold">
                      <p:stCondLst>
                        <p:cond delay="indefinite"/>
                      </p:stCondLst>
                      <p:childTnLst>
                        <p:par>
                          <p:cTn id="128" fill="hold">
                            <p:stCondLst>
                              <p:cond delay="0"/>
                            </p:stCondLst>
                            <p:childTnLst>
                              <p:par>
                                <p:cTn id="129" presetID="6" presetClass="exit" presetSubtype="32" fill="hold" grpId="1" nodeType="clickEffect">
                                  <p:stCondLst>
                                    <p:cond delay="0"/>
                                  </p:stCondLst>
                                  <p:childTnLst>
                                    <p:animEffect transition="out" filter="circle(out)">
                                      <p:cBhvr>
                                        <p:cTn id="130" dur="2000"/>
                                        <p:tgtEl>
                                          <p:spTgt spid="73"/>
                                        </p:tgtEl>
                                      </p:cBhvr>
                                    </p:animEffect>
                                    <p:set>
                                      <p:cBhvr>
                                        <p:cTn id="131" dur="1" fill="hold">
                                          <p:stCondLst>
                                            <p:cond delay="1999"/>
                                          </p:stCondLst>
                                        </p:cTn>
                                        <p:tgtEl>
                                          <p:spTgt spid="73"/>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53" presetClass="entr" presetSubtype="16" fill="hold" grpId="2" nodeType="clickEffect">
                                  <p:stCondLst>
                                    <p:cond delay="0"/>
                                  </p:stCondLst>
                                  <p:childTnLst>
                                    <p:set>
                                      <p:cBhvr>
                                        <p:cTn id="135" dur="1" fill="hold">
                                          <p:stCondLst>
                                            <p:cond delay="0"/>
                                          </p:stCondLst>
                                        </p:cTn>
                                        <p:tgtEl>
                                          <p:spTgt spid="73"/>
                                        </p:tgtEl>
                                        <p:attrNameLst>
                                          <p:attrName>style.visibility</p:attrName>
                                        </p:attrNameLst>
                                      </p:cBhvr>
                                      <p:to>
                                        <p:strVal val="visible"/>
                                      </p:to>
                                    </p:set>
                                    <p:anim calcmode="lin" valueType="num">
                                      <p:cBhvr>
                                        <p:cTn id="136" dur="500" fill="hold"/>
                                        <p:tgtEl>
                                          <p:spTgt spid="73"/>
                                        </p:tgtEl>
                                        <p:attrNameLst>
                                          <p:attrName>ppt_w</p:attrName>
                                        </p:attrNameLst>
                                      </p:cBhvr>
                                      <p:tavLst>
                                        <p:tav tm="0">
                                          <p:val>
                                            <p:fltVal val="0"/>
                                          </p:val>
                                        </p:tav>
                                        <p:tav tm="100000">
                                          <p:val>
                                            <p:strVal val="#ppt_w"/>
                                          </p:val>
                                        </p:tav>
                                      </p:tavLst>
                                    </p:anim>
                                    <p:anim calcmode="lin" valueType="num">
                                      <p:cBhvr>
                                        <p:cTn id="137" dur="500" fill="hold"/>
                                        <p:tgtEl>
                                          <p:spTgt spid="73"/>
                                        </p:tgtEl>
                                        <p:attrNameLst>
                                          <p:attrName>ppt_h</p:attrName>
                                        </p:attrNameLst>
                                      </p:cBhvr>
                                      <p:tavLst>
                                        <p:tav tm="0">
                                          <p:val>
                                            <p:fltVal val="0"/>
                                          </p:val>
                                        </p:tav>
                                        <p:tav tm="100000">
                                          <p:val>
                                            <p:strVal val="#ppt_h"/>
                                          </p:val>
                                        </p:tav>
                                      </p:tavLst>
                                    </p:anim>
                                    <p:animEffect transition="in" filter="fade">
                                      <p:cBhvr>
                                        <p:cTn id="138" dur="500"/>
                                        <p:tgtEl>
                                          <p:spTgt spid="73"/>
                                        </p:tgtEl>
                                      </p:cBhvr>
                                    </p:animEffect>
                                  </p:childTnLst>
                                </p:cTn>
                              </p:par>
                            </p:childTnLst>
                          </p:cTn>
                        </p:par>
                      </p:childTnLst>
                    </p:cTn>
                  </p:par>
                  <p:par>
                    <p:cTn id="139" fill="hold">
                      <p:stCondLst>
                        <p:cond delay="indefinite"/>
                      </p:stCondLst>
                      <p:childTnLst>
                        <p:par>
                          <p:cTn id="140" fill="hold">
                            <p:stCondLst>
                              <p:cond delay="0"/>
                            </p:stCondLst>
                            <p:childTnLst>
                              <p:par>
                                <p:cTn id="141" presetID="6" presetClass="exit" presetSubtype="32" fill="hold" grpId="1" nodeType="clickEffect">
                                  <p:stCondLst>
                                    <p:cond delay="0"/>
                                  </p:stCondLst>
                                  <p:childTnLst>
                                    <p:animEffect transition="out" filter="circle(out)">
                                      <p:cBhvr>
                                        <p:cTn id="142" dur="2000"/>
                                        <p:tgtEl>
                                          <p:spTgt spid="29"/>
                                        </p:tgtEl>
                                      </p:cBhvr>
                                    </p:animEffect>
                                    <p:set>
                                      <p:cBhvr>
                                        <p:cTn id="143" dur="1" fill="hold">
                                          <p:stCondLst>
                                            <p:cond delay="1999"/>
                                          </p:stCondLst>
                                        </p:cTn>
                                        <p:tgtEl>
                                          <p:spTgt spid="29"/>
                                        </p:tgtEl>
                                        <p:attrNameLst>
                                          <p:attrName>style.visibility</p:attrName>
                                        </p:attrNameLst>
                                      </p:cBhvr>
                                      <p:to>
                                        <p:strVal val="hidden"/>
                                      </p:to>
                                    </p:set>
                                  </p:childTnLst>
                                </p:cTn>
                              </p:par>
                            </p:childTnLst>
                          </p:cTn>
                        </p:par>
                      </p:childTnLst>
                    </p:cTn>
                  </p:par>
                  <p:par>
                    <p:cTn id="144" fill="hold">
                      <p:stCondLst>
                        <p:cond delay="indefinite"/>
                      </p:stCondLst>
                      <p:childTnLst>
                        <p:par>
                          <p:cTn id="145" fill="hold">
                            <p:stCondLst>
                              <p:cond delay="0"/>
                            </p:stCondLst>
                            <p:childTnLst>
                              <p:par>
                                <p:cTn id="146" presetID="53" presetClass="entr" presetSubtype="16" fill="hold" grpId="2" nodeType="clickEffect">
                                  <p:stCondLst>
                                    <p:cond delay="0"/>
                                  </p:stCondLst>
                                  <p:childTnLst>
                                    <p:set>
                                      <p:cBhvr>
                                        <p:cTn id="147" dur="1" fill="hold">
                                          <p:stCondLst>
                                            <p:cond delay="0"/>
                                          </p:stCondLst>
                                        </p:cTn>
                                        <p:tgtEl>
                                          <p:spTgt spid="29"/>
                                        </p:tgtEl>
                                        <p:attrNameLst>
                                          <p:attrName>style.visibility</p:attrName>
                                        </p:attrNameLst>
                                      </p:cBhvr>
                                      <p:to>
                                        <p:strVal val="visible"/>
                                      </p:to>
                                    </p:set>
                                    <p:anim calcmode="lin" valueType="num">
                                      <p:cBhvr>
                                        <p:cTn id="148" dur="500" fill="hold"/>
                                        <p:tgtEl>
                                          <p:spTgt spid="29"/>
                                        </p:tgtEl>
                                        <p:attrNameLst>
                                          <p:attrName>ppt_w</p:attrName>
                                        </p:attrNameLst>
                                      </p:cBhvr>
                                      <p:tavLst>
                                        <p:tav tm="0">
                                          <p:val>
                                            <p:fltVal val="0"/>
                                          </p:val>
                                        </p:tav>
                                        <p:tav tm="100000">
                                          <p:val>
                                            <p:strVal val="#ppt_w"/>
                                          </p:val>
                                        </p:tav>
                                      </p:tavLst>
                                    </p:anim>
                                    <p:anim calcmode="lin" valueType="num">
                                      <p:cBhvr>
                                        <p:cTn id="149" dur="500" fill="hold"/>
                                        <p:tgtEl>
                                          <p:spTgt spid="29"/>
                                        </p:tgtEl>
                                        <p:attrNameLst>
                                          <p:attrName>ppt_h</p:attrName>
                                        </p:attrNameLst>
                                      </p:cBhvr>
                                      <p:tavLst>
                                        <p:tav tm="0">
                                          <p:val>
                                            <p:fltVal val="0"/>
                                          </p:val>
                                        </p:tav>
                                        <p:tav tm="100000">
                                          <p:val>
                                            <p:strVal val="#ppt_h"/>
                                          </p:val>
                                        </p:tav>
                                      </p:tavLst>
                                    </p:anim>
                                    <p:animEffect transition="in" filter="fade">
                                      <p:cBhvr>
                                        <p:cTn id="150" dur="500"/>
                                        <p:tgtEl>
                                          <p:spTgt spid="29"/>
                                        </p:tgtEl>
                                      </p:cBhvr>
                                    </p:animEffect>
                                  </p:childTnLst>
                                </p:cTn>
                              </p:par>
                            </p:childTnLst>
                          </p:cTn>
                        </p:par>
                      </p:childTnLst>
                    </p:cTn>
                  </p:par>
                  <p:par>
                    <p:cTn id="151" fill="hold">
                      <p:stCondLst>
                        <p:cond delay="indefinite"/>
                      </p:stCondLst>
                      <p:childTnLst>
                        <p:par>
                          <p:cTn id="152" fill="hold">
                            <p:stCondLst>
                              <p:cond delay="0"/>
                            </p:stCondLst>
                            <p:childTnLst>
                              <p:par>
                                <p:cTn id="153" presetID="6" presetClass="exit" presetSubtype="32" fill="hold" grpId="1" nodeType="clickEffect">
                                  <p:stCondLst>
                                    <p:cond delay="0"/>
                                  </p:stCondLst>
                                  <p:childTnLst>
                                    <p:animEffect transition="out" filter="circle(out)">
                                      <p:cBhvr>
                                        <p:cTn id="154" dur="2000"/>
                                        <p:tgtEl>
                                          <p:spTgt spid="35"/>
                                        </p:tgtEl>
                                      </p:cBhvr>
                                    </p:animEffect>
                                    <p:set>
                                      <p:cBhvr>
                                        <p:cTn id="155" dur="1" fill="hold">
                                          <p:stCondLst>
                                            <p:cond delay="1999"/>
                                          </p:stCondLst>
                                        </p:cTn>
                                        <p:tgtEl>
                                          <p:spTgt spid="35"/>
                                        </p:tgtEl>
                                        <p:attrNameLst>
                                          <p:attrName>style.visibility</p:attrName>
                                        </p:attrNameLst>
                                      </p:cBhvr>
                                      <p:to>
                                        <p:strVal val="hidden"/>
                                      </p:to>
                                    </p:set>
                                  </p:childTnLst>
                                </p:cTn>
                              </p:par>
                            </p:childTnLst>
                          </p:cTn>
                        </p:par>
                      </p:childTnLst>
                    </p:cTn>
                  </p:par>
                  <p:par>
                    <p:cTn id="156" fill="hold">
                      <p:stCondLst>
                        <p:cond delay="indefinite"/>
                      </p:stCondLst>
                      <p:childTnLst>
                        <p:par>
                          <p:cTn id="157" fill="hold">
                            <p:stCondLst>
                              <p:cond delay="0"/>
                            </p:stCondLst>
                            <p:childTnLst>
                              <p:par>
                                <p:cTn id="158" presetID="53" presetClass="entr" presetSubtype="16" fill="hold" grpId="2" nodeType="clickEffect">
                                  <p:stCondLst>
                                    <p:cond delay="0"/>
                                  </p:stCondLst>
                                  <p:childTnLst>
                                    <p:set>
                                      <p:cBhvr>
                                        <p:cTn id="159" dur="1" fill="hold">
                                          <p:stCondLst>
                                            <p:cond delay="0"/>
                                          </p:stCondLst>
                                        </p:cTn>
                                        <p:tgtEl>
                                          <p:spTgt spid="35"/>
                                        </p:tgtEl>
                                        <p:attrNameLst>
                                          <p:attrName>style.visibility</p:attrName>
                                        </p:attrNameLst>
                                      </p:cBhvr>
                                      <p:to>
                                        <p:strVal val="visible"/>
                                      </p:to>
                                    </p:set>
                                    <p:anim calcmode="lin" valueType="num">
                                      <p:cBhvr>
                                        <p:cTn id="160" dur="500" fill="hold"/>
                                        <p:tgtEl>
                                          <p:spTgt spid="35"/>
                                        </p:tgtEl>
                                        <p:attrNameLst>
                                          <p:attrName>ppt_w</p:attrName>
                                        </p:attrNameLst>
                                      </p:cBhvr>
                                      <p:tavLst>
                                        <p:tav tm="0">
                                          <p:val>
                                            <p:fltVal val="0"/>
                                          </p:val>
                                        </p:tav>
                                        <p:tav tm="100000">
                                          <p:val>
                                            <p:strVal val="#ppt_w"/>
                                          </p:val>
                                        </p:tav>
                                      </p:tavLst>
                                    </p:anim>
                                    <p:anim calcmode="lin" valueType="num">
                                      <p:cBhvr>
                                        <p:cTn id="161" dur="500" fill="hold"/>
                                        <p:tgtEl>
                                          <p:spTgt spid="35"/>
                                        </p:tgtEl>
                                        <p:attrNameLst>
                                          <p:attrName>ppt_h</p:attrName>
                                        </p:attrNameLst>
                                      </p:cBhvr>
                                      <p:tavLst>
                                        <p:tav tm="0">
                                          <p:val>
                                            <p:fltVal val="0"/>
                                          </p:val>
                                        </p:tav>
                                        <p:tav tm="100000">
                                          <p:val>
                                            <p:strVal val="#ppt_h"/>
                                          </p:val>
                                        </p:tav>
                                      </p:tavLst>
                                    </p:anim>
                                    <p:animEffect transition="in" filter="fade">
                                      <p:cBhvr>
                                        <p:cTn id="16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29" grpId="2"/>
      <p:bldP spid="69" grpId="0"/>
      <p:bldP spid="69" grpId="1"/>
      <p:bldP spid="69" grpId="2"/>
      <p:bldP spid="71" grpId="0"/>
      <p:bldP spid="71" grpId="1"/>
      <p:bldP spid="71" grpId="2"/>
      <p:bldP spid="73" grpId="0"/>
      <p:bldP spid="73" grpId="1"/>
      <p:bldP spid="73" grpId="2"/>
      <p:bldP spid="35" grpId="0"/>
      <p:bldP spid="35" grpId="1"/>
      <p:bldP spid="35"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4400" b="1" i="0" u="none" strike="noStrike" cap="none" dirty="0">
                <a:solidFill>
                  <a:srgbClr val="1E4E79"/>
                </a:solidFill>
                <a:latin typeface="Century Gothic" panose="020B0502020202020204" pitchFamily="34" charset="0"/>
                <a:ea typeface="Century Gothic"/>
                <a:cs typeface="Century Gothic"/>
                <a:sym typeface="Century Gothic"/>
              </a:rPr>
              <a:t>Adjectives following the noun</a:t>
            </a:r>
          </a:p>
        </p:txBody>
      </p:sp>
      <p:sp>
        <p:nvSpPr>
          <p:cNvPr id="17" name="TextBox 16">
            <a:extLst>
              <a:ext uri="{FF2B5EF4-FFF2-40B4-BE49-F238E27FC236}">
                <a16:creationId xmlns:a16="http://schemas.microsoft.com/office/drawing/2014/main" id="{B4D38324-6363-4A9B-A873-6C859BA3DB68}"/>
              </a:ext>
            </a:extLst>
          </p:cNvPr>
          <p:cNvSpPr txBox="1"/>
          <p:nvPr/>
        </p:nvSpPr>
        <p:spPr>
          <a:xfrm>
            <a:off x="352372" y="2116977"/>
            <a:ext cx="55808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 </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careful </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cat</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6D1BB123-2EDB-4787-BECF-CEAB9A4F59B4}"/>
              </a:ext>
            </a:extLst>
          </p:cNvPr>
          <p:cNvSpPr txBox="1"/>
          <p:nvPr/>
        </p:nvSpPr>
        <p:spPr>
          <a:xfrm>
            <a:off x="4819844" y="2067340"/>
            <a:ext cx="66218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chat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pruden</a:t>
            </a:r>
            <a:r>
              <a:rPr kumimoji="0" lang="en-GB" sz="2800" b="1" i="0" u="none" strike="noStrike" kern="1200" cap="none" spc="0" normalizeH="0" baseline="0" noProof="0" dirty="0">
                <a:ln>
                  <a:noFill/>
                </a:ln>
                <a:solidFill>
                  <a:prstClr val="white">
                    <a:lumMod val="65000"/>
                  </a:prstClr>
                </a:solidFill>
                <a:effectLst/>
                <a:uLnTx/>
                <a:uFillTx/>
                <a:latin typeface="Century Gothic" panose="020B0502020202020204" pitchFamily="34" charset="0"/>
                <a:ea typeface="+mn-ea"/>
                <a:cs typeface="+mn-cs"/>
              </a:rPr>
              <a:t>t</a:t>
            </a: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41" name="Speech Bubble: Rectangle with Corners Rounded 40">
            <a:extLst>
              <a:ext uri="{FF2B5EF4-FFF2-40B4-BE49-F238E27FC236}">
                <a16:creationId xmlns:a16="http://schemas.microsoft.com/office/drawing/2014/main" id="{44C9686D-D14D-4D7D-83CC-0F76F4BFA3CF}"/>
              </a:ext>
            </a:extLst>
          </p:cNvPr>
          <p:cNvSpPr/>
          <p:nvPr/>
        </p:nvSpPr>
        <p:spPr>
          <a:xfrm>
            <a:off x="7758767" y="2957520"/>
            <a:ext cx="4333826" cy="1308471"/>
          </a:xfrm>
          <a:prstGeom prst="wedgeRoundRectCallout">
            <a:avLst>
              <a:gd name="adj1" fmla="val -62061"/>
              <a:gd name="adj2" fmla="val -842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Remember: Many adjectives add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describe feminine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nouns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You then pronounce the final consonant.</a:t>
            </a:r>
          </a:p>
        </p:txBody>
      </p:sp>
      <p:sp>
        <p:nvSpPr>
          <p:cNvPr id="24" name="TextBox 23">
            <a:extLst>
              <a:ext uri="{FF2B5EF4-FFF2-40B4-BE49-F238E27FC236}">
                <a16:creationId xmlns:a16="http://schemas.microsoft.com/office/drawing/2014/main" id="{BAC23637-095B-4C62-80C1-D35E0B4F9C43}"/>
              </a:ext>
            </a:extLst>
          </p:cNvPr>
          <p:cNvSpPr txBox="1"/>
          <p:nvPr/>
        </p:nvSpPr>
        <p:spPr>
          <a:xfrm>
            <a:off x="4184713" y="3154306"/>
            <a:ext cx="325971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un</a:t>
            </a:r>
            <a:r>
              <a:rPr kumimoji="0" lang="en-GB" sz="28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e</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personne</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prudent</a:t>
            </a:r>
            <a:r>
              <a:rPr kumimoji="0" lang="en-GB" sz="28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e</a:t>
            </a:r>
            <a:endParaRPr kumimoji="0" lang="en-GB" sz="1800" b="0" i="0" u="none" strike="noStrike" kern="1200" cap="none" spc="0" normalizeH="0" baseline="0" noProof="0" dirty="0">
              <a:ln>
                <a:noFill/>
              </a:ln>
              <a:solidFill>
                <a:srgbClr val="FF0066"/>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2CE3B5A4-4634-490E-87F0-5AD9D6A6624C}"/>
              </a:ext>
            </a:extLst>
          </p:cNvPr>
          <p:cNvSpPr txBox="1"/>
          <p:nvPr/>
        </p:nvSpPr>
        <p:spPr>
          <a:xfrm>
            <a:off x="10525" y="1338608"/>
            <a:ext cx="1193209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that French adjectives normally come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after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noun.</a:t>
            </a:r>
          </a:p>
        </p:txBody>
      </p:sp>
      <p:sp>
        <p:nvSpPr>
          <p:cNvPr id="21" name="Speech Bubble: Rectangle with Corners Rounded 20">
            <a:extLst>
              <a:ext uri="{FF2B5EF4-FFF2-40B4-BE49-F238E27FC236}">
                <a16:creationId xmlns:a16="http://schemas.microsoft.com/office/drawing/2014/main" id="{530109CE-CEE2-4E3F-B337-CE610CB55F2B}"/>
              </a:ext>
            </a:extLst>
          </p:cNvPr>
          <p:cNvSpPr/>
          <p:nvPr/>
        </p:nvSpPr>
        <p:spPr>
          <a:xfrm>
            <a:off x="8585268" y="1936001"/>
            <a:ext cx="3487499" cy="785898"/>
          </a:xfrm>
          <a:prstGeom prst="wedgeRoundRectCallout">
            <a:avLst>
              <a:gd name="adj1" fmla="val -69551"/>
              <a:gd name="adj2" fmla="val -1052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French we say </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what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it is and then what it is </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like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22" name="Google Shape;183;p8">
            <a:extLst>
              <a:ext uri="{FF2B5EF4-FFF2-40B4-BE49-F238E27FC236}">
                <a16:creationId xmlns:a16="http://schemas.microsoft.com/office/drawing/2014/main" id="{06E8A64E-C5C4-4BF3-A5D7-8CFCE9090C33}"/>
              </a:ext>
            </a:extLst>
          </p:cNvPr>
          <p:cNvPicPr preferRelativeResize="0"/>
          <p:nvPr/>
        </p:nvPicPr>
        <p:blipFill rotWithShape="1">
          <a:blip r:embed="rId4">
            <a:alphaModFix/>
          </a:blip>
          <a:srcRect/>
          <a:stretch/>
        </p:blipFill>
        <p:spPr>
          <a:xfrm>
            <a:off x="3697049" y="3207886"/>
            <a:ext cx="436778" cy="594699"/>
          </a:xfrm>
          <a:prstGeom prst="rect">
            <a:avLst/>
          </a:prstGeom>
          <a:noFill/>
          <a:ln>
            <a:noFill/>
          </a:ln>
        </p:spPr>
      </p:pic>
      <p:sp>
        <p:nvSpPr>
          <p:cNvPr id="23" name="TextBox 22">
            <a:extLst>
              <a:ext uri="{FF2B5EF4-FFF2-40B4-BE49-F238E27FC236}">
                <a16:creationId xmlns:a16="http://schemas.microsoft.com/office/drawing/2014/main" id="{D7C12EF7-0DF6-48BB-842C-15BAD3F471A9}"/>
              </a:ext>
            </a:extLst>
          </p:cNvPr>
          <p:cNvSpPr txBox="1"/>
          <p:nvPr/>
        </p:nvSpPr>
        <p:spPr>
          <a:xfrm>
            <a:off x="352372" y="3255825"/>
            <a:ext cx="204397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 </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careful </a:t>
            </a:r>
            <a:r>
              <a:rPr lang="en-GB" sz="2800" dirty="0">
                <a:solidFill>
                  <a:srgbClr val="002060"/>
                </a:solidFill>
                <a:latin typeface="Century Gothic"/>
                <a:ea typeface="Century Gothic"/>
                <a:cs typeface="Century Gothic"/>
                <a:sym typeface="Century Gothic"/>
              </a:rPr>
              <a:t>person</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0" name="Speech Bubble: Rectangle with Corners Rounded 29">
            <a:extLst>
              <a:ext uri="{FF2B5EF4-FFF2-40B4-BE49-F238E27FC236}">
                <a16:creationId xmlns:a16="http://schemas.microsoft.com/office/drawing/2014/main" id="{95B1793F-9542-4B06-83CA-28356DAA3624}"/>
              </a:ext>
            </a:extLst>
          </p:cNvPr>
          <p:cNvSpPr/>
          <p:nvPr/>
        </p:nvSpPr>
        <p:spPr>
          <a:xfrm>
            <a:off x="8356161" y="5076081"/>
            <a:ext cx="3722890" cy="1308471"/>
          </a:xfrm>
          <a:prstGeom prst="wedgeRoundRectCallout">
            <a:avLst>
              <a:gd name="adj1" fmla="val -58756"/>
              <a:gd name="adj2" fmla="val -1265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Remember: Adjectives that end in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eux</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change to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euse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describe singular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feminine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nouns.</a:t>
            </a:r>
          </a:p>
        </p:txBody>
      </p:sp>
      <p:sp>
        <p:nvSpPr>
          <p:cNvPr id="31" name="TextBox 30">
            <a:extLst>
              <a:ext uri="{FF2B5EF4-FFF2-40B4-BE49-F238E27FC236}">
                <a16:creationId xmlns:a16="http://schemas.microsoft.com/office/drawing/2014/main" id="{5C2370A3-A434-476F-B455-496E77C5FE6B}"/>
              </a:ext>
            </a:extLst>
          </p:cNvPr>
          <p:cNvSpPr txBox="1"/>
          <p:nvPr/>
        </p:nvSpPr>
        <p:spPr>
          <a:xfrm>
            <a:off x="352372" y="4419911"/>
            <a:ext cx="55808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 </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brave </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group</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92361BBA-7FFE-46EE-8842-0F6602D4C173}"/>
              </a:ext>
            </a:extLst>
          </p:cNvPr>
          <p:cNvSpPr txBox="1"/>
          <p:nvPr/>
        </p:nvSpPr>
        <p:spPr>
          <a:xfrm>
            <a:off x="4734271" y="4384077"/>
            <a:ext cx="66218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groupe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courageux</a:t>
            </a:r>
            <a:endParaRPr kumimoji="0" lang="en-GB" sz="2800" b="1" i="0" u="none" strike="noStrike" kern="1200" cap="none" spc="0" normalizeH="0" baseline="0" noProof="0" dirty="0">
              <a:ln>
                <a:noFill/>
              </a:ln>
              <a:solidFill>
                <a:prstClr val="white">
                  <a:lumMod val="65000"/>
                </a:prstClr>
              </a:solidFill>
              <a:effectLst/>
              <a:uLnTx/>
              <a:uFillTx/>
              <a:latin typeface="Century Gothic" panose="020B0502020202020204" pitchFamily="34" charset="0"/>
              <a:ea typeface="+mn-ea"/>
              <a:cs typeface="+mn-cs"/>
            </a:endParaRPr>
          </a:p>
        </p:txBody>
      </p:sp>
      <p:pic>
        <p:nvPicPr>
          <p:cNvPr id="34" name="Google Shape;183;p8">
            <a:extLst>
              <a:ext uri="{FF2B5EF4-FFF2-40B4-BE49-F238E27FC236}">
                <a16:creationId xmlns:a16="http://schemas.microsoft.com/office/drawing/2014/main" id="{367D6F8B-B2AA-4E7B-91C2-A97FB568F843}"/>
              </a:ext>
            </a:extLst>
          </p:cNvPr>
          <p:cNvPicPr preferRelativeResize="0"/>
          <p:nvPr/>
        </p:nvPicPr>
        <p:blipFill rotWithShape="1">
          <a:blip r:embed="rId4">
            <a:alphaModFix/>
          </a:blip>
          <a:srcRect/>
          <a:stretch/>
        </p:blipFill>
        <p:spPr>
          <a:xfrm>
            <a:off x="4297843" y="4374669"/>
            <a:ext cx="436778" cy="594699"/>
          </a:xfrm>
          <a:prstGeom prst="rect">
            <a:avLst/>
          </a:prstGeom>
          <a:noFill/>
          <a:ln>
            <a:noFill/>
          </a:ln>
        </p:spPr>
      </p:pic>
      <p:sp>
        <p:nvSpPr>
          <p:cNvPr id="35" name="TextBox 34">
            <a:extLst>
              <a:ext uri="{FF2B5EF4-FFF2-40B4-BE49-F238E27FC236}">
                <a16:creationId xmlns:a16="http://schemas.microsoft.com/office/drawing/2014/main" id="{D279B226-38AD-44CE-8726-1080EB240FF1}"/>
              </a:ext>
            </a:extLst>
          </p:cNvPr>
          <p:cNvSpPr txBox="1"/>
          <p:nvPr/>
        </p:nvSpPr>
        <p:spPr>
          <a:xfrm>
            <a:off x="4665500" y="5503053"/>
            <a:ext cx="408682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un</a:t>
            </a:r>
            <a:r>
              <a:rPr kumimoji="0" lang="en-GB" sz="28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e</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lang="en-GB" sz="2800" dirty="0" err="1">
                <a:solidFill>
                  <a:srgbClr val="002060"/>
                </a:solidFill>
                <a:latin typeface="Century Gothic"/>
                <a:ea typeface="Century Gothic"/>
                <a:cs typeface="Century Gothic"/>
                <a:sym typeface="Century Gothic"/>
              </a:rPr>
              <a:t>personne</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courageuse</a:t>
            </a:r>
            <a:endParaRPr kumimoji="0" lang="en-GB" sz="1800" b="0" i="0" u="none" strike="noStrike" kern="1200" cap="none" spc="0" normalizeH="0" baseline="0" noProof="0" dirty="0">
              <a:ln>
                <a:noFill/>
              </a:ln>
              <a:solidFill>
                <a:srgbClr val="FF0066"/>
              </a:solidFill>
              <a:effectLst/>
              <a:uLnTx/>
              <a:uFillTx/>
              <a:latin typeface="Calibri" panose="020F0502020204030204"/>
              <a:ea typeface="+mn-ea"/>
              <a:cs typeface="+mn-cs"/>
            </a:endParaRPr>
          </a:p>
        </p:txBody>
      </p:sp>
      <p:pic>
        <p:nvPicPr>
          <p:cNvPr id="37" name="Google Shape;183;p8">
            <a:extLst>
              <a:ext uri="{FF2B5EF4-FFF2-40B4-BE49-F238E27FC236}">
                <a16:creationId xmlns:a16="http://schemas.microsoft.com/office/drawing/2014/main" id="{ACF0216D-5DE0-4364-AA53-CD51BD6A2C59}"/>
              </a:ext>
            </a:extLst>
          </p:cNvPr>
          <p:cNvPicPr preferRelativeResize="0"/>
          <p:nvPr/>
        </p:nvPicPr>
        <p:blipFill rotWithShape="1">
          <a:blip r:embed="rId4">
            <a:alphaModFix/>
          </a:blip>
          <a:srcRect/>
          <a:stretch/>
        </p:blipFill>
        <p:spPr>
          <a:xfrm>
            <a:off x="4297493" y="5476816"/>
            <a:ext cx="436778" cy="594699"/>
          </a:xfrm>
          <a:prstGeom prst="rect">
            <a:avLst/>
          </a:prstGeom>
          <a:noFill/>
          <a:ln>
            <a:noFill/>
          </a:ln>
        </p:spPr>
      </p:pic>
      <p:sp>
        <p:nvSpPr>
          <p:cNvPr id="42" name="TextBox 41">
            <a:extLst>
              <a:ext uri="{FF2B5EF4-FFF2-40B4-BE49-F238E27FC236}">
                <a16:creationId xmlns:a16="http://schemas.microsoft.com/office/drawing/2014/main" id="{55589CDA-6058-4851-A6F6-775F2F7B6BFE}"/>
              </a:ext>
            </a:extLst>
          </p:cNvPr>
          <p:cNvSpPr txBox="1"/>
          <p:nvPr/>
        </p:nvSpPr>
        <p:spPr>
          <a:xfrm>
            <a:off x="352372" y="5558759"/>
            <a:ext cx="29173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 </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brave </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person</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AC3E85FF-D336-455A-B45A-98F17B0EAE32}"/>
              </a:ext>
            </a:extLst>
          </p:cNvPr>
          <p:cNvSpPr/>
          <p:nvPr/>
        </p:nvSpPr>
        <p:spPr>
          <a:xfrm>
            <a:off x="7973853" y="4408895"/>
            <a:ext cx="706239" cy="473583"/>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F6A78158-8E24-43EC-BCD3-9C60E980A613}"/>
              </a:ext>
            </a:extLst>
          </p:cNvPr>
          <p:cNvSpPr/>
          <p:nvPr/>
        </p:nvSpPr>
        <p:spPr>
          <a:xfrm>
            <a:off x="6009688" y="5957703"/>
            <a:ext cx="881875" cy="473583"/>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42D94DAF-807D-4DD1-B75A-7F8C7D12C640}"/>
              </a:ext>
            </a:extLst>
          </p:cNvPr>
          <p:cNvSpPr txBox="1"/>
          <p:nvPr/>
        </p:nvSpPr>
        <p:spPr>
          <a:xfrm>
            <a:off x="402025" y="1783353"/>
            <a:ext cx="9723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very</a:t>
            </a:r>
            <a:endParaRPr kumimoji="0" lang="en-GB" sz="1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7B3F2E1-B8F4-4607-A1FD-51A486AF1187}"/>
              </a:ext>
            </a:extLst>
          </p:cNvPr>
          <p:cNvSpPr txBox="1"/>
          <p:nvPr/>
        </p:nvSpPr>
        <p:spPr>
          <a:xfrm>
            <a:off x="475551" y="2436400"/>
            <a:ext cx="52753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t>
            </a:r>
          </a:p>
        </p:txBody>
      </p:sp>
      <p:sp>
        <p:nvSpPr>
          <p:cNvPr id="50" name="TextBox 49">
            <a:extLst>
              <a:ext uri="{FF2B5EF4-FFF2-40B4-BE49-F238E27FC236}">
                <a16:creationId xmlns:a16="http://schemas.microsoft.com/office/drawing/2014/main" id="{6AF92A45-CF1C-449A-A463-D3C1C345BDD7}"/>
              </a:ext>
            </a:extLst>
          </p:cNvPr>
          <p:cNvSpPr txBox="1"/>
          <p:nvPr/>
        </p:nvSpPr>
        <p:spPr>
          <a:xfrm>
            <a:off x="5843314" y="1768703"/>
            <a:ext cx="9723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très</a:t>
            </a:r>
            <a:endParaRPr kumimoji="0" lang="en-GB" sz="1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C965AB63-D33A-4DF1-9B40-83EF85D049CE}"/>
              </a:ext>
            </a:extLst>
          </p:cNvPr>
          <p:cNvSpPr txBox="1"/>
          <p:nvPr/>
        </p:nvSpPr>
        <p:spPr>
          <a:xfrm>
            <a:off x="6009688" y="2401075"/>
            <a:ext cx="52753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t>
            </a:r>
          </a:p>
        </p:txBody>
      </p:sp>
      <p:pic>
        <p:nvPicPr>
          <p:cNvPr id="32" name="Picture 31">
            <a:extLst>
              <a:ext uri="{FF2B5EF4-FFF2-40B4-BE49-F238E27FC236}">
                <a16:creationId xmlns:a16="http://schemas.microsoft.com/office/drawing/2014/main" id="{6CB21D4E-8FE5-4FE3-872A-665DF14B65C4}"/>
              </a:ext>
            </a:extLst>
          </p:cNvPr>
          <p:cNvPicPr>
            <a:picLocks noChangeAspect="1"/>
          </p:cNvPicPr>
          <p:nvPr/>
        </p:nvPicPr>
        <p:blipFill>
          <a:blip r:embed="rId5"/>
          <a:stretch>
            <a:fillRect/>
          </a:stretch>
        </p:blipFill>
        <p:spPr>
          <a:xfrm>
            <a:off x="3019249" y="4126817"/>
            <a:ext cx="1165464" cy="1165464"/>
          </a:xfrm>
          <a:prstGeom prst="rect">
            <a:avLst/>
          </a:prstGeom>
        </p:spPr>
      </p:pic>
      <p:pic>
        <p:nvPicPr>
          <p:cNvPr id="36" name="Picture 35" descr="Icon&#10;&#10;Description automatically generated">
            <a:extLst>
              <a:ext uri="{FF2B5EF4-FFF2-40B4-BE49-F238E27FC236}">
                <a16:creationId xmlns:a16="http://schemas.microsoft.com/office/drawing/2014/main" id="{66B9821C-54E2-4487-A5BF-55906864CA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9417" y="5362572"/>
            <a:ext cx="848785" cy="985885"/>
          </a:xfrm>
          <a:prstGeom prst="rect">
            <a:avLst/>
          </a:prstGeom>
        </p:spPr>
      </p:pic>
      <p:pic>
        <p:nvPicPr>
          <p:cNvPr id="38" name="Picture 37">
            <a:extLst>
              <a:ext uri="{FF2B5EF4-FFF2-40B4-BE49-F238E27FC236}">
                <a16:creationId xmlns:a16="http://schemas.microsoft.com/office/drawing/2014/main" id="{17F3F6F6-46C9-4D16-803A-FDEC03EE43BF}"/>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007898" y="1804807"/>
            <a:ext cx="778614" cy="909631"/>
          </a:xfrm>
          <a:prstGeom prst="rect">
            <a:avLst/>
          </a:prstGeom>
        </p:spPr>
      </p:pic>
      <p:pic>
        <p:nvPicPr>
          <p:cNvPr id="39" name="Google Shape;183;p8">
            <a:extLst>
              <a:ext uri="{FF2B5EF4-FFF2-40B4-BE49-F238E27FC236}">
                <a16:creationId xmlns:a16="http://schemas.microsoft.com/office/drawing/2014/main" id="{5CB1FEBA-B43B-4F74-AF31-E263CE2AFFC2}"/>
              </a:ext>
            </a:extLst>
          </p:cNvPr>
          <p:cNvPicPr preferRelativeResize="0"/>
          <p:nvPr/>
        </p:nvPicPr>
        <p:blipFill rotWithShape="1">
          <a:blip r:embed="rId4">
            <a:alphaModFix/>
          </a:blip>
          <a:srcRect/>
          <a:stretch/>
        </p:blipFill>
        <p:spPr>
          <a:xfrm>
            <a:off x="4306571" y="2041756"/>
            <a:ext cx="436778" cy="594699"/>
          </a:xfrm>
          <a:prstGeom prst="rect">
            <a:avLst/>
          </a:prstGeom>
          <a:noFill/>
          <a:ln>
            <a:noFill/>
          </a:ln>
        </p:spPr>
      </p:pic>
      <p:pic>
        <p:nvPicPr>
          <p:cNvPr id="40" name="Picture 39" descr="Icon&#10;&#10;Description automatically generated">
            <a:extLst>
              <a:ext uri="{FF2B5EF4-FFF2-40B4-BE49-F238E27FC236}">
                <a16:creationId xmlns:a16="http://schemas.microsoft.com/office/drawing/2014/main" id="{A5A9DBC8-C3BA-475D-BBFF-AC668DB8B8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7378" y="2978661"/>
            <a:ext cx="848785" cy="985885"/>
          </a:xfrm>
          <a:prstGeom prst="rect">
            <a:avLst/>
          </a:prstGeom>
        </p:spPr>
      </p:pic>
    </p:spTree>
    <p:extLst>
      <p:ext uri="{BB962C8B-B14F-4D97-AF65-F5344CB8AC3E}">
        <p14:creationId xmlns:p14="http://schemas.microsoft.com/office/powerpoint/2010/main" val="404794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1">
                                            <p:txEl>
                                              <p:pRg st="0" end="0"/>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2">
                                            <p:txEl>
                                              <p:pRg st="0" end="0"/>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0">
                                            <p:txEl>
                                              <p:pRg st="0" end="0"/>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4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1" grpId="0" animBg="1"/>
      <p:bldP spid="30" grpId="0" animBg="1"/>
      <p:bldP spid="6" grpId="0" animBg="1"/>
      <p:bldP spid="44" grpId="0" animBg="1"/>
      <p:bldP spid="7" grpId="0"/>
      <p:bldP spid="5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01161" y="18513"/>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0227932" y="105249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38" name="TextBox 37">
            <a:extLst>
              <a:ext uri="{FF2B5EF4-FFF2-40B4-BE49-F238E27FC236}">
                <a16:creationId xmlns:a16="http://schemas.microsoft.com/office/drawing/2014/main" id="{2ACC61C5-2BAF-4B89-B024-AE73EA2CA389}"/>
              </a:ext>
            </a:extLst>
          </p:cNvPr>
          <p:cNvSpPr txBox="1"/>
          <p:nvPr/>
        </p:nvSpPr>
        <p:spPr>
          <a:xfrm>
            <a:off x="51101" y="2500496"/>
            <a:ext cx="37099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question</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important |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important</a:t>
            </a:r>
            <a:r>
              <a:rPr kumimoji="0" lang="en-GB" sz="2400" b="0" i="0" u="none" strike="noStrike" kern="1200" cap="none" spc="0" normalizeH="0" baseline="0" noProof="0" dirty="0" err="1">
                <a:ln>
                  <a:noFill/>
                </a:ln>
                <a:solidFill>
                  <a:srgbClr val="FF0066"/>
                </a:solidFill>
                <a:effectLst/>
                <a:uLnTx/>
                <a:uFillTx/>
                <a:latin typeface="Century Gothic" panose="020B0502020202020204" pitchFamily="34" charset="0"/>
              </a:rPr>
              <a:t>e</a:t>
            </a:r>
            <a:endParaRPr kumimoji="0" lang="en-GB" sz="2400" b="0"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39" name="TextBox 38">
            <a:extLst>
              <a:ext uri="{FF2B5EF4-FFF2-40B4-BE49-F238E27FC236}">
                <a16:creationId xmlns:a16="http://schemas.microsoft.com/office/drawing/2014/main" id="{03435958-79D3-4737-9A6E-8D9EA4CB4A39}"/>
              </a:ext>
            </a:extLst>
          </p:cNvPr>
          <p:cNvSpPr txBox="1"/>
          <p:nvPr/>
        </p:nvSpPr>
        <p:spPr>
          <a:xfrm>
            <a:off x="3870058" y="2500495"/>
            <a:ext cx="480362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groupe</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différent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différent</a:t>
            </a:r>
            <a:r>
              <a:rPr kumimoji="0" lang="en-GB" sz="2400" b="0" i="0" u="none" strike="noStrike" kern="1200" cap="none" spc="0" normalizeH="0" baseline="0" noProof="0" dirty="0" err="1">
                <a:ln>
                  <a:noFill/>
                </a:ln>
                <a:solidFill>
                  <a:srgbClr val="FF0066"/>
                </a:solidFill>
                <a:effectLst/>
                <a:uLnTx/>
                <a:uFillTx/>
                <a:latin typeface="Century Gothic" panose="020B0502020202020204" pitchFamily="34" charset="0"/>
              </a:rPr>
              <a: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40" name="TextBox 39">
            <a:extLst>
              <a:ext uri="{FF2B5EF4-FFF2-40B4-BE49-F238E27FC236}">
                <a16:creationId xmlns:a16="http://schemas.microsoft.com/office/drawing/2014/main" id="{1CA8D7A0-E2E9-44BE-8EE4-3D9C4C675621}"/>
              </a:ext>
            </a:extLst>
          </p:cNvPr>
          <p:cNvSpPr txBox="1"/>
          <p:nvPr/>
        </p:nvSpPr>
        <p:spPr>
          <a:xfrm>
            <a:off x="8673687" y="5639076"/>
            <a:ext cx="354239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un t-shirt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blanc</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 blanc</a:t>
            </a:r>
            <a:r>
              <a:rPr kumimoji="0" lang="en-GB" sz="2400" b="0" i="0" u="none" strike="noStrike" kern="1200" cap="none" spc="0" normalizeH="0" baseline="0" noProof="0" dirty="0">
                <a:ln>
                  <a:noFill/>
                </a:ln>
                <a:solidFill>
                  <a:srgbClr val="FF0066"/>
                </a:solidFill>
                <a:effectLst/>
                <a:uLnTx/>
                <a:uFillTx/>
                <a:latin typeface="Century Gothic" panose="020B0502020202020204" pitchFamily="34" charset="0"/>
              </a:rPr>
              <a:t>he</a:t>
            </a:r>
          </a:p>
        </p:txBody>
      </p:sp>
      <p:sp>
        <p:nvSpPr>
          <p:cNvPr id="41" name="TextBox 40">
            <a:extLst>
              <a:ext uri="{FF2B5EF4-FFF2-40B4-BE49-F238E27FC236}">
                <a16:creationId xmlns:a16="http://schemas.microsoft.com/office/drawing/2014/main" id="{8573640C-9EBA-4D76-A129-864F12C15EAF}"/>
              </a:ext>
            </a:extLst>
          </p:cNvPr>
          <p:cNvSpPr txBox="1"/>
          <p:nvPr/>
        </p:nvSpPr>
        <p:spPr>
          <a:xfrm>
            <a:off x="51101" y="5655065"/>
            <a:ext cx="354239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un magazine</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français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français</a:t>
            </a:r>
            <a:r>
              <a:rPr kumimoji="0" lang="en-GB" sz="2400" b="0" i="0" u="none" strike="noStrike" kern="1200" cap="none" spc="0" normalizeH="0" baseline="0" noProof="0" dirty="0" err="1">
                <a:ln>
                  <a:noFill/>
                </a:ln>
                <a:solidFill>
                  <a:srgbClr val="FF0066"/>
                </a:solidFill>
                <a:effectLst/>
                <a:uLnTx/>
                <a:uFillTx/>
                <a:latin typeface="Century Gothic" panose="020B0502020202020204" pitchFamily="34" charset="0"/>
              </a:rPr>
              <a:t>e</a:t>
            </a:r>
            <a:endParaRPr kumimoji="0" lang="en-GB" sz="2400" b="0"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42" name="TextBox 41">
            <a:extLst>
              <a:ext uri="{FF2B5EF4-FFF2-40B4-BE49-F238E27FC236}">
                <a16:creationId xmlns:a16="http://schemas.microsoft.com/office/drawing/2014/main" id="{9E03680F-3554-42E5-B744-607C737C2C20}"/>
              </a:ext>
            </a:extLst>
          </p:cNvPr>
          <p:cNvSpPr txBox="1"/>
          <p:nvPr/>
        </p:nvSpPr>
        <p:spPr>
          <a:xfrm>
            <a:off x="3396309" y="5653873"/>
            <a:ext cx="547456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personne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indépendant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indépendant</a:t>
            </a:r>
            <a:r>
              <a:rPr kumimoji="0" lang="en-GB" sz="2400" b="0" i="0" u="none" strike="noStrike" kern="1200" cap="none" spc="0" normalizeH="0" baseline="0" noProof="0" dirty="0" err="1">
                <a:ln>
                  <a:noFill/>
                </a:ln>
                <a:solidFill>
                  <a:srgbClr val="FF0066"/>
                </a:solidFill>
                <a:effectLst/>
                <a:uLnTx/>
                <a:uFillTx/>
                <a:latin typeface="Century Gothic" panose="020B0502020202020204" pitchFamily="34" charset="0"/>
              </a:rPr>
              <a:t>e</a:t>
            </a:r>
            <a:endParaRPr kumimoji="0" lang="en-GB" sz="2400" b="0"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46" name="TextBox 45">
            <a:extLst>
              <a:ext uri="{FF2B5EF4-FFF2-40B4-BE49-F238E27FC236}">
                <a16:creationId xmlns:a16="http://schemas.microsoft.com/office/drawing/2014/main" id="{5A676801-396A-4D3E-AE81-E3758D6FFAE7}"/>
              </a:ext>
            </a:extLst>
          </p:cNvPr>
          <p:cNvSpPr txBox="1"/>
          <p:nvPr/>
        </p:nvSpPr>
        <p:spPr>
          <a:xfrm>
            <a:off x="8835810" y="2500495"/>
            <a:ext cx="354239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porte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blanc</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 blanc</a:t>
            </a:r>
            <a:r>
              <a:rPr kumimoji="0" lang="en-GB" sz="2400" b="0" i="0" u="none" strike="noStrike" kern="1200" cap="none" spc="0" normalizeH="0" baseline="0" noProof="0" dirty="0">
                <a:ln>
                  <a:noFill/>
                </a:ln>
                <a:solidFill>
                  <a:srgbClr val="FF0066"/>
                </a:solidFill>
                <a:effectLst/>
                <a:uLnTx/>
                <a:uFillTx/>
                <a:latin typeface="Century Gothic" panose="020B0502020202020204" pitchFamily="34" charset="0"/>
              </a:rPr>
              <a:t>he</a:t>
            </a:r>
          </a:p>
        </p:txBody>
      </p:sp>
      <p:cxnSp>
        <p:nvCxnSpPr>
          <p:cNvPr id="5" name="Straight Connector 4">
            <a:extLst>
              <a:ext uri="{FF2B5EF4-FFF2-40B4-BE49-F238E27FC236}">
                <a16:creationId xmlns:a16="http://schemas.microsoft.com/office/drawing/2014/main" id="{F9945138-B9EB-46D4-AD80-ED4014A12511}"/>
              </a:ext>
            </a:extLst>
          </p:cNvPr>
          <p:cNvCxnSpPr/>
          <p:nvPr/>
        </p:nvCxnSpPr>
        <p:spPr>
          <a:xfrm>
            <a:off x="3650188" y="914400"/>
            <a:ext cx="0" cy="5555673"/>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039EA32-2E04-4597-9948-9CDCB102C029}"/>
              </a:ext>
            </a:extLst>
          </p:cNvPr>
          <p:cNvCxnSpPr/>
          <p:nvPr/>
        </p:nvCxnSpPr>
        <p:spPr>
          <a:xfrm>
            <a:off x="8759468" y="955014"/>
            <a:ext cx="0" cy="5555673"/>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44E1226-CDA2-41AB-975A-E140CB4F1A11}"/>
              </a:ext>
            </a:extLst>
          </p:cNvPr>
          <p:cNvCxnSpPr>
            <a:cxnSpLocks/>
          </p:cNvCxnSpPr>
          <p:nvPr/>
        </p:nvCxnSpPr>
        <p:spPr>
          <a:xfrm>
            <a:off x="51101" y="3131127"/>
            <a:ext cx="1655779"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932DE83F-051A-47E0-A815-CB0EF5BBE071}"/>
              </a:ext>
            </a:extLst>
          </p:cNvPr>
          <p:cNvCxnSpPr>
            <a:cxnSpLocks/>
          </p:cNvCxnSpPr>
          <p:nvPr/>
        </p:nvCxnSpPr>
        <p:spPr>
          <a:xfrm>
            <a:off x="6387289" y="3131127"/>
            <a:ext cx="1420418"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A89A361-D1AA-49BA-996E-56F3139B0CAC}"/>
              </a:ext>
            </a:extLst>
          </p:cNvPr>
          <p:cNvCxnSpPr>
            <a:cxnSpLocks/>
          </p:cNvCxnSpPr>
          <p:nvPr/>
        </p:nvCxnSpPr>
        <p:spPr>
          <a:xfrm>
            <a:off x="9280085" y="3131127"/>
            <a:ext cx="947847"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19AF8C7B-E434-48F1-8444-D5A7405697CC}"/>
              </a:ext>
            </a:extLst>
          </p:cNvPr>
          <p:cNvCxnSpPr>
            <a:cxnSpLocks/>
          </p:cNvCxnSpPr>
          <p:nvPr/>
        </p:nvCxnSpPr>
        <p:spPr>
          <a:xfrm>
            <a:off x="1822297" y="6289962"/>
            <a:ext cx="1419667"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4399F9A3-E52A-4750-9AAD-450803A907C5}"/>
              </a:ext>
            </a:extLst>
          </p:cNvPr>
          <p:cNvCxnSpPr>
            <a:cxnSpLocks/>
          </p:cNvCxnSpPr>
          <p:nvPr/>
        </p:nvCxnSpPr>
        <p:spPr>
          <a:xfrm>
            <a:off x="3870058" y="6288250"/>
            <a:ext cx="2032902" cy="1712"/>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4A3CB3EA-94AE-491E-B8AF-D8BCC3271D3E}"/>
              </a:ext>
            </a:extLst>
          </p:cNvPr>
          <p:cNvCxnSpPr>
            <a:cxnSpLocks/>
          </p:cNvCxnSpPr>
          <p:nvPr/>
        </p:nvCxnSpPr>
        <p:spPr>
          <a:xfrm>
            <a:off x="10444883" y="6266083"/>
            <a:ext cx="1350314"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pic>
        <p:nvPicPr>
          <p:cNvPr id="27" name="Graphic 26" descr="Teacher">
            <a:extLst>
              <a:ext uri="{FF2B5EF4-FFF2-40B4-BE49-F238E27FC236}">
                <a16:creationId xmlns:a16="http://schemas.microsoft.com/office/drawing/2014/main" id="{606FFCF2-6531-4CFE-B189-86FBA9564E2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45" y="-34109"/>
            <a:ext cx="914400" cy="914400"/>
          </a:xfrm>
          <a:prstGeom prst="rect">
            <a:avLst/>
          </a:prstGeom>
        </p:spPr>
      </p:pic>
      <p:sp>
        <p:nvSpPr>
          <p:cNvPr id="28" name="Speech Bubble: Rectangle with Corners Rounded 27">
            <a:extLst>
              <a:ext uri="{FF2B5EF4-FFF2-40B4-BE49-F238E27FC236}">
                <a16:creationId xmlns:a16="http://schemas.microsoft.com/office/drawing/2014/main" id="{4AE9C390-AAFA-453E-8901-B03E8739F5C9}"/>
              </a:ext>
            </a:extLst>
          </p:cNvPr>
          <p:cNvSpPr/>
          <p:nvPr/>
        </p:nvSpPr>
        <p:spPr>
          <a:xfrm>
            <a:off x="1106294" y="147041"/>
            <a:ext cx="8776720"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29" name="Title 3">
            <a:extLst>
              <a:ext uri="{FF2B5EF4-FFF2-40B4-BE49-F238E27FC236}">
                <a16:creationId xmlns:a16="http://schemas.microsoft.com/office/drawing/2014/main" id="{3B8A3A55-5916-4DAB-B6BE-FDAB0F2ADB52}"/>
              </a:ext>
            </a:extLst>
          </p:cNvPr>
          <p:cNvSpPr txBox="1">
            <a:spLocks/>
          </p:cNvSpPr>
          <p:nvPr/>
        </p:nvSpPr>
        <p:spPr>
          <a:xfrm>
            <a:off x="1265331" y="71236"/>
            <a:ext cx="9086939" cy="750632"/>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Choisis l’adjectif correct et prononce les phrases.</a:t>
            </a:r>
          </a:p>
        </p:txBody>
      </p:sp>
      <p:pic>
        <p:nvPicPr>
          <p:cNvPr id="30" name="Picture 29" descr="Text&#10;&#10;Description automatically generated">
            <a:extLst>
              <a:ext uri="{FF2B5EF4-FFF2-40B4-BE49-F238E27FC236}">
                <a16:creationId xmlns:a16="http://schemas.microsoft.com/office/drawing/2014/main" id="{E2635866-4693-4211-B8CD-38FB4CDB806A}"/>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2732" y="4200090"/>
            <a:ext cx="2092389" cy="1385570"/>
          </a:xfrm>
          <a:prstGeom prst="rect">
            <a:avLst/>
          </a:prstGeom>
        </p:spPr>
      </p:pic>
      <p:pic>
        <p:nvPicPr>
          <p:cNvPr id="2" name="Picture 1">
            <a:extLst>
              <a:ext uri="{FF2B5EF4-FFF2-40B4-BE49-F238E27FC236}">
                <a16:creationId xmlns:a16="http://schemas.microsoft.com/office/drawing/2014/main" id="{F530FD21-6054-462D-ACA8-1DA6DBC3E713}"/>
              </a:ext>
            </a:extLst>
          </p:cNvPr>
          <p:cNvPicPr>
            <a:picLocks noChangeAspect="1"/>
          </p:cNvPicPr>
          <p:nvPr/>
        </p:nvPicPr>
        <p:blipFill>
          <a:blip r:embed="rId8"/>
          <a:stretch>
            <a:fillRect/>
          </a:stretch>
        </p:blipFill>
        <p:spPr>
          <a:xfrm>
            <a:off x="9897289" y="4233590"/>
            <a:ext cx="1254219" cy="1272340"/>
          </a:xfrm>
          <a:prstGeom prst="rect">
            <a:avLst/>
          </a:prstGeom>
        </p:spPr>
      </p:pic>
      <p:pic>
        <p:nvPicPr>
          <p:cNvPr id="32" name="Picture 31">
            <a:extLst>
              <a:ext uri="{FF2B5EF4-FFF2-40B4-BE49-F238E27FC236}">
                <a16:creationId xmlns:a16="http://schemas.microsoft.com/office/drawing/2014/main" id="{490973D0-32BD-4DAA-9798-6EF28CBFE535}"/>
              </a:ext>
            </a:extLst>
          </p:cNvPr>
          <p:cNvPicPr>
            <a:picLocks noChangeAspect="1"/>
          </p:cNvPicPr>
          <p:nvPr/>
        </p:nvPicPr>
        <p:blipFill>
          <a:blip r:embed="rId9"/>
          <a:stretch>
            <a:fillRect/>
          </a:stretch>
        </p:blipFill>
        <p:spPr>
          <a:xfrm>
            <a:off x="5421710" y="955014"/>
            <a:ext cx="1566237" cy="1566237"/>
          </a:xfrm>
          <a:prstGeom prst="rect">
            <a:avLst/>
          </a:prstGeom>
        </p:spPr>
      </p:pic>
      <p:pic>
        <p:nvPicPr>
          <p:cNvPr id="34" name="Picture 33" descr="Icon&#10;&#10;Description automatically generated">
            <a:extLst>
              <a:ext uri="{FF2B5EF4-FFF2-40B4-BE49-F238E27FC236}">
                <a16:creationId xmlns:a16="http://schemas.microsoft.com/office/drawing/2014/main" id="{F1D66CFA-0CA5-4CFA-83B0-A3E5D228B8E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50865" y="3881720"/>
            <a:ext cx="1494442" cy="1735831"/>
          </a:xfrm>
          <a:prstGeom prst="rect">
            <a:avLst/>
          </a:prstGeom>
        </p:spPr>
      </p:pic>
      <p:pic>
        <p:nvPicPr>
          <p:cNvPr id="35" name="Picture 34" descr="Shape, rectangle, square&#10;&#10;Description automatically generated">
            <a:extLst>
              <a:ext uri="{FF2B5EF4-FFF2-40B4-BE49-F238E27FC236}">
                <a16:creationId xmlns:a16="http://schemas.microsoft.com/office/drawing/2014/main" id="{3B141BE0-6499-48B8-926C-39BF4FAB125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19434" y="807652"/>
            <a:ext cx="918469" cy="1707059"/>
          </a:xfrm>
          <a:prstGeom prst="rect">
            <a:avLst/>
          </a:prstGeom>
        </p:spPr>
      </p:pic>
      <p:pic>
        <p:nvPicPr>
          <p:cNvPr id="36" name="Picture 35">
            <a:extLst>
              <a:ext uri="{FF2B5EF4-FFF2-40B4-BE49-F238E27FC236}">
                <a16:creationId xmlns:a16="http://schemas.microsoft.com/office/drawing/2014/main" id="{CB2AE529-F514-4765-9C5D-AA83D6A89A8F}"/>
              </a:ext>
            </a:extLst>
          </p:cNvPr>
          <p:cNvPicPr>
            <a:picLocks noChangeAspect="1"/>
          </p:cNvPicPr>
          <p:nvPr/>
        </p:nvPicPr>
        <p:blipFill>
          <a:blip r:embed="rId12">
            <a:clrChange>
              <a:clrFrom>
                <a:srgbClr val="F7F7F7"/>
              </a:clrFrom>
              <a:clrTo>
                <a:srgbClr val="F7F7F7">
                  <a:alpha val="0"/>
                </a:srgbClr>
              </a:clrTo>
            </a:clrChange>
          </a:blip>
          <a:stretch>
            <a:fillRect/>
          </a:stretch>
        </p:blipFill>
        <p:spPr>
          <a:xfrm>
            <a:off x="457152" y="970329"/>
            <a:ext cx="2762250" cy="1657350"/>
          </a:xfrm>
          <a:prstGeom prst="rect">
            <a:avLst/>
          </a:prstGeom>
        </p:spPr>
      </p:pic>
    </p:spTree>
    <p:extLst>
      <p:ext uri="{BB962C8B-B14F-4D97-AF65-F5344CB8AC3E}">
        <p14:creationId xmlns:p14="http://schemas.microsoft.com/office/powerpoint/2010/main" val="374676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01161" y="18513"/>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0227932" y="105249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27" name="Picture 26">
            <a:extLst>
              <a:ext uri="{FF2B5EF4-FFF2-40B4-BE49-F238E27FC236}">
                <a16:creationId xmlns:a16="http://schemas.microsoft.com/office/drawing/2014/main" id="{06687999-E4F9-4E06-83DE-41BDB3848486}"/>
              </a:ext>
            </a:extLst>
          </p:cNvPr>
          <p:cNvPicPr>
            <a:picLocks noChangeAspect="1"/>
          </p:cNvPicPr>
          <p:nvPr/>
        </p:nvPicPr>
        <p:blipFill>
          <a:blip r:embed="rId6"/>
          <a:stretch>
            <a:fillRect/>
          </a:stretch>
        </p:blipFill>
        <p:spPr>
          <a:xfrm>
            <a:off x="-342983" y="1852967"/>
            <a:ext cx="6066046" cy="4773582"/>
          </a:xfrm>
          <a:prstGeom prst="rect">
            <a:avLst/>
          </a:prstGeom>
        </p:spPr>
      </p:pic>
      <p:sp>
        <p:nvSpPr>
          <p:cNvPr id="28" name="Google Shape;696;p62">
            <a:extLst>
              <a:ext uri="{FF2B5EF4-FFF2-40B4-BE49-F238E27FC236}">
                <a16:creationId xmlns:a16="http://schemas.microsoft.com/office/drawing/2014/main" id="{2198E32D-967A-4716-B897-36AB9E9FF545}"/>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Arial"/>
            </a:endParaRPr>
          </a:p>
        </p:txBody>
      </p:sp>
      <p:sp>
        <p:nvSpPr>
          <p:cNvPr id="29" name="Google Shape;695;p62">
            <a:extLst>
              <a:ext uri="{FF2B5EF4-FFF2-40B4-BE49-F238E27FC236}">
                <a16:creationId xmlns:a16="http://schemas.microsoft.com/office/drawing/2014/main" id="{BE28A79F-3E39-438A-8D38-1521C9218379}"/>
              </a:ext>
            </a:extLst>
          </p:cNvPr>
          <p:cNvSpPr/>
          <p:nvPr/>
        </p:nvSpPr>
        <p:spPr>
          <a:xfrm>
            <a:off x="8016028" y="5986966"/>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Il</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0" name="Google Shape;697;p62">
            <a:extLst>
              <a:ext uri="{FF2B5EF4-FFF2-40B4-BE49-F238E27FC236}">
                <a16:creationId xmlns:a16="http://schemas.microsoft.com/office/drawing/2014/main" id="{430B28B8-2EA7-4D5A-BFFA-493641EFD3EC}"/>
              </a:ext>
            </a:extLst>
          </p:cNvPr>
          <p:cNvSpPr/>
          <p:nvPr/>
        </p:nvSpPr>
        <p:spPr>
          <a:xfrm>
            <a:off x="6363380" y="5986966"/>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Tu</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1" name="Google Shape;698;p62">
            <a:extLst>
              <a:ext uri="{FF2B5EF4-FFF2-40B4-BE49-F238E27FC236}">
                <a16:creationId xmlns:a16="http://schemas.microsoft.com/office/drawing/2014/main" id="{991FF3AB-9E32-4F94-B38E-28A0256CB625}"/>
              </a:ext>
            </a:extLst>
          </p:cNvPr>
          <p:cNvSpPr/>
          <p:nvPr/>
        </p:nvSpPr>
        <p:spPr>
          <a:xfrm>
            <a:off x="4740544" y="5986966"/>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Elle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2" name="Google Shape;701;p62">
            <a:extLst>
              <a:ext uri="{FF2B5EF4-FFF2-40B4-BE49-F238E27FC236}">
                <a16:creationId xmlns:a16="http://schemas.microsoft.com/office/drawing/2014/main" id="{788B1B2F-7FE3-4825-BD0B-3375371FD30F}"/>
              </a:ext>
            </a:extLst>
          </p:cNvPr>
          <p:cNvSpPr/>
          <p:nvPr/>
        </p:nvSpPr>
        <p:spPr>
          <a:xfrm>
            <a:off x="8246026" y="5130752"/>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3" name="Google Shape;702;p62">
            <a:extLst>
              <a:ext uri="{FF2B5EF4-FFF2-40B4-BE49-F238E27FC236}">
                <a16:creationId xmlns:a16="http://schemas.microsoft.com/office/drawing/2014/main" id="{93E4B6D2-BEE3-4CA1-86EC-42D52B6601C2}"/>
              </a:ext>
            </a:extLst>
          </p:cNvPr>
          <p:cNvSpPr/>
          <p:nvPr/>
        </p:nvSpPr>
        <p:spPr>
          <a:xfrm>
            <a:off x="4747621" y="4254140"/>
            <a:ext cx="1504248" cy="793650"/>
          </a:xfrm>
          <a:custGeom>
            <a:avLst/>
            <a:gdLst>
              <a:gd name="connsiteX0" fmla="*/ 0 w 1504248"/>
              <a:gd name="connsiteY0" fmla="*/ 0 h 793650"/>
              <a:gd name="connsiteX1" fmla="*/ 501416 w 1504248"/>
              <a:gd name="connsiteY1" fmla="*/ 0 h 793650"/>
              <a:gd name="connsiteX2" fmla="*/ 1032917 w 1504248"/>
              <a:gd name="connsiteY2" fmla="*/ 0 h 793650"/>
              <a:gd name="connsiteX3" fmla="*/ 1504248 w 1504248"/>
              <a:gd name="connsiteY3" fmla="*/ 0 h 793650"/>
              <a:gd name="connsiteX4" fmla="*/ 1504248 w 1504248"/>
              <a:gd name="connsiteY4" fmla="*/ 396825 h 793650"/>
              <a:gd name="connsiteX5" fmla="*/ 1504248 w 1504248"/>
              <a:gd name="connsiteY5" fmla="*/ 793650 h 793650"/>
              <a:gd name="connsiteX6" fmla="*/ 1002832 w 1504248"/>
              <a:gd name="connsiteY6" fmla="*/ 793650 h 793650"/>
              <a:gd name="connsiteX7" fmla="*/ 471331 w 1504248"/>
              <a:gd name="connsiteY7" fmla="*/ 793650 h 793650"/>
              <a:gd name="connsiteX8" fmla="*/ 0 w 1504248"/>
              <a:gd name="connsiteY8" fmla="*/ 793650 h 793650"/>
              <a:gd name="connsiteX9" fmla="*/ 0 w 1504248"/>
              <a:gd name="connsiteY9" fmla="*/ 388889 h 793650"/>
              <a:gd name="connsiteX10" fmla="*/ 0 w 1504248"/>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4248" h="793650" fill="none" extrusionOk="0">
                <a:moveTo>
                  <a:pt x="0" y="0"/>
                </a:moveTo>
                <a:cubicBezTo>
                  <a:pt x="168740" y="-26153"/>
                  <a:pt x="273055" y="14506"/>
                  <a:pt x="501416" y="0"/>
                </a:cubicBezTo>
                <a:cubicBezTo>
                  <a:pt x="729777" y="-14506"/>
                  <a:pt x="912855" y="19419"/>
                  <a:pt x="1032917" y="0"/>
                </a:cubicBezTo>
                <a:cubicBezTo>
                  <a:pt x="1152979" y="-19419"/>
                  <a:pt x="1330354" y="41709"/>
                  <a:pt x="1504248" y="0"/>
                </a:cubicBezTo>
                <a:cubicBezTo>
                  <a:pt x="1535707" y="147357"/>
                  <a:pt x="1477014" y="242389"/>
                  <a:pt x="1504248" y="396825"/>
                </a:cubicBezTo>
                <a:cubicBezTo>
                  <a:pt x="1531482" y="551262"/>
                  <a:pt x="1470152" y="687806"/>
                  <a:pt x="1504248" y="793650"/>
                </a:cubicBezTo>
                <a:cubicBezTo>
                  <a:pt x="1319808" y="794562"/>
                  <a:pt x="1135130" y="758680"/>
                  <a:pt x="1002832" y="793650"/>
                </a:cubicBezTo>
                <a:cubicBezTo>
                  <a:pt x="870534" y="828620"/>
                  <a:pt x="694072" y="748641"/>
                  <a:pt x="471331" y="793650"/>
                </a:cubicBezTo>
                <a:cubicBezTo>
                  <a:pt x="248590" y="838659"/>
                  <a:pt x="191940" y="770538"/>
                  <a:pt x="0" y="793650"/>
                </a:cubicBezTo>
                <a:cubicBezTo>
                  <a:pt x="-3588" y="679834"/>
                  <a:pt x="42863" y="503887"/>
                  <a:pt x="0" y="388889"/>
                </a:cubicBezTo>
                <a:cubicBezTo>
                  <a:pt x="-42863" y="273891"/>
                  <a:pt x="22479" y="167721"/>
                  <a:pt x="0" y="0"/>
                </a:cubicBezTo>
                <a:close/>
              </a:path>
              <a:path w="1504248" h="793650" stroke="0" extrusionOk="0">
                <a:moveTo>
                  <a:pt x="0" y="0"/>
                </a:moveTo>
                <a:cubicBezTo>
                  <a:pt x="183360" y="-7356"/>
                  <a:pt x="243971" y="13620"/>
                  <a:pt x="486374" y="0"/>
                </a:cubicBezTo>
                <a:cubicBezTo>
                  <a:pt x="728777" y="-13620"/>
                  <a:pt x="822971" y="3790"/>
                  <a:pt x="972747" y="0"/>
                </a:cubicBezTo>
                <a:cubicBezTo>
                  <a:pt x="1122523" y="-3790"/>
                  <a:pt x="1366359" y="20857"/>
                  <a:pt x="1504248" y="0"/>
                </a:cubicBezTo>
                <a:cubicBezTo>
                  <a:pt x="1528591" y="168992"/>
                  <a:pt x="1462154" y="260866"/>
                  <a:pt x="1504248" y="388889"/>
                </a:cubicBezTo>
                <a:cubicBezTo>
                  <a:pt x="1546342" y="516912"/>
                  <a:pt x="1485917" y="597580"/>
                  <a:pt x="1504248" y="793650"/>
                </a:cubicBezTo>
                <a:cubicBezTo>
                  <a:pt x="1355964" y="836195"/>
                  <a:pt x="1162456" y="740457"/>
                  <a:pt x="972747" y="793650"/>
                </a:cubicBezTo>
                <a:cubicBezTo>
                  <a:pt x="783038" y="846843"/>
                  <a:pt x="587036" y="792770"/>
                  <a:pt x="441246" y="793650"/>
                </a:cubicBezTo>
                <a:cubicBezTo>
                  <a:pt x="295456" y="794530"/>
                  <a:pt x="193752" y="753420"/>
                  <a:pt x="0" y="793650"/>
                </a:cubicBezTo>
                <a:cubicBezTo>
                  <a:pt x="-27622" y="665569"/>
                  <a:pt x="36651" y="556940"/>
                  <a:pt x="0" y="388889"/>
                </a:cubicBezTo>
                <a:cubicBezTo>
                  <a:pt x="-36651" y="220838"/>
                  <a:pt x="35706" y="11677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ta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4" name="Google Shape;703;p62">
            <a:extLst>
              <a:ext uri="{FF2B5EF4-FFF2-40B4-BE49-F238E27FC236}">
                <a16:creationId xmlns:a16="http://schemas.microsoft.com/office/drawing/2014/main" id="{88D0E2C6-793E-4E6D-AC58-6CAB5AEB584B}"/>
              </a:ext>
            </a:extLst>
          </p:cNvPr>
          <p:cNvSpPr/>
          <p:nvPr/>
        </p:nvSpPr>
        <p:spPr>
          <a:xfrm>
            <a:off x="6454336" y="4238253"/>
            <a:ext cx="1569526" cy="793650"/>
          </a:xfrm>
          <a:custGeom>
            <a:avLst/>
            <a:gdLst>
              <a:gd name="connsiteX0" fmla="*/ 0 w 1569526"/>
              <a:gd name="connsiteY0" fmla="*/ 0 h 793650"/>
              <a:gd name="connsiteX1" fmla="*/ 538871 w 1569526"/>
              <a:gd name="connsiteY1" fmla="*/ 0 h 793650"/>
              <a:gd name="connsiteX2" fmla="*/ 1046351 w 1569526"/>
              <a:gd name="connsiteY2" fmla="*/ 0 h 793650"/>
              <a:gd name="connsiteX3" fmla="*/ 1569526 w 1569526"/>
              <a:gd name="connsiteY3" fmla="*/ 0 h 793650"/>
              <a:gd name="connsiteX4" fmla="*/ 1569526 w 1569526"/>
              <a:gd name="connsiteY4" fmla="*/ 380952 h 793650"/>
              <a:gd name="connsiteX5" fmla="*/ 1569526 w 1569526"/>
              <a:gd name="connsiteY5" fmla="*/ 793650 h 793650"/>
              <a:gd name="connsiteX6" fmla="*/ 1014960 w 1569526"/>
              <a:gd name="connsiteY6" fmla="*/ 793650 h 793650"/>
              <a:gd name="connsiteX7" fmla="*/ 538871 w 1569526"/>
              <a:gd name="connsiteY7" fmla="*/ 793650 h 793650"/>
              <a:gd name="connsiteX8" fmla="*/ 0 w 1569526"/>
              <a:gd name="connsiteY8" fmla="*/ 793650 h 793650"/>
              <a:gd name="connsiteX9" fmla="*/ 0 w 1569526"/>
              <a:gd name="connsiteY9" fmla="*/ 396825 h 793650"/>
              <a:gd name="connsiteX10" fmla="*/ 0 w 1569526"/>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9526" h="793650" fill="none" extrusionOk="0">
                <a:moveTo>
                  <a:pt x="0" y="0"/>
                </a:moveTo>
                <a:cubicBezTo>
                  <a:pt x="126204" y="-18763"/>
                  <a:pt x="305281" y="47411"/>
                  <a:pt x="538871" y="0"/>
                </a:cubicBezTo>
                <a:cubicBezTo>
                  <a:pt x="772461" y="-47411"/>
                  <a:pt x="813512" y="23989"/>
                  <a:pt x="1046351" y="0"/>
                </a:cubicBezTo>
                <a:cubicBezTo>
                  <a:pt x="1279190" y="-23989"/>
                  <a:pt x="1325075" y="17949"/>
                  <a:pt x="1569526" y="0"/>
                </a:cubicBezTo>
                <a:cubicBezTo>
                  <a:pt x="1589066" y="164573"/>
                  <a:pt x="1531764" y="254579"/>
                  <a:pt x="1569526" y="380952"/>
                </a:cubicBezTo>
                <a:cubicBezTo>
                  <a:pt x="1607288" y="507325"/>
                  <a:pt x="1559101" y="654280"/>
                  <a:pt x="1569526" y="793650"/>
                </a:cubicBezTo>
                <a:cubicBezTo>
                  <a:pt x="1425879" y="821065"/>
                  <a:pt x="1161220" y="786828"/>
                  <a:pt x="1014960" y="793650"/>
                </a:cubicBezTo>
                <a:cubicBezTo>
                  <a:pt x="868700" y="800472"/>
                  <a:pt x="700620" y="764461"/>
                  <a:pt x="538871" y="793650"/>
                </a:cubicBezTo>
                <a:cubicBezTo>
                  <a:pt x="377122" y="822839"/>
                  <a:pt x="138636" y="776456"/>
                  <a:pt x="0" y="793650"/>
                </a:cubicBezTo>
                <a:cubicBezTo>
                  <a:pt x="-158" y="685495"/>
                  <a:pt x="21881" y="589833"/>
                  <a:pt x="0" y="396825"/>
                </a:cubicBezTo>
                <a:cubicBezTo>
                  <a:pt x="-21881" y="203818"/>
                  <a:pt x="7696" y="89522"/>
                  <a:pt x="0" y="0"/>
                </a:cubicBezTo>
                <a:close/>
              </a:path>
              <a:path w="1569526" h="793650" stroke="0" extrusionOk="0">
                <a:moveTo>
                  <a:pt x="0" y="0"/>
                </a:moveTo>
                <a:cubicBezTo>
                  <a:pt x="191012" y="-8367"/>
                  <a:pt x="265377" y="28873"/>
                  <a:pt x="507480" y="0"/>
                </a:cubicBezTo>
                <a:cubicBezTo>
                  <a:pt x="749583" y="-28873"/>
                  <a:pt x="850157" y="32340"/>
                  <a:pt x="1046351" y="0"/>
                </a:cubicBezTo>
                <a:cubicBezTo>
                  <a:pt x="1242545" y="-32340"/>
                  <a:pt x="1350522" y="50711"/>
                  <a:pt x="1569526" y="0"/>
                </a:cubicBezTo>
                <a:cubicBezTo>
                  <a:pt x="1579870" y="142727"/>
                  <a:pt x="1550188" y="219759"/>
                  <a:pt x="1569526" y="373016"/>
                </a:cubicBezTo>
                <a:cubicBezTo>
                  <a:pt x="1588864" y="526273"/>
                  <a:pt x="1527278" y="618654"/>
                  <a:pt x="1569526" y="793650"/>
                </a:cubicBezTo>
                <a:cubicBezTo>
                  <a:pt x="1419909" y="848523"/>
                  <a:pt x="1273873" y="737580"/>
                  <a:pt x="1014960" y="793650"/>
                </a:cubicBezTo>
                <a:cubicBezTo>
                  <a:pt x="756047" y="849720"/>
                  <a:pt x="715001" y="761487"/>
                  <a:pt x="491785" y="793650"/>
                </a:cubicBezTo>
                <a:cubicBezTo>
                  <a:pt x="268569" y="825813"/>
                  <a:pt x="145332" y="736254"/>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mon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5" name="Google Shape;702;p62">
            <a:extLst>
              <a:ext uri="{FF2B5EF4-FFF2-40B4-BE49-F238E27FC236}">
                <a16:creationId xmlns:a16="http://schemas.microsoft.com/office/drawing/2014/main" id="{983D95FF-6ACC-40F3-A280-8CE89ED143D2}"/>
              </a:ext>
            </a:extLst>
          </p:cNvPr>
          <p:cNvSpPr/>
          <p:nvPr/>
        </p:nvSpPr>
        <p:spPr>
          <a:xfrm>
            <a:off x="9628531" y="4261095"/>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ton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6" name="Google Shape;703;p62">
            <a:extLst>
              <a:ext uri="{FF2B5EF4-FFF2-40B4-BE49-F238E27FC236}">
                <a16:creationId xmlns:a16="http://schemas.microsoft.com/office/drawing/2014/main" id="{C1AF5550-D086-400C-854A-3AA910FFDCAB}"/>
              </a:ext>
            </a:extLst>
          </p:cNvPr>
          <p:cNvSpPr/>
          <p:nvPr/>
        </p:nvSpPr>
        <p:spPr>
          <a:xfrm>
            <a:off x="8135373" y="4254140"/>
            <a:ext cx="1384150" cy="793650"/>
          </a:xfrm>
          <a:custGeom>
            <a:avLst/>
            <a:gdLst>
              <a:gd name="connsiteX0" fmla="*/ 0 w 1384150"/>
              <a:gd name="connsiteY0" fmla="*/ 0 h 793650"/>
              <a:gd name="connsiteX1" fmla="*/ 419859 w 1384150"/>
              <a:gd name="connsiteY1" fmla="*/ 0 h 793650"/>
              <a:gd name="connsiteX2" fmla="*/ 867401 w 1384150"/>
              <a:gd name="connsiteY2" fmla="*/ 0 h 793650"/>
              <a:gd name="connsiteX3" fmla="*/ 1384150 w 1384150"/>
              <a:gd name="connsiteY3" fmla="*/ 0 h 793650"/>
              <a:gd name="connsiteX4" fmla="*/ 1384150 w 1384150"/>
              <a:gd name="connsiteY4" fmla="*/ 388889 h 793650"/>
              <a:gd name="connsiteX5" fmla="*/ 1384150 w 1384150"/>
              <a:gd name="connsiteY5" fmla="*/ 793650 h 793650"/>
              <a:gd name="connsiteX6" fmla="*/ 895084 w 1384150"/>
              <a:gd name="connsiteY6" fmla="*/ 793650 h 793650"/>
              <a:gd name="connsiteX7" fmla="*/ 475225 w 1384150"/>
              <a:gd name="connsiteY7" fmla="*/ 793650 h 793650"/>
              <a:gd name="connsiteX8" fmla="*/ 0 w 1384150"/>
              <a:gd name="connsiteY8" fmla="*/ 793650 h 793650"/>
              <a:gd name="connsiteX9" fmla="*/ 0 w 1384150"/>
              <a:gd name="connsiteY9" fmla="*/ 404762 h 793650"/>
              <a:gd name="connsiteX10" fmla="*/ 0 w 138415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150" h="793650" fill="none" extrusionOk="0">
                <a:moveTo>
                  <a:pt x="0" y="0"/>
                </a:moveTo>
                <a:cubicBezTo>
                  <a:pt x="188470" y="-34123"/>
                  <a:pt x="313078" y="37820"/>
                  <a:pt x="419859" y="0"/>
                </a:cubicBezTo>
                <a:cubicBezTo>
                  <a:pt x="526640" y="-37820"/>
                  <a:pt x="656504" y="19987"/>
                  <a:pt x="867401" y="0"/>
                </a:cubicBezTo>
                <a:cubicBezTo>
                  <a:pt x="1078298" y="-19987"/>
                  <a:pt x="1256045" y="54584"/>
                  <a:pt x="1384150" y="0"/>
                </a:cubicBezTo>
                <a:cubicBezTo>
                  <a:pt x="1402793" y="152116"/>
                  <a:pt x="1382132" y="285507"/>
                  <a:pt x="1384150" y="388889"/>
                </a:cubicBezTo>
                <a:cubicBezTo>
                  <a:pt x="1386168" y="492271"/>
                  <a:pt x="1355304" y="647348"/>
                  <a:pt x="1384150" y="793650"/>
                </a:cubicBezTo>
                <a:cubicBezTo>
                  <a:pt x="1237887" y="829841"/>
                  <a:pt x="1030859" y="762856"/>
                  <a:pt x="895084" y="793650"/>
                </a:cubicBezTo>
                <a:cubicBezTo>
                  <a:pt x="759309" y="824444"/>
                  <a:pt x="583742" y="749535"/>
                  <a:pt x="475225" y="793650"/>
                </a:cubicBezTo>
                <a:cubicBezTo>
                  <a:pt x="366708" y="837765"/>
                  <a:pt x="158157" y="752339"/>
                  <a:pt x="0" y="793650"/>
                </a:cubicBezTo>
                <a:cubicBezTo>
                  <a:pt x="-7405" y="627307"/>
                  <a:pt x="30199" y="577257"/>
                  <a:pt x="0" y="404762"/>
                </a:cubicBezTo>
                <a:cubicBezTo>
                  <a:pt x="-30199" y="232267"/>
                  <a:pt x="25360" y="181152"/>
                  <a:pt x="0" y="0"/>
                </a:cubicBezTo>
                <a:close/>
              </a:path>
              <a:path w="1384150" h="793650" stroke="0" extrusionOk="0">
                <a:moveTo>
                  <a:pt x="0" y="0"/>
                </a:moveTo>
                <a:cubicBezTo>
                  <a:pt x="118900" y="-13312"/>
                  <a:pt x="328221" y="6471"/>
                  <a:pt x="461383" y="0"/>
                </a:cubicBezTo>
                <a:cubicBezTo>
                  <a:pt x="594545" y="-6471"/>
                  <a:pt x="762844" y="49808"/>
                  <a:pt x="908925" y="0"/>
                </a:cubicBezTo>
                <a:cubicBezTo>
                  <a:pt x="1055006" y="-49808"/>
                  <a:pt x="1199254" y="15594"/>
                  <a:pt x="1384150" y="0"/>
                </a:cubicBezTo>
                <a:cubicBezTo>
                  <a:pt x="1394850" y="159361"/>
                  <a:pt x="1363266" y="262626"/>
                  <a:pt x="1384150" y="380952"/>
                </a:cubicBezTo>
                <a:cubicBezTo>
                  <a:pt x="1405034" y="499278"/>
                  <a:pt x="1355826" y="685713"/>
                  <a:pt x="1384150" y="793650"/>
                </a:cubicBezTo>
                <a:cubicBezTo>
                  <a:pt x="1228623" y="799172"/>
                  <a:pt x="1024544" y="762075"/>
                  <a:pt x="895084" y="793650"/>
                </a:cubicBezTo>
                <a:cubicBezTo>
                  <a:pt x="765624" y="825225"/>
                  <a:pt x="662463" y="747815"/>
                  <a:pt x="433700" y="793650"/>
                </a:cubicBezTo>
                <a:cubicBezTo>
                  <a:pt x="204937" y="839485"/>
                  <a:pt x="163660" y="743865"/>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5" name="Google Shape;699;p62">
            <a:extLst>
              <a:ext uri="{FF2B5EF4-FFF2-40B4-BE49-F238E27FC236}">
                <a16:creationId xmlns:a16="http://schemas.microsoft.com/office/drawing/2014/main" id="{B47509E9-3EE0-4200-8159-01AC27071AF1}"/>
              </a:ext>
            </a:extLst>
          </p:cNvPr>
          <p:cNvSpPr/>
          <p:nvPr/>
        </p:nvSpPr>
        <p:spPr>
          <a:xfrm>
            <a:off x="5177525" y="5120553"/>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ai</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7" name="Google Shape;700;p62">
            <a:extLst>
              <a:ext uri="{FF2B5EF4-FFF2-40B4-BE49-F238E27FC236}">
                <a16:creationId xmlns:a16="http://schemas.microsoft.com/office/drawing/2014/main" id="{64AF70B7-BC56-4C07-B424-DF4B93661F6E}"/>
              </a:ext>
            </a:extLst>
          </p:cNvPr>
          <p:cNvSpPr/>
          <p:nvPr/>
        </p:nvSpPr>
        <p:spPr>
          <a:xfrm>
            <a:off x="6850846" y="5130752"/>
            <a:ext cx="1284527" cy="793650"/>
          </a:xfrm>
          <a:custGeom>
            <a:avLst/>
            <a:gdLst>
              <a:gd name="connsiteX0" fmla="*/ 0 w 1284527"/>
              <a:gd name="connsiteY0" fmla="*/ 0 h 793650"/>
              <a:gd name="connsiteX1" fmla="*/ 428176 w 1284527"/>
              <a:gd name="connsiteY1" fmla="*/ 0 h 793650"/>
              <a:gd name="connsiteX2" fmla="*/ 817816 w 1284527"/>
              <a:gd name="connsiteY2" fmla="*/ 0 h 793650"/>
              <a:gd name="connsiteX3" fmla="*/ 1284527 w 1284527"/>
              <a:gd name="connsiteY3" fmla="*/ 0 h 793650"/>
              <a:gd name="connsiteX4" fmla="*/ 1284527 w 1284527"/>
              <a:gd name="connsiteY4" fmla="*/ 373016 h 793650"/>
              <a:gd name="connsiteX5" fmla="*/ 1284527 w 1284527"/>
              <a:gd name="connsiteY5" fmla="*/ 793650 h 793650"/>
              <a:gd name="connsiteX6" fmla="*/ 830661 w 1284527"/>
              <a:gd name="connsiteY6" fmla="*/ 793650 h 793650"/>
              <a:gd name="connsiteX7" fmla="*/ 389640 w 1284527"/>
              <a:gd name="connsiteY7" fmla="*/ 793650 h 793650"/>
              <a:gd name="connsiteX8" fmla="*/ 0 w 1284527"/>
              <a:gd name="connsiteY8" fmla="*/ 793650 h 793650"/>
              <a:gd name="connsiteX9" fmla="*/ 0 w 1284527"/>
              <a:gd name="connsiteY9" fmla="*/ 388889 h 793650"/>
              <a:gd name="connsiteX10" fmla="*/ 0 w 128452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4527" h="793650" fill="none" extrusionOk="0">
                <a:moveTo>
                  <a:pt x="0" y="0"/>
                </a:moveTo>
                <a:cubicBezTo>
                  <a:pt x="171523" y="-10760"/>
                  <a:pt x="340583" y="19279"/>
                  <a:pt x="428176" y="0"/>
                </a:cubicBezTo>
                <a:cubicBezTo>
                  <a:pt x="515769" y="-19279"/>
                  <a:pt x="735376" y="2009"/>
                  <a:pt x="817816" y="0"/>
                </a:cubicBezTo>
                <a:cubicBezTo>
                  <a:pt x="900256" y="-2009"/>
                  <a:pt x="1081433" y="30420"/>
                  <a:pt x="1284527" y="0"/>
                </a:cubicBezTo>
                <a:cubicBezTo>
                  <a:pt x="1300080" y="130857"/>
                  <a:pt x="1245472" y="201210"/>
                  <a:pt x="1284527" y="373016"/>
                </a:cubicBezTo>
                <a:cubicBezTo>
                  <a:pt x="1323582" y="544822"/>
                  <a:pt x="1234276" y="625868"/>
                  <a:pt x="1284527" y="793650"/>
                </a:cubicBezTo>
                <a:cubicBezTo>
                  <a:pt x="1162198" y="835469"/>
                  <a:pt x="1052772" y="778833"/>
                  <a:pt x="830661" y="793650"/>
                </a:cubicBezTo>
                <a:cubicBezTo>
                  <a:pt x="608550" y="808467"/>
                  <a:pt x="530536" y="783644"/>
                  <a:pt x="389640" y="793650"/>
                </a:cubicBezTo>
                <a:cubicBezTo>
                  <a:pt x="248744" y="803656"/>
                  <a:pt x="96193" y="750919"/>
                  <a:pt x="0" y="793650"/>
                </a:cubicBezTo>
                <a:cubicBezTo>
                  <a:pt x="-38490" y="698616"/>
                  <a:pt x="8858" y="561669"/>
                  <a:pt x="0" y="388889"/>
                </a:cubicBezTo>
                <a:cubicBezTo>
                  <a:pt x="-8858" y="216109"/>
                  <a:pt x="42739" y="121261"/>
                  <a:pt x="0" y="0"/>
                </a:cubicBezTo>
                <a:close/>
              </a:path>
              <a:path w="1284527" h="793650" stroke="0" extrusionOk="0">
                <a:moveTo>
                  <a:pt x="0" y="0"/>
                </a:moveTo>
                <a:cubicBezTo>
                  <a:pt x="210198" y="-24057"/>
                  <a:pt x="236007" y="21699"/>
                  <a:pt x="428176" y="0"/>
                </a:cubicBezTo>
                <a:cubicBezTo>
                  <a:pt x="620345" y="-21699"/>
                  <a:pt x="742811" y="7100"/>
                  <a:pt x="869197" y="0"/>
                </a:cubicBezTo>
                <a:cubicBezTo>
                  <a:pt x="995583" y="-7100"/>
                  <a:pt x="1116236" y="14896"/>
                  <a:pt x="1284527" y="0"/>
                </a:cubicBezTo>
                <a:cubicBezTo>
                  <a:pt x="1290545" y="109826"/>
                  <a:pt x="1246460" y="216702"/>
                  <a:pt x="1284527" y="404762"/>
                </a:cubicBezTo>
                <a:cubicBezTo>
                  <a:pt x="1322594" y="592822"/>
                  <a:pt x="1244332" y="641736"/>
                  <a:pt x="1284527" y="793650"/>
                </a:cubicBezTo>
                <a:cubicBezTo>
                  <a:pt x="1102777" y="837756"/>
                  <a:pt x="1052135" y="789785"/>
                  <a:pt x="869197" y="793650"/>
                </a:cubicBezTo>
                <a:cubicBezTo>
                  <a:pt x="686259" y="797515"/>
                  <a:pt x="649097" y="766998"/>
                  <a:pt x="441021" y="793650"/>
                </a:cubicBezTo>
                <a:cubicBezTo>
                  <a:pt x="232945" y="820302"/>
                  <a:pt x="214103" y="763673"/>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8" name="Google Shape;470;p55">
            <a:extLst>
              <a:ext uri="{FF2B5EF4-FFF2-40B4-BE49-F238E27FC236}">
                <a16:creationId xmlns:a16="http://schemas.microsoft.com/office/drawing/2014/main" id="{B3D9835F-DB90-441B-BFDB-C24954630A96}"/>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3</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49" name="Google Shape;471;p55">
            <a:extLst>
              <a:ext uri="{FF2B5EF4-FFF2-40B4-BE49-F238E27FC236}">
                <a16:creationId xmlns:a16="http://schemas.microsoft.com/office/drawing/2014/main" id="{FCE77506-2E98-4FA9-B0A1-73B97E530F27}"/>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2</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0" name="Google Shape;472;p55">
            <a:extLst>
              <a:ext uri="{FF2B5EF4-FFF2-40B4-BE49-F238E27FC236}">
                <a16:creationId xmlns:a16="http://schemas.microsoft.com/office/drawing/2014/main" id="{5650EA02-A339-4E00-95EE-30AAFFB252B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1</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1" name="Google Shape;473;p55">
            <a:extLst>
              <a:ext uri="{FF2B5EF4-FFF2-40B4-BE49-F238E27FC236}">
                <a16:creationId xmlns:a16="http://schemas.microsoft.com/office/drawing/2014/main" id="{A96951F4-0BAC-46C2-9937-A7A36C118C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5</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4" name="Google Shape;474;p55">
            <a:extLst>
              <a:ext uri="{FF2B5EF4-FFF2-40B4-BE49-F238E27FC236}">
                <a16:creationId xmlns:a16="http://schemas.microsoft.com/office/drawing/2014/main" id="{67577D3D-F1B9-4CF2-AE1A-C7F31341692F}"/>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4</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5" name="Google Shape;695;p62">
            <a:extLst>
              <a:ext uri="{FF2B5EF4-FFF2-40B4-BE49-F238E27FC236}">
                <a16:creationId xmlns:a16="http://schemas.microsoft.com/office/drawing/2014/main" id="{CF5B1392-2DB9-4043-985D-380239E386C9}"/>
              </a:ext>
            </a:extLst>
          </p:cNvPr>
          <p:cNvSpPr/>
          <p:nvPr/>
        </p:nvSpPr>
        <p:spPr>
          <a:xfrm>
            <a:off x="5301877" y="3361721"/>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mot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6" name="Google Shape;697;p62">
            <a:extLst>
              <a:ext uri="{FF2B5EF4-FFF2-40B4-BE49-F238E27FC236}">
                <a16:creationId xmlns:a16="http://schemas.microsoft.com/office/drawing/2014/main" id="{B01F46F9-4B98-4CEF-9977-C8FED427251C}"/>
              </a:ext>
            </a:extLst>
          </p:cNvPr>
          <p:cNvSpPr/>
          <p:nvPr/>
        </p:nvSpPr>
        <p:spPr>
          <a:xfrm>
            <a:off x="7017331" y="336172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carte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7" name="Google Shape;698;p62">
            <a:extLst>
              <a:ext uri="{FF2B5EF4-FFF2-40B4-BE49-F238E27FC236}">
                <a16:creationId xmlns:a16="http://schemas.microsoft.com/office/drawing/2014/main" id="{9CE01211-5649-468F-9FED-A4BCB54617E9}"/>
              </a:ext>
            </a:extLst>
          </p:cNvPr>
          <p:cNvSpPr/>
          <p:nvPr/>
        </p:nvSpPr>
        <p:spPr>
          <a:xfrm>
            <a:off x="8677812" y="336172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message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8" name="Google Shape;698;p62">
            <a:extLst>
              <a:ext uri="{FF2B5EF4-FFF2-40B4-BE49-F238E27FC236}">
                <a16:creationId xmlns:a16="http://schemas.microsoft.com/office/drawing/2014/main" id="{81444640-67BC-4636-A225-4BB364D89057}"/>
              </a:ext>
            </a:extLst>
          </p:cNvPr>
          <p:cNvSpPr/>
          <p:nvPr/>
        </p:nvSpPr>
        <p:spPr>
          <a:xfrm>
            <a:off x="9684342" y="6007364"/>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J’</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9" name="Google Shape;695;p62">
            <a:extLst>
              <a:ext uri="{FF2B5EF4-FFF2-40B4-BE49-F238E27FC236}">
                <a16:creationId xmlns:a16="http://schemas.microsoft.com/office/drawing/2014/main" id="{2673DEE6-4E16-4F63-AE8A-E8A571E4DA78}"/>
              </a:ext>
            </a:extLst>
          </p:cNvPr>
          <p:cNvSpPr/>
          <p:nvPr/>
        </p:nvSpPr>
        <p:spPr>
          <a:xfrm>
            <a:off x="4870091" y="247625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anglais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0" name="Google Shape;697;p62">
            <a:extLst>
              <a:ext uri="{FF2B5EF4-FFF2-40B4-BE49-F238E27FC236}">
                <a16:creationId xmlns:a16="http://schemas.microsoft.com/office/drawing/2014/main" id="{590C7205-3397-4598-8F11-CAD16E291F6E}"/>
              </a:ext>
            </a:extLst>
          </p:cNvPr>
          <p:cNvSpPr/>
          <p:nvPr/>
        </p:nvSpPr>
        <p:spPr>
          <a:xfrm>
            <a:off x="8755133" y="2488587"/>
            <a:ext cx="1660481" cy="793650"/>
          </a:xfrm>
          <a:custGeom>
            <a:avLst/>
            <a:gdLst>
              <a:gd name="connsiteX0" fmla="*/ 0 w 1660481"/>
              <a:gd name="connsiteY0" fmla="*/ 0 h 793650"/>
              <a:gd name="connsiteX1" fmla="*/ 553494 w 1660481"/>
              <a:gd name="connsiteY1" fmla="*/ 0 h 793650"/>
              <a:gd name="connsiteX2" fmla="*/ 1073778 w 1660481"/>
              <a:gd name="connsiteY2" fmla="*/ 0 h 793650"/>
              <a:gd name="connsiteX3" fmla="*/ 1660481 w 1660481"/>
              <a:gd name="connsiteY3" fmla="*/ 0 h 793650"/>
              <a:gd name="connsiteX4" fmla="*/ 1660481 w 1660481"/>
              <a:gd name="connsiteY4" fmla="*/ 388889 h 793650"/>
              <a:gd name="connsiteX5" fmla="*/ 1660481 w 1660481"/>
              <a:gd name="connsiteY5" fmla="*/ 793650 h 793650"/>
              <a:gd name="connsiteX6" fmla="*/ 1090383 w 1660481"/>
              <a:gd name="connsiteY6" fmla="*/ 793650 h 793650"/>
              <a:gd name="connsiteX7" fmla="*/ 570098 w 1660481"/>
              <a:gd name="connsiteY7" fmla="*/ 793650 h 793650"/>
              <a:gd name="connsiteX8" fmla="*/ 0 w 1660481"/>
              <a:gd name="connsiteY8" fmla="*/ 793650 h 793650"/>
              <a:gd name="connsiteX9" fmla="*/ 0 w 1660481"/>
              <a:gd name="connsiteY9" fmla="*/ 388889 h 793650"/>
              <a:gd name="connsiteX10" fmla="*/ 0 w 1660481"/>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0481" h="793650" fill="none" extrusionOk="0">
                <a:moveTo>
                  <a:pt x="0" y="0"/>
                </a:moveTo>
                <a:cubicBezTo>
                  <a:pt x="192088" y="-27237"/>
                  <a:pt x="310976" y="7055"/>
                  <a:pt x="553494" y="0"/>
                </a:cubicBezTo>
                <a:cubicBezTo>
                  <a:pt x="796012" y="-7055"/>
                  <a:pt x="852541" y="44256"/>
                  <a:pt x="1073778" y="0"/>
                </a:cubicBezTo>
                <a:cubicBezTo>
                  <a:pt x="1295015" y="-44256"/>
                  <a:pt x="1515529" y="58699"/>
                  <a:pt x="1660481" y="0"/>
                </a:cubicBezTo>
                <a:cubicBezTo>
                  <a:pt x="1674804" y="110507"/>
                  <a:pt x="1626058" y="298477"/>
                  <a:pt x="1660481" y="388889"/>
                </a:cubicBezTo>
                <a:cubicBezTo>
                  <a:pt x="1694904" y="479301"/>
                  <a:pt x="1660456" y="710951"/>
                  <a:pt x="1660481" y="793650"/>
                </a:cubicBezTo>
                <a:cubicBezTo>
                  <a:pt x="1470696" y="848205"/>
                  <a:pt x="1352537" y="751701"/>
                  <a:pt x="1090383" y="793650"/>
                </a:cubicBezTo>
                <a:cubicBezTo>
                  <a:pt x="828229" y="835599"/>
                  <a:pt x="815423" y="792925"/>
                  <a:pt x="570098" y="793650"/>
                </a:cubicBezTo>
                <a:cubicBezTo>
                  <a:pt x="324773" y="794375"/>
                  <a:pt x="165550" y="785369"/>
                  <a:pt x="0" y="793650"/>
                </a:cubicBezTo>
                <a:cubicBezTo>
                  <a:pt x="-8018" y="679368"/>
                  <a:pt x="16413" y="492584"/>
                  <a:pt x="0" y="388889"/>
                </a:cubicBezTo>
                <a:cubicBezTo>
                  <a:pt x="-16413" y="285194"/>
                  <a:pt x="31762" y="106585"/>
                  <a:pt x="0" y="0"/>
                </a:cubicBezTo>
                <a:close/>
              </a:path>
              <a:path w="1660481" h="793650" stroke="0" extrusionOk="0">
                <a:moveTo>
                  <a:pt x="0" y="0"/>
                </a:moveTo>
                <a:cubicBezTo>
                  <a:pt x="130434" y="-16854"/>
                  <a:pt x="274757" y="44712"/>
                  <a:pt x="520284" y="0"/>
                </a:cubicBezTo>
                <a:cubicBezTo>
                  <a:pt x="765811" y="-44712"/>
                  <a:pt x="811002" y="53356"/>
                  <a:pt x="1040568" y="0"/>
                </a:cubicBezTo>
                <a:cubicBezTo>
                  <a:pt x="1270134" y="-53356"/>
                  <a:pt x="1399409" y="10457"/>
                  <a:pt x="1660481" y="0"/>
                </a:cubicBezTo>
                <a:cubicBezTo>
                  <a:pt x="1702211" y="129414"/>
                  <a:pt x="1643271" y="240332"/>
                  <a:pt x="1660481" y="388889"/>
                </a:cubicBezTo>
                <a:cubicBezTo>
                  <a:pt x="1677691" y="537446"/>
                  <a:pt x="1622905" y="642098"/>
                  <a:pt x="1660481" y="793650"/>
                </a:cubicBezTo>
                <a:cubicBezTo>
                  <a:pt x="1463653" y="830444"/>
                  <a:pt x="1325898" y="755388"/>
                  <a:pt x="1140197" y="793650"/>
                </a:cubicBezTo>
                <a:cubicBezTo>
                  <a:pt x="954496" y="831912"/>
                  <a:pt x="691005" y="776999"/>
                  <a:pt x="570098" y="793650"/>
                </a:cubicBezTo>
                <a:cubicBezTo>
                  <a:pt x="449191" y="810301"/>
                  <a:pt x="120806" y="767263"/>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français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1" name="Google Shape;698;p62">
            <a:extLst>
              <a:ext uri="{FF2B5EF4-FFF2-40B4-BE49-F238E27FC236}">
                <a16:creationId xmlns:a16="http://schemas.microsoft.com/office/drawing/2014/main" id="{793CCB44-E848-400C-9D39-E06802056BE3}"/>
              </a:ext>
            </a:extLst>
          </p:cNvPr>
          <p:cNvSpPr/>
          <p:nvPr/>
        </p:nvSpPr>
        <p:spPr>
          <a:xfrm>
            <a:off x="6537872" y="2476257"/>
            <a:ext cx="2098191" cy="793650"/>
          </a:xfrm>
          <a:custGeom>
            <a:avLst/>
            <a:gdLst>
              <a:gd name="connsiteX0" fmla="*/ 0 w 2098191"/>
              <a:gd name="connsiteY0" fmla="*/ 0 h 793650"/>
              <a:gd name="connsiteX1" fmla="*/ 545530 w 2098191"/>
              <a:gd name="connsiteY1" fmla="*/ 0 h 793650"/>
              <a:gd name="connsiteX2" fmla="*/ 1049096 w 2098191"/>
              <a:gd name="connsiteY2" fmla="*/ 0 h 793650"/>
              <a:gd name="connsiteX3" fmla="*/ 1552661 w 2098191"/>
              <a:gd name="connsiteY3" fmla="*/ 0 h 793650"/>
              <a:gd name="connsiteX4" fmla="*/ 2098191 w 2098191"/>
              <a:gd name="connsiteY4" fmla="*/ 0 h 793650"/>
              <a:gd name="connsiteX5" fmla="*/ 2098191 w 2098191"/>
              <a:gd name="connsiteY5" fmla="*/ 380952 h 793650"/>
              <a:gd name="connsiteX6" fmla="*/ 2098191 w 2098191"/>
              <a:gd name="connsiteY6" fmla="*/ 793650 h 793650"/>
              <a:gd name="connsiteX7" fmla="*/ 1615607 w 2098191"/>
              <a:gd name="connsiteY7" fmla="*/ 793650 h 793650"/>
              <a:gd name="connsiteX8" fmla="*/ 1049096 w 2098191"/>
              <a:gd name="connsiteY8" fmla="*/ 793650 h 793650"/>
              <a:gd name="connsiteX9" fmla="*/ 503566 w 2098191"/>
              <a:gd name="connsiteY9" fmla="*/ 793650 h 793650"/>
              <a:gd name="connsiteX10" fmla="*/ 0 w 2098191"/>
              <a:gd name="connsiteY10" fmla="*/ 793650 h 793650"/>
              <a:gd name="connsiteX11" fmla="*/ 0 w 2098191"/>
              <a:gd name="connsiteY11" fmla="*/ 420635 h 793650"/>
              <a:gd name="connsiteX12" fmla="*/ 0 w 2098191"/>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8191" h="793650" fill="none" extrusionOk="0">
                <a:moveTo>
                  <a:pt x="0" y="0"/>
                </a:moveTo>
                <a:cubicBezTo>
                  <a:pt x="268393" y="-32832"/>
                  <a:pt x="425121" y="42117"/>
                  <a:pt x="545530" y="0"/>
                </a:cubicBezTo>
                <a:cubicBezTo>
                  <a:pt x="665939" y="-42117"/>
                  <a:pt x="828231" y="55974"/>
                  <a:pt x="1049096" y="0"/>
                </a:cubicBezTo>
                <a:cubicBezTo>
                  <a:pt x="1269961" y="-55974"/>
                  <a:pt x="1377200" y="46067"/>
                  <a:pt x="1552661" y="0"/>
                </a:cubicBezTo>
                <a:cubicBezTo>
                  <a:pt x="1728123" y="-46067"/>
                  <a:pt x="1941484" y="65030"/>
                  <a:pt x="2098191" y="0"/>
                </a:cubicBezTo>
                <a:cubicBezTo>
                  <a:pt x="2134955" y="172699"/>
                  <a:pt x="2091799" y="229302"/>
                  <a:pt x="2098191" y="380952"/>
                </a:cubicBezTo>
                <a:cubicBezTo>
                  <a:pt x="2104583" y="532602"/>
                  <a:pt x="2053952" y="654523"/>
                  <a:pt x="2098191" y="793650"/>
                </a:cubicBezTo>
                <a:cubicBezTo>
                  <a:pt x="1872081" y="796719"/>
                  <a:pt x="1818996" y="776148"/>
                  <a:pt x="1615607" y="793650"/>
                </a:cubicBezTo>
                <a:cubicBezTo>
                  <a:pt x="1412218" y="811152"/>
                  <a:pt x="1202339" y="741199"/>
                  <a:pt x="1049096" y="793650"/>
                </a:cubicBezTo>
                <a:cubicBezTo>
                  <a:pt x="895853" y="846101"/>
                  <a:pt x="721815" y="741641"/>
                  <a:pt x="503566" y="793650"/>
                </a:cubicBezTo>
                <a:cubicBezTo>
                  <a:pt x="285317" y="845659"/>
                  <a:pt x="176045" y="783630"/>
                  <a:pt x="0" y="793650"/>
                </a:cubicBezTo>
                <a:cubicBezTo>
                  <a:pt x="-33925" y="621929"/>
                  <a:pt x="28823" y="555731"/>
                  <a:pt x="0" y="420635"/>
                </a:cubicBezTo>
                <a:cubicBezTo>
                  <a:pt x="-28823" y="285539"/>
                  <a:pt x="38888" y="156609"/>
                  <a:pt x="0" y="0"/>
                </a:cubicBezTo>
                <a:close/>
              </a:path>
              <a:path w="2098191" h="793650" stroke="0" extrusionOk="0">
                <a:moveTo>
                  <a:pt x="0" y="0"/>
                </a:moveTo>
                <a:cubicBezTo>
                  <a:pt x="140181" y="-39463"/>
                  <a:pt x="292622" y="10496"/>
                  <a:pt x="503566" y="0"/>
                </a:cubicBezTo>
                <a:cubicBezTo>
                  <a:pt x="714510" y="-10496"/>
                  <a:pt x="860301" y="16963"/>
                  <a:pt x="986150" y="0"/>
                </a:cubicBezTo>
                <a:cubicBezTo>
                  <a:pt x="1111999" y="-16963"/>
                  <a:pt x="1331344" y="5804"/>
                  <a:pt x="1489716" y="0"/>
                </a:cubicBezTo>
                <a:cubicBezTo>
                  <a:pt x="1648088" y="-5804"/>
                  <a:pt x="1930255" y="4115"/>
                  <a:pt x="2098191" y="0"/>
                </a:cubicBezTo>
                <a:cubicBezTo>
                  <a:pt x="2138370" y="87611"/>
                  <a:pt x="2083082" y="285072"/>
                  <a:pt x="2098191" y="373016"/>
                </a:cubicBezTo>
                <a:cubicBezTo>
                  <a:pt x="2113300" y="460960"/>
                  <a:pt x="2084713" y="643494"/>
                  <a:pt x="2098191" y="793650"/>
                </a:cubicBezTo>
                <a:cubicBezTo>
                  <a:pt x="1968352" y="811157"/>
                  <a:pt x="1760779" y="781970"/>
                  <a:pt x="1615607" y="793650"/>
                </a:cubicBezTo>
                <a:cubicBezTo>
                  <a:pt x="1470435" y="805330"/>
                  <a:pt x="1247279" y="751249"/>
                  <a:pt x="1112041" y="793650"/>
                </a:cubicBezTo>
                <a:cubicBezTo>
                  <a:pt x="976803" y="836051"/>
                  <a:pt x="790665" y="758884"/>
                  <a:pt x="566512" y="793650"/>
                </a:cubicBezTo>
                <a:cubicBezTo>
                  <a:pt x="342359" y="828416"/>
                  <a:pt x="134773" y="753473"/>
                  <a:pt x="0" y="793650"/>
                </a:cubicBezTo>
                <a:cubicBezTo>
                  <a:pt x="-3912" y="706968"/>
                  <a:pt x="13641" y="540951"/>
                  <a:pt x="0" y="380952"/>
                </a:cubicBezTo>
                <a:cubicBezTo>
                  <a:pt x="-13641" y="220953"/>
                  <a:pt x="46" y="9335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française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2" name="TextBox 61">
            <a:hlinkClick r:id="" action="ppaction://noaction">
              <a:snd r:embed="rId3" name="S6_2.wav"/>
            </a:hlinkClick>
            <a:extLst>
              <a:ext uri="{FF2B5EF4-FFF2-40B4-BE49-F238E27FC236}">
                <a16:creationId xmlns:a16="http://schemas.microsoft.com/office/drawing/2014/main" id="{DD461C0E-D089-426E-95A2-7709ECE3633D}"/>
              </a:ext>
            </a:extLst>
          </p:cNvPr>
          <p:cNvSpPr txBox="1"/>
          <p:nvPr/>
        </p:nvSpPr>
        <p:spPr>
          <a:xfrm>
            <a:off x="190029" y="911515"/>
            <a:ext cx="102129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02060"/>
                </a:solidFill>
                <a:effectLst/>
                <a:uLnTx/>
                <a:uFillTx/>
                <a:latin typeface="Century Gothic" panose="020B0502020202020204" pitchFamily="34" charset="0"/>
              </a:rPr>
              <a:t>1.  He has your French word.</a:t>
            </a:r>
            <a:endPar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3" name="Google Shape;701;p62">
            <a:extLst>
              <a:ext uri="{FF2B5EF4-FFF2-40B4-BE49-F238E27FC236}">
                <a16:creationId xmlns:a16="http://schemas.microsoft.com/office/drawing/2014/main" id="{F0F731FD-BAE7-417A-B08A-823FEBAEACF3}"/>
              </a:ext>
            </a:extLst>
          </p:cNvPr>
          <p:cNvSpPr/>
          <p:nvPr/>
        </p:nvSpPr>
        <p:spPr>
          <a:xfrm>
            <a:off x="9748088" y="5146559"/>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y 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pic>
        <p:nvPicPr>
          <p:cNvPr id="37" name="Graphic 36" descr="Teacher">
            <a:extLst>
              <a:ext uri="{FF2B5EF4-FFF2-40B4-BE49-F238E27FC236}">
                <a16:creationId xmlns:a16="http://schemas.microsoft.com/office/drawing/2014/main" id="{A719A2EF-9386-4CC6-B1C2-928BFF86495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45" y="-34109"/>
            <a:ext cx="914400" cy="914400"/>
          </a:xfrm>
          <a:prstGeom prst="rect">
            <a:avLst/>
          </a:prstGeom>
        </p:spPr>
      </p:pic>
      <p:sp>
        <p:nvSpPr>
          <p:cNvPr id="38" name="Speech Bubble: Rectangle with Corners Rounded 37">
            <a:hlinkClick r:id="" action="ppaction://noaction">
              <a:snd r:embed="rId9" name="S6_1.wav"/>
            </a:hlinkClick>
            <a:extLst>
              <a:ext uri="{FF2B5EF4-FFF2-40B4-BE49-F238E27FC236}">
                <a16:creationId xmlns:a16="http://schemas.microsoft.com/office/drawing/2014/main" id="{01281712-6512-4B25-94C0-18D0DFC9E202}"/>
              </a:ext>
            </a:extLst>
          </p:cNvPr>
          <p:cNvSpPr/>
          <p:nvPr/>
        </p:nvSpPr>
        <p:spPr>
          <a:xfrm>
            <a:off x="1106294" y="147041"/>
            <a:ext cx="3191386"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8" name="TextBox 7">
            <a:hlinkClick r:id="" action="ppaction://noaction">
              <a:snd r:embed="rId10" name="S_i.wav"/>
            </a:hlinkClick>
            <a:extLst>
              <a:ext uri="{FF2B5EF4-FFF2-40B4-BE49-F238E27FC236}">
                <a16:creationId xmlns:a16="http://schemas.microsoft.com/office/drawing/2014/main" id="{007EE6A2-E363-41D3-ABCF-807A35915558}"/>
              </a:ext>
            </a:extLst>
          </p:cNvPr>
          <p:cNvSpPr txBox="1"/>
          <p:nvPr/>
        </p:nvSpPr>
        <p:spPr>
          <a:xfrm>
            <a:off x="1145375" y="196299"/>
            <a:ext cx="31523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Parle en français.</a:t>
            </a:r>
          </a:p>
        </p:txBody>
      </p:sp>
    </p:spTree>
    <p:extLst>
      <p:ext uri="{BB962C8B-B14F-4D97-AF65-F5344CB8AC3E}">
        <p14:creationId xmlns:p14="http://schemas.microsoft.com/office/powerpoint/2010/main" val="52546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500"/>
                                        <p:tgtEl>
                                          <p:spTgt spid="5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1500"/>
                                        <p:tgtEl>
                                          <p:spTgt spid="54"/>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1500"/>
                                        <p:tgtEl>
                                          <p:spTgt spid="4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500"/>
                                        <p:tgtEl>
                                          <p:spTgt spid="4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1500"/>
                                        <p:tgtEl>
                                          <p:spTgt spid="50"/>
                                        </p:tgtEl>
                                      </p:cBhvr>
                                    </p:animEffect>
                                  </p:childTnLst>
                                  <p:subTnLst>
                                    <p:audio>
                                      <p:cMediaNode>
                                        <p:cTn display="0" masterRel="sameClick">
                                          <p:stCondLst>
                                            <p:cond evt="begin" delay="0">
                                              <p:tn val="21"/>
                                            </p:cond>
                                          </p:stCondLst>
                                          <p:endCondLst>
                                            <p:cond evt="onStopAudio" delay="0">
                                              <p:tgtEl>
                                                <p:sldTgt/>
                                              </p:tgtEl>
                                            </p:cond>
                                          </p:endCondLst>
                                        </p:cTn>
                                        <p:tgtEl>
                                          <p:sndTgt r:embed="rId3" name="S6_2.wav"/>
                                        </p:tgtEl>
                                      </p:cMediaNode>
                                    </p:audio>
                                  </p:sub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29"/>
                                        </p:tgtEl>
                                        <p:attrNameLst>
                                          <p:attrName>fillcolor</p:attrName>
                                        </p:attrNameLst>
                                      </p:cBhvr>
                                      <p:to>
                                        <a:srgbClr val="92D050"/>
                                      </p:to>
                                    </p:animClr>
                                    <p:set>
                                      <p:cBhvr>
                                        <p:cTn id="28" dur="2000" fill="hold"/>
                                        <p:tgtEl>
                                          <p:spTgt spid="29"/>
                                        </p:tgtEl>
                                        <p:attrNameLst>
                                          <p:attrName>fill.type</p:attrName>
                                        </p:attrNameLst>
                                      </p:cBhvr>
                                      <p:to>
                                        <p:strVal val="solid"/>
                                      </p:to>
                                    </p:set>
                                    <p:set>
                                      <p:cBhvr>
                                        <p:cTn id="29" dur="2000" fill="hold"/>
                                        <p:tgtEl>
                                          <p:spTgt spid="29"/>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47"/>
                                        </p:tgtEl>
                                        <p:attrNameLst>
                                          <p:attrName>fillcolor</p:attrName>
                                        </p:attrNameLst>
                                      </p:cBhvr>
                                      <p:to>
                                        <a:srgbClr val="92D050"/>
                                      </p:to>
                                    </p:animClr>
                                    <p:set>
                                      <p:cBhvr>
                                        <p:cTn id="34" dur="2000" fill="hold"/>
                                        <p:tgtEl>
                                          <p:spTgt spid="47"/>
                                        </p:tgtEl>
                                        <p:attrNameLst>
                                          <p:attrName>fill.type</p:attrName>
                                        </p:attrNameLst>
                                      </p:cBhvr>
                                      <p:to>
                                        <p:strVal val="solid"/>
                                      </p:to>
                                    </p:set>
                                    <p:set>
                                      <p:cBhvr>
                                        <p:cTn id="35" dur="2000" fill="hold"/>
                                        <p:tgtEl>
                                          <p:spTgt spid="47"/>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35"/>
                                        </p:tgtEl>
                                        <p:attrNameLst>
                                          <p:attrName>fillcolor</p:attrName>
                                        </p:attrNameLst>
                                      </p:cBhvr>
                                      <p:to>
                                        <a:srgbClr val="92D050"/>
                                      </p:to>
                                    </p:animClr>
                                    <p:set>
                                      <p:cBhvr>
                                        <p:cTn id="40" dur="2000" fill="hold"/>
                                        <p:tgtEl>
                                          <p:spTgt spid="35"/>
                                        </p:tgtEl>
                                        <p:attrNameLst>
                                          <p:attrName>fill.type</p:attrName>
                                        </p:attrNameLst>
                                      </p:cBhvr>
                                      <p:to>
                                        <p:strVal val="solid"/>
                                      </p:to>
                                    </p:set>
                                    <p:set>
                                      <p:cBhvr>
                                        <p:cTn id="41" dur="2000" fill="hold"/>
                                        <p:tgtEl>
                                          <p:spTgt spid="35"/>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55"/>
                                        </p:tgtEl>
                                        <p:attrNameLst>
                                          <p:attrName>fillcolor</p:attrName>
                                        </p:attrNameLst>
                                      </p:cBhvr>
                                      <p:to>
                                        <a:srgbClr val="92D050"/>
                                      </p:to>
                                    </p:animClr>
                                    <p:set>
                                      <p:cBhvr>
                                        <p:cTn id="46" dur="2000" fill="hold"/>
                                        <p:tgtEl>
                                          <p:spTgt spid="55"/>
                                        </p:tgtEl>
                                        <p:attrNameLst>
                                          <p:attrName>fill.type</p:attrName>
                                        </p:attrNameLst>
                                      </p:cBhvr>
                                      <p:to>
                                        <p:strVal val="solid"/>
                                      </p:to>
                                    </p:set>
                                    <p:set>
                                      <p:cBhvr>
                                        <p:cTn id="47" dur="2000" fill="hold"/>
                                        <p:tgtEl>
                                          <p:spTgt spid="55"/>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60"/>
                                        </p:tgtEl>
                                        <p:attrNameLst>
                                          <p:attrName>fillcolor</p:attrName>
                                        </p:attrNameLst>
                                      </p:cBhvr>
                                      <p:to>
                                        <a:srgbClr val="92D050"/>
                                      </p:to>
                                    </p:animClr>
                                    <p:set>
                                      <p:cBhvr>
                                        <p:cTn id="52" dur="2000" fill="hold"/>
                                        <p:tgtEl>
                                          <p:spTgt spid="60"/>
                                        </p:tgtEl>
                                        <p:attrNameLst>
                                          <p:attrName>fill.type</p:attrName>
                                        </p:attrNameLst>
                                      </p:cBhvr>
                                      <p:to>
                                        <p:strVal val="solid"/>
                                      </p:to>
                                    </p:set>
                                    <p:set>
                                      <p:cBhvr>
                                        <p:cTn id="53" dur="2000" fill="hold"/>
                                        <p:tgtEl>
                                          <p:spTgt spid="6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01161" y="18513"/>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0227932" y="105249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27" name="Picture 26">
            <a:extLst>
              <a:ext uri="{FF2B5EF4-FFF2-40B4-BE49-F238E27FC236}">
                <a16:creationId xmlns:a16="http://schemas.microsoft.com/office/drawing/2014/main" id="{06687999-E4F9-4E06-83DE-41BDB3848486}"/>
              </a:ext>
            </a:extLst>
          </p:cNvPr>
          <p:cNvPicPr>
            <a:picLocks noChangeAspect="1"/>
          </p:cNvPicPr>
          <p:nvPr/>
        </p:nvPicPr>
        <p:blipFill>
          <a:blip r:embed="rId5"/>
          <a:stretch>
            <a:fillRect/>
          </a:stretch>
        </p:blipFill>
        <p:spPr>
          <a:xfrm>
            <a:off x="-342983" y="1852967"/>
            <a:ext cx="6066046" cy="4773582"/>
          </a:xfrm>
          <a:prstGeom prst="rect">
            <a:avLst/>
          </a:prstGeom>
        </p:spPr>
      </p:pic>
      <p:sp>
        <p:nvSpPr>
          <p:cNvPr id="28" name="Google Shape;696;p62">
            <a:extLst>
              <a:ext uri="{FF2B5EF4-FFF2-40B4-BE49-F238E27FC236}">
                <a16:creationId xmlns:a16="http://schemas.microsoft.com/office/drawing/2014/main" id="{2198E32D-967A-4716-B897-36AB9E9FF545}"/>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Arial"/>
            </a:endParaRPr>
          </a:p>
        </p:txBody>
      </p:sp>
      <p:sp>
        <p:nvSpPr>
          <p:cNvPr id="29" name="Google Shape;695;p62">
            <a:extLst>
              <a:ext uri="{FF2B5EF4-FFF2-40B4-BE49-F238E27FC236}">
                <a16:creationId xmlns:a16="http://schemas.microsoft.com/office/drawing/2014/main" id="{BE28A79F-3E39-438A-8D38-1521C9218379}"/>
              </a:ext>
            </a:extLst>
          </p:cNvPr>
          <p:cNvSpPr/>
          <p:nvPr/>
        </p:nvSpPr>
        <p:spPr>
          <a:xfrm>
            <a:off x="6478854" y="5986966"/>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Tu</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0" name="Google Shape;697;p62">
            <a:extLst>
              <a:ext uri="{FF2B5EF4-FFF2-40B4-BE49-F238E27FC236}">
                <a16:creationId xmlns:a16="http://schemas.microsoft.com/office/drawing/2014/main" id="{430B28B8-2EA7-4D5A-BFFA-493641EFD3EC}"/>
              </a:ext>
            </a:extLst>
          </p:cNvPr>
          <p:cNvSpPr/>
          <p:nvPr/>
        </p:nvSpPr>
        <p:spPr>
          <a:xfrm>
            <a:off x="8141958" y="6007364"/>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Il</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1" name="Google Shape;698;p62">
            <a:extLst>
              <a:ext uri="{FF2B5EF4-FFF2-40B4-BE49-F238E27FC236}">
                <a16:creationId xmlns:a16="http://schemas.microsoft.com/office/drawing/2014/main" id="{991FF3AB-9E32-4F94-B38E-28A0256CB625}"/>
              </a:ext>
            </a:extLst>
          </p:cNvPr>
          <p:cNvSpPr/>
          <p:nvPr/>
        </p:nvSpPr>
        <p:spPr>
          <a:xfrm>
            <a:off x="4740544" y="5986966"/>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Elle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2" name="Google Shape;701;p62">
            <a:extLst>
              <a:ext uri="{FF2B5EF4-FFF2-40B4-BE49-F238E27FC236}">
                <a16:creationId xmlns:a16="http://schemas.microsoft.com/office/drawing/2014/main" id="{788B1B2F-7FE3-4825-BD0B-3375371FD30F}"/>
              </a:ext>
            </a:extLst>
          </p:cNvPr>
          <p:cNvSpPr/>
          <p:nvPr/>
        </p:nvSpPr>
        <p:spPr>
          <a:xfrm>
            <a:off x="8246026" y="5130752"/>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3" name="Google Shape;702;p62">
            <a:extLst>
              <a:ext uri="{FF2B5EF4-FFF2-40B4-BE49-F238E27FC236}">
                <a16:creationId xmlns:a16="http://schemas.microsoft.com/office/drawing/2014/main" id="{93E4B6D2-BEE3-4CA1-86EC-42D52B6601C2}"/>
              </a:ext>
            </a:extLst>
          </p:cNvPr>
          <p:cNvSpPr/>
          <p:nvPr/>
        </p:nvSpPr>
        <p:spPr>
          <a:xfrm>
            <a:off x="4747621" y="4254140"/>
            <a:ext cx="1504248" cy="793650"/>
          </a:xfrm>
          <a:custGeom>
            <a:avLst/>
            <a:gdLst>
              <a:gd name="connsiteX0" fmla="*/ 0 w 1504248"/>
              <a:gd name="connsiteY0" fmla="*/ 0 h 793650"/>
              <a:gd name="connsiteX1" fmla="*/ 501416 w 1504248"/>
              <a:gd name="connsiteY1" fmla="*/ 0 h 793650"/>
              <a:gd name="connsiteX2" fmla="*/ 1032917 w 1504248"/>
              <a:gd name="connsiteY2" fmla="*/ 0 h 793650"/>
              <a:gd name="connsiteX3" fmla="*/ 1504248 w 1504248"/>
              <a:gd name="connsiteY3" fmla="*/ 0 h 793650"/>
              <a:gd name="connsiteX4" fmla="*/ 1504248 w 1504248"/>
              <a:gd name="connsiteY4" fmla="*/ 396825 h 793650"/>
              <a:gd name="connsiteX5" fmla="*/ 1504248 w 1504248"/>
              <a:gd name="connsiteY5" fmla="*/ 793650 h 793650"/>
              <a:gd name="connsiteX6" fmla="*/ 1002832 w 1504248"/>
              <a:gd name="connsiteY6" fmla="*/ 793650 h 793650"/>
              <a:gd name="connsiteX7" fmla="*/ 471331 w 1504248"/>
              <a:gd name="connsiteY7" fmla="*/ 793650 h 793650"/>
              <a:gd name="connsiteX8" fmla="*/ 0 w 1504248"/>
              <a:gd name="connsiteY8" fmla="*/ 793650 h 793650"/>
              <a:gd name="connsiteX9" fmla="*/ 0 w 1504248"/>
              <a:gd name="connsiteY9" fmla="*/ 388889 h 793650"/>
              <a:gd name="connsiteX10" fmla="*/ 0 w 1504248"/>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4248" h="793650" fill="none" extrusionOk="0">
                <a:moveTo>
                  <a:pt x="0" y="0"/>
                </a:moveTo>
                <a:cubicBezTo>
                  <a:pt x="168740" y="-26153"/>
                  <a:pt x="273055" y="14506"/>
                  <a:pt x="501416" y="0"/>
                </a:cubicBezTo>
                <a:cubicBezTo>
                  <a:pt x="729777" y="-14506"/>
                  <a:pt x="912855" y="19419"/>
                  <a:pt x="1032917" y="0"/>
                </a:cubicBezTo>
                <a:cubicBezTo>
                  <a:pt x="1152979" y="-19419"/>
                  <a:pt x="1330354" y="41709"/>
                  <a:pt x="1504248" y="0"/>
                </a:cubicBezTo>
                <a:cubicBezTo>
                  <a:pt x="1535707" y="147357"/>
                  <a:pt x="1477014" y="242389"/>
                  <a:pt x="1504248" y="396825"/>
                </a:cubicBezTo>
                <a:cubicBezTo>
                  <a:pt x="1531482" y="551262"/>
                  <a:pt x="1470152" y="687806"/>
                  <a:pt x="1504248" y="793650"/>
                </a:cubicBezTo>
                <a:cubicBezTo>
                  <a:pt x="1319808" y="794562"/>
                  <a:pt x="1135130" y="758680"/>
                  <a:pt x="1002832" y="793650"/>
                </a:cubicBezTo>
                <a:cubicBezTo>
                  <a:pt x="870534" y="828620"/>
                  <a:pt x="694072" y="748641"/>
                  <a:pt x="471331" y="793650"/>
                </a:cubicBezTo>
                <a:cubicBezTo>
                  <a:pt x="248590" y="838659"/>
                  <a:pt x="191940" y="770538"/>
                  <a:pt x="0" y="793650"/>
                </a:cubicBezTo>
                <a:cubicBezTo>
                  <a:pt x="-3588" y="679834"/>
                  <a:pt x="42863" y="503887"/>
                  <a:pt x="0" y="388889"/>
                </a:cubicBezTo>
                <a:cubicBezTo>
                  <a:pt x="-42863" y="273891"/>
                  <a:pt x="22479" y="167721"/>
                  <a:pt x="0" y="0"/>
                </a:cubicBezTo>
                <a:close/>
              </a:path>
              <a:path w="1504248" h="793650" stroke="0" extrusionOk="0">
                <a:moveTo>
                  <a:pt x="0" y="0"/>
                </a:moveTo>
                <a:cubicBezTo>
                  <a:pt x="183360" y="-7356"/>
                  <a:pt x="243971" y="13620"/>
                  <a:pt x="486374" y="0"/>
                </a:cubicBezTo>
                <a:cubicBezTo>
                  <a:pt x="728777" y="-13620"/>
                  <a:pt x="822971" y="3790"/>
                  <a:pt x="972747" y="0"/>
                </a:cubicBezTo>
                <a:cubicBezTo>
                  <a:pt x="1122523" y="-3790"/>
                  <a:pt x="1366359" y="20857"/>
                  <a:pt x="1504248" y="0"/>
                </a:cubicBezTo>
                <a:cubicBezTo>
                  <a:pt x="1528591" y="168992"/>
                  <a:pt x="1462154" y="260866"/>
                  <a:pt x="1504248" y="388889"/>
                </a:cubicBezTo>
                <a:cubicBezTo>
                  <a:pt x="1546342" y="516912"/>
                  <a:pt x="1485917" y="597580"/>
                  <a:pt x="1504248" y="793650"/>
                </a:cubicBezTo>
                <a:cubicBezTo>
                  <a:pt x="1355964" y="836195"/>
                  <a:pt x="1162456" y="740457"/>
                  <a:pt x="972747" y="793650"/>
                </a:cubicBezTo>
                <a:cubicBezTo>
                  <a:pt x="783038" y="846843"/>
                  <a:pt x="587036" y="792770"/>
                  <a:pt x="441246" y="793650"/>
                </a:cubicBezTo>
                <a:cubicBezTo>
                  <a:pt x="295456" y="794530"/>
                  <a:pt x="193752" y="753420"/>
                  <a:pt x="0" y="793650"/>
                </a:cubicBezTo>
                <a:cubicBezTo>
                  <a:pt x="-27622" y="665569"/>
                  <a:pt x="36651" y="556940"/>
                  <a:pt x="0" y="388889"/>
                </a:cubicBezTo>
                <a:cubicBezTo>
                  <a:pt x="-36651" y="220838"/>
                  <a:pt x="35706" y="11677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ton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4" name="Google Shape;703;p62">
            <a:extLst>
              <a:ext uri="{FF2B5EF4-FFF2-40B4-BE49-F238E27FC236}">
                <a16:creationId xmlns:a16="http://schemas.microsoft.com/office/drawing/2014/main" id="{88D0E2C6-793E-4E6D-AC58-6CAB5AEB584B}"/>
              </a:ext>
            </a:extLst>
          </p:cNvPr>
          <p:cNvSpPr/>
          <p:nvPr/>
        </p:nvSpPr>
        <p:spPr>
          <a:xfrm>
            <a:off x="9630851" y="4239393"/>
            <a:ext cx="1569526" cy="793650"/>
          </a:xfrm>
          <a:custGeom>
            <a:avLst/>
            <a:gdLst>
              <a:gd name="connsiteX0" fmla="*/ 0 w 1569526"/>
              <a:gd name="connsiteY0" fmla="*/ 0 h 793650"/>
              <a:gd name="connsiteX1" fmla="*/ 538871 w 1569526"/>
              <a:gd name="connsiteY1" fmla="*/ 0 h 793650"/>
              <a:gd name="connsiteX2" fmla="*/ 1046351 w 1569526"/>
              <a:gd name="connsiteY2" fmla="*/ 0 h 793650"/>
              <a:gd name="connsiteX3" fmla="*/ 1569526 w 1569526"/>
              <a:gd name="connsiteY3" fmla="*/ 0 h 793650"/>
              <a:gd name="connsiteX4" fmla="*/ 1569526 w 1569526"/>
              <a:gd name="connsiteY4" fmla="*/ 380952 h 793650"/>
              <a:gd name="connsiteX5" fmla="*/ 1569526 w 1569526"/>
              <a:gd name="connsiteY5" fmla="*/ 793650 h 793650"/>
              <a:gd name="connsiteX6" fmla="*/ 1014960 w 1569526"/>
              <a:gd name="connsiteY6" fmla="*/ 793650 h 793650"/>
              <a:gd name="connsiteX7" fmla="*/ 538871 w 1569526"/>
              <a:gd name="connsiteY7" fmla="*/ 793650 h 793650"/>
              <a:gd name="connsiteX8" fmla="*/ 0 w 1569526"/>
              <a:gd name="connsiteY8" fmla="*/ 793650 h 793650"/>
              <a:gd name="connsiteX9" fmla="*/ 0 w 1569526"/>
              <a:gd name="connsiteY9" fmla="*/ 396825 h 793650"/>
              <a:gd name="connsiteX10" fmla="*/ 0 w 1569526"/>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9526" h="793650" fill="none" extrusionOk="0">
                <a:moveTo>
                  <a:pt x="0" y="0"/>
                </a:moveTo>
                <a:cubicBezTo>
                  <a:pt x="126204" y="-18763"/>
                  <a:pt x="305281" y="47411"/>
                  <a:pt x="538871" y="0"/>
                </a:cubicBezTo>
                <a:cubicBezTo>
                  <a:pt x="772461" y="-47411"/>
                  <a:pt x="813512" y="23989"/>
                  <a:pt x="1046351" y="0"/>
                </a:cubicBezTo>
                <a:cubicBezTo>
                  <a:pt x="1279190" y="-23989"/>
                  <a:pt x="1325075" y="17949"/>
                  <a:pt x="1569526" y="0"/>
                </a:cubicBezTo>
                <a:cubicBezTo>
                  <a:pt x="1589066" y="164573"/>
                  <a:pt x="1531764" y="254579"/>
                  <a:pt x="1569526" y="380952"/>
                </a:cubicBezTo>
                <a:cubicBezTo>
                  <a:pt x="1607288" y="507325"/>
                  <a:pt x="1559101" y="654280"/>
                  <a:pt x="1569526" y="793650"/>
                </a:cubicBezTo>
                <a:cubicBezTo>
                  <a:pt x="1425879" y="821065"/>
                  <a:pt x="1161220" y="786828"/>
                  <a:pt x="1014960" y="793650"/>
                </a:cubicBezTo>
                <a:cubicBezTo>
                  <a:pt x="868700" y="800472"/>
                  <a:pt x="700620" y="764461"/>
                  <a:pt x="538871" y="793650"/>
                </a:cubicBezTo>
                <a:cubicBezTo>
                  <a:pt x="377122" y="822839"/>
                  <a:pt x="138636" y="776456"/>
                  <a:pt x="0" y="793650"/>
                </a:cubicBezTo>
                <a:cubicBezTo>
                  <a:pt x="-158" y="685495"/>
                  <a:pt x="21881" y="589833"/>
                  <a:pt x="0" y="396825"/>
                </a:cubicBezTo>
                <a:cubicBezTo>
                  <a:pt x="-21881" y="203818"/>
                  <a:pt x="7696" y="89522"/>
                  <a:pt x="0" y="0"/>
                </a:cubicBezTo>
                <a:close/>
              </a:path>
              <a:path w="1569526" h="793650" stroke="0" extrusionOk="0">
                <a:moveTo>
                  <a:pt x="0" y="0"/>
                </a:moveTo>
                <a:cubicBezTo>
                  <a:pt x="191012" y="-8367"/>
                  <a:pt x="265377" y="28873"/>
                  <a:pt x="507480" y="0"/>
                </a:cubicBezTo>
                <a:cubicBezTo>
                  <a:pt x="749583" y="-28873"/>
                  <a:pt x="850157" y="32340"/>
                  <a:pt x="1046351" y="0"/>
                </a:cubicBezTo>
                <a:cubicBezTo>
                  <a:pt x="1242545" y="-32340"/>
                  <a:pt x="1350522" y="50711"/>
                  <a:pt x="1569526" y="0"/>
                </a:cubicBezTo>
                <a:cubicBezTo>
                  <a:pt x="1579870" y="142727"/>
                  <a:pt x="1550188" y="219759"/>
                  <a:pt x="1569526" y="373016"/>
                </a:cubicBezTo>
                <a:cubicBezTo>
                  <a:pt x="1588864" y="526273"/>
                  <a:pt x="1527278" y="618654"/>
                  <a:pt x="1569526" y="793650"/>
                </a:cubicBezTo>
                <a:cubicBezTo>
                  <a:pt x="1419909" y="848523"/>
                  <a:pt x="1273873" y="737580"/>
                  <a:pt x="1014960" y="793650"/>
                </a:cubicBezTo>
                <a:cubicBezTo>
                  <a:pt x="756047" y="849720"/>
                  <a:pt x="715001" y="761487"/>
                  <a:pt x="491785" y="793650"/>
                </a:cubicBezTo>
                <a:cubicBezTo>
                  <a:pt x="268569" y="825813"/>
                  <a:pt x="145332" y="736254"/>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5" name="Google Shape;702;p62">
            <a:extLst>
              <a:ext uri="{FF2B5EF4-FFF2-40B4-BE49-F238E27FC236}">
                <a16:creationId xmlns:a16="http://schemas.microsoft.com/office/drawing/2014/main" id="{983D95FF-6ACC-40F3-A280-8CE89ED143D2}"/>
              </a:ext>
            </a:extLst>
          </p:cNvPr>
          <p:cNvSpPr/>
          <p:nvPr/>
        </p:nvSpPr>
        <p:spPr>
          <a:xfrm>
            <a:off x="6376773" y="4235005"/>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mon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6" name="Google Shape;703;p62">
            <a:extLst>
              <a:ext uri="{FF2B5EF4-FFF2-40B4-BE49-F238E27FC236}">
                <a16:creationId xmlns:a16="http://schemas.microsoft.com/office/drawing/2014/main" id="{C1AF5550-D086-400C-854A-3AA910FFDCAB}"/>
              </a:ext>
            </a:extLst>
          </p:cNvPr>
          <p:cNvSpPr/>
          <p:nvPr/>
        </p:nvSpPr>
        <p:spPr>
          <a:xfrm>
            <a:off x="8135373" y="4254140"/>
            <a:ext cx="1384150" cy="793650"/>
          </a:xfrm>
          <a:custGeom>
            <a:avLst/>
            <a:gdLst>
              <a:gd name="connsiteX0" fmla="*/ 0 w 1384150"/>
              <a:gd name="connsiteY0" fmla="*/ 0 h 793650"/>
              <a:gd name="connsiteX1" fmla="*/ 419859 w 1384150"/>
              <a:gd name="connsiteY1" fmla="*/ 0 h 793650"/>
              <a:gd name="connsiteX2" fmla="*/ 867401 w 1384150"/>
              <a:gd name="connsiteY2" fmla="*/ 0 h 793650"/>
              <a:gd name="connsiteX3" fmla="*/ 1384150 w 1384150"/>
              <a:gd name="connsiteY3" fmla="*/ 0 h 793650"/>
              <a:gd name="connsiteX4" fmla="*/ 1384150 w 1384150"/>
              <a:gd name="connsiteY4" fmla="*/ 388889 h 793650"/>
              <a:gd name="connsiteX5" fmla="*/ 1384150 w 1384150"/>
              <a:gd name="connsiteY5" fmla="*/ 793650 h 793650"/>
              <a:gd name="connsiteX6" fmla="*/ 895084 w 1384150"/>
              <a:gd name="connsiteY6" fmla="*/ 793650 h 793650"/>
              <a:gd name="connsiteX7" fmla="*/ 475225 w 1384150"/>
              <a:gd name="connsiteY7" fmla="*/ 793650 h 793650"/>
              <a:gd name="connsiteX8" fmla="*/ 0 w 1384150"/>
              <a:gd name="connsiteY8" fmla="*/ 793650 h 793650"/>
              <a:gd name="connsiteX9" fmla="*/ 0 w 1384150"/>
              <a:gd name="connsiteY9" fmla="*/ 404762 h 793650"/>
              <a:gd name="connsiteX10" fmla="*/ 0 w 138415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150" h="793650" fill="none" extrusionOk="0">
                <a:moveTo>
                  <a:pt x="0" y="0"/>
                </a:moveTo>
                <a:cubicBezTo>
                  <a:pt x="188470" y="-34123"/>
                  <a:pt x="313078" y="37820"/>
                  <a:pt x="419859" y="0"/>
                </a:cubicBezTo>
                <a:cubicBezTo>
                  <a:pt x="526640" y="-37820"/>
                  <a:pt x="656504" y="19987"/>
                  <a:pt x="867401" y="0"/>
                </a:cubicBezTo>
                <a:cubicBezTo>
                  <a:pt x="1078298" y="-19987"/>
                  <a:pt x="1256045" y="54584"/>
                  <a:pt x="1384150" y="0"/>
                </a:cubicBezTo>
                <a:cubicBezTo>
                  <a:pt x="1402793" y="152116"/>
                  <a:pt x="1382132" y="285507"/>
                  <a:pt x="1384150" y="388889"/>
                </a:cubicBezTo>
                <a:cubicBezTo>
                  <a:pt x="1386168" y="492271"/>
                  <a:pt x="1355304" y="647348"/>
                  <a:pt x="1384150" y="793650"/>
                </a:cubicBezTo>
                <a:cubicBezTo>
                  <a:pt x="1237887" y="829841"/>
                  <a:pt x="1030859" y="762856"/>
                  <a:pt x="895084" y="793650"/>
                </a:cubicBezTo>
                <a:cubicBezTo>
                  <a:pt x="759309" y="824444"/>
                  <a:pt x="583742" y="749535"/>
                  <a:pt x="475225" y="793650"/>
                </a:cubicBezTo>
                <a:cubicBezTo>
                  <a:pt x="366708" y="837765"/>
                  <a:pt x="158157" y="752339"/>
                  <a:pt x="0" y="793650"/>
                </a:cubicBezTo>
                <a:cubicBezTo>
                  <a:pt x="-7405" y="627307"/>
                  <a:pt x="30199" y="577257"/>
                  <a:pt x="0" y="404762"/>
                </a:cubicBezTo>
                <a:cubicBezTo>
                  <a:pt x="-30199" y="232267"/>
                  <a:pt x="25360" y="181152"/>
                  <a:pt x="0" y="0"/>
                </a:cubicBezTo>
                <a:close/>
              </a:path>
              <a:path w="1384150" h="793650" stroke="0" extrusionOk="0">
                <a:moveTo>
                  <a:pt x="0" y="0"/>
                </a:moveTo>
                <a:cubicBezTo>
                  <a:pt x="118900" y="-13312"/>
                  <a:pt x="328221" y="6471"/>
                  <a:pt x="461383" y="0"/>
                </a:cubicBezTo>
                <a:cubicBezTo>
                  <a:pt x="594545" y="-6471"/>
                  <a:pt x="762844" y="49808"/>
                  <a:pt x="908925" y="0"/>
                </a:cubicBezTo>
                <a:cubicBezTo>
                  <a:pt x="1055006" y="-49808"/>
                  <a:pt x="1199254" y="15594"/>
                  <a:pt x="1384150" y="0"/>
                </a:cubicBezTo>
                <a:cubicBezTo>
                  <a:pt x="1394850" y="159361"/>
                  <a:pt x="1363266" y="262626"/>
                  <a:pt x="1384150" y="380952"/>
                </a:cubicBezTo>
                <a:cubicBezTo>
                  <a:pt x="1405034" y="499278"/>
                  <a:pt x="1355826" y="685713"/>
                  <a:pt x="1384150" y="793650"/>
                </a:cubicBezTo>
                <a:cubicBezTo>
                  <a:pt x="1228623" y="799172"/>
                  <a:pt x="1024544" y="762075"/>
                  <a:pt x="895084" y="793650"/>
                </a:cubicBezTo>
                <a:cubicBezTo>
                  <a:pt x="765624" y="825225"/>
                  <a:pt x="662463" y="747815"/>
                  <a:pt x="433700" y="793650"/>
                </a:cubicBezTo>
                <a:cubicBezTo>
                  <a:pt x="204937" y="839485"/>
                  <a:pt x="163660" y="743865"/>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ma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5" name="Google Shape;699;p62">
            <a:extLst>
              <a:ext uri="{FF2B5EF4-FFF2-40B4-BE49-F238E27FC236}">
                <a16:creationId xmlns:a16="http://schemas.microsoft.com/office/drawing/2014/main" id="{B47509E9-3EE0-4200-8159-01AC27071AF1}"/>
              </a:ext>
            </a:extLst>
          </p:cNvPr>
          <p:cNvSpPr/>
          <p:nvPr/>
        </p:nvSpPr>
        <p:spPr>
          <a:xfrm>
            <a:off x="5177525" y="5120553"/>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ai</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7" name="Google Shape;700;p62">
            <a:extLst>
              <a:ext uri="{FF2B5EF4-FFF2-40B4-BE49-F238E27FC236}">
                <a16:creationId xmlns:a16="http://schemas.microsoft.com/office/drawing/2014/main" id="{64AF70B7-BC56-4C07-B424-DF4B93661F6E}"/>
              </a:ext>
            </a:extLst>
          </p:cNvPr>
          <p:cNvSpPr/>
          <p:nvPr/>
        </p:nvSpPr>
        <p:spPr>
          <a:xfrm>
            <a:off x="6850846" y="5130752"/>
            <a:ext cx="1284527" cy="793650"/>
          </a:xfrm>
          <a:custGeom>
            <a:avLst/>
            <a:gdLst>
              <a:gd name="connsiteX0" fmla="*/ 0 w 1284527"/>
              <a:gd name="connsiteY0" fmla="*/ 0 h 793650"/>
              <a:gd name="connsiteX1" fmla="*/ 428176 w 1284527"/>
              <a:gd name="connsiteY1" fmla="*/ 0 h 793650"/>
              <a:gd name="connsiteX2" fmla="*/ 817816 w 1284527"/>
              <a:gd name="connsiteY2" fmla="*/ 0 h 793650"/>
              <a:gd name="connsiteX3" fmla="*/ 1284527 w 1284527"/>
              <a:gd name="connsiteY3" fmla="*/ 0 h 793650"/>
              <a:gd name="connsiteX4" fmla="*/ 1284527 w 1284527"/>
              <a:gd name="connsiteY4" fmla="*/ 373016 h 793650"/>
              <a:gd name="connsiteX5" fmla="*/ 1284527 w 1284527"/>
              <a:gd name="connsiteY5" fmla="*/ 793650 h 793650"/>
              <a:gd name="connsiteX6" fmla="*/ 830661 w 1284527"/>
              <a:gd name="connsiteY6" fmla="*/ 793650 h 793650"/>
              <a:gd name="connsiteX7" fmla="*/ 389640 w 1284527"/>
              <a:gd name="connsiteY7" fmla="*/ 793650 h 793650"/>
              <a:gd name="connsiteX8" fmla="*/ 0 w 1284527"/>
              <a:gd name="connsiteY8" fmla="*/ 793650 h 793650"/>
              <a:gd name="connsiteX9" fmla="*/ 0 w 1284527"/>
              <a:gd name="connsiteY9" fmla="*/ 388889 h 793650"/>
              <a:gd name="connsiteX10" fmla="*/ 0 w 128452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4527" h="793650" fill="none" extrusionOk="0">
                <a:moveTo>
                  <a:pt x="0" y="0"/>
                </a:moveTo>
                <a:cubicBezTo>
                  <a:pt x="171523" y="-10760"/>
                  <a:pt x="340583" y="19279"/>
                  <a:pt x="428176" y="0"/>
                </a:cubicBezTo>
                <a:cubicBezTo>
                  <a:pt x="515769" y="-19279"/>
                  <a:pt x="735376" y="2009"/>
                  <a:pt x="817816" y="0"/>
                </a:cubicBezTo>
                <a:cubicBezTo>
                  <a:pt x="900256" y="-2009"/>
                  <a:pt x="1081433" y="30420"/>
                  <a:pt x="1284527" y="0"/>
                </a:cubicBezTo>
                <a:cubicBezTo>
                  <a:pt x="1300080" y="130857"/>
                  <a:pt x="1245472" y="201210"/>
                  <a:pt x="1284527" y="373016"/>
                </a:cubicBezTo>
                <a:cubicBezTo>
                  <a:pt x="1323582" y="544822"/>
                  <a:pt x="1234276" y="625868"/>
                  <a:pt x="1284527" y="793650"/>
                </a:cubicBezTo>
                <a:cubicBezTo>
                  <a:pt x="1162198" y="835469"/>
                  <a:pt x="1052772" y="778833"/>
                  <a:pt x="830661" y="793650"/>
                </a:cubicBezTo>
                <a:cubicBezTo>
                  <a:pt x="608550" y="808467"/>
                  <a:pt x="530536" y="783644"/>
                  <a:pt x="389640" y="793650"/>
                </a:cubicBezTo>
                <a:cubicBezTo>
                  <a:pt x="248744" y="803656"/>
                  <a:pt x="96193" y="750919"/>
                  <a:pt x="0" y="793650"/>
                </a:cubicBezTo>
                <a:cubicBezTo>
                  <a:pt x="-38490" y="698616"/>
                  <a:pt x="8858" y="561669"/>
                  <a:pt x="0" y="388889"/>
                </a:cubicBezTo>
                <a:cubicBezTo>
                  <a:pt x="-8858" y="216109"/>
                  <a:pt x="42739" y="121261"/>
                  <a:pt x="0" y="0"/>
                </a:cubicBezTo>
                <a:close/>
              </a:path>
              <a:path w="1284527" h="793650" stroke="0" extrusionOk="0">
                <a:moveTo>
                  <a:pt x="0" y="0"/>
                </a:moveTo>
                <a:cubicBezTo>
                  <a:pt x="210198" y="-24057"/>
                  <a:pt x="236007" y="21699"/>
                  <a:pt x="428176" y="0"/>
                </a:cubicBezTo>
                <a:cubicBezTo>
                  <a:pt x="620345" y="-21699"/>
                  <a:pt x="742811" y="7100"/>
                  <a:pt x="869197" y="0"/>
                </a:cubicBezTo>
                <a:cubicBezTo>
                  <a:pt x="995583" y="-7100"/>
                  <a:pt x="1116236" y="14896"/>
                  <a:pt x="1284527" y="0"/>
                </a:cubicBezTo>
                <a:cubicBezTo>
                  <a:pt x="1290545" y="109826"/>
                  <a:pt x="1246460" y="216702"/>
                  <a:pt x="1284527" y="404762"/>
                </a:cubicBezTo>
                <a:cubicBezTo>
                  <a:pt x="1322594" y="592822"/>
                  <a:pt x="1244332" y="641736"/>
                  <a:pt x="1284527" y="793650"/>
                </a:cubicBezTo>
                <a:cubicBezTo>
                  <a:pt x="1102777" y="837756"/>
                  <a:pt x="1052135" y="789785"/>
                  <a:pt x="869197" y="793650"/>
                </a:cubicBezTo>
                <a:cubicBezTo>
                  <a:pt x="686259" y="797515"/>
                  <a:pt x="649097" y="766998"/>
                  <a:pt x="441021" y="793650"/>
                </a:cubicBezTo>
                <a:cubicBezTo>
                  <a:pt x="232945" y="820302"/>
                  <a:pt x="214103" y="763673"/>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as</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8" name="Google Shape;470;p55">
            <a:extLst>
              <a:ext uri="{FF2B5EF4-FFF2-40B4-BE49-F238E27FC236}">
                <a16:creationId xmlns:a16="http://schemas.microsoft.com/office/drawing/2014/main" id="{B3D9835F-DB90-441B-BFDB-C24954630A96}"/>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3</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49" name="Google Shape;471;p55">
            <a:extLst>
              <a:ext uri="{FF2B5EF4-FFF2-40B4-BE49-F238E27FC236}">
                <a16:creationId xmlns:a16="http://schemas.microsoft.com/office/drawing/2014/main" id="{FCE77506-2E98-4FA9-B0A1-73B97E530F27}"/>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2</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0" name="Google Shape;472;p55">
            <a:extLst>
              <a:ext uri="{FF2B5EF4-FFF2-40B4-BE49-F238E27FC236}">
                <a16:creationId xmlns:a16="http://schemas.microsoft.com/office/drawing/2014/main" id="{5650EA02-A339-4E00-95EE-30AAFFB252B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1</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1" name="Google Shape;473;p55">
            <a:extLst>
              <a:ext uri="{FF2B5EF4-FFF2-40B4-BE49-F238E27FC236}">
                <a16:creationId xmlns:a16="http://schemas.microsoft.com/office/drawing/2014/main" id="{A96951F4-0BAC-46C2-9937-A7A36C118C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5</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4" name="Google Shape;474;p55">
            <a:extLst>
              <a:ext uri="{FF2B5EF4-FFF2-40B4-BE49-F238E27FC236}">
                <a16:creationId xmlns:a16="http://schemas.microsoft.com/office/drawing/2014/main" id="{67577D3D-F1B9-4CF2-AE1A-C7F31341692F}"/>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4</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5" name="Google Shape;695;p62">
            <a:extLst>
              <a:ext uri="{FF2B5EF4-FFF2-40B4-BE49-F238E27FC236}">
                <a16:creationId xmlns:a16="http://schemas.microsoft.com/office/drawing/2014/main" id="{CF5B1392-2DB9-4043-985D-380239E386C9}"/>
              </a:ext>
            </a:extLst>
          </p:cNvPr>
          <p:cNvSpPr/>
          <p:nvPr/>
        </p:nvSpPr>
        <p:spPr>
          <a:xfrm>
            <a:off x="8663753" y="3358616"/>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chapeau</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6" name="Google Shape;697;p62">
            <a:extLst>
              <a:ext uri="{FF2B5EF4-FFF2-40B4-BE49-F238E27FC236}">
                <a16:creationId xmlns:a16="http://schemas.microsoft.com/office/drawing/2014/main" id="{B01F46F9-4B98-4CEF-9977-C8FED427251C}"/>
              </a:ext>
            </a:extLst>
          </p:cNvPr>
          <p:cNvSpPr/>
          <p:nvPr/>
        </p:nvSpPr>
        <p:spPr>
          <a:xfrm>
            <a:off x="7017331" y="336172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texte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7" name="Google Shape;698;p62">
            <a:extLst>
              <a:ext uri="{FF2B5EF4-FFF2-40B4-BE49-F238E27FC236}">
                <a16:creationId xmlns:a16="http://schemas.microsoft.com/office/drawing/2014/main" id="{9CE01211-5649-468F-9FED-A4BCB54617E9}"/>
              </a:ext>
            </a:extLst>
          </p:cNvPr>
          <p:cNvSpPr/>
          <p:nvPr/>
        </p:nvSpPr>
        <p:spPr>
          <a:xfrm>
            <a:off x="5230480" y="3376759"/>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crayon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8" name="Google Shape;698;p62">
            <a:extLst>
              <a:ext uri="{FF2B5EF4-FFF2-40B4-BE49-F238E27FC236}">
                <a16:creationId xmlns:a16="http://schemas.microsoft.com/office/drawing/2014/main" id="{81444640-67BC-4636-A225-4BB364D89057}"/>
              </a:ext>
            </a:extLst>
          </p:cNvPr>
          <p:cNvSpPr/>
          <p:nvPr/>
        </p:nvSpPr>
        <p:spPr>
          <a:xfrm>
            <a:off x="9684342" y="6007364"/>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J’</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9" name="Google Shape;695;p62">
            <a:extLst>
              <a:ext uri="{FF2B5EF4-FFF2-40B4-BE49-F238E27FC236}">
                <a16:creationId xmlns:a16="http://schemas.microsoft.com/office/drawing/2014/main" id="{2673DEE6-4E16-4F63-AE8A-E8A571E4DA78}"/>
              </a:ext>
            </a:extLst>
          </p:cNvPr>
          <p:cNvSpPr/>
          <p:nvPr/>
        </p:nvSpPr>
        <p:spPr>
          <a:xfrm>
            <a:off x="5204003" y="247625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blanc</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0" name="Google Shape;697;p62">
            <a:extLst>
              <a:ext uri="{FF2B5EF4-FFF2-40B4-BE49-F238E27FC236}">
                <a16:creationId xmlns:a16="http://schemas.microsoft.com/office/drawing/2014/main" id="{590C7205-3397-4598-8F11-CAD16E291F6E}"/>
              </a:ext>
            </a:extLst>
          </p:cNvPr>
          <p:cNvSpPr/>
          <p:nvPr/>
        </p:nvSpPr>
        <p:spPr>
          <a:xfrm>
            <a:off x="8755133" y="2488587"/>
            <a:ext cx="1660481" cy="793650"/>
          </a:xfrm>
          <a:custGeom>
            <a:avLst/>
            <a:gdLst>
              <a:gd name="connsiteX0" fmla="*/ 0 w 1660481"/>
              <a:gd name="connsiteY0" fmla="*/ 0 h 793650"/>
              <a:gd name="connsiteX1" fmla="*/ 553494 w 1660481"/>
              <a:gd name="connsiteY1" fmla="*/ 0 h 793650"/>
              <a:gd name="connsiteX2" fmla="*/ 1073778 w 1660481"/>
              <a:gd name="connsiteY2" fmla="*/ 0 h 793650"/>
              <a:gd name="connsiteX3" fmla="*/ 1660481 w 1660481"/>
              <a:gd name="connsiteY3" fmla="*/ 0 h 793650"/>
              <a:gd name="connsiteX4" fmla="*/ 1660481 w 1660481"/>
              <a:gd name="connsiteY4" fmla="*/ 388889 h 793650"/>
              <a:gd name="connsiteX5" fmla="*/ 1660481 w 1660481"/>
              <a:gd name="connsiteY5" fmla="*/ 793650 h 793650"/>
              <a:gd name="connsiteX6" fmla="*/ 1090383 w 1660481"/>
              <a:gd name="connsiteY6" fmla="*/ 793650 h 793650"/>
              <a:gd name="connsiteX7" fmla="*/ 570098 w 1660481"/>
              <a:gd name="connsiteY7" fmla="*/ 793650 h 793650"/>
              <a:gd name="connsiteX8" fmla="*/ 0 w 1660481"/>
              <a:gd name="connsiteY8" fmla="*/ 793650 h 793650"/>
              <a:gd name="connsiteX9" fmla="*/ 0 w 1660481"/>
              <a:gd name="connsiteY9" fmla="*/ 388889 h 793650"/>
              <a:gd name="connsiteX10" fmla="*/ 0 w 1660481"/>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0481" h="793650" fill="none" extrusionOk="0">
                <a:moveTo>
                  <a:pt x="0" y="0"/>
                </a:moveTo>
                <a:cubicBezTo>
                  <a:pt x="192088" y="-27237"/>
                  <a:pt x="310976" y="7055"/>
                  <a:pt x="553494" y="0"/>
                </a:cubicBezTo>
                <a:cubicBezTo>
                  <a:pt x="796012" y="-7055"/>
                  <a:pt x="852541" y="44256"/>
                  <a:pt x="1073778" y="0"/>
                </a:cubicBezTo>
                <a:cubicBezTo>
                  <a:pt x="1295015" y="-44256"/>
                  <a:pt x="1515529" y="58699"/>
                  <a:pt x="1660481" y="0"/>
                </a:cubicBezTo>
                <a:cubicBezTo>
                  <a:pt x="1674804" y="110507"/>
                  <a:pt x="1626058" y="298477"/>
                  <a:pt x="1660481" y="388889"/>
                </a:cubicBezTo>
                <a:cubicBezTo>
                  <a:pt x="1694904" y="479301"/>
                  <a:pt x="1660456" y="710951"/>
                  <a:pt x="1660481" y="793650"/>
                </a:cubicBezTo>
                <a:cubicBezTo>
                  <a:pt x="1470696" y="848205"/>
                  <a:pt x="1352537" y="751701"/>
                  <a:pt x="1090383" y="793650"/>
                </a:cubicBezTo>
                <a:cubicBezTo>
                  <a:pt x="828229" y="835599"/>
                  <a:pt x="815423" y="792925"/>
                  <a:pt x="570098" y="793650"/>
                </a:cubicBezTo>
                <a:cubicBezTo>
                  <a:pt x="324773" y="794375"/>
                  <a:pt x="165550" y="785369"/>
                  <a:pt x="0" y="793650"/>
                </a:cubicBezTo>
                <a:cubicBezTo>
                  <a:pt x="-8018" y="679368"/>
                  <a:pt x="16413" y="492584"/>
                  <a:pt x="0" y="388889"/>
                </a:cubicBezTo>
                <a:cubicBezTo>
                  <a:pt x="-16413" y="285194"/>
                  <a:pt x="31762" y="106585"/>
                  <a:pt x="0" y="0"/>
                </a:cubicBezTo>
                <a:close/>
              </a:path>
              <a:path w="1660481" h="793650" stroke="0" extrusionOk="0">
                <a:moveTo>
                  <a:pt x="0" y="0"/>
                </a:moveTo>
                <a:cubicBezTo>
                  <a:pt x="130434" y="-16854"/>
                  <a:pt x="274757" y="44712"/>
                  <a:pt x="520284" y="0"/>
                </a:cubicBezTo>
                <a:cubicBezTo>
                  <a:pt x="765811" y="-44712"/>
                  <a:pt x="811002" y="53356"/>
                  <a:pt x="1040568" y="0"/>
                </a:cubicBezTo>
                <a:cubicBezTo>
                  <a:pt x="1270134" y="-53356"/>
                  <a:pt x="1399409" y="10457"/>
                  <a:pt x="1660481" y="0"/>
                </a:cubicBezTo>
                <a:cubicBezTo>
                  <a:pt x="1702211" y="129414"/>
                  <a:pt x="1643271" y="240332"/>
                  <a:pt x="1660481" y="388889"/>
                </a:cubicBezTo>
                <a:cubicBezTo>
                  <a:pt x="1677691" y="537446"/>
                  <a:pt x="1622905" y="642098"/>
                  <a:pt x="1660481" y="793650"/>
                </a:cubicBezTo>
                <a:cubicBezTo>
                  <a:pt x="1463653" y="830444"/>
                  <a:pt x="1325898" y="755388"/>
                  <a:pt x="1140197" y="793650"/>
                </a:cubicBezTo>
                <a:cubicBezTo>
                  <a:pt x="954496" y="831912"/>
                  <a:pt x="691005" y="776999"/>
                  <a:pt x="570098" y="793650"/>
                </a:cubicBezTo>
                <a:cubicBezTo>
                  <a:pt x="449191" y="810301"/>
                  <a:pt x="120806" y="767263"/>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vert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1" name="Google Shape;698;p62">
            <a:extLst>
              <a:ext uri="{FF2B5EF4-FFF2-40B4-BE49-F238E27FC236}">
                <a16:creationId xmlns:a16="http://schemas.microsoft.com/office/drawing/2014/main" id="{793CCB44-E848-400C-9D39-E06802056BE3}"/>
              </a:ext>
            </a:extLst>
          </p:cNvPr>
          <p:cNvSpPr/>
          <p:nvPr/>
        </p:nvSpPr>
        <p:spPr>
          <a:xfrm>
            <a:off x="6975582" y="2476257"/>
            <a:ext cx="1660481" cy="793650"/>
          </a:xfrm>
          <a:custGeom>
            <a:avLst/>
            <a:gdLst>
              <a:gd name="connsiteX0" fmla="*/ 0 w 1660481"/>
              <a:gd name="connsiteY0" fmla="*/ 0 h 793650"/>
              <a:gd name="connsiteX1" fmla="*/ 503679 w 1660481"/>
              <a:gd name="connsiteY1" fmla="*/ 0 h 793650"/>
              <a:gd name="connsiteX2" fmla="*/ 1073778 w 1660481"/>
              <a:gd name="connsiteY2" fmla="*/ 0 h 793650"/>
              <a:gd name="connsiteX3" fmla="*/ 1660481 w 1660481"/>
              <a:gd name="connsiteY3" fmla="*/ 0 h 793650"/>
              <a:gd name="connsiteX4" fmla="*/ 1660481 w 1660481"/>
              <a:gd name="connsiteY4" fmla="*/ 388889 h 793650"/>
              <a:gd name="connsiteX5" fmla="*/ 1660481 w 1660481"/>
              <a:gd name="connsiteY5" fmla="*/ 793650 h 793650"/>
              <a:gd name="connsiteX6" fmla="*/ 1106987 w 1660481"/>
              <a:gd name="connsiteY6" fmla="*/ 793650 h 793650"/>
              <a:gd name="connsiteX7" fmla="*/ 553494 w 1660481"/>
              <a:gd name="connsiteY7" fmla="*/ 793650 h 793650"/>
              <a:gd name="connsiteX8" fmla="*/ 0 w 1660481"/>
              <a:gd name="connsiteY8" fmla="*/ 793650 h 793650"/>
              <a:gd name="connsiteX9" fmla="*/ 0 w 1660481"/>
              <a:gd name="connsiteY9" fmla="*/ 412698 h 793650"/>
              <a:gd name="connsiteX10" fmla="*/ 0 w 1660481"/>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0481" h="793650" fill="none" extrusionOk="0">
                <a:moveTo>
                  <a:pt x="0" y="0"/>
                </a:moveTo>
                <a:cubicBezTo>
                  <a:pt x="111395" y="-16748"/>
                  <a:pt x="336420" y="23072"/>
                  <a:pt x="503679" y="0"/>
                </a:cubicBezTo>
                <a:cubicBezTo>
                  <a:pt x="670938" y="-23072"/>
                  <a:pt x="892187" y="7808"/>
                  <a:pt x="1073778" y="0"/>
                </a:cubicBezTo>
                <a:cubicBezTo>
                  <a:pt x="1255369" y="-7808"/>
                  <a:pt x="1423649" y="19523"/>
                  <a:pt x="1660481" y="0"/>
                </a:cubicBezTo>
                <a:cubicBezTo>
                  <a:pt x="1673575" y="194250"/>
                  <a:pt x="1659077" y="218921"/>
                  <a:pt x="1660481" y="388889"/>
                </a:cubicBezTo>
                <a:cubicBezTo>
                  <a:pt x="1661885" y="558857"/>
                  <a:pt x="1615270" y="676820"/>
                  <a:pt x="1660481" y="793650"/>
                </a:cubicBezTo>
                <a:cubicBezTo>
                  <a:pt x="1514809" y="805204"/>
                  <a:pt x="1247102" y="762904"/>
                  <a:pt x="1106987" y="793650"/>
                </a:cubicBezTo>
                <a:cubicBezTo>
                  <a:pt x="966872" y="824396"/>
                  <a:pt x="733471" y="769223"/>
                  <a:pt x="553494" y="793650"/>
                </a:cubicBezTo>
                <a:cubicBezTo>
                  <a:pt x="373517" y="818077"/>
                  <a:pt x="221760" y="744576"/>
                  <a:pt x="0" y="793650"/>
                </a:cubicBezTo>
                <a:cubicBezTo>
                  <a:pt x="-41357" y="628679"/>
                  <a:pt x="13538" y="500878"/>
                  <a:pt x="0" y="412698"/>
                </a:cubicBezTo>
                <a:cubicBezTo>
                  <a:pt x="-13538" y="324518"/>
                  <a:pt x="14146" y="96581"/>
                  <a:pt x="0" y="0"/>
                </a:cubicBezTo>
                <a:close/>
              </a:path>
              <a:path w="1660481" h="793650" stroke="0" extrusionOk="0">
                <a:moveTo>
                  <a:pt x="0" y="0"/>
                </a:moveTo>
                <a:cubicBezTo>
                  <a:pt x="256870" y="-26703"/>
                  <a:pt x="309047" y="49750"/>
                  <a:pt x="536889" y="0"/>
                </a:cubicBezTo>
                <a:cubicBezTo>
                  <a:pt x="764731" y="-49750"/>
                  <a:pt x="829825" y="30553"/>
                  <a:pt x="1057173" y="0"/>
                </a:cubicBezTo>
                <a:cubicBezTo>
                  <a:pt x="1284521" y="-30553"/>
                  <a:pt x="1401693" y="31346"/>
                  <a:pt x="1660481" y="0"/>
                </a:cubicBezTo>
                <a:cubicBezTo>
                  <a:pt x="1687388" y="178046"/>
                  <a:pt x="1621496" y="223647"/>
                  <a:pt x="1660481" y="388889"/>
                </a:cubicBezTo>
                <a:cubicBezTo>
                  <a:pt x="1699466" y="554131"/>
                  <a:pt x="1612472" y="661168"/>
                  <a:pt x="1660481" y="793650"/>
                </a:cubicBezTo>
                <a:cubicBezTo>
                  <a:pt x="1527637" y="798847"/>
                  <a:pt x="1265415" y="754810"/>
                  <a:pt x="1106987" y="793650"/>
                </a:cubicBezTo>
                <a:cubicBezTo>
                  <a:pt x="948559" y="832490"/>
                  <a:pt x="841695" y="762711"/>
                  <a:pt x="603308" y="793650"/>
                </a:cubicBezTo>
                <a:cubicBezTo>
                  <a:pt x="364921" y="824589"/>
                  <a:pt x="278748" y="75907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verte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2" name="TextBox 61">
            <a:hlinkClick r:id="" action="ppaction://noaction">
              <a:snd r:embed="rId6" name="S7_1.wav"/>
            </a:hlinkClick>
            <a:extLst>
              <a:ext uri="{FF2B5EF4-FFF2-40B4-BE49-F238E27FC236}">
                <a16:creationId xmlns:a16="http://schemas.microsoft.com/office/drawing/2014/main" id="{DD461C0E-D089-426E-95A2-7709ECE3633D}"/>
              </a:ext>
            </a:extLst>
          </p:cNvPr>
          <p:cNvSpPr txBox="1"/>
          <p:nvPr/>
        </p:nvSpPr>
        <p:spPr>
          <a:xfrm>
            <a:off x="190029" y="911515"/>
            <a:ext cx="102129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02060"/>
                </a:solidFill>
                <a:effectLst/>
                <a:uLnTx/>
                <a:uFillTx/>
                <a:latin typeface="Century Gothic" panose="020B0502020202020204" pitchFamily="34" charset="0"/>
              </a:rPr>
              <a:t>2.  You have </a:t>
            </a:r>
            <a:r>
              <a:rPr kumimoji="0" lang="fr-FR" sz="3200" b="1" i="0" u="none" strike="noStrike" kern="1200" cap="none" spc="0" normalizeH="0" baseline="0" noProof="0" dirty="0" err="1">
                <a:ln>
                  <a:noFill/>
                </a:ln>
                <a:solidFill>
                  <a:srgbClr val="002060"/>
                </a:solidFill>
                <a:effectLst/>
                <a:uLnTx/>
                <a:uFillTx/>
                <a:latin typeface="Century Gothic" panose="020B0502020202020204" pitchFamily="34" charset="0"/>
              </a:rPr>
              <a:t>my</a:t>
            </a:r>
            <a:r>
              <a:rPr kumimoji="0" lang="fr-FR" sz="3200" b="1" i="0" u="none" strike="noStrike" kern="1200" cap="none" spc="0" normalizeH="0" baseline="0" noProof="0" dirty="0">
                <a:ln>
                  <a:noFill/>
                </a:ln>
                <a:solidFill>
                  <a:srgbClr val="002060"/>
                </a:solidFill>
                <a:effectLst/>
                <a:uLnTx/>
                <a:uFillTx/>
                <a:latin typeface="Century Gothic" panose="020B0502020202020204" pitchFamily="34" charset="0"/>
              </a:rPr>
              <a:t> green </a:t>
            </a:r>
            <a:r>
              <a:rPr kumimoji="0" lang="fr-FR" sz="3200" b="1" i="0" u="none" strike="noStrike" kern="1200" cap="none" spc="0" normalizeH="0" baseline="0" noProof="0" dirty="0" err="1">
                <a:ln>
                  <a:noFill/>
                </a:ln>
                <a:solidFill>
                  <a:srgbClr val="002060"/>
                </a:solidFill>
                <a:effectLst/>
                <a:uLnTx/>
                <a:uFillTx/>
                <a:latin typeface="Century Gothic" panose="020B0502020202020204" pitchFamily="34" charset="0"/>
              </a:rPr>
              <a:t>hat</a:t>
            </a:r>
            <a:r>
              <a:rPr kumimoji="0" lang="fr-FR" sz="32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3" name="Google Shape;701;p62">
            <a:extLst>
              <a:ext uri="{FF2B5EF4-FFF2-40B4-BE49-F238E27FC236}">
                <a16:creationId xmlns:a16="http://schemas.microsoft.com/office/drawing/2014/main" id="{F0F731FD-BAE7-417A-B08A-823FEBAEACF3}"/>
              </a:ext>
            </a:extLst>
          </p:cNvPr>
          <p:cNvSpPr/>
          <p:nvPr/>
        </p:nvSpPr>
        <p:spPr>
          <a:xfrm>
            <a:off x="9748088" y="5146559"/>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y 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250473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500"/>
                                        <p:tgtEl>
                                          <p:spTgt spid="5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1500"/>
                                        <p:tgtEl>
                                          <p:spTgt spid="54"/>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1500"/>
                                        <p:tgtEl>
                                          <p:spTgt spid="4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500"/>
                                        <p:tgtEl>
                                          <p:spTgt spid="4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15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29"/>
                                        </p:tgtEl>
                                        <p:attrNameLst>
                                          <p:attrName>fillcolor</p:attrName>
                                        </p:attrNameLst>
                                      </p:cBhvr>
                                      <p:to>
                                        <a:srgbClr val="92D050"/>
                                      </p:to>
                                    </p:animClr>
                                    <p:set>
                                      <p:cBhvr>
                                        <p:cTn id="28" dur="2000" fill="hold"/>
                                        <p:tgtEl>
                                          <p:spTgt spid="29"/>
                                        </p:tgtEl>
                                        <p:attrNameLst>
                                          <p:attrName>fill.type</p:attrName>
                                        </p:attrNameLst>
                                      </p:cBhvr>
                                      <p:to>
                                        <p:strVal val="solid"/>
                                      </p:to>
                                    </p:set>
                                    <p:set>
                                      <p:cBhvr>
                                        <p:cTn id="29" dur="2000" fill="hold"/>
                                        <p:tgtEl>
                                          <p:spTgt spid="29"/>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47"/>
                                        </p:tgtEl>
                                        <p:attrNameLst>
                                          <p:attrName>fillcolor</p:attrName>
                                        </p:attrNameLst>
                                      </p:cBhvr>
                                      <p:to>
                                        <a:srgbClr val="92D050"/>
                                      </p:to>
                                    </p:animClr>
                                    <p:set>
                                      <p:cBhvr>
                                        <p:cTn id="34" dur="2000" fill="hold"/>
                                        <p:tgtEl>
                                          <p:spTgt spid="47"/>
                                        </p:tgtEl>
                                        <p:attrNameLst>
                                          <p:attrName>fill.type</p:attrName>
                                        </p:attrNameLst>
                                      </p:cBhvr>
                                      <p:to>
                                        <p:strVal val="solid"/>
                                      </p:to>
                                    </p:set>
                                    <p:set>
                                      <p:cBhvr>
                                        <p:cTn id="35" dur="2000" fill="hold"/>
                                        <p:tgtEl>
                                          <p:spTgt spid="47"/>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35"/>
                                        </p:tgtEl>
                                        <p:attrNameLst>
                                          <p:attrName>fillcolor</p:attrName>
                                        </p:attrNameLst>
                                      </p:cBhvr>
                                      <p:to>
                                        <a:srgbClr val="92D050"/>
                                      </p:to>
                                    </p:animClr>
                                    <p:set>
                                      <p:cBhvr>
                                        <p:cTn id="40" dur="2000" fill="hold"/>
                                        <p:tgtEl>
                                          <p:spTgt spid="35"/>
                                        </p:tgtEl>
                                        <p:attrNameLst>
                                          <p:attrName>fill.type</p:attrName>
                                        </p:attrNameLst>
                                      </p:cBhvr>
                                      <p:to>
                                        <p:strVal val="solid"/>
                                      </p:to>
                                    </p:set>
                                    <p:set>
                                      <p:cBhvr>
                                        <p:cTn id="41" dur="2000" fill="hold"/>
                                        <p:tgtEl>
                                          <p:spTgt spid="35"/>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55"/>
                                        </p:tgtEl>
                                        <p:attrNameLst>
                                          <p:attrName>fillcolor</p:attrName>
                                        </p:attrNameLst>
                                      </p:cBhvr>
                                      <p:to>
                                        <a:srgbClr val="92D050"/>
                                      </p:to>
                                    </p:animClr>
                                    <p:set>
                                      <p:cBhvr>
                                        <p:cTn id="46" dur="2000" fill="hold"/>
                                        <p:tgtEl>
                                          <p:spTgt spid="55"/>
                                        </p:tgtEl>
                                        <p:attrNameLst>
                                          <p:attrName>fill.type</p:attrName>
                                        </p:attrNameLst>
                                      </p:cBhvr>
                                      <p:to>
                                        <p:strVal val="solid"/>
                                      </p:to>
                                    </p:set>
                                    <p:set>
                                      <p:cBhvr>
                                        <p:cTn id="47" dur="2000" fill="hold"/>
                                        <p:tgtEl>
                                          <p:spTgt spid="55"/>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60"/>
                                        </p:tgtEl>
                                        <p:attrNameLst>
                                          <p:attrName>fillcolor</p:attrName>
                                        </p:attrNameLst>
                                      </p:cBhvr>
                                      <p:to>
                                        <a:srgbClr val="92D050"/>
                                      </p:to>
                                    </p:animClr>
                                    <p:set>
                                      <p:cBhvr>
                                        <p:cTn id="52" dur="2000" fill="hold"/>
                                        <p:tgtEl>
                                          <p:spTgt spid="60"/>
                                        </p:tgtEl>
                                        <p:attrNameLst>
                                          <p:attrName>fill.type</p:attrName>
                                        </p:attrNameLst>
                                      </p:cBhvr>
                                      <p:to>
                                        <p:strVal val="solid"/>
                                      </p:to>
                                    </p:set>
                                    <p:set>
                                      <p:cBhvr>
                                        <p:cTn id="53" dur="2000" fill="hold"/>
                                        <p:tgtEl>
                                          <p:spTgt spid="6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01161" y="18513"/>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0227932" y="105249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27" name="Picture 26">
            <a:extLst>
              <a:ext uri="{FF2B5EF4-FFF2-40B4-BE49-F238E27FC236}">
                <a16:creationId xmlns:a16="http://schemas.microsoft.com/office/drawing/2014/main" id="{06687999-E4F9-4E06-83DE-41BDB3848486}"/>
              </a:ext>
            </a:extLst>
          </p:cNvPr>
          <p:cNvPicPr>
            <a:picLocks noChangeAspect="1"/>
          </p:cNvPicPr>
          <p:nvPr/>
        </p:nvPicPr>
        <p:blipFill>
          <a:blip r:embed="rId5"/>
          <a:stretch>
            <a:fillRect/>
          </a:stretch>
        </p:blipFill>
        <p:spPr>
          <a:xfrm>
            <a:off x="-342983" y="1852967"/>
            <a:ext cx="6066046" cy="4773582"/>
          </a:xfrm>
          <a:prstGeom prst="rect">
            <a:avLst/>
          </a:prstGeom>
        </p:spPr>
      </p:pic>
      <p:sp>
        <p:nvSpPr>
          <p:cNvPr id="28" name="Google Shape;696;p62">
            <a:extLst>
              <a:ext uri="{FF2B5EF4-FFF2-40B4-BE49-F238E27FC236}">
                <a16:creationId xmlns:a16="http://schemas.microsoft.com/office/drawing/2014/main" id="{2198E32D-967A-4716-B897-36AB9E9FF545}"/>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Arial"/>
            </a:endParaRPr>
          </a:p>
        </p:txBody>
      </p:sp>
      <p:sp>
        <p:nvSpPr>
          <p:cNvPr id="29" name="Google Shape;695;p62">
            <a:extLst>
              <a:ext uri="{FF2B5EF4-FFF2-40B4-BE49-F238E27FC236}">
                <a16:creationId xmlns:a16="http://schemas.microsoft.com/office/drawing/2014/main" id="{BE28A79F-3E39-438A-8D38-1521C9218379}"/>
              </a:ext>
            </a:extLst>
          </p:cNvPr>
          <p:cNvSpPr/>
          <p:nvPr/>
        </p:nvSpPr>
        <p:spPr>
          <a:xfrm>
            <a:off x="8047626" y="6000975"/>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J’</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0" name="Google Shape;697;p62">
            <a:extLst>
              <a:ext uri="{FF2B5EF4-FFF2-40B4-BE49-F238E27FC236}">
                <a16:creationId xmlns:a16="http://schemas.microsoft.com/office/drawing/2014/main" id="{430B28B8-2EA7-4D5A-BFFA-493641EFD3EC}"/>
              </a:ext>
            </a:extLst>
          </p:cNvPr>
          <p:cNvSpPr/>
          <p:nvPr/>
        </p:nvSpPr>
        <p:spPr>
          <a:xfrm>
            <a:off x="9672075" y="6009184"/>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Il</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1" name="Google Shape;698;p62">
            <a:extLst>
              <a:ext uri="{FF2B5EF4-FFF2-40B4-BE49-F238E27FC236}">
                <a16:creationId xmlns:a16="http://schemas.microsoft.com/office/drawing/2014/main" id="{991FF3AB-9E32-4F94-B38E-28A0256CB625}"/>
              </a:ext>
            </a:extLst>
          </p:cNvPr>
          <p:cNvSpPr/>
          <p:nvPr/>
        </p:nvSpPr>
        <p:spPr>
          <a:xfrm>
            <a:off x="4740544" y="5986966"/>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Elle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2" name="Google Shape;701;p62">
            <a:extLst>
              <a:ext uri="{FF2B5EF4-FFF2-40B4-BE49-F238E27FC236}">
                <a16:creationId xmlns:a16="http://schemas.microsoft.com/office/drawing/2014/main" id="{788B1B2F-7FE3-4825-BD0B-3375371FD30F}"/>
              </a:ext>
            </a:extLst>
          </p:cNvPr>
          <p:cNvSpPr/>
          <p:nvPr/>
        </p:nvSpPr>
        <p:spPr>
          <a:xfrm>
            <a:off x="8246026" y="5130752"/>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3" name="Google Shape;702;p62">
            <a:extLst>
              <a:ext uri="{FF2B5EF4-FFF2-40B4-BE49-F238E27FC236}">
                <a16:creationId xmlns:a16="http://schemas.microsoft.com/office/drawing/2014/main" id="{93E4B6D2-BEE3-4CA1-86EC-42D52B6601C2}"/>
              </a:ext>
            </a:extLst>
          </p:cNvPr>
          <p:cNvSpPr/>
          <p:nvPr/>
        </p:nvSpPr>
        <p:spPr>
          <a:xfrm>
            <a:off x="4747621" y="4254140"/>
            <a:ext cx="1504248" cy="793650"/>
          </a:xfrm>
          <a:custGeom>
            <a:avLst/>
            <a:gdLst>
              <a:gd name="connsiteX0" fmla="*/ 0 w 1504248"/>
              <a:gd name="connsiteY0" fmla="*/ 0 h 793650"/>
              <a:gd name="connsiteX1" fmla="*/ 501416 w 1504248"/>
              <a:gd name="connsiteY1" fmla="*/ 0 h 793650"/>
              <a:gd name="connsiteX2" fmla="*/ 1032917 w 1504248"/>
              <a:gd name="connsiteY2" fmla="*/ 0 h 793650"/>
              <a:gd name="connsiteX3" fmla="*/ 1504248 w 1504248"/>
              <a:gd name="connsiteY3" fmla="*/ 0 h 793650"/>
              <a:gd name="connsiteX4" fmla="*/ 1504248 w 1504248"/>
              <a:gd name="connsiteY4" fmla="*/ 396825 h 793650"/>
              <a:gd name="connsiteX5" fmla="*/ 1504248 w 1504248"/>
              <a:gd name="connsiteY5" fmla="*/ 793650 h 793650"/>
              <a:gd name="connsiteX6" fmla="*/ 1002832 w 1504248"/>
              <a:gd name="connsiteY6" fmla="*/ 793650 h 793650"/>
              <a:gd name="connsiteX7" fmla="*/ 471331 w 1504248"/>
              <a:gd name="connsiteY7" fmla="*/ 793650 h 793650"/>
              <a:gd name="connsiteX8" fmla="*/ 0 w 1504248"/>
              <a:gd name="connsiteY8" fmla="*/ 793650 h 793650"/>
              <a:gd name="connsiteX9" fmla="*/ 0 w 1504248"/>
              <a:gd name="connsiteY9" fmla="*/ 388889 h 793650"/>
              <a:gd name="connsiteX10" fmla="*/ 0 w 1504248"/>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4248" h="793650" fill="none" extrusionOk="0">
                <a:moveTo>
                  <a:pt x="0" y="0"/>
                </a:moveTo>
                <a:cubicBezTo>
                  <a:pt x="168740" y="-26153"/>
                  <a:pt x="273055" y="14506"/>
                  <a:pt x="501416" y="0"/>
                </a:cubicBezTo>
                <a:cubicBezTo>
                  <a:pt x="729777" y="-14506"/>
                  <a:pt x="912855" y="19419"/>
                  <a:pt x="1032917" y="0"/>
                </a:cubicBezTo>
                <a:cubicBezTo>
                  <a:pt x="1152979" y="-19419"/>
                  <a:pt x="1330354" y="41709"/>
                  <a:pt x="1504248" y="0"/>
                </a:cubicBezTo>
                <a:cubicBezTo>
                  <a:pt x="1535707" y="147357"/>
                  <a:pt x="1477014" y="242389"/>
                  <a:pt x="1504248" y="396825"/>
                </a:cubicBezTo>
                <a:cubicBezTo>
                  <a:pt x="1531482" y="551262"/>
                  <a:pt x="1470152" y="687806"/>
                  <a:pt x="1504248" y="793650"/>
                </a:cubicBezTo>
                <a:cubicBezTo>
                  <a:pt x="1319808" y="794562"/>
                  <a:pt x="1135130" y="758680"/>
                  <a:pt x="1002832" y="793650"/>
                </a:cubicBezTo>
                <a:cubicBezTo>
                  <a:pt x="870534" y="828620"/>
                  <a:pt x="694072" y="748641"/>
                  <a:pt x="471331" y="793650"/>
                </a:cubicBezTo>
                <a:cubicBezTo>
                  <a:pt x="248590" y="838659"/>
                  <a:pt x="191940" y="770538"/>
                  <a:pt x="0" y="793650"/>
                </a:cubicBezTo>
                <a:cubicBezTo>
                  <a:pt x="-3588" y="679834"/>
                  <a:pt x="42863" y="503887"/>
                  <a:pt x="0" y="388889"/>
                </a:cubicBezTo>
                <a:cubicBezTo>
                  <a:pt x="-42863" y="273891"/>
                  <a:pt x="22479" y="167721"/>
                  <a:pt x="0" y="0"/>
                </a:cubicBezTo>
                <a:close/>
              </a:path>
              <a:path w="1504248" h="793650" stroke="0" extrusionOk="0">
                <a:moveTo>
                  <a:pt x="0" y="0"/>
                </a:moveTo>
                <a:cubicBezTo>
                  <a:pt x="183360" y="-7356"/>
                  <a:pt x="243971" y="13620"/>
                  <a:pt x="486374" y="0"/>
                </a:cubicBezTo>
                <a:cubicBezTo>
                  <a:pt x="728777" y="-13620"/>
                  <a:pt x="822971" y="3790"/>
                  <a:pt x="972747" y="0"/>
                </a:cubicBezTo>
                <a:cubicBezTo>
                  <a:pt x="1122523" y="-3790"/>
                  <a:pt x="1366359" y="20857"/>
                  <a:pt x="1504248" y="0"/>
                </a:cubicBezTo>
                <a:cubicBezTo>
                  <a:pt x="1528591" y="168992"/>
                  <a:pt x="1462154" y="260866"/>
                  <a:pt x="1504248" y="388889"/>
                </a:cubicBezTo>
                <a:cubicBezTo>
                  <a:pt x="1546342" y="516912"/>
                  <a:pt x="1485917" y="597580"/>
                  <a:pt x="1504248" y="793650"/>
                </a:cubicBezTo>
                <a:cubicBezTo>
                  <a:pt x="1355964" y="836195"/>
                  <a:pt x="1162456" y="740457"/>
                  <a:pt x="972747" y="793650"/>
                </a:cubicBezTo>
                <a:cubicBezTo>
                  <a:pt x="783038" y="846843"/>
                  <a:pt x="587036" y="792770"/>
                  <a:pt x="441246" y="793650"/>
                </a:cubicBezTo>
                <a:cubicBezTo>
                  <a:pt x="295456" y="794530"/>
                  <a:pt x="193752" y="753420"/>
                  <a:pt x="0" y="793650"/>
                </a:cubicBezTo>
                <a:cubicBezTo>
                  <a:pt x="-27622" y="665569"/>
                  <a:pt x="36651" y="556940"/>
                  <a:pt x="0" y="388889"/>
                </a:cubicBezTo>
                <a:cubicBezTo>
                  <a:pt x="-36651" y="220838"/>
                  <a:pt x="35706" y="11677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ta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4" name="Google Shape;703;p62">
            <a:extLst>
              <a:ext uri="{FF2B5EF4-FFF2-40B4-BE49-F238E27FC236}">
                <a16:creationId xmlns:a16="http://schemas.microsoft.com/office/drawing/2014/main" id="{88D0E2C6-793E-4E6D-AC58-6CAB5AEB584B}"/>
              </a:ext>
            </a:extLst>
          </p:cNvPr>
          <p:cNvSpPr/>
          <p:nvPr/>
        </p:nvSpPr>
        <p:spPr>
          <a:xfrm>
            <a:off x="9640239" y="4238253"/>
            <a:ext cx="1569526" cy="793650"/>
          </a:xfrm>
          <a:custGeom>
            <a:avLst/>
            <a:gdLst>
              <a:gd name="connsiteX0" fmla="*/ 0 w 1569526"/>
              <a:gd name="connsiteY0" fmla="*/ 0 h 793650"/>
              <a:gd name="connsiteX1" fmla="*/ 538871 w 1569526"/>
              <a:gd name="connsiteY1" fmla="*/ 0 h 793650"/>
              <a:gd name="connsiteX2" fmla="*/ 1046351 w 1569526"/>
              <a:gd name="connsiteY2" fmla="*/ 0 h 793650"/>
              <a:gd name="connsiteX3" fmla="*/ 1569526 w 1569526"/>
              <a:gd name="connsiteY3" fmla="*/ 0 h 793650"/>
              <a:gd name="connsiteX4" fmla="*/ 1569526 w 1569526"/>
              <a:gd name="connsiteY4" fmla="*/ 380952 h 793650"/>
              <a:gd name="connsiteX5" fmla="*/ 1569526 w 1569526"/>
              <a:gd name="connsiteY5" fmla="*/ 793650 h 793650"/>
              <a:gd name="connsiteX6" fmla="*/ 1014960 w 1569526"/>
              <a:gd name="connsiteY6" fmla="*/ 793650 h 793650"/>
              <a:gd name="connsiteX7" fmla="*/ 538871 w 1569526"/>
              <a:gd name="connsiteY7" fmla="*/ 793650 h 793650"/>
              <a:gd name="connsiteX8" fmla="*/ 0 w 1569526"/>
              <a:gd name="connsiteY8" fmla="*/ 793650 h 793650"/>
              <a:gd name="connsiteX9" fmla="*/ 0 w 1569526"/>
              <a:gd name="connsiteY9" fmla="*/ 396825 h 793650"/>
              <a:gd name="connsiteX10" fmla="*/ 0 w 1569526"/>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9526" h="793650" fill="none" extrusionOk="0">
                <a:moveTo>
                  <a:pt x="0" y="0"/>
                </a:moveTo>
                <a:cubicBezTo>
                  <a:pt x="126204" y="-18763"/>
                  <a:pt x="305281" y="47411"/>
                  <a:pt x="538871" y="0"/>
                </a:cubicBezTo>
                <a:cubicBezTo>
                  <a:pt x="772461" y="-47411"/>
                  <a:pt x="813512" y="23989"/>
                  <a:pt x="1046351" y="0"/>
                </a:cubicBezTo>
                <a:cubicBezTo>
                  <a:pt x="1279190" y="-23989"/>
                  <a:pt x="1325075" y="17949"/>
                  <a:pt x="1569526" y="0"/>
                </a:cubicBezTo>
                <a:cubicBezTo>
                  <a:pt x="1589066" y="164573"/>
                  <a:pt x="1531764" y="254579"/>
                  <a:pt x="1569526" y="380952"/>
                </a:cubicBezTo>
                <a:cubicBezTo>
                  <a:pt x="1607288" y="507325"/>
                  <a:pt x="1559101" y="654280"/>
                  <a:pt x="1569526" y="793650"/>
                </a:cubicBezTo>
                <a:cubicBezTo>
                  <a:pt x="1425879" y="821065"/>
                  <a:pt x="1161220" y="786828"/>
                  <a:pt x="1014960" y="793650"/>
                </a:cubicBezTo>
                <a:cubicBezTo>
                  <a:pt x="868700" y="800472"/>
                  <a:pt x="700620" y="764461"/>
                  <a:pt x="538871" y="793650"/>
                </a:cubicBezTo>
                <a:cubicBezTo>
                  <a:pt x="377122" y="822839"/>
                  <a:pt x="138636" y="776456"/>
                  <a:pt x="0" y="793650"/>
                </a:cubicBezTo>
                <a:cubicBezTo>
                  <a:pt x="-158" y="685495"/>
                  <a:pt x="21881" y="589833"/>
                  <a:pt x="0" y="396825"/>
                </a:cubicBezTo>
                <a:cubicBezTo>
                  <a:pt x="-21881" y="203818"/>
                  <a:pt x="7696" y="89522"/>
                  <a:pt x="0" y="0"/>
                </a:cubicBezTo>
                <a:close/>
              </a:path>
              <a:path w="1569526" h="793650" stroke="0" extrusionOk="0">
                <a:moveTo>
                  <a:pt x="0" y="0"/>
                </a:moveTo>
                <a:cubicBezTo>
                  <a:pt x="191012" y="-8367"/>
                  <a:pt x="265377" y="28873"/>
                  <a:pt x="507480" y="0"/>
                </a:cubicBezTo>
                <a:cubicBezTo>
                  <a:pt x="749583" y="-28873"/>
                  <a:pt x="850157" y="32340"/>
                  <a:pt x="1046351" y="0"/>
                </a:cubicBezTo>
                <a:cubicBezTo>
                  <a:pt x="1242545" y="-32340"/>
                  <a:pt x="1350522" y="50711"/>
                  <a:pt x="1569526" y="0"/>
                </a:cubicBezTo>
                <a:cubicBezTo>
                  <a:pt x="1579870" y="142727"/>
                  <a:pt x="1550188" y="219759"/>
                  <a:pt x="1569526" y="373016"/>
                </a:cubicBezTo>
                <a:cubicBezTo>
                  <a:pt x="1588864" y="526273"/>
                  <a:pt x="1527278" y="618654"/>
                  <a:pt x="1569526" y="793650"/>
                </a:cubicBezTo>
                <a:cubicBezTo>
                  <a:pt x="1419909" y="848523"/>
                  <a:pt x="1273873" y="737580"/>
                  <a:pt x="1014960" y="793650"/>
                </a:cubicBezTo>
                <a:cubicBezTo>
                  <a:pt x="756047" y="849720"/>
                  <a:pt x="715001" y="761487"/>
                  <a:pt x="491785" y="793650"/>
                </a:cubicBezTo>
                <a:cubicBezTo>
                  <a:pt x="268569" y="825813"/>
                  <a:pt x="145332" y="736254"/>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la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5" name="Google Shape;702;p62">
            <a:extLst>
              <a:ext uri="{FF2B5EF4-FFF2-40B4-BE49-F238E27FC236}">
                <a16:creationId xmlns:a16="http://schemas.microsoft.com/office/drawing/2014/main" id="{983D95FF-6ACC-40F3-A280-8CE89ED143D2}"/>
              </a:ext>
            </a:extLst>
          </p:cNvPr>
          <p:cNvSpPr/>
          <p:nvPr/>
        </p:nvSpPr>
        <p:spPr>
          <a:xfrm>
            <a:off x="6397085" y="4238253"/>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une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6" name="Google Shape;703;p62">
            <a:extLst>
              <a:ext uri="{FF2B5EF4-FFF2-40B4-BE49-F238E27FC236}">
                <a16:creationId xmlns:a16="http://schemas.microsoft.com/office/drawing/2014/main" id="{C1AF5550-D086-400C-854A-3AA910FFDCAB}"/>
              </a:ext>
            </a:extLst>
          </p:cNvPr>
          <p:cNvSpPr/>
          <p:nvPr/>
        </p:nvSpPr>
        <p:spPr>
          <a:xfrm>
            <a:off x="8135373" y="4254140"/>
            <a:ext cx="1384150" cy="793650"/>
          </a:xfrm>
          <a:custGeom>
            <a:avLst/>
            <a:gdLst>
              <a:gd name="connsiteX0" fmla="*/ 0 w 1384150"/>
              <a:gd name="connsiteY0" fmla="*/ 0 h 793650"/>
              <a:gd name="connsiteX1" fmla="*/ 419859 w 1384150"/>
              <a:gd name="connsiteY1" fmla="*/ 0 h 793650"/>
              <a:gd name="connsiteX2" fmla="*/ 867401 w 1384150"/>
              <a:gd name="connsiteY2" fmla="*/ 0 h 793650"/>
              <a:gd name="connsiteX3" fmla="*/ 1384150 w 1384150"/>
              <a:gd name="connsiteY3" fmla="*/ 0 h 793650"/>
              <a:gd name="connsiteX4" fmla="*/ 1384150 w 1384150"/>
              <a:gd name="connsiteY4" fmla="*/ 388889 h 793650"/>
              <a:gd name="connsiteX5" fmla="*/ 1384150 w 1384150"/>
              <a:gd name="connsiteY5" fmla="*/ 793650 h 793650"/>
              <a:gd name="connsiteX6" fmla="*/ 895084 w 1384150"/>
              <a:gd name="connsiteY6" fmla="*/ 793650 h 793650"/>
              <a:gd name="connsiteX7" fmla="*/ 475225 w 1384150"/>
              <a:gd name="connsiteY7" fmla="*/ 793650 h 793650"/>
              <a:gd name="connsiteX8" fmla="*/ 0 w 1384150"/>
              <a:gd name="connsiteY8" fmla="*/ 793650 h 793650"/>
              <a:gd name="connsiteX9" fmla="*/ 0 w 1384150"/>
              <a:gd name="connsiteY9" fmla="*/ 404762 h 793650"/>
              <a:gd name="connsiteX10" fmla="*/ 0 w 138415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150" h="793650" fill="none" extrusionOk="0">
                <a:moveTo>
                  <a:pt x="0" y="0"/>
                </a:moveTo>
                <a:cubicBezTo>
                  <a:pt x="188470" y="-34123"/>
                  <a:pt x="313078" y="37820"/>
                  <a:pt x="419859" y="0"/>
                </a:cubicBezTo>
                <a:cubicBezTo>
                  <a:pt x="526640" y="-37820"/>
                  <a:pt x="656504" y="19987"/>
                  <a:pt x="867401" y="0"/>
                </a:cubicBezTo>
                <a:cubicBezTo>
                  <a:pt x="1078298" y="-19987"/>
                  <a:pt x="1256045" y="54584"/>
                  <a:pt x="1384150" y="0"/>
                </a:cubicBezTo>
                <a:cubicBezTo>
                  <a:pt x="1402793" y="152116"/>
                  <a:pt x="1382132" y="285507"/>
                  <a:pt x="1384150" y="388889"/>
                </a:cubicBezTo>
                <a:cubicBezTo>
                  <a:pt x="1386168" y="492271"/>
                  <a:pt x="1355304" y="647348"/>
                  <a:pt x="1384150" y="793650"/>
                </a:cubicBezTo>
                <a:cubicBezTo>
                  <a:pt x="1237887" y="829841"/>
                  <a:pt x="1030859" y="762856"/>
                  <a:pt x="895084" y="793650"/>
                </a:cubicBezTo>
                <a:cubicBezTo>
                  <a:pt x="759309" y="824444"/>
                  <a:pt x="583742" y="749535"/>
                  <a:pt x="475225" y="793650"/>
                </a:cubicBezTo>
                <a:cubicBezTo>
                  <a:pt x="366708" y="837765"/>
                  <a:pt x="158157" y="752339"/>
                  <a:pt x="0" y="793650"/>
                </a:cubicBezTo>
                <a:cubicBezTo>
                  <a:pt x="-7405" y="627307"/>
                  <a:pt x="30199" y="577257"/>
                  <a:pt x="0" y="404762"/>
                </a:cubicBezTo>
                <a:cubicBezTo>
                  <a:pt x="-30199" y="232267"/>
                  <a:pt x="25360" y="181152"/>
                  <a:pt x="0" y="0"/>
                </a:cubicBezTo>
                <a:close/>
              </a:path>
              <a:path w="1384150" h="793650" stroke="0" extrusionOk="0">
                <a:moveTo>
                  <a:pt x="0" y="0"/>
                </a:moveTo>
                <a:cubicBezTo>
                  <a:pt x="118900" y="-13312"/>
                  <a:pt x="328221" y="6471"/>
                  <a:pt x="461383" y="0"/>
                </a:cubicBezTo>
                <a:cubicBezTo>
                  <a:pt x="594545" y="-6471"/>
                  <a:pt x="762844" y="49808"/>
                  <a:pt x="908925" y="0"/>
                </a:cubicBezTo>
                <a:cubicBezTo>
                  <a:pt x="1055006" y="-49808"/>
                  <a:pt x="1199254" y="15594"/>
                  <a:pt x="1384150" y="0"/>
                </a:cubicBezTo>
                <a:cubicBezTo>
                  <a:pt x="1394850" y="159361"/>
                  <a:pt x="1363266" y="262626"/>
                  <a:pt x="1384150" y="380952"/>
                </a:cubicBezTo>
                <a:cubicBezTo>
                  <a:pt x="1405034" y="499278"/>
                  <a:pt x="1355826" y="685713"/>
                  <a:pt x="1384150" y="793650"/>
                </a:cubicBezTo>
                <a:cubicBezTo>
                  <a:pt x="1228623" y="799172"/>
                  <a:pt x="1024544" y="762075"/>
                  <a:pt x="895084" y="793650"/>
                </a:cubicBezTo>
                <a:cubicBezTo>
                  <a:pt x="765624" y="825225"/>
                  <a:pt x="662463" y="747815"/>
                  <a:pt x="433700" y="793650"/>
                </a:cubicBezTo>
                <a:cubicBezTo>
                  <a:pt x="204937" y="839485"/>
                  <a:pt x="163660" y="743865"/>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5" name="Google Shape;699;p62">
            <a:extLst>
              <a:ext uri="{FF2B5EF4-FFF2-40B4-BE49-F238E27FC236}">
                <a16:creationId xmlns:a16="http://schemas.microsoft.com/office/drawing/2014/main" id="{B47509E9-3EE0-4200-8159-01AC27071AF1}"/>
              </a:ext>
            </a:extLst>
          </p:cNvPr>
          <p:cNvSpPr/>
          <p:nvPr/>
        </p:nvSpPr>
        <p:spPr>
          <a:xfrm>
            <a:off x="6474893" y="5107245"/>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7" name="Google Shape;700;p62">
            <a:extLst>
              <a:ext uri="{FF2B5EF4-FFF2-40B4-BE49-F238E27FC236}">
                <a16:creationId xmlns:a16="http://schemas.microsoft.com/office/drawing/2014/main" id="{64AF70B7-BC56-4C07-B424-DF4B93661F6E}"/>
              </a:ext>
            </a:extLst>
          </p:cNvPr>
          <p:cNvSpPr/>
          <p:nvPr/>
        </p:nvSpPr>
        <p:spPr>
          <a:xfrm>
            <a:off x="4863398" y="5120553"/>
            <a:ext cx="1284527" cy="793650"/>
          </a:xfrm>
          <a:custGeom>
            <a:avLst/>
            <a:gdLst>
              <a:gd name="connsiteX0" fmla="*/ 0 w 1284527"/>
              <a:gd name="connsiteY0" fmla="*/ 0 h 793650"/>
              <a:gd name="connsiteX1" fmla="*/ 428176 w 1284527"/>
              <a:gd name="connsiteY1" fmla="*/ 0 h 793650"/>
              <a:gd name="connsiteX2" fmla="*/ 817816 w 1284527"/>
              <a:gd name="connsiteY2" fmla="*/ 0 h 793650"/>
              <a:gd name="connsiteX3" fmla="*/ 1284527 w 1284527"/>
              <a:gd name="connsiteY3" fmla="*/ 0 h 793650"/>
              <a:gd name="connsiteX4" fmla="*/ 1284527 w 1284527"/>
              <a:gd name="connsiteY4" fmla="*/ 373016 h 793650"/>
              <a:gd name="connsiteX5" fmla="*/ 1284527 w 1284527"/>
              <a:gd name="connsiteY5" fmla="*/ 793650 h 793650"/>
              <a:gd name="connsiteX6" fmla="*/ 830661 w 1284527"/>
              <a:gd name="connsiteY6" fmla="*/ 793650 h 793650"/>
              <a:gd name="connsiteX7" fmla="*/ 389640 w 1284527"/>
              <a:gd name="connsiteY7" fmla="*/ 793650 h 793650"/>
              <a:gd name="connsiteX8" fmla="*/ 0 w 1284527"/>
              <a:gd name="connsiteY8" fmla="*/ 793650 h 793650"/>
              <a:gd name="connsiteX9" fmla="*/ 0 w 1284527"/>
              <a:gd name="connsiteY9" fmla="*/ 388889 h 793650"/>
              <a:gd name="connsiteX10" fmla="*/ 0 w 128452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4527" h="793650" fill="none" extrusionOk="0">
                <a:moveTo>
                  <a:pt x="0" y="0"/>
                </a:moveTo>
                <a:cubicBezTo>
                  <a:pt x="171523" y="-10760"/>
                  <a:pt x="340583" y="19279"/>
                  <a:pt x="428176" y="0"/>
                </a:cubicBezTo>
                <a:cubicBezTo>
                  <a:pt x="515769" y="-19279"/>
                  <a:pt x="735376" y="2009"/>
                  <a:pt x="817816" y="0"/>
                </a:cubicBezTo>
                <a:cubicBezTo>
                  <a:pt x="900256" y="-2009"/>
                  <a:pt x="1081433" y="30420"/>
                  <a:pt x="1284527" y="0"/>
                </a:cubicBezTo>
                <a:cubicBezTo>
                  <a:pt x="1300080" y="130857"/>
                  <a:pt x="1245472" y="201210"/>
                  <a:pt x="1284527" y="373016"/>
                </a:cubicBezTo>
                <a:cubicBezTo>
                  <a:pt x="1323582" y="544822"/>
                  <a:pt x="1234276" y="625868"/>
                  <a:pt x="1284527" y="793650"/>
                </a:cubicBezTo>
                <a:cubicBezTo>
                  <a:pt x="1162198" y="835469"/>
                  <a:pt x="1052772" y="778833"/>
                  <a:pt x="830661" y="793650"/>
                </a:cubicBezTo>
                <a:cubicBezTo>
                  <a:pt x="608550" y="808467"/>
                  <a:pt x="530536" y="783644"/>
                  <a:pt x="389640" y="793650"/>
                </a:cubicBezTo>
                <a:cubicBezTo>
                  <a:pt x="248744" y="803656"/>
                  <a:pt x="96193" y="750919"/>
                  <a:pt x="0" y="793650"/>
                </a:cubicBezTo>
                <a:cubicBezTo>
                  <a:pt x="-38490" y="698616"/>
                  <a:pt x="8858" y="561669"/>
                  <a:pt x="0" y="388889"/>
                </a:cubicBezTo>
                <a:cubicBezTo>
                  <a:pt x="-8858" y="216109"/>
                  <a:pt x="42739" y="121261"/>
                  <a:pt x="0" y="0"/>
                </a:cubicBezTo>
                <a:close/>
              </a:path>
              <a:path w="1284527" h="793650" stroke="0" extrusionOk="0">
                <a:moveTo>
                  <a:pt x="0" y="0"/>
                </a:moveTo>
                <a:cubicBezTo>
                  <a:pt x="210198" y="-24057"/>
                  <a:pt x="236007" y="21699"/>
                  <a:pt x="428176" y="0"/>
                </a:cubicBezTo>
                <a:cubicBezTo>
                  <a:pt x="620345" y="-21699"/>
                  <a:pt x="742811" y="7100"/>
                  <a:pt x="869197" y="0"/>
                </a:cubicBezTo>
                <a:cubicBezTo>
                  <a:pt x="995583" y="-7100"/>
                  <a:pt x="1116236" y="14896"/>
                  <a:pt x="1284527" y="0"/>
                </a:cubicBezTo>
                <a:cubicBezTo>
                  <a:pt x="1290545" y="109826"/>
                  <a:pt x="1246460" y="216702"/>
                  <a:pt x="1284527" y="404762"/>
                </a:cubicBezTo>
                <a:cubicBezTo>
                  <a:pt x="1322594" y="592822"/>
                  <a:pt x="1244332" y="641736"/>
                  <a:pt x="1284527" y="793650"/>
                </a:cubicBezTo>
                <a:cubicBezTo>
                  <a:pt x="1102777" y="837756"/>
                  <a:pt x="1052135" y="789785"/>
                  <a:pt x="869197" y="793650"/>
                </a:cubicBezTo>
                <a:cubicBezTo>
                  <a:pt x="686259" y="797515"/>
                  <a:pt x="649097" y="766998"/>
                  <a:pt x="441021" y="793650"/>
                </a:cubicBezTo>
                <a:cubicBezTo>
                  <a:pt x="232945" y="820302"/>
                  <a:pt x="214103" y="763673"/>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ai</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8" name="Google Shape;470;p55">
            <a:extLst>
              <a:ext uri="{FF2B5EF4-FFF2-40B4-BE49-F238E27FC236}">
                <a16:creationId xmlns:a16="http://schemas.microsoft.com/office/drawing/2014/main" id="{B3D9835F-DB90-441B-BFDB-C24954630A96}"/>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3</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49" name="Google Shape;471;p55">
            <a:extLst>
              <a:ext uri="{FF2B5EF4-FFF2-40B4-BE49-F238E27FC236}">
                <a16:creationId xmlns:a16="http://schemas.microsoft.com/office/drawing/2014/main" id="{FCE77506-2E98-4FA9-B0A1-73B97E530F27}"/>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2</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0" name="Google Shape;472;p55">
            <a:extLst>
              <a:ext uri="{FF2B5EF4-FFF2-40B4-BE49-F238E27FC236}">
                <a16:creationId xmlns:a16="http://schemas.microsoft.com/office/drawing/2014/main" id="{5650EA02-A339-4E00-95EE-30AAFFB252B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1</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1" name="Google Shape;473;p55">
            <a:extLst>
              <a:ext uri="{FF2B5EF4-FFF2-40B4-BE49-F238E27FC236}">
                <a16:creationId xmlns:a16="http://schemas.microsoft.com/office/drawing/2014/main" id="{A96951F4-0BAC-46C2-9937-A7A36C118C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5</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4" name="Google Shape;474;p55">
            <a:extLst>
              <a:ext uri="{FF2B5EF4-FFF2-40B4-BE49-F238E27FC236}">
                <a16:creationId xmlns:a16="http://schemas.microsoft.com/office/drawing/2014/main" id="{67577D3D-F1B9-4CF2-AE1A-C7F31341692F}"/>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4</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5" name="Google Shape;695;p62">
            <a:extLst>
              <a:ext uri="{FF2B5EF4-FFF2-40B4-BE49-F238E27FC236}">
                <a16:creationId xmlns:a16="http://schemas.microsoft.com/office/drawing/2014/main" id="{CF5B1392-2DB9-4043-985D-380239E386C9}"/>
              </a:ext>
            </a:extLst>
          </p:cNvPr>
          <p:cNvSpPr/>
          <p:nvPr/>
        </p:nvSpPr>
        <p:spPr>
          <a:xfrm>
            <a:off x="5301877" y="3361721"/>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tante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6" name="Google Shape;697;p62">
            <a:extLst>
              <a:ext uri="{FF2B5EF4-FFF2-40B4-BE49-F238E27FC236}">
                <a16:creationId xmlns:a16="http://schemas.microsoft.com/office/drawing/2014/main" id="{B01F46F9-4B98-4CEF-9977-C8FED427251C}"/>
              </a:ext>
            </a:extLst>
          </p:cNvPr>
          <p:cNvSpPr/>
          <p:nvPr/>
        </p:nvSpPr>
        <p:spPr>
          <a:xfrm>
            <a:off x="7017331" y="336172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émission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7" name="Google Shape;698;p62">
            <a:extLst>
              <a:ext uri="{FF2B5EF4-FFF2-40B4-BE49-F238E27FC236}">
                <a16:creationId xmlns:a16="http://schemas.microsoft.com/office/drawing/2014/main" id="{9CE01211-5649-468F-9FED-A4BCB54617E9}"/>
              </a:ext>
            </a:extLst>
          </p:cNvPr>
          <p:cNvSpPr/>
          <p:nvPr/>
        </p:nvSpPr>
        <p:spPr>
          <a:xfrm>
            <a:off x="8677812" y="3361721"/>
            <a:ext cx="2081628" cy="793650"/>
          </a:xfrm>
          <a:custGeom>
            <a:avLst/>
            <a:gdLst>
              <a:gd name="connsiteX0" fmla="*/ 0 w 2081628"/>
              <a:gd name="connsiteY0" fmla="*/ 0 h 793650"/>
              <a:gd name="connsiteX1" fmla="*/ 541223 w 2081628"/>
              <a:gd name="connsiteY1" fmla="*/ 0 h 793650"/>
              <a:gd name="connsiteX2" fmla="*/ 1040814 w 2081628"/>
              <a:gd name="connsiteY2" fmla="*/ 0 h 793650"/>
              <a:gd name="connsiteX3" fmla="*/ 1540405 w 2081628"/>
              <a:gd name="connsiteY3" fmla="*/ 0 h 793650"/>
              <a:gd name="connsiteX4" fmla="*/ 2081628 w 2081628"/>
              <a:gd name="connsiteY4" fmla="*/ 0 h 793650"/>
              <a:gd name="connsiteX5" fmla="*/ 2081628 w 2081628"/>
              <a:gd name="connsiteY5" fmla="*/ 380952 h 793650"/>
              <a:gd name="connsiteX6" fmla="*/ 2081628 w 2081628"/>
              <a:gd name="connsiteY6" fmla="*/ 793650 h 793650"/>
              <a:gd name="connsiteX7" fmla="*/ 1602854 w 2081628"/>
              <a:gd name="connsiteY7" fmla="*/ 793650 h 793650"/>
              <a:gd name="connsiteX8" fmla="*/ 1040814 w 2081628"/>
              <a:gd name="connsiteY8" fmla="*/ 793650 h 793650"/>
              <a:gd name="connsiteX9" fmla="*/ 499591 w 2081628"/>
              <a:gd name="connsiteY9" fmla="*/ 793650 h 793650"/>
              <a:gd name="connsiteX10" fmla="*/ 0 w 2081628"/>
              <a:gd name="connsiteY10" fmla="*/ 793650 h 793650"/>
              <a:gd name="connsiteX11" fmla="*/ 0 w 2081628"/>
              <a:gd name="connsiteY11" fmla="*/ 420635 h 793650"/>
              <a:gd name="connsiteX12" fmla="*/ 0 w 208162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81628" h="793650" fill="none" extrusionOk="0">
                <a:moveTo>
                  <a:pt x="0" y="0"/>
                </a:moveTo>
                <a:cubicBezTo>
                  <a:pt x="257982" y="-33164"/>
                  <a:pt x="376051" y="38783"/>
                  <a:pt x="541223" y="0"/>
                </a:cubicBezTo>
                <a:cubicBezTo>
                  <a:pt x="706395" y="-38783"/>
                  <a:pt x="895141" y="4569"/>
                  <a:pt x="1040814" y="0"/>
                </a:cubicBezTo>
                <a:cubicBezTo>
                  <a:pt x="1186487" y="-4569"/>
                  <a:pt x="1315793" y="46054"/>
                  <a:pt x="1540405" y="0"/>
                </a:cubicBezTo>
                <a:cubicBezTo>
                  <a:pt x="1765017" y="-46054"/>
                  <a:pt x="1819713" y="56627"/>
                  <a:pt x="2081628" y="0"/>
                </a:cubicBezTo>
                <a:cubicBezTo>
                  <a:pt x="2118392" y="172699"/>
                  <a:pt x="2075236" y="229302"/>
                  <a:pt x="2081628" y="380952"/>
                </a:cubicBezTo>
                <a:cubicBezTo>
                  <a:pt x="2088020" y="532602"/>
                  <a:pt x="2037389" y="654523"/>
                  <a:pt x="2081628" y="793650"/>
                </a:cubicBezTo>
                <a:cubicBezTo>
                  <a:pt x="1861234" y="823075"/>
                  <a:pt x="1800146" y="766014"/>
                  <a:pt x="1602854" y="793650"/>
                </a:cubicBezTo>
                <a:cubicBezTo>
                  <a:pt x="1405562" y="821286"/>
                  <a:pt x="1255200" y="792556"/>
                  <a:pt x="1040814" y="793650"/>
                </a:cubicBezTo>
                <a:cubicBezTo>
                  <a:pt x="826428" y="794744"/>
                  <a:pt x="697642" y="759500"/>
                  <a:pt x="499591" y="793650"/>
                </a:cubicBezTo>
                <a:cubicBezTo>
                  <a:pt x="301540" y="827800"/>
                  <a:pt x="151262" y="758585"/>
                  <a:pt x="0" y="793650"/>
                </a:cubicBezTo>
                <a:cubicBezTo>
                  <a:pt x="-33925" y="621929"/>
                  <a:pt x="28823" y="555731"/>
                  <a:pt x="0" y="420635"/>
                </a:cubicBezTo>
                <a:cubicBezTo>
                  <a:pt x="-28823" y="285539"/>
                  <a:pt x="38888" y="156609"/>
                  <a:pt x="0" y="0"/>
                </a:cubicBezTo>
                <a:close/>
              </a:path>
              <a:path w="2081628" h="793650" stroke="0" extrusionOk="0">
                <a:moveTo>
                  <a:pt x="0" y="0"/>
                </a:moveTo>
                <a:cubicBezTo>
                  <a:pt x="174921" y="-31087"/>
                  <a:pt x="280798" y="4224"/>
                  <a:pt x="499591" y="0"/>
                </a:cubicBezTo>
                <a:cubicBezTo>
                  <a:pt x="718384" y="-4224"/>
                  <a:pt x="845676" y="28453"/>
                  <a:pt x="978365" y="0"/>
                </a:cubicBezTo>
                <a:cubicBezTo>
                  <a:pt x="1111054" y="-28453"/>
                  <a:pt x="1264223" y="7354"/>
                  <a:pt x="1477956" y="0"/>
                </a:cubicBezTo>
                <a:cubicBezTo>
                  <a:pt x="1691689" y="-7354"/>
                  <a:pt x="1831163" y="59353"/>
                  <a:pt x="2081628" y="0"/>
                </a:cubicBezTo>
                <a:cubicBezTo>
                  <a:pt x="2121807" y="87611"/>
                  <a:pt x="2066519" y="285072"/>
                  <a:pt x="2081628" y="373016"/>
                </a:cubicBezTo>
                <a:cubicBezTo>
                  <a:pt x="2096737" y="460960"/>
                  <a:pt x="2068150" y="643494"/>
                  <a:pt x="2081628" y="793650"/>
                </a:cubicBezTo>
                <a:cubicBezTo>
                  <a:pt x="1983757" y="831119"/>
                  <a:pt x="1837997" y="748083"/>
                  <a:pt x="1602854" y="793650"/>
                </a:cubicBezTo>
                <a:cubicBezTo>
                  <a:pt x="1367711" y="839217"/>
                  <a:pt x="1218744" y="781226"/>
                  <a:pt x="1103263" y="793650"/>
                </a:cubicBezTo>
                <a:cubicBezTo>
                  <a:pt x="987782" y="806074"/>
                  <a:pt x="830930" y="765832"/>
                  <a:pt x="562040" y="793650"/>
                </a:cubicBezTo>
                <a:cubicBezTo>
                  <a:pt x="293150" y="821468"/>
                  <a:pt x="276852" y="785557"/>
                  <a:pt x="0" y="793650"/>
                </a:cubicBezTo>
                <a:cubicBezTo>
                  <a:pt x="-3912" y="706968"/>
                  <a:pt x="13641" y="540951"/>
                  <a:pt x="0" y="380952"/>
                </a:cubicBezTo>
                <a:cubicBezTo>
                  <a:pt x="-13641" y="220953"/>
                  <a:pt x="46" y="9335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grand-</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mère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8" name="Google Shape;698;p62">
            <a:extLst>
              <a:ext uri="{FF2B5EF4-FFF2-40B4-BE49-F238E27FC236}">
                <a16:creationId xmlns:a16="http://schemas.microsoft.com/office/drawing/2014/main" id="{81444640-67BC-4636-A225-4BB364D89057}"/>
              </a:ext>
            </a:extLst>
          </p:cNvPr>
          <p:cNvSpPr/>
          <p:nvPr/>
        </p:nvSpPr>
        <p:spPr>
          <a:xfrm>
            <a:off x="6376955" y="5992709"/>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Tu</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9" name="Google Shape;695;p62">
            <a:extLst>
              <a:ext uri="{FF2B5EF4-FFF2-40B4-BE49-F238E27FC236}">
                <a16:creationId xmlns:a16="http://schemas.microsoft.com/office/drawing/2014/main" id="{2673DEE6-4E16-4F63-AE8A-E8A571E4DA78}"/>
              </a:ext>
            </a:extLst>
          </p:cNvPr>
          <p:cNvSpPr/>
          <p:nvPr/>
        </p:nvSpPr>
        <p:spPr>
          <a:xfrm>
            <a:off x="4740545" y="2476257"/>
            <a:ext cx="1839048" cy="793650"/>
          </a:xfrm>
          <a:custGeom>
            <a:avLst/>
            <a:gdLst>
              <a:gd name="connsiteX0" fmla="*/ 0 w 1839048"/>
              <a:gd name="connsiteY0" fmla="*/ 0 h 793650"/>
              <a:gd name="connsiteX1" fmla="*/ 441372 w 1839048"/>
              <a:gd name="connsiteY1" fmla="*/ 0 h 793650"/>
              <a:gd name="connsiteX2" fmla="*/ 919524 w 1839048"/>
              <a:gd name="connsiteY2" fmla="*/ 0 h 793650"/>
              <a:gd name="connsiteX3" fmla="*/ 1342505 w 1839048"/>
              <a:gd name="connsiteY3" fmla="*/ 0 h 793650"/>
              <a:gd name="connsiteX4" fmla="*/ 1839048 w 1839048"/>
              <a:gd name="connsiteY4" fmla="*/ 0 h 793650"/>
              <a:gd name="connsiteX5" fmla="*/ 1839048 w 1839048"/>
              <a:gd name="connsiteY5" fmla="*/ 388889 h 793650"/>
              <a:gd name="connsiteX6" fmla="*/ 1839048 w 1839048"/>
              <a:gd name="connsiteY6" fmla="*/ 793650 h 793650"/>
              <a:gd name="connsiteX7" fmla="*/ 1379286 w 1839048"/>
              <a:gd name="connsiteY7" fmla="*/ 793650 h 793650"/>
              <a:gd name="connsiteX8" fmla="*/ 974695 w 1839048"/>
              <a:gd name="connsiteY8" fmla="*/ 793650 h 793650"/>
              <a:gd name="connsiteX9" fmla="*/ 570105 w 1839048"/>
              <a:gd name="connsiteY9" fmla="*/ 793650 h 793650"/>
              <a:gd name="connsiteX10" fmla="*/ 0 w 1839048"/>
              <a:gd name="connsiteY10" fmla="*/ 793650 h 793650"/>
              <a:gd name="connsiteX11" fmla="*/ 0 w 1839048"/>
              <a:gd name="connsiteY11" fmla="*/ 420635 h 793650"/>
              <a:gd name="connsiteX12" fmla="*/ 0 w 183904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9048" h="793650" fill="none" extrusionOk="0">
                <a:moveTo>
                  <a:pt x="0" y="0"/>
                </a:moveTo>
                <a:cubicBezTo>
                  <a:pt x="188628" y="-41858"/>
                  <a:pt x="261456" y="36010"/>
                  <a:pt x="441372" y="0"/>
                </a:cubicBezTo>
                <a:cubicBezTo>
                  <a:pt x="621288" y="-36010"/>
                  <a:pt x="812654" y="5214"/>
                  <a:pt x="919524" y="0"/>
                </a:cubicBezTo>
                <a:cubicBezTo>
                  <a:pt x="1026394" y="-5214"/>
                  <a:pt x="1187591" y="26827"/>
                  <a:pt x="1342505" y="0"/>
                </a:cubicBezTo>
                <a:cubicBezTo>
                  <a:pt x="1497419" y="-26827"/>
                  <a:pt x="1623376" y="34895"/>
                  <a:pt x="1839048" y="0"/>
                </a:cubicBezTo>
                <a:cubicBezTo>
                  <a:pt x="1884598" y="137573"/>
                  <a:pt x="1819888" y="224242"/>
                  <a:pt x="1839048" y="388889"/>
                </a:cubicBezTo>
                <a:cubicBezTo>
                  <a:pt x="1858208" y="553536"/>
                  <a:pt x="1791724" y="594981"/>
                  <a:pt x="1839048" y="793650"/>
                </a:cubicBezTo>
                <a:cubicBezTo>
                  <a:pt x="1722425" y="811060"/>
                  <a:pt x="1586526" y="773125"/>
                  <a:pt x="1379286" y="793650"/>
                </a:cubicBezTo>
                <a:cubicBezTo>
                  <a:pt x="1172046" y="814175"/>
                  <a:pt x="1077332" y="772733"/>
                  <a:pt x="974695" y="793650"/>
                </a:cubicBezTo>
                <a:cubicBezTo>
                  <a:pt x="872058" y="814567"/>
                  <a:pt x="731986" y="755800"/>
                  <a:pt x="570105" y="793650"/>
                </a:cubicBezTo>
                <a:cubicBezTo>
                  <a:pt x="408224" y="831500"/>
                  <a:pt x="181003" y="782597"/>
                  <a:pt x="0" y="793650"/>
                </a:cubicBezTo>
                <a:cubicBezTo>
                  <a:pt x="-32887" y="626384"/>
                  <a:pt x="10058" y="591966"/>
                  <a:pt x="0" y="420635"/>
                </a:cubicBezTo>
                <a:cubicBezTo>
                  <a:pt x="-10058" y="249305"/>
                  <a:pt x="16219" y="104928"/>
                  <a:pt x="0" y="0"/>
                </a:cubicBezTo>
                <a:close/>
              </a:path>
              <a:path w="1839048" h="793650" stroke="0" extrusionOk="0">
                <a:moveTo>
                  <a:pt x="0" y="0"/>
                </a:moveTo>
                <a:cubicBezTo>
                  <a:pt x="130798" y="-1727"/>
                  <a:pt x="361424" y="28134"/>
                  <a:pt x="496543" y="0"/>
                </a:cubicBezTo>
                <a:cubicBezTo>
                  <a:pt x="631662" y="-28134"/>
                  <a:pt x="768854" y="36977"/>
                  <a:pt x="956305" y="0"/>
                </a:cubicBezTo>
                <a:cubicBezTo>
                  <a:pt x="1143756" y="-36977"/>
                  <a:pt x="1267224" y="5630"/>
                  <a:pt x="1434457" y="0"/>
                </a:cubicBezTo>
                <a:cubicBezTo>
                  <a:pt x="1601690" y="-5630"/>
                  <a:pt x="1740638" y="35242"/>
                  <a:pt x="1839048" y="0"/>
                </a:cubicBezTo>
                <a:cubicBezTo>
                  <a:pt x="1883935" y="165543"/>
                  <a:pt x="1836259" y="261469"/>
                  <a:pt x="1839048" y="388889"/>
                </a:cubicBezTo>
                <a:cubicBezTo>
                  <a:pt x="1841837" y="516309"/>
                  <a:pt x="1806584" y="667780"/>
                  <a:pt x="1839048" y="793650"/>
                </a:cubicBezTo>
                <a:cubicBezTo>
                  <a:pt x="1690989" y="801321"/>
                  <a:pt x="1549298" y="793343"/>
                  <a:pt x="1360896" y="793650"/>
                </a:cubicBezTo>
                <a:cubicBezTo>
                  <a:pt x="1172494" y="793957"/>
                  <a:pt x="1086374" y="757000"/>
                  <a:pt x="864353" y="793650"/>
                </a:cubicBezTo>
                <a:cubicBezTo>
                  <a:pt x="642332" y="830300"/>
                  <a:pt x="425227" y="742625"/>
                  <a:pt x="0" y="793650"/>
                </a:cubicBezTo>
                <a:cubicBezTo>
                  <a:pt x="-11087" y="655034"/>
                  <a:pt x="20987" y="481495"/>
                  <a:pt x="0" y="396825"/>
                </a:cubicBezTo>
                <a:cubicBezTo>
                  <a:pt x="-20987" y="312156"/>
                  <a:pt x="32395" y="13003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importante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0" name="Google Shape;697;p62">
            <a:extLst>
              <a:ext uri="{FF2B5EF4-FFF2-40B4-BE49-F238E27FC236}">
                <a16:creationId xmlns:a16="http://schemas.microsoft.com/office/drawing/2014/main" id="{590C7205-3397-4598-8F11-CAD16E291F6E}"/>
              </a:ext>
            </a:extLst>
          </p:cNvPr>
          <p:cNvSpPr/>
          <p:nvPr/>
        </p:nvSpPr>
        <p:spPr>
          <a:xfrm>
            <a:off x="8677812" y="2488831"/>
            <a:ext cx="1341338" cy="793650"/>
          </a:xfrm>
          <a:custGeom>
            <a:avLst/>
            <a:gdLst>
              <a:gd name="connsiteX0" fmla="*/ 0 w 1341338"/>
              <a:gd name="connsiteY0" fmla="*/ 0 h 793650"/>
              <a:gd name="connsiteX1" fmla="*/ 447113 w 1341338"/>
              <a:gd name="connsiteY1" fmla="*/ 0 h 793650"/>
              <a:gd name="connsiteX2" fmla="*/ 867399 w 1341338"/>
              <a:gd name="connsiteY2" fmla="*/ 0 h 793650"/>
              <a:gd name="connsiteX3" fmla="*/ 1341338 w 1341338"/>
              <a:gd name="connsiteY3" fmla="*/ 0 h 793650"/>
              <a:gd name="connsiteX4" fmla="*/ 1341338 w 1341338"/>
              <a:gd name="connsiteY4" fmla="*/ 388889 h 793650"/>
              <a:gd name="connsiteX5" fmla="*/ 1341338 w 1341338"/>
              <a:gd name="connsiteY5" fmla="*/ 793650 h 793650"/>
              <a:gd name="connsiteX6" fmla="*/ 880812 w 1341338"/>
              <a:gd name="connsiteY6" fmla="*/ 793650 h 793650"/>
              <a:gd name="connsiteX7" fmla="*/ 460526 w 1341338"/>
              <a:gd name="connsiteY7" fmla="*/ 793650 h 793650"/>
              <a:gd name="connsiteX8" fmla="*/ 0 w 1341338"/>
              <a:gd name="connsiteY8" fmla="*/ 793650 h 793650"/>
              <a:gd name="connsiteX9" fmla="*/ 0 w 1341338"/>
              <a:gd name="connsiteY9" fmla="*/ 388889 h 793650"/>
              <a:gd name="connsiteX10" fmla="*/ 0 w 1341338"/>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1338" h="793650" fill="none" extrusionOk="0">
                <a:moveTo>
                  <a:pt x="0" y="0"/>
                </a:moveTo>
                <a:cubicBezTo>
                  <a:pt x="170639" y="-50639"/>
                  <a:pt x="294053" y="6040"/>
                  <a:pt x="447113" y="0"/>
                </a:cubicBezTo>
                <a:cubicBezTo>
                  <a:pt x="600173" y="-6040"/>
                  <a:pt x="747056" y="36346"/>
                  <a:pt x="867399" y="0"/>
                </a:cubicBezTo>
                <a:cubicBezTo>
                  <a:pt x="987742" y="-36346"/>
                  <a:pt x="1221794" y="34862"/>
                  <a:pt x="1341338" y="0"/>
                </a:cubicBezTo>
                <a:cubicBezTo>
                  <a:pt x="1355661" y="110507"/>
                  <a:pt x="1306915" y="298477"/>
                  <a:pt x="1341338" y="388889"/>
                </a:cubicBezTo>
                <a:cubicBezTo>
                  <a:pt x="1375761" y="479301"/>
                  <a:pt x="1341313" y="710951"/>
                  <a:pt x="1341338" y="793650"/>
                </a:cubicBezTo>
                <a:cubicBezTo>
                  <a:pt x="1147060" y="847225"/>
                  <a:pt x="1053704" y="753259"/>
                  <a:pt x="880812" y="793650"/>
                </a:cubicBezTo>
                <a:cubicBezTo>
                  <a:pt x="707920" y="834041"/>
                  <a:pt x="546902" y="757757"/>
                  <a:pt x="460526" y="793650"/>
                </a:cubicBezTo>
                <a:cubicBezTo>
                  <a:pt x="374150" y="829543"/>
                  <a:pt x="147708" y="780362"/>
                  <a:pt x="0" y="793650"/>
                </a:cubicBezTo>
                <a:cubicBezTo>
                  <a:pt x="-8018" y="679368"/>
                  <a:pt x="16413" y="492584"/>
                  <a:pt x="0" y="388889"/>
                </a:cubicBezTo>
                <a:cubicBezTo>
                  <a:pt x="-16413" y="285194"/>
                  <a:pt x="31762" y="106585"/>
                  <a:pt x="0" y="0"/>
                </a:cubicBezTo>
                <a:close/>
              </a:path>
              <a:path w="1341338" h="793650" stroke="0" extrusionOk="0">
                <a:moveTo>
                  <a:pt x="0" y="0"/>
                </a:moveTo>
                <a:cubicBezTo>
                  <a:pt x="144230" y="-44002"/>
                  <a:pt x="235673" y="43399"/>
                  <a:pt x="420286" y="0"/>
                </a:cubicBezTo>
                <a:cubicBezTo>
                  <a:pt x="604899" y="-43399"/>
                  <a:pt x="651669" y="14123"/>
                  <a:pt x="840572" y="0"/>
                </a:cubicBezTo>
                <a:cubicBezTo>
                  <a:pt x="1029475" y="-14123"/>
                  <a:pt x="1222075" y="50706"/>
                  <a:pt x="1341338" y="0"/>
                </a:cubicBezTo>
                <a:cubicBezTo>
                  <a:pt x="1383068" y="129414"/>
                  <a:pt x="1324128" y="240332"/>
                  <a:pt x="1341338" y="388889"/>
                </a:cubicBezTo>
                <a:cubicBezTo>
                  <a:pt x="1358548" y="537446"/>
                  <a:pt x="1303762" y="642098"/>
                  <a:pt x="1341338" y="793650"/>
                </a:cubicBezTo>
                <a:cubicBezTo>
                  <a:pt x="1218506" y="806941"/>
                  <a:pt x="1006685" y="789988"/>
                  <a:pt x="921052" y="793650"/>
                </a:cubicBezTo>
                <a:cubicBezTo>
                  <a:pt x="835419" y="797312"/>
                  <a:pt x="615509" y="782057"/>
                  <a:pt x="460526" y="793650"/>
                </a:cubicBezTo>
                <a:cubicBezTo>
                  <a:pt x="305543" y="805243"/>
                  <a:pt x="120381" y="762461"/>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drôle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1" name="Google Shape;698;p62">
            <a:extLst>
              <a:ext uri="{FF2B5EF4-FFF2-40B4-BE49-F238E27FC236}">
                <a16:creationId xmlns:a16="http://schemas.microsoft.com/office/drawing/2014/main" id="{793CCB44-E848-400C-9D39-E06802056BE3}"/>
              </a:ext>
            </a:extLst>
          </p:cNvPr>
          <p:cNvSpPr/>
          <p:nvPr/>
        </p:nvSpPr>
        <p:spPr>
          <a:xfrm>
            <a:off x="6736272" y="2477206"/>
            <a:ext cx="1709500" cy="793650"/>
          </a:xfrm>
          <a:custGeom>
            <a:avLst/>
            <a:gdLst>
              <a:gd name="connsiteX0" fmla="*/ 0 w 1709500"/>
              <a:gd name="connsiteY0" fmla="*/ 0 h 793650"/>
              <a:gd name="connsiteX1" fmla="*/ 518548 w 1709500"/>
              <a:gd name="connsiteY1" fmla="*/ 0 h 793650"/>
              <a:gd name="connsiteX2" fmla="*/ 1105477 w 1709500"/>
              <a:gd name="connsiteY2" fmla="*/ 0 h 793650"/>
              <a:gd name="connsiteX3" fmla="*/ 1709500 w 1709500"/>
              <a:gd name="connsiteY3" fmla="*/ 0 h 793650"/>
              <a:gd name="connsiteX4" fmla="*/ 1709500 w 1709500"/>
              <a:gd name="connsiteY4" fmla="*/ 388889 h 793650"/>
              <a:gd name="connsiteX5" fmla="*/ 1709500 w 1709500"/>
              <a:gd name="connsiteY5" fmla="*/ 793650 h 793650"/>
              <a:gd name="connsiteX6" fmla="*/ 1139667 w 1709500"/>
              <a:gd name="connsiteY6" fmla="*/ 793650 h 793650"/>
              <a:gd name="connsiteX7" fmla="*/ 569833 w 1709500"/>
              <a:gd name="connsiteY7" fmla="*/ 793650 h 793650"/>
              <a:gd name="connsiteX8" fmla="*/ 0 w 1709500"/>
              <a:gd name="connsiteY8" fmla="*/ 793650 h 793650"/>
              <a:gd name="connsiteX9" fmla="*/ 0 w 1709500"/>
              <a:gd name="connsiteY9" fmla="*/ 412698 h 793650"/>
              <a:gd name="connsiteX10" fmla="*/ 0 w 170950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9500" h="793650" fill="none" extrusionOk="0">
                <a:moveTo>
                  <a:pt x="0" y="0"/>
                </a:moveTo>
                <a:cubicBezTo>
                  <a:pt x="146339" y="-45435"/>
                  <a:pt x="362538" y="11424"/>
                  <a:pt x="518548" y="0"/>
                </a:cubicBezTo>
                <a:cubicBezTo>
                  <a:pt x="674558" y="-11424"/>
                  <a:pt x="909588" y="47102"/>
                  <a:pt x="1105477" y="0"/>
                </a:cubicBezTo>
                <a:cubicBezTo>
                  <a:pt x="1301366" y="-47102"/>
                  <a:pt x="1500338" y="8717"/>
                  <a:pt x="1709500" y="0"/>
                </a:cubicBezTo>
                <a:cubicBezTo>
                  <a:pt x="1722594" y="194250"/>
                  <a:pt x="1708096" y="218921"/>
                  <a:pt x="1709500" y="388889"/>
                </a:cubicBezTo>
                <a:cubicBezTo>
                  <a:pt x="1710904" y="558857"/>
                  <a:pt x="1664289" y="676820"/>
                  <a:pt x="1709500" y="793650"/>
                </a:cubicBezTo>
                <a:cubicBezTo>
                  <a:pt x="1465257" y="801053"/>
                  <a:pt x="1332708" y="786172"/>
                  <a:pt x="1139667" y="793650"/>
                </a:cubicBezTo>
                <a:cubicBezTo>
                  <a:pt x="946626" y="801128"/>
                  <a:pt x="705695" y="750205"/>
                  <a:pt x="569833" y="793650"/>
                </a:cubicBezTo>
                <a:cubicBezTo>
                  <a:pt x="433971" y="837095"/>
                  <a:pt x="198085" y="755608"/>
                  <a:pt x="0" y="793650"/>
                </a:cubicBezTo>
                <a:cubicBezTo>
                  <a:pt x="-41357" y="628679"/>
                  <a:pt x="13538" y="500878"/>
                  <a:pt x="0" y="412698"/>
                </a:cubicBezTo>
                <a:cubicBezTo>
                  <a:pt x="-13538" y="324518"/>
                  <a:pt x="14146" y="96581"/>
                  <a:pt x="0" y="0"/>
                </a:cubicBezTo>
                <a:close/>
              </a:path>
              <a:path w="1709500" h="793650" stroke="0" extrusionOk="0">
                <a:moveTo>
                  <a:pt x="0" y="0"/>
                </a:moveTo>
                <a:cubicBezTo>
                  <a:pt x="221480" y="-49517"/>
                  <a:pt x="310958" y="46437"/>
                  <a:pt x="552738" y="0"/>
                </a:cubicBezTo>
                <a:cubicBezTo>
                  <a:pt x="794518" y="-46437"/>
                  <a:pt x="891962" y="54559"/>
                  <a:pt x="1088382" y="0"/>
                </a:cubicBezTo>
                <a:cubicBezTo>
                  <a:pt x="1284802" y="-54559"/>
                  <a:pt x="1446180" y="15834"/>
                  <a:pt x="1709500" y="0"/>
                </a:cubicBezTo>
                <a:cubicBezTo>
                  <a:pt x="1736407" y="178046"/>
                  <a:pt x="1670515" y="223647"/>
                  <a:pt x="1709500" y="388889"/>
                </a:cubicBezTo>
                <a:cubicBezTo>
                  <a:pt x="1748485" y="554131"/>
                  <a:pt x="1661491" y="661168"/>
                  <a:pt x="1709500" y="793650"/>
                </a:cubicBezTo>
                <a:cubicBezTo>
                  <a:pt x="1490684" y="814910"/>
                  <a:pt x="1291493" y="729230"/>
                  <a:pt x="1139667" y="793650"/>
                </a:cubicBezTo>
                <a:cubicBezTo>
                  <a:pt x="987841" y="858070"/>
                  <a:pt x="865490" y="784095"/>
                  <a:pt x="621118" y="793650"/>
                </a:cubicBezTo>
                <a:cubicBezTo>
                  <a:pt x="376746" y="803205"/>
                  <a:pt x="265083" y="7717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différente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2" name="TextBox 61">
            <a:hlinkClick r:id="" action="ppaction://noaction">
              <a:snd r:embed="rId6" name="S8_1.wav"/>
            </a:hlinkClick>
            <a:extLst>
              <a:ext uri="{FF2B5EF4-FFF2-40B4-BE49-F238E27FC236}">
                <a16:creationId xmlns:a16="http://schemas.microsoft.com/office/drawing/2014/main" id="{DD461C0E-D089-426E-95A2-7709ECE3633D}"/>
              </a:ext>
            </a:extLst>
          </p:cNvPr>
          <p:cNvSpPr txBox="1"/>
          <p:nvPr/>
        </p:nvSpPr>
        <p:spPr>
          <a:xfrm>
            <a:off x="190029" y="911515"/>
            <a:ext cx="102129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02060"/>
                </a:solidFill>
                <a:effectLst/>
                <a:uLnTx/>
                <a:uFillTx/>
                <a:latin typeface="Century Gothic" panose="020B0502020202020204" pitchFamily="34" charset="0"/>
              </a:rPr>
              <a:t>3.  I have a funny aunt.</a:t>
            </a:r>
            <a:endPar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3" name="Google Shape;701;p62">
            <a:extLst>
              <a:ext uri="{FF2B5EF4-FFF2-40B4-BE49-F238E27FC236}">
                <a16:creationId xmlns:a16="http://schemas.microsoft.com/office/drawing/2014/main" id="{F0F731FD-BAE7-417A-B08A-823FEBAEACF3}"/>
              </a:ext>
            </a:extLst>
          </p:cNvPr>
          <p:cNvSpPr/>
          <p:nvPr/>
        </p:nvSpPr>
        <p:spPr>
          <a:xfrm>
            <a:off x="9748088" y="5146559"/>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y 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72500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500"/>
                                        <p:tgtEl>
                                          <p:spTgt spid="5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1500"/>
                                        <p:tgtEl>
                                          <p:spTgt spid="54"/>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1500"/>
                                        <p:tgtEl>
                                          <p:spTgt spid="4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500"/>
                                        <p:tgtEl>
                                          <p:spTgt spid="4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15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29"/>
                                        </p:tgtEl>
                                        <p:attrNameLst>
                                          <p:attrName>fillcolor</p:attrName>
                                        </p:attrNameLst>
                                      </p:cBhvr>
                                      <p:to>
                                        <a:srgbClr val="92D050"/>
                                      </p:to>
                                    </p:animClr>
                                    <p:set>
                                      <p:cBhvr>
                                        <p:cTn id="28" dur="2000" fill="hold"/>
                                        <p:tgtEl>
                                          <p:spTgt spid="29"/>
                                        </p:tgtEl>
                                        <p:attrNameLst>
                                          <p:attrName>fill.type</p:attrName>
                                        </p:attrNameLst>
                                      </p:cBhvr>
                                      <p:to>
                                        <p:strVal val="solid"/>
                                      </p:to>
                                    </p:set>
                                    <p:set>
                                      <p:cBhvr>
                                        <p:cTn id="29" dur="2000" fill="hold"/>
                                        <p:tgtEl>
                                          <p:spTgt spid="29"/>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47"/>
                                        </p:tgtEl>
                                        <p:attrNameLst>
                                          <p:attrName>fillcolor</p:attrName>
                                        </p:attrNameLst>
                                      </p:cBhvr>
                                      <p:to>
                                        <a:srgbClr val="92D050"/>
                                      </p:to>
                                    </p:animClr>
                                    <p:set>
                                      <p:cBhvr>
                                        <p:cTn id="34" dur="2000" fill="hold"/>
                                        <p:tgtEl>
                                          <p:spTgt spid="47"/>
                                        </p:tgtEl>
                                        <p:attrNameLst>
                                          <p:attrName>fill.type</p:attrName>
                                        </p:attrNameLst>
                                      </p:cBhvr>
                                      <p:to>
                                        <p:strVal val="solid"/>
                                      </p:to>
                                    </p:set>
                                    <p:set>
                                      <p:cBhvr>
                                        <p:cTn id="35" dur="2000" fill="hold"/>
                                        <p:tgtEl>
                                          <p:spTgt spid="47"/>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35"/>
                                        </p:tgtEl>
                                        <p:attrNameLst>
                                          <p:attrName>fillcolor</p:attrName>
                                        </p:attrNameLst>
                                      </p:cBhvr>
                                      <p:to>
                                        <a:srgbClr val="92D050"/>
                                      </p:to>
                                    </p:animClr>
                                    <p:set>
                                      <p:cBhvr>
                                        <p:cTn id="40" dur="2000" fill="hold"/>
                                        <p:tgtEl>
                                          <p:spTgt spid="35"/>
                                        </p:tgtEl>
                                        <p:attrNameLst>
                                          <p:attrName>fill.type</p:attrName>
                                        </p:attrNameLst>
                                      </p:cBhvr>
                                      <p:to>
                                        <p:strVal val="solid"/>
                                      </p:to>
                                    </p:set>
                                    <p:set>
                                      <p:cBhvr>
                                        <p:cTn id="41" dur="2000" fill="hold"/>
                                        <p:tgtEl>
                                          <p:spTgt spid="35"/>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55"/>
                                        </p:tgtEl>
                                        <p:attrNameLst>
                                          <p:attrName>fillcolor</p:attrName>
                                        </p:attrNameLst>
                                      </p:cBhvr>
                                      <p:to>
                                        <a:srgbClr val="92D050"/>
                                      </p:to>
                                    </p:animClr>
                                    <p:set>
                                      <p:cBhvr>
                                        <p:cTn id="46" dur="2000" fill="hold"/>
                                        <p:tgtEl>
                                          <p:spTgt spid="55"/>
                                        </p:tgtEl>
                                        <p:attrNameLst>
                                          <p:attrName>fill.type</p:attrName>
                                        </p:attrNameLst>
                                      </p:cBhvr>
                                      <p:to>
                                        <p:strVal val="solid"/>
                                      </p:to>
                                    </p:set>
                                    <p:set>
                                      <p:cBhvr>
                                        <p:cTn id="47" dur="2000" fill="hold"/>
                                        <p:tgtEl>
                                          <p:spTgt spid="55"/>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60"/>
                                        </p:tgtEl>
                                        <p:attrNameLst>
                                          <p:attrName>fillcolor</p:attrName>
                                        </p:attrNameLst>
                                      </p:cBhvr>
                                      <p:to>
                                        <a:srgbClr val="92D050"/>
                                      </p:to>
                                    </p:animClr>
                                    <p:set>
                                      <p:cBhvr>
                                        <p:cTn id="52" dur="2000" fill="hold"/>
                                        <p:tgtEl>
                                          <p:spTgt spid="60"/>
                                        </p:tgtEl>
                                        <p:attrNameLst>
                                          <p:attrName>fill.type</p:attrName>
                                        </p:attrNameLst>
                                      </p:cBhvr>
                                      <p:to>
                                        <p:strVal val="solid"/>
                                      </p:to>
                                    </p:set>
                                    <p:set>
                                      <p:cBhvr>
                                        <p:cTn id="53" dur="2000" fill="hold"/>
                                        <p:tgtEl>
                                          <p:spTgt spid="6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01161" y="18513"/>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0227932" y="105249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27" name="Picture 26">
            <a:extLst>
              <a:ext uri="{FF2B5EF4-FFF2-40B4-BE49-F238E27FC236}">
                <a16:creationId xmlns:a16="http://schemas.microsoft.com/office/drawing/2014/main" id="{06687999-E4F9-4E06-83DE-41BDB3848486}"/>
              </a:ext>
            </a:extLst>
          </p:cNvPr>
          <p:cNvPicPr>
            <a:picLocks noChangeAspect="1"/>
          </p:cNvPicPr>
          <p:nvPr/>
        </p:nvPicPr>
        <p:blipFill>
          <a:blip r:embed="rId5"/>
          <a:stretch>
            <a:fillRect/>
          </a:stretch>
        </p:blipFill>
        <p:spPr>
          <a:xfrm>
            <a:off x="-342983" y="1852967"/>
            <a:ext cx="6066046" cy="4773582"/>
          </a:xfrm>
          <a:prstGeom prst="rect">
            <a:avLst/>
          </a:prstGeom>
        </p:spPr>
      </p:pic>
      <p:sp>
        <p:nvSpPr>
          <p:cNvPr id="28" name="Google Shape;696;p62">
            <a:extLst>
              <a:ext uri="{FF2B5EF4-FFF2-40B4-BE49-F238E27FC236}">
                <a16:creationId xmlns:a16="http://schemas.microsoft.com/office/drawing/2014/main" id="{2198E32D-967A-4716-B897-36AB9E9FF545}"/>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Arial"/>
            </a:endParaRPr>
          </a:p>
        </p:txBody>
      </p:sp>
      <p:sp>
        <p:nvSpPr>
          <p:cNvPr id="29" name="Google Shape;695;p62">
            <a:extLst>
              <a:ext uri="{FF2B5EF4-FFF2-40B4-BE49-F238E27FC236}">
                <a16:creationId xmlns:a16="http://schemas.microsoft.com/office/drawing/2014/main" id="{BE28A79F-3E39-438A-8D38-1521C9218379}"/>
              </a:ext>
            </a:extLst>
          </p:cNvPr>
          <p:cNvSpPr/>
          <p:nvPr/>
        </p:nvSpPr>
        <p:spPr>
          <a:xfrm>
            <a:off x="4725260" y="5986966"/>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Il</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0" name="Google Shape;697;p62">
            <a:extLst>
              <a:ext uri="{FF2B5EF4-FFF2-40B4-BE49-F238E27FC236}">
                <a16:creationId xmlns:a16="http://schemas.microsoft.com/office/drawing/2014/main" id="{430B28B8-2EA7-4D5A-BFFA-493641EFD3EC}"/>
              </a:ext>
            </a:extLst>
          </p:cNvPr>
          <p:cNvSpPr/>
          <p:nvPr/>
        </p:nvSpPr>
        <p:spPr>
          <a:xfrm>
            <a:off x="6363380" y="5986966"/>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Tu</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1" name="Google Shape;698;p62">
            <a:extLst>
              <a:ext uri="{FF2B5EF4-FFF2-40B4-BE49-F238E27FC236}">
                <a16:creationId xmlns:a16="http://schemas.microsoft.com/office/drawing/2014/main" id="{991FF3AB-9E32-4F94-B38E-28A0256CB625}"/>
              </a:ext>
            </a:extLst>
          </p:cNvPr>
          <p:cNvSpPr/>
          <p:nvPr/>
        </p:nvSpPr>
        <p:spPr>
          <a:xfrm>
            <a:off x="8016028" y="5986966"/>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Elle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2" name="Google Shape;701;p62">
            <a:extLst>
              <a:ext uri="{FF2B5EF4-FFF2-40B4-BE49-F238E27FC236}">
                <a16:creationId xmlns:a16="http://schemas.microsoft.com/office/drawing/2014/main" id="{788B1B2F-7FE3-4825-BD0B-3375371FD30F}"/>
              </a:ext>
            </a:extLst>
          </p:cNvPr>
          <p:cNvSpPr/>
          <p:nvPr/>
        </p:nvSpPr>
        <p:spPr>
          <a:xfrm>
            <a:off x="8246026" y="5130752"/>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3" name="Google Shape;702;p62">
            <a:extLst>
              <a:ext uri="{FF2B5EF4-FFF2-40B4-BE49-F238E27FC236}">
                <a16:creationId xmlns:a16="http://schemas.microsoft.com/office/drawing/2014/main" id="{93E4B6D2-BEE3-4CA1-86EC-42D52B6601C2}"/>
              </a:ext>
            </a:extLst>
          </p:cNvPr>
          <p:cNvSpPr/>
          <p:nvPr/>
        </p:nvSpPr>
        <p:spPr>
          <a:xfrm>
            <a:off x="4747621" y="4254140"/>
            <a:ext cx="1504248" cy="793650"/>
          </a:xfrm>
          <a:custGeom>
            <a:avLst/>
            <a:gdLst>
              <a:gd name="connsiteX0" fmla="*/ 0 w 1504248"/>
              <a:gd name="connsiteY0" fmla="*/ 0 h 793650"/>
              <a:gd name="connsiteX1" fmla="*/ 501416 w 1504248"/>
              <a:gd name="connsiteY1" fmla="*/ 0 h 793650"/>
              <a:gd name="connsiteX2" fmla="*/ 1032917 w 1504248"/>
              <a:gd name="connsiteY2" fmla="*/ 0 h 793650"/>
              <a:gd name="connsiteX3" fmla="*/ 1504248 w 1504248"/>
              <a:gd name="connsiteY3" fmla="*/ 0 h 793650"/>
              <a:gd name="connsiteX4" fmla="*/ 1504248 w 1504248"/>
              <a:gd name="connsiteY4" fmla="*/ 396825 h 793650"/>
              <a:gd name="connsiteX5" fmla="*/ 1504248 w 1504248"/>
              <a:gd name="connsiteY5" fmla="*/ 793650 h 793650"/>
              <a:gd name="connsiteX6" fmla="*/ 1002832 w 1504248"/>
              <a:gd name="connsiteY6" fmla="*/ 793650 h 793650"/>
              <a:gd name="connsiteX7" fmla="*/ 471331 w 1504248"/>
              <a:gd name="connsiteY7" fmla="*/ 793650 h 793650"/>
              <a:gd name="connsiteX8" fmla="*/ 0 w 1504248"/>
              <a:gd name="connsiteY8" fmla="*/ 793650 h 793650"/>
              <a:gd name="connsiteX9" fmla="*/ 0 w 1504248"/>
              <a:gd name="connsiteY9" fmla="*/ 388889 h 793650"/>
              <a:gd name="connsiteX10" fmla="*/ 0 w 1504248"/>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4248" h="793650" fill="none" extrusionOk="0">
                <a:moveTo>
                  <a:pt x="0" y="0"/>
                </a:moveTo>
                <a:cubicBezTo>
                  <a:pt x="168740" y="-26153"/>
                  <a:pt x="273055" y="14506"/>
                  <a:pt x="501416" y="0"/>
                </a:cubicBezTo>
                <a:cubicBezTo>
                  <a:pt x="729777" y="-14506"/>
                  <a:pt x="912855" y="19419"/>
                  <a:pt x="1032917" y="0"/>
                </a:cubicBezTo>
                <a:cubicBezTo>
                  <a:pt x="1152979" y="-19419"/>
                  <a:pt x="1330354" y="41709"/>
                  <a:pt x="1504248" y="0"/>
                </a:cubicBezTo>
                <a:cubicBezTo>
                  <a:pt x="1535707" y="147357"/>
                  <a:pt x="1477014" y="242389"/>
                  <a:pt x="1504248" y="396825"/>
                </a:cubicBezTo>
                <a:cubicBezTo>
                  <a:pt x="1531482" y="551262"/>
                  <a:pt x="1470152" y="687806"/>
                  <a:pt x="1504248" y="793650"/>
                </a:cubicBezTo>
                <a:cubicBezTo>
                  <a:pt x="1319808" y="794562"/>
                  <a:pt x="1135130" y="758680"/>
                  <a:pt x="1002832" y="793650"/>
                </a:cubicBezTo>
                <a:cubicBezTo>
                  <a:pt x="870534" y="828620"/>
                  <a:pt x="694072" y="748641"/>
                  <a:pt x="471331" y="793650"/>
                </a:cubicBezTo>
                <a:cubicBezTo>
                  <a:pt x="248590" y="838659"/>
                  <a:pt x="191940" y="770538"/>
                  <a:pt x="0" y="793650"/>
                </a:cubicBezTo>
                <a:cubicBezTo>
                  <a:pt x="-3588" y="679834"/>
                  <a:pt x="42863" y="503887"/>
                  <a:pt x="0" y="388889"/>
                </a:cubicBezTo>
                <a:cubicBezTo>
                  <a:pt x="-42863" y="273891"/>
                  <a:pt x="22479" y="167721"/>
                  <a:pt x="0" y="0"/>
                </a:cubicBezTo>
                <a:close/>
              </a:path>
              <a:path w="1504248" h="793650" stroke="0" extrusionOk="0">
                <a:moveTo>
                  <a:pt x="0" y="0"/>
                </a:moveTo>
                <a:cubicBezTo>
                  <a:pt x="183360" y="-7356"/>
                  <a:pt x="243971" y="13620"/>
                  <a:pt x="486374" y="0"/>
                </a:cubicBezTo>
                <a:cubicBezTo>
                  <a:pt x="728777" y="-13620"/>
                  <a:pt x="822971" y="3790"/>
                  <a:pt x="972747" y="0"/>
                </a:cubicBezTo>
                <a:cubicBezTo>
                  <a:pt x="1122523" y="-3790"/>
                  <a:pt x="1366359" y="20857"/>
                  <a:pt x="1504248" y="0"/>
                </a:cubicBezTo>
                <a:cubicBezTo>
                  <a:pt x="1528591" y="168992"/>
                  <a:pt x="1462154" y="260866"/>
                  <a:pt x="1504248" y="388889"/>
                </a:cubicBezTo>
                <a:cubicBezTo>
                  <a:pt x="1546342" y="516912"/>
                  <a:pt x="1485917" y="597580"/>
                  <a:pt x="1504248" y="793650"/>
                </a:cubicBezTo>
                <a:cubicBezTo>
                  <a:pt x="1355964" y="836195"/>
                  <a:pt x="1162456" y="740457"/>
                  <a:pt x="972747" y="793650"/>
                </a:cubicBezTo>
                <a:cubicBezTo>
                  <a:pt x="783038" y="846843"/>
                  <a:pt x="587036" y="792770"/>
                  <a:pt x="441246" y="793650"/>
                </a:cubicBezTo>
                <a:cubicBezTo>
                  <a:pt x="295456" y="794530"/>
                  <a:pt x="193752" y="753420"/>
                  <a:pt x="0" y="793650"/>
                </a:cubicBezTo>
                <a:cubicBezTo>
                  <a:pt x="-27622" y="665569"/>
                  <a:pt x="36651" y="556940"/>
                  <a:pt x="0" y="388889"/>
                </a:cubicBezTo>
                <a:cubicBezTo>
                  <a:pt x="-36651" y="220838"/>
                  <a:pt x="35706" y="11677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le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4" name="Google Shape;703;p62">
            <a:extLst>
              <a:ext uri="{FF2B5EF4-FFF2-40B4-BE49-F238E27FC236}">
                <a16:creationId xmlns:a16="http://schemas.microsoft.com/office/drawing/2014/main" id="{88D0E2C6-793E-4E6D-AC58-6CAB5AEB584B}"/>
              </a:ext>
            </a:extLst>
          </p:cNvPr>
          <p:cNvSpPr/>
          <p:nvPr/>
        </p:nvSpPr>
        <p:spPr>
          <a:xfrm>
            <a:off x="6454336" y="4238253"/>
            <a:ext cx="1569526" cy="793650"/>
          </a:xfrm>
          <a:custGeom>
            <a:avLst/>
            <a:gdLst>
              <a:gd name="connsiteX0" fmla="*/ 0 w 1569526"/>
              <a:gd name="connsiteY0" fmla="*/ 0 h 793650"/>
              <a:gd name="connsiteX1" fmla="*/ 538871 w 1569526"/>
              <a:gd name="connsiteY1" fmla="*/ 0 h 793650"/>
              <a:gd name="connsiteX2" fmla="*/ 1046351 w 1569526"/>
              <a:gd name="connsiteY2" fmla="*/ 0 h 793650"/>
              <a:gd name="connsiteX3" fmla="*/ 1569526 w 1569526"/>
              <a:gd name="connsiteY3" fmla="*/ 0 h 793650"/>
              <a:gd name="connsiteX4" fmla="*/ 1569526 w 1569526"/>
              <a:gd name="connsiteY4" fmla="*/ 380952 h 793650"/>
              <a:gd name="connsiteX5" fmla="*/ 1569526 w 1569526"/>
              <a:gd name="connsiteY5" fmla="*/ 793650 h 793650"/>
              <a:gd name="connsiteX6" fmla="*/ 1014960 w 1569526"/>
              <a:gd name="connsiteY6" fmla="*/ 793650 h 793650"/>
              <a:gd name="connsiteX7" fmla="*/ 538871 w 1569526"/>
              <a:gd name="connsiteY7" fmla="*/ 793650 h 793650"/>
              <a:gd name="connsiteX8" fmla="*/ 0 w 1569526"/>
              <a:gd name="connsiteY8" fmla="*/ 793650 h 793650"/>
              <a:gd name="connsiteX9" fmla="*/ 0 w 1569526"/>
              <a:gd name="connsiteY9" fmla="*/ 396825 h 793650"/>
              <a:gd name="connsiteX10" fmla="*/ 0 w 1569526"/>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9526" h="793650" fill="none" extrusionOk="0">
                <a:moveTo>
                  <a:pt x="0" y="0"/>
                </a:moveTo>
                <a:cubicBezTo>
                  <a:pt x="126204" y="-18763"/>
                  <a:pt x="305281" y="47411"/>
                  <a:pt x="538871" y="0"/>
                </a:cubicBezTo>
                <a:cubicBezTo>
                  <a:pt x="772461" y="-47411"/>
                  <a:pt x="813512" y="23989"/>
                  <a:pt x="1046351" y="0"/>
                </a:cubicBezTo>
                <a:cubicBezTo>
                  <a:pt x="1279190" y="-23989"/>
                  <a:pt x="1325075" y="17949"/>
                  <a:pt x="1569526" y="0"/>
                </a:cubicBezTo>
                <a:cubicBezTo>
                  <a:pt x="1589066" y="164573"/>
                  <a:pt x="1531764" y="254579"/>
                  <a:pt x="1569526" y="380952"/>
                </a:cubicBezTo>
                <a:cubicBezTo>
                  <a:pt x="1607288" y="507325"/>
                  <a:pt x="1559101" y="654280"/>
                  <a:pt x="1569526" y="793650"/>
                </a:cubicBezTo>
                <a:cubicBezTo>
                  <a:pt x="1425879" y="821065"/>
                  <a:pt x="1161220" y="786828"/>
                  <a:pt x="1014960" y="793650"/>
                </a:cubicBezTo>
                <a:cubicBezTo>
                  <a:pt x="868700" y="800472"/>
                  <a:pt x="700620" y="764461"/>
                  <a:pt x="538871" y="793650"/>
                </a:cubicBezTo>
                <a:cubicBezTo>
                  <a:pt x="377122" y="822839"/>
                  <a:pt x="138636" y="776456"/>
                  <a:pt x="0" y="793650"/>
                </a:cubicBezTo>
                <a:cubicBezTo>
                  <a:pt x="-158" y="685495"/>
                  <a:pt x="21881" y="589833"/>
                  <a:pt x="0" y="396825"/>
                </a:cubicBezTo>
                <a:cubicBezTo>
                  <a:pt x="-21881" y="203818"/>
                  <a:pt x="7696" y="89522"/>
                  <a:pt x="0" y="0"/>
                </a:cubicBezTo>
                <a:close/>
              </a:path>
              <a:path w="1569526" h="793650" stroke="0" extrusionOk="0">
                <a:moveTo>
                  <a:pt x="0" y="0"/>
                </a:moveTo>
                <a:cubicBezTo>
                  <a:pt x="191012" y="-8367"/>
                  <a:pt x="265377" y="28873"/>
                  <a:pt x="507480" y="0"/>
                </a:cubicBezTo>
                <a:cubicBezTo>
                  <a:pt x="749583" y="-28873"/>
                  <a:pt x="850157" y="32340"/>
                  <a:pt x="1046351" y="0"/>
                </a:cubicBezTo>
                <a:cubicBezTo>
                  <a:pt x="1242545" y="-32340"/>
                  <a:pt x="1350522" y="50711"/>
                  <a:pt x="1569526" y="0"/>
                </a:cubicBezTo>
                <a:cubicBezTo>
                  <a:pt x="1579870" y="142727"/>
                  <a:pt x="1550188" y="219759"/>
                  <a:pt x="1569526" y="373016"/>
                </a:cubicBezTo>
                <a:cubicBezTo>
                  <a:pt x="1588864" y="526273"/>
                  <a:pt x="1527278" y="618654"/>
                  <a:pt x="1569526" y="793650"/>
                </a:cubicBezTo>
                <a:cubicBezTo>
                  <a:pt x="1419909" y="848523"/>
                  <a:pt x="1273873" y="737580"/>
                  <a:pt x="1014960" y="793650"/>
                </a:cubicBezTo>
                <a:cubicBezTo>
                  <a:pt x="756047" y="849720"/>
                  <a:pt x="715001" y="761487"/>
                  <a:pt x="491785" y="793650"/>
                </a:cubicBezTo>
                <a:cubicBezTo>
                  <a:pt x="268569" y="825813"/>
                  <a:pt x="145332" y="736254"/>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la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5" name="Google Shape;702;p62">
            <a:extLst>
              <a:ext uri="{FF2B5EF4-FFF2-40B4-BE49-F238E27FC236}">
                <a16:creationId xmlns:a16="http://schemas.microsoft.com/office/drawing/2014/main" id="{983D95FF-6ACC-40F3-A280-8CE89ED143D2}"/>
              </a:ext>
            </a:extLst>
          </p:cNvPr>
          <p:cNvSpPr/>
          <p:nvPr/>
        </p:nvSpPr>
        <p:spPr>
          <a:xfrm>
            <a:off x="9628531" y="4261095"/>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une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6" name="Google Shape;703;p62">
            <a:extLst>
              <a:ext uri="{FF2B5EF4-FFF2-40B4-BE49-F238E27FC236}">
                <a16:creationId xmlns:a16="http://schemas.microsoft.com/office/drawing/2014/main" id="{C1AF5550-D086-400C-854A-3AA910FFDCAB}"/>
              </a:ext>
            </a:extLst>
          </p:cNvPr>
          <p:cNvSpPr/>
          <p:nvPr/>
        </p:nvSpPr>
        <p:spPr>
          <a:xfrm>
            <a:off x="8135373" y="4254140"/>
            <a:ext cx="1384150" cy="793650"/>
          </a:xfrm>
          <a:custGeom>
            <a:avLst/>
            <a:gdLst>
              <a:gd name="connsiteX0" fmla="*/ 0 w 1384150"/>
              <a:gd name="connsiteY0" fmla="*/ 0 h 793650"/>
              <a:gd name="connsiteX1" fmla="*/ 419859 w 1384150"/>
              <a:gd name="connsiteY1" fmla="*/ 0 h 793650"/>
              <a:gd name="connsiteX2" fmla="*/ 867401 w 1384150"/>
              <a:gd name="connsiteY2" fmla="*/ 0 h 793650"/>
              <a:gd name="connsiteX3" fmla="*/ 1384150 w 1384150"/>
              <a:gd name="connsiteY3" fmla="*/ 0 h 793650"/>
              <a:gd name="connsiteX4" fmla="*/ 1384150 w 1384150"/>
              <a:gd name="connsiteY4" fmla="*/ 388889 h 793650"/>
              <a:gd name="connsiteX5" fmla="*/ 1384150 w 1384150"/>
              <a:gd name="connsiteY5" fmla="*/ 793650 h 793650"/>
              <a:gd name="connsiteX6" fmla="*/ 895084 w 1384150"/>
              <a:gd name="connsiteY6" fmla="*/ 793650 h 793650"/>
              <a:gd name="connsiteX7" fmla="*/ 475225 w 1384150"/>
              <a:gd name="connsiteY7" fmla="*/ 793650 h 793650"/>
              <a:gd name="connsiteX8" fmla="*/ 0 w 1384150"/>
              <a:gd name="connsiteY8" fmla="*/ 793650 h 793650"/>
              <a:gd name="connsiteX9" fmla="*/ 0 w 1384150"/>
              <a:gd name="connsiteY9" fmla="*/ 404762 h 793650"/>
              <a:gd name="connsiteX10" fmla="*/ 0 w 138415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150" h="793650" fill="none" extrusionOk="0">
                <a:moveTo>
                  <a:pt x="0" y="0"/>
                </a:moveTo>
                <a:cubicBezTo>
                  <a:pt x="188470" y="-34123"/>
                  <a:pt x="313078" y="37820"/>
                  <a:pt x="419859" y="0"/>
                </a:cubicBezTo>
                <a:cubicBezTo>
                  <a:pt x="526640" y="-37820"/>
                  <a:pt x="656504" y="19987"/>
                  <a:pt x="867401" y="0"/>
                </a:cubicBezTo>
                <a:cubicBezTo>
                  <a:pt x="1078298" y="-19987"/>
                  <a:pt x="1256045" y="54584"/>
                  <a:pt x="1384150" y="0"/>
                </a:cubicBezTo>
                <a:cubicBezTo>
                  <a:pt x="1402793" y="152116"/>
                  <a:pt x="1382132" y="285507"/>
                  <a:pt x="1384150" y="388889"/>
                </a:cubicBezTo>
                <a:cubicBezTo>
                  <a:pt x="1386168" y="492271"/>
                  <a:pt x="1355304" y="647348"/>
                  <a:pt x="1384150" y="793650"/>
                </a:cubicBezTo>
                <a:cubicBezTo>
                  <a:pt x="1237887" y="829841"/>
                  <a:pt x="1030859" y="762856"/>
                  <a:pt x="895084" y="793650"/>
                </a:cubicBezTo>
                <a:cubicBezTo>
                  <a:pt x="759309" y="824444"/>
                  <a:pt x="583742" y="749535"/>
                  <a:pt x="475225" y="793650"/>
                </a:cubicBezTo>
                <a:cubicBezTo>
                  <a:pt x="366708" y="837765"/>
                  <a:pt x="158157" y="752339"/>
                  <a:pt x="0" y="793650"/>
                </a:cubicBezTo>
                <a:cubicBezTo>
                  <a:pt x="-7405" y="627307"/>
                  <a:pt x="30199" y="577257"/>
                  <a:pt x="0" y="404762"/>
                </a:cubicBezTo>
                <a:cubicBezTo>
                  <a:pt x="-30199" y="232267"/>
                  <a:pt x="25360" y="181152"/>
                  <a:pt x="0" y="0"/>
                </a:cubicBezTo>
                <a:close/>
              </a:path>
              <a:path w="1384150" h="793650" stroke="0" extrusionOk="0">
                <a:moveTo>
                  <a:pt x="0" y="0"/>
                </a:moveTo>
                <a:cubicBezTo>
                  <a:pt x="118900" y="-13312"/>
                  <a:pt x="328221" y="6471"/>
                  <a:pt x="461383" y="0"/>
                </a:cubicBezTo>
                <a:cubicBezTo>
                  <a:pt x="594545" y="-6471"/>
                  <a:pt x="762844" y="49808"/>
                  <a:pt x="908925" y="0"/>
                </a:cubicBezTo>
                <a:cubicBezTo>
                  <a:pt x="1055006" y="-49808"/>
                  <a:pt x="1199254" y="15594"/>
                  <a:pt x="1384150" y="0"/>
                </a:cubicBezTo>
                <a:cubicBezTo>
                  <a:pt x="1394850" y="159361"/>
                  <a:pt x="1363266" y="262626"/>
                  <a:pt x="1384150" y="380952"/>
                </a:cubicBezTo>
                <a:cubicBezTo>
                  <a:pt x="1405034" y="499278"/>
                  <a:pt x="1355826" y="685713"/>
                  <a:pt x="1384150" y="793650"/>
                </a:cubicBezTo>
                <a:cubicBezTo>
                  <a:pt x="1228623" y="799172"/>
                  <a:pt x="1024544" y="762075"/>
                  <a:pt x="895084" y="793650"/>
                </a:cubicBezTo>
                <a:cubicBezTo>
                  <a:pt x="765624" y="825225"/>
                  <a:pt x="662463" y="747815"/>
                  <a:pt x="433700" y="793650"/>
                </a:cubicBezTo>
                <a:cubicBezTo>
                  <a:pt x="204937" y="839485"/>
                  <a:pt x="163660" y="743865"/>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5" name="Google Shape;699;p62">
            <a:extLst>
              <a:ext uri="{FF2B5EF4-FFF2-40B4-BE49-F238E27FC236}">
                <a16:creationId xmlns:a16="http://schemas.microsoft.com/office/drawing/2014/main" id="{B47509E9-3EE0-4200-8159-01AC27071AF1}"/>
              </a:ext>
            </a:extLst>
          </p:cNvPr>
          <p:cNvSpPr/>
          <p:nvPr/>
        </p:nvSpPr>
        <p:spPr>
          <a:xfrm>
            <a:off x="5177525" y="5120553"/>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ai</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7" name="Google Shape;700;p62">
            <a:extLst>
              <a:ext uri="{FF2B5EF4-FFF2-40B4-BE49-F238E27FC236}">
                <a16:creationId xmlns:a16="http://schemas.microsoft.com/office/drawing/2014/main" id="{64AF70B7-BC56-4C07-B424-DF4B93661F6E}"/>
              </a:ext>
            </a:extLst>
          </p:cNvPr>
          <p:cNvSpPr/>
          <p:nvPr/>
        </p:nvSpPr>
        <p:spPr>
          <a:xfrm>
            <a:off x="6850846" y="5130752"/>
            <a:ext cx="1284527" cy="793650"/>
          </a:xfrm>
          <a:custGeom>
            <a:avLst/>
            <a:gdLst>
              <a:gd name="connsiteX0" fmla="*/ 0 w 1284527"/>
              <a:gd name="connsiteY0" fmla="*/ 0 h 793650"/>
              <a:gd name="connsiteX1" fmla="*/ 428176 w 1284527"/>
              <a:gd name="connsiteY1" fmla="*/ 0 h 793650"/>
              <a:gd name="connsiteX2" fmla="*/ 817816 w 1284527"/>
              <a:gd name="connsiteY2" fmla="*/ 0 h 793650"/>
              <a:gd name="connsiteX3" fmla="*/ 1284527 w 1284527"/>
              <a:gd name="connsiteY3" fmla="*/ 0 h 793650"/>
              <a:gd name="connsiteX4" fmla="*/ 1284527 w 1284527"/>
              <a:gd name="connsiteY4" fmla="*/ 373016 h 793650"/>
              <a:gd name="connsiteX5" fmla="*/ 1284527 w 1284527"/>
              <a:gd name="connsiteY5" fmla="*/ 793650 h 793650"/>
              <a:gd name="connsiteX6" fmla="*/ 830661 w 1284527"/>
              <a:gd name="connsiteY6" fmla="*/ 793650 h 793650"/>
              <a:gd name="connsiteX7" fmla="*/ 389640 w 1284527"/>
              <a:gd name="connsiteY7" fmla="*/ 793650 h 793650"/>
              <a:gd name="connsiteX8" fmla="*/ 0 w 1284527"/>
              <a:gd name="connsiteY8" fmla="*/ 793650 h 793650"/>
              <a:gd name="connsiteX9" fmla="*/ 0 w 1284527"/>
              <a:gd name="connsiteY9" fmla="*/ 388889 h 793650"/>
              <a:gd name="connsiteX10" fmla="*/ 0 w 128452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4527" h="793650" fill="none" extrusionOk="0">
                <a:moveTo>
                  <a:pt x="0" y="0"/>
                </a:moveTo>
                <a:cubicBezTo>
                  <a:pt x="171523" y="-10760"/>
                  <a:pt x="340583" y="19279"/>
                  <a:pt x="428176" y="0"/>
                </a:cubicBezTo>
                <a:cubicBezTo>
                  <a:pt x="515769" y="-19279"/>
                  <a:pt x="735376" y="2009"/>
                  <a:pt x="817816" y="0"/>
                </a:cubicBezTo>
                <a:cubicBezTo>
                  <a:pt x="900256" y="-2009"/>
                  <a:pt x="1081433" y="30420"/>
                  <a:pt x="1284527" y="0"/>
                </a:cubicBezTo>
                <a:cubicBezTo>
                  <a:pt x="1300080" y="130857"/>
                  <a:pt x="1245472" y="201210"/>
                  <a:pt x="1284527" y="373016"/>
                </a:cubicBezTo>
                <a:cubicBezTo>
                  <a:pt x="1323582" y="544822"/>
                  <a:pt x="1234276" y="625868"/>
                  <a:pt x="1284527" y="793650"/>
                </a:cubicBezTo>
                <a:cubicBezTo>
                  <a:pt x="1162198" y="835469"/>
                  <a:pt x="1052772" y="778833"/>
                  <a:pt x="830661" y="793650"/>
                </a:cubicBezTo>
                <a:cubicBezTo>
                  <a:pt x="608550" y="808467"/>
                  <a:pt x="530536" y="783644"/>
                  <a:pt x="389640" y="793650"/>
                </a:cubicBezTo>
                <a:cubicBezTo>
                  <a:pt x="248744" y="803656"/>
                  <a:pt x="96193" y="750919"/>
                  <a:pt x="0" y="793650"/>
                </a:cubicBezTo>
                <a:cubicBezTo>
                  <a:pt x="-38490" y="698616"/>
                  <a:pt x="8858" y="561669"/>
                  <a:pt x="0" y="388889"/>
                </a:cubicBezTo>
                <a:cubicBezTo>
                  <a:pt x="-8858" y="216109"/>
                  <a:pt x="42739" y="121261"/>
                  <a:pt x="0" y="0"/>
                </a:cubicBezTo>
                <a:close/>
              </a:path>
              <a:path w="1284527" h="793650" stroke="0" extrusionOk="0">
                <a:moveTo>
                  <a:pt x="0" y="0"/>
                </a:moveTo>
                <a:cubicBezTo>
                  <a:pt x="210198" y="-24057"/>
                  <a:pt x="236007" y="21699"/>
                  <a:pt x="428176" y="0"/>
                </a:cubicBezTo>
                <a:cubicBezTo>
                  <a:pt x="620345" y="-21699"/>
                  <a:pt x="742811" y="7100"/>
                  <a:pt x="869197" y="0"/>
                </a:cubicBezTo>
                <a:cubicBezTo>
                  <a:pt x="995583" y="-7100"/>
                  <a:pt x="1116236" y="14896"/>
                  <a:pt x="1284527" y="0"/>
                </a:cubicBezTo>
                <a:cubicBezTo>
                  <a:pt x="1290545" y="109826"/>
                  <a:pt x="1246460" y="216702"/>
                  <a:pt x="1284527" y="404762"/>
                </a:cubicBezTo>
                <a:cubicBezTo>
                  <a:pt x="1322594" y="592822"/>
                  <a:pt x="1244332" y="641736"/>
                  <a:pt x="1284527" y="793650"/>
                </a:cubicBezTo>
                <a:cubicBezTo>
                  <a:pt x="1102777" y="837756"/>
                  <a:pt x="1052135" y="789785"/>
                  <a:pt x="869197" y="793650"/>
                </a:cubicBezTo>
                <a:cubicBezTo>
                  <a:pt x="686259" y="797515"/>
                  <a:pt x="649097" y="766998"/>
                  <a:pt x="441021" y="793650"/>
                </a:cubicBezTo>
                <a:cubicBezTo>
                  <a:pt x="232945" y="820302"/>
                  <a:pt x="214103" y="763673"/>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8" name="Google Shape;470;p55">
            <a:extLst>
              <a:ext uri="{FF2B5EF4-FFF2-40B4-BE49-F238E27FC236}">
                <a16:creationId xmlns:a16="http://schemas.microsoft.com/office/drawing/2014/main" id="{B3D9835F-DB90-441B-BFDB-C24954630A96}"/>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3</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49" name="Google Shape;471;p55">
            <a:extLst>
              <a:ext uri="{FF2B5EF4-FFF2-40B4-BE49-F238E27FC236}">
                <a16:creationId xmlns:a16="http://schemas.microsoft.com/office/drawing/2014/main" id="{FCE77506-2E98-4FA9-B0A1-73B97E530F27}"/>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2</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0" name="Google Shape;472;p55">
            <a:extLst>
              <a:ext uri="{FF2B5EF4-FFF2-40B4-BE49-F238E27FC236}">
                <a16:creationId xmlns:a16="http://schemas.microsoft.com/office/drawing/2014/main" id="{5650EA02-A339-4E00-95EE-30AAFFB252B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1</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1" name="Google Shape;473;p55">
            <a:extLst>
              <a:ext uri="{FF2B5EF4-FFF2-40B4-BE49-F238E27FC236}">
                <a16:creationId xmlns:a16="http://schemas.microsoft.com/office/drawing/2014/main" id="{A96951F4-0BAC-46C2-9937-A7A36C118C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5</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4" name="Google Shape;474;p55">
            <a:extLst>
              <a:ext uri="{FF2B5EF4-FFF2-40B4-BE49-F238E27FC236}">
                <a16:creationId xmlns:a16="http://schemas.microsoft.com/office/drawing/2014/main" id="{67577D3D-F1B9-4CF2-AE1A-C7F31341692F}"/>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4</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5" name="Google Shape;695;p62">
            <a:extLst>
              <a:ext uri="{FF2B5EF4-FFF2-40B4-BE49-F238E27FC236}">
                <a16:creationId xmlns:a16="http://schemas.microsoft.com/office/drawing/2014/main" id="{CF5B1392-2DB9-4043-985D-380239E386C9}"/>
              </a:ext>
            </a:extLst>
          </p:cNvPr>
          <p:cNvSpPr/>
          <p:nvPr/>
        </p:nvSpPr>
        <p:spPr>
          <a:xfrm>
            <a:off x="6901312" y="3349312"/>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question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6" name="Google Shape;697;p62">
            <a:extLst>
              <a:ext uri="{FF2B5EF4-FFF2-40B4-BE49-F238E27FC236}">
                <a16:creationId xmlns:a16="http://schemas.microsoft.com/office/drawing/2014/main" id="{B01F46F9-4B98-4CEF-9977-C8FED427251C}"/>
              </a:ext>
            </a:extLst>
          </p:cNvPr>
          <p:cNvSpPr/>
          <p:nvPr/>
        </p:nvSpPr>
        <p:spPr>
          <a:xfrm>
            <a:off x="5137411" y="336172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livre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7" name="Google Shape;698;p62">
            <a:extLst>
              <a:ext uri="{FF2B5EF4-FFF2-40B4-BE49-F238E27FC236}">
                <a16:creationId xmlns:a16="http://schemas.microsoft.com/office/drawing/2014/main" id="{9CE01211-5649-468F-9FED-A4BCB54617E9}"/>
              </a:ext>
            </a:extLst>
          </p:cNvPr>
          <p:cNvSpPr/>
          <p:nvPr/>
        </p:nvSpPr>
        <p:spPr>
          <a:xfrm>
            <a:off x="8677812" y="3361721"/>
            <a:ext cx="1725204" cy="793650"/>
          </a:xfrm>
          <a:custGeom>
            <a:avLst/>
            <a:gdLst>
              <a:gd name="connsiteX0" fmla="*/ 0 w 1725204"/>
              <a:gd name="connsiteY0" fmla="*/ 0 h 793650"/>
              <a:gd name="connsiteX1" fmla="*/ 523312 w 1725204"/>
              <a:gd name="connsiteY1" fmla="*/ 0 h 793650"/>
              <a:gd name="connsiteX2" fmla="*/ 1115632 w 1725204"/>
              <a:gd name="connsiteY2" fmla="*/ 0 h 793650"/>
              <a:gd name="connsiteX3" fmla="*/ 1725204 w 1725204"/>
              <a:gd name="connsiteY3" fmla="*/ 0 h 793650"/>
              <a:gd name="connsiteX4" fmla="*/ 1725204 w 1725204"/>
              <a:gd name="connsiteY4" fmla="*/ 388889 h 793650"/>
              <a:gd name="connsiteX5" fmla="*/ 1725204 w 1725204"/>
              <a:gd name="connsiteY5" fmla="*/ 793650 h 793650"/>
              <a:gd name="connsiteX6" fmla="*/ 1150136 w 1725204"/>
              <a:gd name="connsiteY6" fmla="*/ 793650 h 793650"/>
              <a:gd name="connsiteX7" fmla="*/ 575068 w 1725204"/>
              <a:gd name="connsiteY7" fmla="*/ 793650 h 793650"/>
              <a:gd name="connsiteX8" fmla="*/ 0 w 1725204"/>
              <a:gd name="connsiteY8" fmla="*/ 793650 h 793650"/>
              <a:gd name="connsiteX9" fmla="*/ 0 w 1725204"/>
              <a:gd name="connsiteY9" fmla="*/ 412698 h 793650"/>
              <a:gd name="connsiteX10" fmla="*/ 0 w 172520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5204" h="793650" fill="none" extrusionOk="0">
                <a:moveTo>
                  <a:pt x="0" y="0"/>
                </a:moveTo>
                <a:cubicBezTo>
                  <a:pt x="151938" y="-36266"/>
                  <a:pt x="351316" y="44749"/>
                  <a:pt x="523312" y="0"/>
                </a:cubicBezTo>
                <a:cubicBezTo>
                  <a:pt x="695308" y="-44749"/>
                  <a:pt x="956279" y="21881"/>
                  <a:pt x="1115632" y="0"/>
                </a:cubicBezTo>
                <a:cubicBezTo>
                  <a:pt x="1274985" y="-21881"/>
                  <a:pt x="1537016" y="45103"/>
                  <a:pt x="1725204" y="0"/>
                </a:cubicBezTo>
                <a:cubicBezTo>
                  <a:pt x="1738298" y="194250"/>
                  <a:pt x="1723800" y="218921"/>
                  <a:pt x="1725204" y="388889"/>
                </a:cubicBezTo>
                <a:cubicBezTo>
                  <a:pt x="1726608" y="558857"/>
                  <a:pt x="1679993" y="676820"/>
                  <a:pt x="1725204" y="793650"/>
                </a:cubicBezTo>
                <a:cubicBezTo>
                  <a:pt x="1591570" y="816500"/>
                  <a:pt x="1314992" y="769263"/>
                  <a:pt x="1150136" y="793650"/>
                </a:cubicBezTo>
                <a:cubicBezTo>
                  <a:pt x="985280" y="818037"/>
                  <a:pt x="742828" y="734448"/>
                  <a:pt x="575068" y="793650"/>
                </a:cubicBezTo>
                <a:cubicBezTo>
                  <a:pt x="407308" y="852852"/>
                  <a:pt x="132442" y="764497"/>
                  <a:pt x="0" y="793650"/>
                </a:cubicBezTo>
                <a:cubicBezTo>
                  <a:pt x="-41357" y="628679"/>
                  <a:pt x="13538" y="500878"/>
                  <a:pt x="0" y="412698"/>
                </a:cubicBezTo>
                <a:cubicBezTo>
                  <a:pt x="-13538" y="324518"/>
                  <a:pt x="14146" y="96581"/>
                  <a:pt x="0" y="0"/>
                </a:cubicBezTo>
                <a:close/>
              </a:path>
              <a:path w="1725204" h="793650" stroke="0" extrusionOk="0">
                <a:moveTo>
                  <a:pt x="0" y="0"/>
                </a:moveTo>
                <a:cubicBezTo>
                  <a:pt x="227399" y="-7574"/>
                  <a:pt x="279878" y="28550"/>
                  <a:pt x="557816" y="0"/>
                </a:cubicBezTo>
                <a:cubicBezTo>
                  <a:pt x="835754" y="-28550"/>
                  <a:pt x="877525" y="50304"/>
                  <a:pt x="1098380" y="0"/>
                </a:cubicBezTo>
                <a:cubicBezTo>
                  <a:pt x="1319235" y="-50304"/>
                  <a:pt x="1538074" y="34192"/>
                  <a:pt x="1725204" y="0"/>
                </a:cubicBezTo>
                <a:cubicBezTo>
                  <a:pt x="1752111" y="178046"/>
                  <a:pt x="1686219" y="223647"/>
                  <a:pt x="1725204" y="388889"/>
                </a:cubicBezTo>
                <a:cubicBezTo>
                  <a:pt x="1764189" y="554131"/>
                  <a:pt x="1677195" y="661168"/>
                  <a:pt x="1725204" y="793650"/>
                </a:cubicBezTo>
                <a:cubicBezTo>
                  <a:pt x="1447330" y="803277"/>
                  <a:pt x="1270701" y="735440"/>
                  <a:pt x="1150136" y="793650"/>
                </a:cubicBezTo>
                <a:cubicBezTo>
                  <a:pt x="1029571" y="851860"/>
                  <a:pt x="764341" y="736561"/>
                  <a:pt x="626824" y="793650"/>
                </a:cubicBezTo>
                <a:cubicBezTo>
                  <a:pt x="489307" y="850739"/>
                  <a:pt x="183390" y="733522"/>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magazine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8" name="Google Shape;698;p62">
            <a:extLst>
              <a:ext uri="{FF2B5EF4-FFF2-40B4-BE49-F238E27FC236}">
                <a16:creationId xmlns:a16="http://schemas.microsoft.com/office/drawing/2014/main" id="{81444640-67BC-4636-A225-4BB364D89057}"/>
              </a:ext>
            </a:extLst>
          </p:cNvPr>
          <p:cNvSpPr/>
          <p:nvPr/>
        </p:nvSpPr>
        <p:spPr>
          <a:xfrm>
            <a:off x="9684342" y="6007364"/>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J’</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9" name="Google Shape;695;p62">
            <a:extLst>
              <a:ext uri="{FF2B5EF4-FFF2-40B4-BE49-F238E27FC236}">
                <a16:creationId xmlns:a16="http://schemas.microsoft.com/office/drawing/2014/main" id="{2673DEE6-4E16-4F63-AE8A-E8A571E4DA78}"/>
              </a:ext>
            </a:extLst>
          </p:cNvPr>
          <p:cNvSpPr/>
          <p:nvPr/>
        </p:nvSpPr>
        <p:spPr>
          <a:xfrm>
            <a:off x="5059680" y="2476257"/>
            <a:ext cx="1702271" cy="793650"/>
          </a:xfrm>
          <a:custGeom>
            <a:avLst/>
            <a:gdLst>
              <a:gd name="connsiteX0" fmla="*/ 0 w 1702271"/>
              <a:gd name="connsiteY0" fmla="*/ 0 h 793650"/>
              <a:gd name="connsiteX1" fmla="*/ 584446 w 1702271"/>
              <a:gd name="connsiteY1" fmla="*/ 0 h 793650"/>
              <a:gd name="connsiteX2" fmla="*/ 1134847 w 1702271"/>
              <a:gd name="connsiteY2" fmla="*/ 0 h 793650"/>
              <a:gd name="connsiteX3" fmla="*/ 1702271 w 1702271"/>
              <a:gd name="connsiteY3" fmla="*/ 0 h 793650"/>
              <a:gd name="connsiteX4" fmla="*/ 1702271 w 1702271"/>
              <a:gd name="connsiteY4" fmla="*/ 380952 h 793650"/>
              <a:gd name="connsiteX5" fmla="*/ 1702271 w 1702271"/>
              <a:gd name="connsiteY5" fmla="*/ 793650 h 793650"/>
              <a:gd name="connsiteX6" fmla="*/ 1151870 w 1702271"/>
              <a:gd name="connsiteY6" fmla="*/ 793650 h 793650"/>
              <a:gd name="connsiteX7" fmla="*/ 618492 w 1702271"/>
              <a:gd name="connsiteY7" fmla="*/ 793650 h 793650"/>
              <a:gd name="connsiteX8" fmla="*/ 0 w 1702271"/>
              <a:gd name="connsiteY8" fmla="*/ 793650 h 793650"/>
              <a:gd name="connsiteX9" fmla="*/ 0 w 1702271"/>
              <a:gd name="connsiteY9" fmla="*/ 420635 h 793650"/>
              <a:gd name="connsiteX10" fmla="*/ 0 w 1702271"/>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2271" h="793650" fill="none" extrusionOk="0">
                <a:moveTo>
                  <a:pt x="0" y="0"/>
                </a:moveTo>
                <a:cubicBezTo>
                  <a:pt x="231056" y="-33676"/>
                  <a:pt x="394983" y="29667"/>
                  <a:pt x="584446" y="0"/>
                </a:cubicBezTo>
                <a:cubicBezTo>
                  <a:pt x="773909" y="-29667"/>
                  <a:pt x="976418" y="33598"/>
                  <a:pt x="1134847" y="0"/>
                </a:cubicBezTo>
                <a:cubicBezTo>
                  <a:pt x="1293276" y="-33598"/>
                  <a:pt x="1476532" y="41502"/>
                  <a:pt x="1702271" y="0"/>
                </a:cubicBezTo>
                <a:cubicBezTo>
                  <a:pt x="1736473" y="96698"/>
                  <a:pt x="1664202" y="254573"/>
                  <a:pt x="1702271" y="380952"/>
                </a:cubicBezTo>
                <a:cubicBezTo>
                  <a:pt x="1740340" y="507331"/>
                  <a:pt x="1664946" y="664334"/>
                  <a:pt x="1702271" y="793650"/>
                </a:cubicBezTo>
                <a:cubicBezTo>
                  <a:pt x="1488720" y="829739"/>
                  <a:pt x="1368972" y="759447"/>
                  <a:pt x="1151870" y="793650"/>
                </a:cubicBezTo>
                <a:cubicBezTo>
                  <a:pt x="934768" y="827853"/>
                  <a:pt x="788825" y="774881"/>
                  <a:pt x="618492" y="793650"/>
                </a:cubicBezTo>
                <a:cubicBezTo>
                  <a:pt x="448159" y="812419"/>
                  <a:pt x="189824" y="774830"/>
                  <a:pt x="0" y="793650"/>
                </a:cubicBezTo>
                <a:cubicBezTo>
                  <a:pt x="-17047" y="638253"/>
                  <a:pt x="6879" y="576961"/>
                  <a:pt x="0" y="420635"/>
                </a:cubicBezTo>
                <a:cubicBezTo>
                  <a:pt x="-6879" y="264309"/>
                  <a:pt x="30576" y="138687"/>
                  <a:pt x="0" y="0"/>
                </a:cubicBezTo>
                <a:close/>
              </a:path>
              <a:path w="1702271" h="793650" stroke="0" extrusionOk="0">
                <a:moveTo>
                  <a:pt x="0" y="0"/>
                </a:moveTo>
                <a:cubicBezTo>
                  <a:pt x="229028" y="-37956"/>
                  <a:pt x="468919" y="63476"/>
                  <a:pt x="601469" y="0"/>
                </a:cubicBezTo>
                <a:cubicBezTo>
                  <a:pt x="734019" y="-63476"/>
                  <a:pt x="1043390" y="2434"/>
                  <a:pt x="1168893" y="0"/>
                </a:cubicBezTo>
                <a:cubicBezTo>
                  <a:pt x="1294396" y="-2434"/>
                  <a:pt x="1585451" y="54722"/>
                  <a:pt x="1702271" y="0"/>
                </a:cubicBezTo>
                <a:cubicBezTo>
                  <a:pt x="1726762" y="86963"/>
                  <a:pt x="1701157" y="252959"/>
                  <a:pt x="1702271" y="373016"/>
                </a:cubicBezTo>
                <a:cubicBezTo>
                  <a:pt x="1703385" y="493073"/>
                  <a:pt x="1691570" y="639976"/>
                  <a:pt x="1702271" y="793650"/>
                </a:cubicBezTo>
                <a:cubicBezTo>
                  <a:pt x="1582684" y="843654"/>
                  <a:pt x="1282328" y="781355"/>
                  <a:pt x="1168893" y="793650"/>
                </a:cubicBezTo>
                <a:cubicBezTo>
                  <a:pt x="1055458" y="805945"/>
                  <a:pt x="783649" y="739411"/>
                  <a:pt x="584446" y="793650"/>
                </a:cubicBezTo>
                <a:cubicBezTo>
                  <a:pt x="385243" y="847889"/>
                  <a:pt x="166729" y="776470"/>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important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0" name="Google Shape;697;p62">
            <a:extLst>
              <a:ext uri="{FF2B5EF4-FFF2-40B4-BE49-F238E27FC236}">
                <a16:creationId xmlns:a16="http://schemas.microsoft.com/office/drawing/2014/main" id="{590C7205-3397-4598-8F11-CAD16E291F6E}"/>
              </a:ext>
            </a:extLst>
          </p:cNvPr>
          <p:cNvSpPr/>
          <p:nvPr/>
        </p:nvSpPr>
        <p:spPr>
          <a:xfrm>
            <a:off x="8489492" y="2474931"/>
            <a:ext cx="1833067" cy="793650"/>
          </a:xfrm>
          <a:custGeom>
            <a:avLst/>
            <a:gdLst>
              <a:gd name="connsiteX0" fmla="*/ 0 w 1833067"/>
              <a:gd name="connsiteY0" fmla="*/ 0 h 793650"/>
              <a:gd name="connsiteX1" fmla="*/ 421605 w 1833067"/>
              <a:gd name="connsiteY1" fmla="*/ 0 h 793650"/>
              <a:gd name="connsiteX2" fmla="*/ 861541 w 1833067"/>
              <a:gd name="connsiteY2" fmla="*/ 0 h 793650"/>
              <a:gd name="connsiteX3" fmla="*/ 1301478 w 1833067"/>
              <a:gd name="connsiteY3" fmla="*/ 0 h 793650"/>
              <a:gd name="connsiteX4" fmla="*/ 1833067 w 1833067"/>
              <a:gd name="connsiteY4" fmla="*/ 0 h 793650"/>
              <a:gd name="connsiteX5" fmla="*/ 1833067 w 1833067"/>
              <a:gd name="connsiteY5" fmla="*/ 396825 h 793650"/>
              <a:gd name="connsiteX6" fmla="*/ 1833067 w 1833067"/>
              <a:gd name="connsiteY6" fmla="*/ 793650 h 793650"/>
              <a:gd name="connsiteX7" fmla="*/ 1393131 w 1833067"/>
              <a:gd name="connsiteY7" fmla="*/ 793650 h 793650"/>
              <a:gd name="connsiteX8" fmla="*/ 971526 w 1833067"/>
              <a:gd name="connsiteY8" fmla="*/ 793650 h 793650"/>
              <a:gd name="connsiteX9" fmla="*/ 494928 w 1833067"/>
              <a:gd name="connsiteY9" fmla="*/ 793650 h 793650"/>
              <a:gd name="connsiteX10" fmla="*/ 0 w 1833067"/>
              <a:gd name="connsiteY10" fmla="*/ 793650 h 793650"/>
              <a:gd name="connsiteX11" fmla="*/ 0 w 1833067"/>
              <a:gd name="connsiteY11" fmla="*/ 396825 h 793650"/>
              <a:gd name="connsiteX12" fmla="*/ 0 w 1833067"/>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3067" h="793650" fill="none" extrusionOk="0">
                <a:moveTo>
                  <a:pt x="0" y="0"/>
                </a:moveTo>
                <a:cubicBezTo>
                  <a:pt x="172662" y="-45631"/>
                  <a:pt x="273419" y="11434"/>
                  <a:pt x="421605" y="0"/>
                </a:cubicBezTo>
                <a:cubicBezTo>
                  <a:pt x="569791" y="-11434"/>
                  <a:pt x="764231" y="38491"/>
                  <a:pt x="861541" y="0"/>
                </a:cubicBezTo>
                <a:cubicBezTo>
                  <a:pt x="958851" y="-38491"/>
                  <a:pt x="1163421" y="25333"/>
                  <a:pt x="1301478" y="0"/>
                </a:cubicBezTo>
                <a:cubicBezTo>
                  <a:pt x="1439535" y="-25333"/>
                  <a:pt x="1656451" y="17628"/>
                  <a:pt x="1833067" y="0"/>
                </a:cubicBezTo>
                <a:cubicBezTo>
                  <a:pt x="1876576" y="119462"/>
                  <a:pt x="1832784" y="295969"/>
                  <a:pt x="1833067" y="396825"/>
                </a:cubicBezTo>
                <a:cubicBezTo>
                  <a:pt x="1833350" y="497681"/>
                  <a:pt x="1815343" y="653387"/>
                  <a:pt x="1833067" y="793650"/>
                </a:cubicBezTo>
                <a:cubicBezTo>
                  <a:pt x="1669122" y="819652"/>
                  <a:pt x="1548865" y="789932"/>
                  <a:pt x="1393131" y="793650"/>
                </a:cubicBezTo>
                <a:cubicBezTo>
                  <a:pt x="1237397" y="797368"/>
                  <a:pt x="1162108" y="748368"/>
                  <a:pt x="971526" y="793650"/>
                </a:cubicBezTo>
                <a:cubicBezTo>
                  <a:pt x="780945" y="838932"/>
                  <a:pt x="687728" y="748534"/>
                  <a:pt x="494928" y="793650"/>
                </a:cubicBezTo>
                <a:cubicBezTo>
                  <a:pt x="302128" y="838766"/>
                  <a:pt x="120706" y="749534"/>
                  <a:pt x="0" y="793650"/>
                </a:cubicBezTo>
                <a:cubicBezTo>
                  <a:pt x="-32573" y="669991"/>
                  <a:pt x="1799" y="498835"/>
                  <a:pt x="0" y="396825"/>
                </a:cubicBezTo>
                <a:cubicBezTo>
                  <a:pt x="-1799" y="294815"/>
                  <a:pt x="8132" y="141081"/>
                  <a:pt x="0" y="0"/>
                </a:cubicBezTo>
                <a:close/>
              </a:path>
              <a:path w="1833067" h="793650" stroke="0" extrusionOk="0">
                <a:moveTo>
                  <a:pt x="0" y="0"/>
                </a:moveTo>
                <a:cubicBezTo>
                  <a:pt x="177332" y="-28665"/>
                  <a:pt x="296666" y="33095"/>
                  <a:pt x="421605" y="0"/>
                </a:cubicBezTo>
                <a:cubicBezTo>
                  <a:pt x="546545" y="-33095"/>
                  <a:pt x="739761" y="7626"/>
                  <a:pt x="843211" y="0"/>
                </a:cubicBezTo>
                <a:cubicBezTo>
                  <a:pt x="946661" y="-7626"/>
                  <a:pt x="1132553" y="44103"/>
                  <a:pt x="1338139" y="0"/>
                </a:cubicBezTo>
                <a:cubicBezTo>
                  <a:pt x="1543725" y="-44103"/>
                  <a:pt x="1639357" y="12061"/>
                  <a:pt x="1833067" y="0"/>
                </a:cubicBezTo>
                <a:cubicBezTo>
                  <a:pt x="1836802" y="184235"/>
                  <a:pt x="1828813" y="225360"/>
                  <a:pt x="1833067" y="412698"/>
                </a:cubicBezTo>
                <a:cubicBezTo>
                  <a:pt x="1837321" y="600036"/>
                  <a:pt x="1818054" y="618349"/>
                  <a:pt x="1833067" y="793650"/>
                </a:cubicBezTo>
                <a:cubicBezTo>
                  <a:pt x="1677595" y="839036"/>
                  <a:pt x="1498679" y="789570"/>
                  <a:pt x="1393131" y="793650"/>
                </a:cubicBezTo>
                <a:cubicBezTo>
                  <a:pt x="1287583" y="797730"/>
                  <a:pt x="1146809" y="784984"/>
                  <a:pt x="971526" y="793650"/>
                </a:cubicBezTo>
                <a:cubicBezTo>
                  <a:pt x="796244" y="802316"/>
                  <a:pt x="653413" y="767385"/>
                  <a:pt x="494928" y="793650"/>
                </a:cubicBezTo>
                <a:cubicBezTo>
                  <a:pt x="336443" y="819915"/>
                  <a:pt x="223832" y="747617"/>
                  <a:pt x="0" y="793650"/>
                </a:cubicBezTo>
                <a:cubicBezTo>
                  <a:pt x="-44751" y="711771"/>
                  <a:pt x="26194" y="556157"/>
                  <a:pt x="0" y="420635"/>
                </a:cubicBezTo>
                <a:cubicBezTo>
                  <a:pt x="-26194" y="285114"/>
                  <a:pt x="6520" y="11925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importante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1" name="Google Shape;698;p62">
            <a:extLst>
              <a:ext uri="{FF2B5EF4-FFF2-40B4-BE49-F238E27FC236}">
                <a16:creationId xmlns:a16="http://schemas.microsoft.com/office/drawing/2014/main" id="{793CCB44-E848-400C-9D39-E06802056BE3}"/>
              </a:ext>
            </a:extLst>
          </p:cNvPr>
          <p:cNvSpPr/>
          <p:nvPr/>
        </p:nvSpPr>
        <p:spPr>
          <a:xfrm>
            <a:off x="6968281" y="2446227"/>
            <a:ext cx="1384150" cy="793650"/>
          </a:xfrm>
          <a:custGeom>
            <a:avLst/>
            <a:gdLst>
              <a:gd name="connsiteX0" fmla="*/ 0 w 1384150"/>
              <a:gd name="connsiteY0" fmla="*/ 0 h 793650"/>
              <a:gd name="connsiteX1" fmla="*/ 419859 w 1384150"/>
              <a:gd name="connsiteY1" fmla="*/ 0 h 793650"/>
              <a:gd name="connsiteX2" fmla="*/ 895084 w 1384150"/>
              <a:gd name="connsiteY2" fmla="*/ 0 h 793650"/>
              <a:gd name="connsiteX3" fmla="*/ 1384150 w 1384150"/>
              <a:gd name="connsiteY3" fmla="*/ 0 h 793650"/>
              <a:gd name="connsiteX4" fmla="*/ 1384150 w 1384150"/>
              <a:gd name="connsiteY4" fmla="*/ 388889 h 793650"/>
              <a:gd name="connsiteX5" fmla="*/ 1384150 w 1384150"/>
              <a:gd name="connsiteY5" fmla="*/ 793650 h 793650"/>
              <a:gd name="connsiteX6" fmla="*/ 922767 w 1384150"/>
              <a:gd name="connsiteY6" fmla="*/ 793650 h 793650"/>
              <a:gd name="connsiteX7" fmla="*/ 461383 w 1384150"/>
              <a:gd name="connsiteY7" fmla="*/ 793650 h 793650"/>
              <a:gd name="connsiteX8" fmla="*/ 0 w 1384150"/>
              <a:gd name="connsiteY8" fmla="*/ 793650 h 793650"/>
              <a:gd name="connsiteX9" fmla="*/ 0 w 1384150"/>
              <a:gd name="connsiteY9" fmla="*/ 412698 h 793650"/>
              <a:gd name="connsiteX10" fmla="*/ 0 w 138415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150" h="793650" fill="none" extrusionOk="0">
                <a:moveTo>
                  <a:pt x="0" y="0"/>
                </a:moveTo>
                <a:cubicBezTo>
                  <a:pt x="149983" y="-33495"/>
                  <a:pt x="331874" y="2111"/>
                  <a:pt x="419859" y="0"/>
                </a:cubicBezTo>
                <a:cubicBezTo>
                  <a:pt x="507844" y="-2111"/>
                  <a:pt x="657652" y="10477"/>
                  <a:pt x="895084" y="0"/>
                </a:cubicBezTo>
                <a:cubicBezTo>
                  <a:pt x="1132517" y="-10477"/>
                  <a:pt x="1196244" y="42107"/>
                  <a:pt x="1384150" y="0"/>
                </a:cubicBezTo>
                <a:cubicBezTo>
                  <a:pt x="1397244" y="194250"/>
                  <a:pt x="1382746" y="218921"/>
                  <a:pt x="1384150" y="388889"/>
                </a:cubicBezTo>
                <a:cubicBezTo>
                  <a:pt x="1385554" y="558857"/>
                  <a:pt x="1338939" y="676820"/>
                  <a:pt x="1384150" y="793650"/>
                </a:cubicBezTo>
                <a:cubicBezTo>
                  <a:pt x="1205532" y="807109"/>
                  <a:pt x="1025210" y="740963"/>
                  <a:pt x="922767" y="793650"/>
                </a:cubicBezTo>
                <a:cubicBezTo>
                  <a:pt x="820324" y="846337"/>
                  <a:pt x="663965" y="766383"/>
                  <a:pt x="461383" y="793650"/>
                </a:cubicBezTo>
                <a:cubicBezTo>
                  <a:pt x="258801" y="820917"/>
                  <a:pt x="216211" y="757218"/>
                  <a:pt x="0" y="793650"/>
                </a:cubicBezTo>
                <a:cubicBezTo>
                  <a:pt x="-41357" y="628679"/>
                  <a:pt x="13538" y="500878"/>
                  <a:pt x="0" y="412698"/>
                </a:cubicBezTo>
                <a:cubicBezTo>
                  <a:pt x="-13538" y="324518"/>
                  <a:pt x="14146" y="96581"/>
                  <a:pt x="0" y="0"/>
                </a:cubicBezTo>
                <a:close/>
              </a:path>
              <a:path w="1384150" h="793650" stroke="0" extrusionOk="0">
                <a:moveTo>
                  <a:pt x="0" y="0"/>
                </a:moveTo>
                <a:cubicBezTo>
                  <a:pt x="162948" y="-40410"/>
                  <a:pt x="329482" y="7971"/>
                  <a:pt x="447542" y="0"/>
                </a:cubicBezTo>
                <a:cubicBezTo>
                  <a:pt x="565602" y="-7971"/>
                  <a:pt x="694770" y="19192"/>
                  <a:pt x="881242" y="0"/>
                </a:cubicBezTo>
                <a:cubicBezTo>
                  <a:pt x="1067714" y="-19192"/>
                  <a:pt x="1195122" y="50826"/>
                  <a:pt x="1384150" y="0"/>
                </a:cubicBezTo>
                <a:cubicBezTo>
                  <a:pt x="1411057" y="178046"/>
                  <a:pt x="1345165" y="223647"/>
                  <a:pt x="1384150" y="388889"/>
                </a:cubicBezTo>
                <a:cubicBezTo>
                  <a:pt x="1423135" y="554131"/>
                  <a:pt x="1336141" y="661168"/>
                  <a:pt x="1384150" y="793650"/>
                </a:cubicBezTo>
                <a:cubicBezTo>
                  <a:pt x="1286249" y="809554"/>
                  <a:pt x="1082928" y="767230"/>
                  <a:pt x="922767" y="793650"/>
                </a:cubicBezTo>
                <a:cubicBezTo>
                  <a:pt x="762606" y="820070"/>
                  <a:pt x="636966" y="744943"/>
                  <a:pt x="502908" y="793650"/>
                </a:cubicBezTo>
                <a:cubicBezTo>
                  <a:pt x="368850" y="842357"/>
                  <a:pt x="228543" y="780652"/>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difficile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2" name="TextBox 61">
            <a:hlinkClick r:id="" action="ppaction://noaction">
              <a:snd r:embed="rId6" name="S9_1.wav"/>
            </a:hlinkClick>
            <a:extLst>
              <a:ext uri="{FF2B5EF4-FFF2-40B4-BE49-F238E27FC236}">
                <a16:creationId xmlns:a16="http://schemas.microsoft.com/office/drawing/2014/main" id="{DD461C0E-D089-426E-95A2-7709ECE3633D}"/>
              </a:ext>
            </a:extLst>
          </p:cNvPr>
          <p:cNvSpPr txBox="1"/>
          <p:nvPr/>
        </p:nvSpPr>
        <p:spPr>
          <a:xfrm>
            <a:off x="190029" y="911515"/>
            <a:ext cx="102129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02060"/>
                </a:solidFill>
                <a:effectLst/>
                <a:uLnTx/>
                <a:uFillTx/>
                <a:latin typeface="Century Gothic" panose="020B0502020202020204" pitchFamily="34" charset="0"/>
              </a:rPr>
              <a:t>4.  Does he have an important question?</a:t>
            </a:r>
            <a:endPar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3" name="Google Shape;701;p62">
            <a:extLst>
              <a:ext uri="{FF2B5EF4-FFF2-40B4-BE49-F238E27FC236}">
                <a16:creationId xmlns:a16="http://schemas.microsoft.com/office/drawing/2014/main" id="{F0F731FD-BAE7-417A-B08A-823FEBAEACF3}"/>
              </a:ext>
            </a:extLst>
          </p:cNvPr>
          <p:cNvSpPr/>
          <p:nvPr/>
        </p:nvSpPr>
        <p:spPr>
          <a:xfrm>
            <a:off x="9748088" y="5146559"/>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aime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283052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500"/>
                                        <p:tgtEl>
                                          <p:spTgt spid="5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1500"/>
                                        <p:tgtEl>
                                          <p:spTgt spid="54"/>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1500"/>
                                        <p:tgtEl>
                                          <p:spTgt spid="4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500"/>
                                        <p:tgtEl>
                                          <p:spTgt spid="4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15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29"/>
                                        </p:tgtEl>
                                        <p:attrNameLst>
                                          <p:attrName>fillcolor</p:attrName>
                                        </p:attrNameLst>
                                      </p:cBhvr>
                                      <p:to>
                                        <a:srgbClr val="92D050"/>
                                      </p:to>
                                    </p:animClr>
                                    <p:set>
                                      <p:cBhvr>
                                        <p:cTn id="28" dur="2000" fill="hold"/>
                                        <p:tgtEl>
                                          <p:spTgt spid="29"/>
                                        </p:tgtEl>
                                        <p:attrNameLst>
                                          <p:attrName>fill.type</p:attrName>
                                        </p:attrNameLst>
                                      </p:cBhvr>
                                      <p:to>
                                        <p:strVal val="solid"/>
                                      </p:to>
                                    </p:set>
                                    <p:set>
                                      <p:cBhvr>
                                        <p:cTn id="29" dur="2000" fill="hold"/>
                                        <p:tgtEl>
                                          <p:spTgt spid="29"/>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47"/>
                                        </p:tgtEl>
                                        <p:attrNameLst>
                                          <p:attrName>fillcolor</p:attrName>
                                        </p:attrNameLst>
                                      </p:cBhvr>
                                      <p:to>
                                        <a:srgbClr val="92D050"/>
                                      </p:to>
                                    </p:animClr>
                                    <p:set>
                                      <p:cBhvr>
                                        <p:cTn id="34" dur="2000" fill="hold"/>
                                        <p:tgtEl>
                                          <p:spTgt spid="47"/>
                                        </p:tgtEl>
                                        <p:attrNameLst>
                                          <p:attrName>fill.type</p:attrName>
                                        </p:attrNameLst>
                                      </p:cBhvr>
                                      <p:to>
                                        <p:strVal val="solid"/>
                                      </p:to>
                                    </p:set>
                                    <p:set>
                                      <p:cBhvr>
                                        <p:cTn id="35" dur="2000" fill="hold"/>
                                        <p:tgtEl>
                                          <p:spTgt spid="47"/>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35"/>
                                        </p:tgtEl>
                                        <p:attrNameLst>
                                          <p:attrName>fillcolor</p:attrName>
                                        </p:attrNameLst>
                                      </p:cBhvr>
                                      <p:to>
                                        <a:srgbClr val="92D050"/>
                                      </p:to>
                                    </p:animClr>
                                    <p:set>
                                      <p:cBhvr>
                                        <p:cTn id="40" dur="2000" fill="hold"/>
                                        <p:tgtEl>
                                          <p:spTgt spid="35"/>
                                        </p:tgtEl>
                                        <p:attrNameLst>
                                          <p:attrName>fill.type</p:attrName>
                                        </p:attrNameLst>
                                      </p:cBhvr>
                                      <p:to>
                                        <p:strVal val="solid"/>
                                      </p:to>
                                    </p:set>
                                    <p:set>
                                      <p:cBhvr>
                                        <p:cTn id="41" dur="2000" fill="hold"/>
                                        <p:tgtEl>
                                          <p:spTgt spid="35"/>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55"/>
                                        </p:tgtEl>
                                        <p:attrNameLst>
                                          <p:attrName>fillcolor</p:attrName>
                                        </p:attrNameLst>
                                      </p:cBhvr>
                                      <p:to>
                                        <a:srgbClr val="92D050"/>
                                      </p:to>
                                    </p:animClr>
                                    <p:set>
                                      <p:cBhvr>
                                        <p:cTn id="46" dur="2000" fill="hold"/>
                                        <p:tgtEl>
                                          <p:spTgt spid="55"/>
                                        </p:tgtEl>
                                        <p:attrNameLst>
                                          <p:attrName>fill.type</p:attrName>
                                        </p:attrNameLst>
                                      </p:cBhvr>
                                      <p:to>
                                        <p:strVal val="solid"/>
                                      </p:to>
                                    </p:set>
                                    <p:set>
                                      <p:cBhvr>
                                        <p:cTn id="47" dur="2000" fill="hold"/>
                                        <p:tgtEl>
                                          <p:spTgt spid="55"/>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60"/>
                                        </p:tgtEl>
                                        <p:attrNameLst>
                                          <p:attrName>fillcolor</p:attrName>
                                        </p:attrNameLst>
                                      </p:cBhvr>
                                      <p:to>
                                        <a:srgbClr val="92D050"/>
                                      </p:to>
                                    </p:animClr>
                                    <p:set>
                                      <p:cBhvr>
                                        <p:cTn id="52" dur="2000" fill="hold"/>
                                        <p:tgtEl>
                                          <p:spTgt spid="60"/>
                                        </p:tgtEl>
                                        <p:attrNameLst>
                                          <p:attrName>fill.type</p:attrName>
                                        </p:attrNameLst>
                                      </p:cBhvr>
                                      <p:to>
                                        <p:strVal val="solid"/>
                                      </p:to>
                                    </p:set>
                                    <p:set>
                                      <p:cBhvr>
                                        <p:cTn id="53" dur="2000" fill="hold"/>
                                        <p:tgtEl>
                                          <p:spTgt spid="6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3824</TotalTime>
  <Words>1936</Words>
  <Application>Microsoft Office PowerPoint</Application>
  <PresentationFormat>Widescreen</PresentationFormat>
  <Paragraphs>429</Paragraphs>
  <Slides>15</Slides>
  <Notes>15</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15</vt:i4>
      </vt:variant>
    </vt:vector>
  </HeadingPairs>
  <TitlesOfParts>
    <vt:vector size="30" baseType="lpstr">
      <vt:lpstr>Arial</vt:lpstr>
      <vt:lpstr>Calibri</vt:lpstr>
      <vt:lpstr>Calibri Light</vt:lpstr>
      <vt:lpstr>Cambria Math</vt:lpstr>
      <vt:lpstr>Century Gothic</vt:lpstr>
      <vt:lpstr>Century Gothic</vt:lpstr>
      <vt:lpstr>Eras Demi ITC</vt:lpstr>
      <vt:lpstr>Modern Love</vt:lpstr>
      <vt:lpstr>Montserrat Medium</vt:lpstr>
      <vt:lpstr>Symbol</vt:lpstr>
      <vt:lpstr>Times New Roman</vt:lpstr>
      <vt:lpstr>Wingdings</vt:lpstr>
      <vt:lpstr>1_Office Theme</vt:lpstr>
      <vt:lpstr>2_Office Theme</vt:lpstr>
      <vt:lpstr>Office Theme</vt:lpstr>
      <vt:lpstr>Describing things and people</vt:lpstr>
      <vt:lpstr>écouter</vt:lpstr>
      <vt:lpstr>vocabulaire</vt:lpstr>
      <vt:lpstr>Adjectives following the noun</vt:lpstr>
      <vt:lpstr>parler</vt:lpstr>
      <vt:lpstr>parler</vt:lpstr>
      <vt:lpstr>parler</vt:lpstr>
      <vt:lpstr>parler</vt:lpstr>
      <vt:lpstr>parler</vt:lpstr>
      <vt:lpstr>parler</vt:lpstr>
      <vt:lpstr>parler</vt:lpstr>
      <vt:lpstr>parler</vt:lpstr>
      <vt:lpstr>parler</vt:lpstr>
      <vt:lpstr>Écris en français.</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Marie-Odile Guillou</cp:lastModifiedBy>
  <cp:revision>33</cp:revision>
  <dcterms:created xsi:type="dcterms:W3CDTF">2021-07-02T19:27:01Z</dcterms:created>
  <dcterms:modified xsi:type="dcterms:W3CDTF">2023-03-20T16:03:06Z</dcterms:modified>
</cp:coreProperties>
</file>