
<file path=[Content_Types].xml><?xml version="1.0" encoding="utf-8"?>
<Types xmlns="http://schemas.openxmlformats.org/package/2006/content-types">
  <Default Extension="gif" ContentType="image/gif"/>
  <Default Extension="jpe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17"/>
  </p:notesMasterIdLst>
  <p:sldIdLst>
    <p:sldId id="257" r:id="rId4"/>
    <p:sldId id="873" r:id="rId5"/>
    <p:sldId id="874" r:id="rId6"/>
    <p:sldId id="922" r:id="rId7"/>
    <p:sldId id="829" r:id="rId8"/>
    <p:sldId id="538" r:id="rId9"/>
    <p:sldId id="920" r:id="rId10"/>
    <p:sldId id="837" r:id="rId11"/>
    <p:sldId id="918" r:id="rId12"/>
    <p:sldId id="833" r:id="rId13"/>
    <p:sldId id="921" r:id="rId14"/>
    <p:sldId id="366" r:id="rId15"/>
    <p:sldId id="54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D2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F2A13F-45C8-43A2-B9B2-F2CD8129A375}" v="91" dt="2023-03-27T11:24:12.4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182" autoAdjust="0"/>
  </p:normalViewPr>
  <p:slideViewPr>
    <p:cSldViewPr snapToGrid="0">
      <p:cViewPr>
        <p:scale>
          <a:sx n="71" d="100"/>
          <a:sy n="71" d="100"/>
        </p:scale>
        <p:origin x="1278" y="94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Odile Guillou" userId="d8fb4f9aa2ddc929" providerId="LiveId" clId="{34F2A13F-45C8-43A2-B9B2-F2CD8129A375}"/>
    <pc:docChg chg="undo custSel modSld">
      <pc:chgData name="Marie-Odile Guillou" userId="d8fb4f9aa2ddc929" providerId="LiveId" clId="{34F2A13F-45C8-43A2-B9B2-F2CD8129A375}" dt="2023-03-27T11:16:35.311" v="118"/>
      <pc:docMkLst>
        <pc:docMk/>
      </pc:docMkLst>
      <pc:sldChg chg="modSp mod modAnim">
        <pc:chgData name="Marie-Odile Guillou" userId="d8fb4f9aa2ddc929" providerId="LiveId" clId="{34F2A13F-45C8-43A2-B9B2-F2CD8129A375}" dt="2023-03-27T09:48:48.340" v="40" actId="20577"/>
        <pc:sldMkLst>
          <pc:docMk/>
          <pc:sldMk cId="2965002393" sldId="538"/>
        </pc:sldMkLst>
        <pc:spChg chg="mod">
          <ac:chgData name="Marie-Odile Guillou" userId="d8fb4f9aa2ddc929" providerId="LiveId" clId="{34F2A13F-45C8-43A2-B9B2-F2CD8129A375}" dt="2023-03-27T09:35:18.768" v="4" actId="1076"/>
          <ac:spMkLst>
            <pc:docMk/>
            <pc:sldMk cId="2965002393" sldId="538"/>
            <ac:spMk id="20" creationId="{19C1CDBC-3328-4482-8397-2CC9959B3B3E}"/>
          </ac:spMkLst>
        </pc:spChg>
        <pc:spChg chg="mod">
          <ac:chgData name="Marie-Odile Guillou" userId="d8fb4f9aa2ddc929" providerId="LiveId" clId="{34F2A13F-45C8-43A2-B9B2-F2CD8129A375}" dt="2023-03-27T09:39:54.602" v="24" actId="1076"/>
          <ac:spMkLst>
            <pc:docMk/>
            <pc:sldMk cId="2965002393" sldId="538"/>
            <ac:spMk id="71" creationId="{E36BE0F7-5EED-4E94-BF82-77B73346CAD8}"/>
          </ac:spMkLst>
        </pc:spChg>
        <pc:spChg chg="mod">
          <ac:chgData name="Marie-Odile Guillou" userId="d8fb4f9aa2ddc929" providerId="LiveId" clId="{34F2A13F-45C8-43A2-B9B2-F2CD8129A375}" dt="2023-03-27T09:40:27.589" v="27" actId="1076"/>
          <ac:spMkLst>
            <pc:docMk/>
            <pc:sldMk cId="2965002393" sldId="538"/>
            <ac:spMk id="72" creationId="{08906DE5-2273-4D16-8A41-80BAD59CB66B}"/>
          </ac:spMkLst>
        </pc:spChg>
        <pc:spChg chg="mod">
          <ac:chgData name="Marie-Odile Guillou" userId="d8fb4f9aa2ddc929" providerId="LiveId" clId="{34F2A13F-45C8-43A2-B9B2-F2CD8129A375}" dt="2023-03-27T09:41:36.571" v="29" actId="1076"/>
          <ac:spMkLst>
            <pc:docMk/>
            <pc:sldMk cId="2965002393" sldId="538"/>
            <ac:spMk id="73" creationId="{7F24F059-715A-43DD-AF0C-C71CBE30A0BE}"/>
          </ac:spMkLst>
        </pc:spChg>
        <pc:spChg chg="mod">
          <ac:chgData name="Marie-Odile Guillou" userId="d8fb4f9aa2ddc929" providerId="LiveId" clId="{34F2A13F-45C8-43A2-B9B2-F2CD8129A375}" dt="2023-03-27T09:42:40.352" v="31" actId="1076"/>
          <ac:spMkLst>
            <pc:docMk/>
            <pc:sldMk cId="2965002393" sldId="538"/>
            <ac:spMk id="74" creationId="{FBE9EB44-5B9A-4DAC-B3FA-B6957A616570}"/>
          </ac:spMkLst>
        </pc:spChg>
        <pc:spChg chg="mod">
          <ac:chgData name="Marie-Odile Guillou" userId="d8fb4f9aa2ddc929" providerId="LiveId" clId="{34F2A13F-45C8-43A2-B9B2-F2CD8129A375}" dt="2023-03-27T09:43:47.656" v="33" actId="1076"/>
          <ac:spMkLst>
            <pc:docMk/>
            <pc:sldMk cId="2965002393" sldId="538"/>
            <ac:spMk id="75" creationId="{0EDBDA95-AE84-4E06-963F-FFFF86BD971F}"/>
          </ac:spMkLst>
        </pc:spChg>
        <pc:graphicFrameChg chg="modGraphic">
          <ac:chgData name="Marie-Odile Guillou" userId="d8fb4f9aa2ddc929" providerId="LiveId" clId="{34F2A13F-45C8-43A2-B9B2-F2CD8129A375}" dt="2023-03-27T09:48:48.340" v="40" actId="20577"/>
          <ac:graphicFrameMkLst>
            <pc:docMk/>
            <pc:sldMk cId="2965002393" sldId="538"/>
            <ac:graphicFrameMk id="39" creationId="{F87090DC-9781-4DD1-9C7C-C6890DB1B9DC}"/>
          </ac:graphicFrameMkLst>
        </pc:graphicFrameChg>
        <pc:picChg chg="mod">
          <ac:chgData name="Marie-Odile Guillou" userId="d8fb4f9aa2ddc929" providerId="LiveId" clId="{34F2A13F-45C8-43A2-B9B2-F2CD8129A375}" dt="2023-03-27T09:38:08.791" v="16" actId="1076"/>
          <ac:picMkLst>
            <pc:docMk/>
            <pc:sldMk cId="2965002393" sldId="538"/>
            <ac:picMk id="26" creationId="{30090330-8058-48CB-9946-482EAF853F98}"/>
          </ac:picMkLst>
        </pc:picChg>
        <pc:picChg chg="mod">
          <ac:chgData name="Marie-Odile Guillou" userId="d8fb4f9aa2ddc929" providerId="LiveId" clId="{34F2A13F-45C8-43A2-B9B2-F2CD8129A375}" dt="2023-03-27T09:38:09.214" v="17" actId="1076"/>
          <ac:picMkLst>
            <pc:docMk/>
            <pc:sldMk cId="2965002393" sldId="538"/>
            <ac:picMk id="29" creationId="{B4453921-0EC2-4EC3-BD34-F49249F47F7B}"/>
          </ac:picMkLst>
        </pc:picChg>
        <pc:picChg chg="mod">
          <ac:chgData name="Marie-Odile Guillou" userId="d8fb4f9aa2ddc929" providerId="LiveId" clId="{34F2A13F-45C8-43A2-B9B2-F2CD8129A375}" dt="2023-03-27T09:38:10.579" v="20" actId="1076"/>
          <ac:picMkLst>
            <pc:docMk/>
            <pc:sldMk cId="2965002393" sldId="538"/>
            <ac:picMk id="30" creationId="{DEBF5792-367C-455E-BBD5-807A3F5484C0}"/>
          </ac:picMkLst>
        </pc:picChg>
        <pc:picChg chg="mod">
          <ac:chgData name="Marie-Odile Guillou" userId="d8fb4f9aa2ddc929" providerId="LiveId" clId="{34F2A13F-45C8-43A2-B9B2-F2CD8129A375}" dt="2023-03-27T09:38:11.820" v="22" actId="1076"/>
          <ac:picMkLst>
            <pc:docMk/>
            <pc:sldMk cId="2965002393" sldId="538"/>
            <ac:picMk id="49" creationId="{902F01F7-638C-48F3-BFE3-D87A012FCAFF}"/>
          </ac:picMkLst>
        </pc:picChg>
        <pc:picChg chg="mod">
          <ac:chgData name="Marie-Odile Guillou" userId="d8fb4f9aa2ddc929" providerId="LiveId" clId="{34F2A13F-45C8-43A2-B9B2-F2CD8129A375}" dt="2023-03-27T09:38:09.999" v="19" actId="1076"/>
          <ac:picMkLst>
            <pc:docMk/>
            <pc:sldMk cId="2965002393" sldId="538"/>
            <ac:picMk id="50" creationId="{5D5D0C68-65AD-43BE-A3E6-0A3FB937CFC1}"/>
          </ac:picMkLst>
        </pc:picChg>
        <pc:picChg chg="mod">
          <ac:chgData name="Marie-Odile Guillou" userId="d8fb4f9aa2ddc929" providerId="LiveId" clId="{34F2A13F-45C8-43A2-B9B2-F2CD8129A375}" dt="2023-03-27T09:38:11.129" v="21" actId="1076"/>
          <ac:picMkLst>
            <pc:docMk/>
            <pc:sldMk cId="2965002393" sldId="538"/>
            <ac:picMk id="51" creationId="{23FD7948-2D2B-4AFA-B0F3-F55B943948C0}"/>
          </ac:picMkLst>
        </pc:picChg>
      </pc:sldChg>
      <pc:sldChg chg="modSp mod modAnim">
        <pc:chgData name="Marie-Odile Guillou" userId="d8fb4f9aa2ddc929" providerId="LiveId" clId="{34F2A13F-45C8-43A2-B9B2-F2CD8129A375}" dt="2023-03-27T10:03:09.437" v="73"/>
        <pc:sldMkLst>
          <pc:docMk/>
          <pc:sldMk cId="3436074736" sldId="837"/>
        </pc:sldMkLst>
        <pc:spChg chg="mod">
          <ac:chgData name="Marie-Odile Guillou" userId="d8fb4f9aa2ddc929" providerId="LiveId" clId="{34F2A13F-45C8-43A2-B9B2-F2CD8129A375}" dt="2023-03-27T09:54:29.246" v="70" actId="20577"/>
          <ac:spMkLst>
            <pc:docMk/>
            <pc:sldMk cId="3436074736" sldId="837"/>
            <ac:spMk id="109" creationId="{BA5BB38B-43DA-47D1-9636-112EF46494C3}"/>
          </ac:spMkLst>
        </pc:spChg>
      </pc:sldChg>
      <pc:sldChg chg="modSp mod">
        <pc:chgData name="Marie-Odile Guillou" userId="d8fb4f9aa2ddc929" providerId="LiveId" clId="{34F2A13F-45C8-43A2-B9B2-F2CD8129A375}" dt="2023-03-27T10:42:26.384" v="98" actId="20577"/>
        <pc:sldMkLst>
          <pc:docMk/>
          <pc:sldMk cId="1597439162" sldId="918"/>
        </pc:sldMkLst>
        <pc:spChg chg="mod">
          <ac:chgData name="Marie-Odile Guillou" userId="d8fb4f9aa2ddc929" providerId="LiveId" clId="{34F2A13F-45C8-43A2-B9B2-F2CD8129A375}" dt="2023-03-27T10:42:26.384" v="98" actId="20577"/>
          <ac:spMkLst>
            <pc:docMk/>
            <pc:sldMk cId="1597439162" sldId="918"/>
            <ac:spMk id="109" creationId="{BA5BB38B-43DA-47D1-9636-112EF46494C3}"/>
          </ac:spMkLst>
        </pc:spChg>
      </pc:sldChg>
      <pc:sldChg chg="modSp mod modAnim">
        <pc:chgData name="Marie-Odile Guillou" userId="d8fb4f9aa2ddc929" providerId="LiveId" clId="{34F2A13F-45C8-43A2-B9B2-F2CD8129A375}" dt="2023-03-27T09:52:39.802" v="57"/>
        <pc:sldMkLst>
          <pc:docMk/>
          <pc:sldMk cId="176548072" sldId="920"/>
        </pc:sldMkLst>
        <pc:spChg chg="mod">
          <ac:chgData name="Marie-Odile Guillou" userId="d8fb4f9aa2ddc929" providerId="LiveId" clId="{34F2A13F-45C8-43A2-B9B2-F2CD8129A375}" dt="2023-03-27T09:50:28.712" v="48" actId="1076"/>
          <ac:spMkLst>
            <pc:docMk/>
            <pc:sldMk cId="176548072" sldId="920"/>
            <ac:spMk id="71" creationId="{E36BE0F7-5EED-4E94-BF82-77B73346CAD8}"/>
          </ac:spMkLst>
        </pc:spChg>
        <pc:spChg chg="mod">
          <ac:chgData name="Marie-Odile Guillou" userId="d8fb4f9aa2ddc929" providerId="LiveId" clId="{34F2A13F-45C8-43A2-B9B2-F2CD8129A375}" dt="2023-03-27T09:51:00.026" v="50" actId="1076"/>
          <ac:spMkLst>
            <pc:docMk/>
            <pc:sldMk cId="176548072" sldId="920"/>
            <ac:spMk id="72" creationId="{08906DE5-2273-4D16-8A41-80BAD59CB66B}"/>
          </ac:spMkLst>
        </pc:spChg>
        <pc:spChg chg="mod">
          <ac:chgData name="Marie-Odile Guillou" userId="d8fb4f9aa2ddc929" providerId="LiveId" clId="{34F2A13F-45C8-43A2-B9B2-F2CD8129A375}" dt="2023-03-27T09:51:28.883" v="52" actId="1076"/>
          <ac:spMkLst>
            <pc:docMk/>
            <pc:sldMk cId="176548072" sldId="920"/>
            <ac:spMk id="73" creationId="{7F24F059-715A-43DD-AF0C-C71CBE30A0BE}"/>
          </ac:spMkLst>
        </pc:spChg>
        <pc:spChg chg="mod">
          <ac:chgData name="Marie-Odile Guillou" userId="d8fb4f9aa2ddc929" providerId="LiveId" clId="{34F2A13F-45C8-43A2-B9B2-F2CD8129A375}" dt="2023-03-27T09:52:04.589" v="54" actId="1076"/>
          <ac:spMkLst>
            <pc:docMk/>
            <pc:sldMk cId="176548072" sldId="920"/>
            <ac:spMk id="74" creationId="{FBE9EB44-5B9A-4DAC-B3FA-B6957A616570}"/>
          </ac:spMkLst>
        </pc:spChg>
        <pc:spChg chg="mod">
          <ac:chgData name="Marie-Odile Guillou" userId="d8fb4f9aa2ddc929" providerId="LiveId" clId="{34F2A13F-45C8-43A2-B9B2-F2CD8129A375}" dt="2023-03-27T09:52:25.828" v="56" actId="1076"/>
          <ac:spMkLst>
            <pc:docMk/>
            <pc:sldMk cId="176548072" sldId="920"/>
            <ac:spMk id="75" creationId="{0EDBDA95-AE84-4E06-963F-FFFF86BD971F}"/>
          </ac:spMkLst>
        </pc:spChg>
      </pc:sldChg>
      <pc:sldChg chg="modAnim">
        <pc:chgData name="Marie-Odile Guillou" userId="d8fb4f9aa2ddc929" providerId="LiveId" clId="{34F2A13F-45C8-43A2-B9B2-F2CD8129A375}" dt="2023-03-27T11:16:35.311" v="118"/>
        <pc:sldMkLst>
          <pc:docMk/>
          <pc:sldMk cId="3795241417" sldId="921"/>
        </pc:sldMkLst>
      </pc:sldChg>
      <pc:sldChg chg="modSp mod">
        <pc:chgData name="Marie-Odile Guillou" userId="d8fb4f9aa2ddc929" providerId="LiveId" clId="{34F2A13F-45C8-43A2-B9B2-F2CD8129A375}" dt="2023-03-27T09:11:10.782" v="0" actId="20577"/>
        <pc:sldMkLst>
          <pc:docMk/>
          <pc:sldMk cId="3101093619" sldId="922"/>
        </pc:sldMkLst>
        <pc:spChg chg="mod">
          <ac:chgData name="Marie-Odile Guillou" userId="d8fb4f9aa2ddc929" providerId="LiveId" clId="{34F2A13F-45C8-43A2-B9B2-F2CD8129A375}" dt="2023-03-27T09:11:10.782" v="0" actId="20577"/>
          <ac:spMkLst>
            <pc:docMk/>
            <pc:sldMk cId="3101093619" sldId="922"/>
            <ac:spMk id="38" creationId="{C361D22A-C4F6-45BE-A423-72014F99449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en-GB" sz="1800" b="0" dirty="0">
                <a:solidFill>
                  <a:srgbClr val="002060"/>
                </a:solidFill>
                <a:latin typeface="Century Gothic"/>
                <a:ea typeface="Century Gothic"/>
                <a:cs typeface="Century Gothic"/>
                <a:sym typeface="Century Gothic"/>
              </a:rPr>
              <a:t>revisit [</a:t>
            </a:r>
            <a:r>
              <a:rPr lang="en-GB" sz="1800" b="0" dirty="0" err="1">
                <a:solidFill>
                  <a:srgbClr val="002060"/>
                </a:solidFill>
                <a:latin typeface="Century Gothic"/>
                <a:ea typeface="Century Gothic"/>
                <a:cs typeface="Century Gothic"/>
                <a:sym typeface="Century Gothic"/>
              </a:rPr>
              <a:t>SFe</a:t>
            </a:r>
            <a:r>
              <a:rPr lang="en-GB" sz="1800" b="0" dirty="0">
                <a:solidFill>
                  <a:srgbClr val="002060"/>
                </a:solidFill>
                <a:latin typeface="Century Gothic"/>
                <a:ea typeface="Century Gothic"/>
                <a:cs typeface="Century Gothic"/>
                <a:sym typeface="Century Gothic"/>
              </a:rPr>
              <a:t>]  </a:t>
            </a:r>
            <a:r>
              <a:rPr lang="en-GB" sz="1800" b="0" baseline="0" dirty="0" err="1"/>
              <a:t>timide</a:t>
            </a:r>
            <a:r>
              <a:rPr lang="en-GB" sz="1800" b="0" baseline="0" dirty="0"/>
              <a:t> </a:t>
            </a:r>
            <a:r>
              <a:rPr lang="fr-FR" sz="1800" b="0" baseline="0" dirty="0"/>
              <a:t>[3835] monde [77] moderne [1239] centre [491] douze [1664]</a:t>
            </a:r>
            <a:endParaRPr lang="en-GB" sz="18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b="0" strike="noStrike" spc="-1" dirty="0">
              <a:latin typeface="Arial"/>
            </a:endParaRPr>
          </a:p>
          <a:p>
            <a:pPr marL="216000" indent="-216000">
              <a:lnSpc>
                <a:spcPct val="100000"/>
              </a:lnSpc>
            </a:pPr>
            <a:r>
              <a:rPr lang="en-GB" sz="1800" b="0" strike="noStrike" spc="-1" dirty="0">
                <a:solidFill>
                  <a:srgbClr val="002060"/>
                </a:solidFill>
                <a:latin typeface="Century Gothic"/>
                <a:ea typeface="Century Gothic"/>
              </a:rPr>
              <a:t>Frequency of new words:</a:t>
            </a:r>
            <a:endParaRPr lang="en-GB" sz="1800" b="0" strike="noStrike" spc="-1" dirty="0">
              <a:latin typeface="Arial"/>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groupe </a:t>
            </a:r>
            <a:r>
              <a:rPr lang="fr-FR" sz="1800" b="0" strike="noStrike" spc="-1" dirty="0">
                <a:solidFill>
                  <a:srgbClr val="002060"/>
                </a:solidFill>
                <a:latin typeface="Century Gothic"/>
                <a:ea typeface="Century Gothic"/>
              </a:rPr>
              <a:t>[187] </a:t>
            </a:r>
            <a:r>
              <a:rPr lang="fr-FR" sz="1800" b="1" strike="noStrike" spc="-1" dirty="0">
                <a:solidFill>
                  <a:srgbClr val="002060"/>
                </a:solidFill>
                <a:latin typeface="Century Gothic"/>
                <a:ea typeface="Century Gothic"/>
              </a:rPr>
              <a:t>liste </a:t>
            </a:r>
            <a:r>
              <a:rPr lang="fr-FR" sz="1800" b="0" strike="noStrike" spc="-1" dirty="0">
                <a:solidFill>
                  <a:srgbClr val="002060"/>
                </a:solidFill>
                <a:latin typeface="Century Gothic"/>
                <a:ea typeface="Century Gothic"/>
              </a:rPr>
              <a:t>[924] </a:t>
            </a:r>
            <a:r>
              <a:rPr lang="fr-FR" sz="1800" b="1" strike="noStrike" spc="-1" dirty="0">
                <a:solidFill>
                  <a:srgbClr val="002060"/>
                </a:solidFill>
                <a:latin typeface="Century Gothic"/>
                <a:ea typeface="Century Gothic"/>
              </a:rPr>
              <a:t>personne </a:t>
            </a:r>
            <a:r>
              <a:rPr lang="fr-FR" sz="1800" b="0" strike="noStrike" spc="-1" dirty="0">
                <a:solidFill>
                  <a:srgbClr val="002060"/>
                </a:solidFill>
                <a:latin typeface="Century Gothic"/>
                <a:ea typeface="Century Gothic"/>
              </a:rPr>
              <a:t>[84] </a:t>
            </a:r>
            <a:r>
              <a:rPr lang="fr-FR" sz="1800" b="1" strike="noStrike" spc="-1" dirty="0">
                <a:solidFill>
                  <a:srgbClr val="002060"/>
                </a:solidFill>
                <a:latin typeface="Century Gothic"/>
                <a:ea typeface="Century Gothic"/>
              </a:rPr>
              <a:t>très </a:t>
            </a:r>
            <a:r>
              <a:rPr lang="fr-FR" sz="1800" b="0" strike="noStrike" spc="-1" dirty="0">
                <a:solidFill>
                  <a:srgbClr val="002060"/>
                </a:solidFill>
                <a:latin typeface="Century Gothic"/>
                <a:ea typeface="Century Gothic"/>
              </a:rPr>
              <a:t>[66] </a:t>
            </a:r>
            <a:r>
              <a:rPr lang="fr-FR" sz="1800" b="1" strike="noStrike" spc="-1" dirty="0">
                <a:solidFill>
                  <a:srgbClr val="002060"/>
                </a:solidFill>
                <a:latin typeface="Century Gothic"/>
                <a:ea typeface="Century Gothic"/>
              </a:rPr>
              <a:t>beaucoup (de) </a:t>
            </a:r>
            <a:r>
              <a:rPr lang="fr-FR" sz="1800" b="0" strike="noStrike" spc="-1" dirty="0">
                <a:solidFill>
                  <a:srgbClr val="002060"/>
                </a:solidFill>
                <a:latin typeface="Century Gothic"/>
                <a:ea typeface="Century Gothic"/>
              </a:rPr>
              <a:t>[150]</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800" b="1" i="0" strike="noStrike" spc="-1" dirty="0">
                <a:solidFill>
                  <a:srgbClr val="002060"/>
                </a:solidFill>
                <a:latin typeface="Century Gothic"/>
                <a:ea typeface="Century Gothic"/>
              </a:rPr>
              <a:t>Revisit 1</a:t>
            </a:r>
            <a:r>
              <a:rPr lang="fr-FR" sz="1800" b="0" i="0" strike="noStrike" spc="-1" dirty="0">
                <a:solidFill>
                  <a:srgbClr val="002060"/>
                </a:solidFill>
                <a:latin typeface="Century Gothic"/>
                <a:ea typeface="Century Gothic"/>
              </a:rPr>
              <a:t>: il y a [n/a] un [3] deux [41] trois [115] quatre [253] cinq [288] six [450] sept [905] huit [877] neuf [787] dix [372] onze [2447] douze [1664] </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800" b="1" i="0" strike="noStrike" spc="-1" dirty="0">
                <a:solidFill>
                  <a:srgbClr val="002060"/>
                </a:solidFill>
                <a:latin typeface="Century Gothic"/>
                <a:ea typeface="Century Gothic"/>
              </a:rPr>
              <a:t>Revisit 2</a:t>
            </a:r>
            <a:r>
              <a:rPr lang="fr-FR" sz="1800" b="0" i="0" strike="noStrike" spc="-1" dirty="0">
                <a:solidFill>
                  <a:srgbClr val="002060"/>
                </a:solidFill>
                <a:latin typeface="Century Gothic"/>
                <a:ea typeface="Century Gothic"/>
              </a:rPr>
              <a:t>: organiser [791] préparer [368] visiter [1378] parc [1240] université [1192] musée [2216] visite [1072] avec [23]</a:t>
            </a:r>
          </a:p>
          <a:p>
            <a:pPr marL="216000" indent="-216000">
              <a:lnSpc>
                <a:spcPct val="100000"/>
              </a:lnSpc>
            </a:pPr>
            <a:r>
              <a:rPr lang="en-GB" sz="16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6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6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6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0" lvl="0" indent="0" algn="l" rtl="0">
              <a:lnSpc>
                <a:spcPct val="100000"/>
              </a:lnSpc>
              <a:spcBef>
                <a:spcPts val="0"/>
              </a:spcBef>
              <a:spcAft>
                <a:spcPts val="0"/>
              </a:spcAft>
              <a:buSzPts val="1400"/>
              <a:buNone/>
            </a:pPr>
            <a:endParaRPr lang="en-GB" sz="180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02128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940148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5.1</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5.2</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SSC Silent Final –e.</a:t>
            </a:r>
            <a:endParaRPr lang="en-GB" sz="1200" b="1" strike="noStrike" spc="-1" dirty="0">
              <a:solidFill>
                <a:srgbClr val="000000"/>
              </a:solidFill>
              <a:latin typeface="Calibri"/>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a:t>
            </a:r>
            <a:r>
              <a:rPr lang="en-GB" sz="1200" b="1" strike="noStrike" spc="-1" dirty="0" err="1">
                <a:solidFill>
                  <a:srgbClr val="000000"/>
                </a:solidFill>
                <a:latin typeface="Calibri"/>
                <a:ea typeface="Calibri"/>
              </a:rPr>
              <a:t>SFe</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timide</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Move to the next slide to present and practise the cluster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Suggested gesture</a:t>
            </a:r>
            <a:r>
              <a:rPr lang="en-GB" sz="1200" b="0" strike="noStrike" spc="-1" dirty="0">
                <a:latin typeface="Arial"/>
              </a:rPr>
              <a:t>:</a:t>
            </a:r>
            <a:br>
              <a:rPr lang="en-GB" sz="1200" b="0" strike="noStrike" spc="-1" dirty="0">
                <a:latin typeface="Arial"/>
              </a:rPr>
            </a:br>
            <a:r>
              <a:rPr lang="en-GB" sz="1200" b="0" strike="noStrike" spc="-1" dirty="0">
                <a:latin typeface="Arial"/>
              </a:rPr>
              <a:t>Bring up the palm of one hand in a gesture of covering / hiding the face.</a:t>
            </a:r>
            <a:br>
              <a:rPr lang="en-GB" sz="1200" b="0" strike="noStrike" spc="-1" dirty="0">
                <a:latin typeface="Arial"/>
              </a:rPr>
            </a:br>
            <a:r>
              <a:rPr lang="en-GB" sz="1200" b="0" strike="noStrike" spc="-1" dirty="0">
                <a:latin typeface="Arial"/>
              </a:rPr>
              <a:t>This is like the 4</a:t>
            </a:r>
            <a:r>
              <a:rPr lang="en-GB" sz="1200" b="0" strike="noStrike" spc="-1" baseline="30000" dirty="0">
                <a:latin typeface="Arial"/>
              </a:rPr>
              <a:t>th</a:t>
            </a:r>
            <a:r>
              <a:rPr lang="en-GB" sz="1200" b="0" strike="noStrike" spc="-1" dirty="0">
                <a:latin typeface="Arial"/>
              </a:rPr>
              <a:t> video on the BSL site, here: https://www.signbsl.com/sign/shy </a:t>
            </a: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23391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introduce/consolidate SSC </a:t>
            </a:r>
            <a:r>
              <a:rPr lang="en-GB" b="1" dirty="0"/>
              <a:t>[</a:t>
            </a:r>
            <a:r>
              <a:rPr lang="en-GB" b="1" dirty="0" err="1"/>
              <a:t>SFe</a:t>
            </a:r>
            <a:r>
              <a:rPr lang="en-GB" b="1"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1. Practise the pronunciation of the </a:t>
            </a:r>
            <a:r>
              <a:rPr lang="en-GB" b="1" dirty="0"/>
              <a:t>individual SSC [</a:t>
            </a:r>
            <a:r>
              <a:rPr lang="en-GB" b="1" dirty="0" err="1"/>
              <a:t>SFe</a:t>
            </a:r>
            <a:r>
              <a:rPr lang="en-GB" b="1" dirty="0"/>
              <a:t>] </a:t>
            </a:r>
            <a:r>
              <a:rPr lang="en-GB" dirty="0"/>
              <a:t>and then the </a:t>
            </a:r>
            <a:r>
              <a:rPr lang="en-GB" b="1" dirty="0"/>
              <a:t>source</a:t>
            </a:r>
            <a:r>
              <a:rPr lang="en-GB" dirty="0"/>
              <a:t> word again ‘</a:t>
            </a:r>
            <a:r>
              <a:rPr lang="en-GB" b="1" dirty="0" err="1"/>
              <a:t>timide</a:t>
            </a:r>
            <a:r>
              <a:rPr lang="en-GB" dirty="0"/>
              <a:t>’ (with gesture, if using).</a:t>
            </a:r>
            <a:br>
              <a:rPr lang="en-GB" dirty="0"/>
            </a:br>
            <a:r>
              <a:rPr lang="en-GB" dirty="0"/>
              <a:t>2. Then present and elicit the pronunciation of the four </a:t>
            </a:r>
            <a:r>
              <a:rPr lang="en-GB" b="1" dirty="0"/>
              <a:t>cluster</a:t>
            </a:r>
            <a:r>
              <a:rPr lang="en-GB" dirty="0"/>
              <a:t> words.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a:t>
            </a:r>
            <a:br>
              <a:rPr lang="en-GB" dirty="0"/>
            </a:br>
            <a:r>
              <a:rPr lang="en-GB" b="1" dirty="0"/>
              <a:t>monde</a:t>
            </a:r>
            <a:r>
              <a:rPr lang="en-GB" dirty="0"/>
              <a:t> [77] </a:t>
            </a:r>
            <a:r>
              <a:rPr lang="en-GB" b="1" dirty="0" err="1"/>
              <a:t>moderne</a:t>
            </a:r>
            <a:r>
              <a:rPr lang="en-GB" b="1" dirty="0"/>
              <a:t> </a:t>
            </a:r>
            <a:r>
              <a:rPr lang="en-GB" b="0" dirty="0"/>
              <a:t>[1239]</a:t>
            </a:r>
            <a:r>
              <a:rPr lang="en-GB" dirty="0"/>
              <a:t> </a:t>
            </a:r>
            <a:r>
              <a:rPr lang="en-GB" b="1" dirty="0"/>
              <a:t>centre </a:t>
            </a:r>
            <a:r>
              <a:rPr lang="en-GB" dirty="0"/>
              <a:t>[491] </a:t>
            </a:r>
            <a:r>
              <a:rPr lang="en-GB" b="1" dirty="0"/>
              <a:t>vie</a:t>
            </a:r>
            <a:r>
              <a:rPr lang="en-GB" dirty="0"/>
              <a:t> [132] </a:t>
            </a:r>
            <a:r>
              <a:rPr lang="en-GB" b="1" dirty="0" err="1"/>
              <a:t>douze</a:t>
            </a:r>
            <a:r>
              <a:rPr lang="en-GB" dirty="0"/>
              <a:t> [1664] </a:t>
            </a:r>
            <a:r>
              <a:rPr lang="en-GB" b="1" dirty="0" err="1"/>
              <a:t>timide</a:t>
            </a:r>
            <a:r>
              <a:rPr lang="en-GB" b="1" dirty="0"/>
              <a:t> </a:t>
            </a:r>
            <a:r>
              <a:rPr lang="en-GB" dirty="0"/>
              <a:t>[3835]</a:t>
            </a:r>
            <a:br>
              <a:rPr lang="en-GB" dirty="0"/>
            </a:br>
            <a:r>
              <a:rPr lang="en-GB" sz="1200" b="0" i="0" dirty="0">
                <a:solidFill>
                  <a:schemeClr val="dk1"/>
                </a:solidFill>
                <a:latin typeface="Century Gothic"/>
                <a:ea typeface="Century Gothic"/>
                <a:cs typeface="Century Gothic"/>
                <a:sym typeface="Century Gothic"/>
              </a:rPr>
              <a:t>Source: </a:t>
            </a:r>
            <a:r>
              <a:rPr lang="en-GB" sz="1200" dirty="0" err="1">
                <a:solidFill>
                  <a:schemeClr val="dk1"/>
                </a:solidFill>
                <a:latin typeface="Century Gothic"/>
                <a:ea typeface="Century Gothic"/>
                <a:cs typeface="Century Gothic"/>
                <a:sym typeface="Century Gothic"/>
              </a:rPr>
              <a:t>Londsale</a:t>
            </a:r>
            <a:r>
              <a:rPr lang="en-GB" sz="1200" dirty="0">
                <a:solidFill>
                  <a:schemeClr val="dk1"/>
                </a:solidFill>
                <a:latin typeface="Century Gothic"/>
                <a:ea typeface="Century Gothic"/>
                <a:cs typeface="Century Gothic"/>
                <a:sym typeface="Century Gothic"/>
              </a:rPr>
              <a:t>, D., &amp; Le Bras, Y. (2009). </a:t>
            </a:r>
            <a:r>
              <a:rPr lang="en-GB" sz="1200" i="1" dirty="0">
                <a:solidFill>
                  <a:schemeClr val="dk1"/>
                </a:solidFill>
                <a:latin typeface="Century Gothic"/>
                <a:ea typeface="Century Gothic"/>
                <a:cs typeface="Century Gothic"/>
                <a:sym typeface="Century Gothic"/>
              </a:rPr>
              <a:t>A Frequency Dictionary of French: Core vocabulary for learners </a:t>
            </a:r>
            <a:r>
              <a:rPr lang="en-GB" sz="1200" dirty="0">
                <a:solidFill>
                  <a:schemeClr val="dk1"/>
                </a:solidFill>
                <a:latin typeface="Century Gothic"/>
                <a:ea typeface="Century Gothic"/>
                <a:cs typeface="Century Gothic"/>
                <a:sym typeface="Century Gothic"/>
              </a:rPr>
              <a:t>London: Routledge.</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17141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5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use of postnominal adjective agreement in a sentence context, using the determiner and/or prior knowledge of the noun gender to determine whether there is an </a:t>
            </a:r>
            <a:r>
              <a:rPr lang="en-GB" b="0" dirty="0" err="1"/>
              <a:t>SFe</a:t>
            </a:r>
            <a:r>
              <a:rPr lang="en-GB" b="0" dirty="0"/>
              <a:t>.</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US" b="1" dirty="0"/>
              <a:t>Procedure:</a:t>
            </a:r>
          </a:p>
          <a:p>
            <a:pPr marL="228600" indent="-228600">
              <a:buAutoNum type="arabicPeriod"/>
            </a:pPr>
            <a:r>
              <a:rPr lang="en-US" b="0" dirty="0"/>
              <a:t>Pupils work in pairs to </a:t>
            </a:r>
            <a:r>
              <a:rPr lang="en-US" b="0" dirty="0" err="1"/>
              <a:t>practise</a:t>
            </a:r>
            <a:r>
              <a:rPr lang="en-US" b="0" dirty="0"/>
              <a:t> saying the full sentences.</a:t>
            </a:r>
          </a:p>
          <a:p>
            <a:pPr marL="228600" indent="-228600">
              <a:buAutoNum type="arabicPeriod"/>
            </a:pPr>
            <a:r>
              <a:rPr lang="en-US" b="0" dirty="0"/>
              <a:t>Click on each number to hear them pronounced.</a:t>
            </a:r>
          </a:p>
          <a:p>
            <a:pPr marL="228600" indent="-228600">
              <a:buAutoNum type="arabicPeriod"/>
            </a:pPr>
            <a:r>
              <a:rPr lang="en-US" b="0" dirty="0"/>
              <a:t>Click to reveal the presence or absence of </a:t>
            </a:r>
            <a:r>
              <a:rPr lang="en-US" b="0" dirty="0" err="1"/>
              <a:t>SFe</a:t>
            </a:r>
            <a:r>
              <a:rPr lang="en-US" b="0" dirty="0"/>
              <a:t>.</a:t>
            </a:r>
          </a:p>
          <a:p>
            <a:pPr marL="228600" indent="-228600">
              <a:buAutoNum type="arabicPeriod"/>
            </a:pPr>
            <a:r>
              <a:rPr lang="en-US" b="0" dirty="0"/>
              <a:t>Teacher to ask a few comprehension questions to check comprehension – e.g. what does the speaker say you are wearing? Who is watching and what? </a:t>
            </a:r>
          </a:p>
          <a:p>
            <a:pPr marL="0" indent="0">
              <a:buNone/>
            </a:pPr>
            <a:endParaRPr lang="en-US" b="0" baseline="0" noProof="0" dirty="0"/>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76072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revisited nouns, articles and adjectives.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AutoNum type="arabicPeriod"/>
            </a:pPr>
            <a:r>
              <a:rPr lang="en-GB" dirty="0"/>
              <a:t>Read the instruction in French.</a:t>
            </a:r>
          </a:p>
          <a:p>
            <a:pPr marL="228600" lvl="0" indent="-228600" algn="l" rtl="0">
              <a:spcBef>
                <a:spcPts val="0"/>
              </a:spcBef>
              <a:spcAft>
                <a:spcPts val="0"/>
              </a:spcAft>
              <a:buAutoNum type="arabicPeriod"/>
            </a:pPr>
            <a:r>
              <a:rPr lang="en-GB" dirty="0"/>
              <a:t>Do [E] with the pupils. Click to listen. Pupils circle the correct article and the corresponding noun, and write the missing adjective in English.</a:t>
            </a:r>
          </a:p>
          <a:p>
            <a:pPr marL="228600" lvl="0" indent="-228600" algn="l" rtl="0">
              <a:spcBef>
                <a:spcPts val="0"/>
              </a:spcBef>
              <a:spcAft>
                <a:spcPts val="0"/>
              </a:spcAft>
              <a:buAutoNum type="arabicPeriod"/>
            </a:pPr>
            <a:r>
              <a:rPr lang="en-GB" dirty="0"/>
              <a:t>Click for answer.</a:t>
            </a:r>
          </a:p>
          <a:p>
            <a:pPr marL="228600" lvl="0" indent="-228600" algn="l" rtl="0">
              <a:spcBef>
                <a:spcPts val="0"/>
              </a:spcBef>
              <a:spcAft>
                <a:spcPts val="0"/>
              </a:spcAft>
              <a:buAutoNum type="arabicPeriod"/>
            </a:pPr>
            <a:r>
              <a:rPr lang="en-GB" b="0" dirty="0"/>
              <a:t>Complete items 1-5 and click to correct with the class. NB: Number 3 could be either noun as </a:t>
            </a:r>
            <a:r>
              <a:rPr lang="en-GB" b="0" dirty="0" err="1"/>
              <a:t>rapide</a:t>
            </a:r>
            <a:r>
              <a:rPr lang="en-GB" b="0" dirty="0"/>
              <a:t> doesn’t change.  A ? appears and teachers can click the audio button to hear that in this instance, it is ‘chanson’, and the next click wiggles the ‘song’ to confirm this.</a:t>
            </a:r>
          </a:p>
          <a:p>
            <a:pPr marL="228600" lvl="0" indent="-228600" algn="l" rtl="0">
              <a:spcBef>
                <a:spcPts val="0"/>
              </a:spcBef>
              <a:spcAft>
                <a:spcPts val="0"/>
              </a:spcAft>
              <a:buAutoNum type="arabicPeriod"/>
            </a:pPr>
            <a:r>
              <a:rPr lang="en-GB" b="0" dirty="0"/>
              <a:t>The 2</a:t>
            </a:r>
            <a:r>
              <a:rPr lang="en-GB" b="0" baseline="30000" dirty="0"/>
              <a:t>nd</a:t>
            </a:r>
            <a:r>
              <a:rPr lang="en-GB" b="0" dirty="0"/>
              <a:t> set of audio buttons to the right has the full phrases, if desired. As an extension activity, teachers could elicit the French phrases from the English answers on the slide, and then click to listen and check.</a:t>
            </a:r>
          </a:p>
          <a:p>
            <a:pPr marL="0" lvl="0" indent="0" algn="l" rtl="0">
              <a:spcBef>
                <a:spcPts val="0"/>
              </a:spcBef>
              <a:spcAft>
                <a:spcPts val="0"/>
              </a:spcAft>
              <a:buNone/>
            </a:pP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 1:</a:t>
            </a:r>
            <a:endParaRPr lang="en-GB" sz="1200" b="0" dirty="0">
              <a:solidFill>
                <a:srgbClr val="002060"/>
              </a:solidFill>
              <a:latin typeface="Century Gothic"/>
              <a:ea typeface="Century Gothic"/>
              <a:cs typeface="Century Gothic"/>
              <a:sym typeface="Century Gothic"/>
            </a:endParaRPr>
          </a:p>
          <a:p>
            <a:r>
              <a:rPr lang="es-ES_tradnl" sz="1200" b="0" kern="1200" dirty="0">
                <a:solidFill>
                  <a:schemeClr val="tx1"/>
                </a:solidFill>
                <a:effectLst/>
                <a:latin typeface="+mn-lt"/>
                <a:ea typeface="+mn-ea"/>
                <a:cs typeface="+mn-cs"/>
              </a:rPr>
              <a:t>le [message] important</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une [personne] drôle</a:t>
            </a:r>
          </a:p>
          <a:p>
            <a:r>
              <a:rPr lang="es-ES_tradnl" sz="1200" b="0" kern="1200" dirty="0">
                <a:solidFill>
                  <a:schemeClr val="tx1"/>
                </a:solidFill>
                <a:effectLst/>
                <a:latin typeface="+mn-lt"/>
                <a:ea typeface="+mn-ea"/>
                <a:cs typeface="+mn-cs"/>
              </a:rPr>
              <a:t>ta [réponse] intéressante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mon [voyage] </a:t>
            </a:r>
            <a:r>
              <a:rPr lang="en-GB" sz="1200" b="0" kern="1200" dirty="0">
                <a:solidFill>
                  <a:schemeClr val="tx1"/>
                </a:solidFill>
                <a:effectLst/>
                <a:latin typeface="+mn-lt"/>
                <a:ea typeface="+mn-ea"/>
                <a:cs typeface="+mn-cs"/>
              </a:rPr>
              <a:t>difficile</a:t>
            </a:r>
          </a:p>
          <a:p>
            <a:r>
              <a:rPr lang="en-GB" sz="1200" b="0" kern="1200" dirty="0">
                <a:solidFill>
                  <a:schemeClr val="tx1"/>
                </a:solidFill>
                <a:effectLst/>
                <a:latin typeface="+mn-lt"/>
                <a:ea typeface="+mn-ea"/>
                <a:cs typeface="+mn-cs"/>
              </a:rPr>
              <a:t>le [sport] </a:t>
            </a:r>
            <a:r>
              <a:rPr lang="en-GB" sz="1200" b="0" kern="1200" dirty="0" err="1">
                <a:solidFill>
                  <a:schemeClr val="tx1"/>
                </a:solidFill>
                <a:effectLst/>
                <a:latin typeface="+mn-lt"/>
                <a:ea typeface="+mn-ea"/>
                <a:cs typeface="+mn-cs"/>
              </a:rPr>
              <a:t>différent</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ma [porte] </a:t>
            </a:r>
            <a:r>
              <a:rPr lang="en-GB" sz="1200" b="0" kern="1200" dirty="0">
                <a:solidFill>
                  <a:schemeClr val="tx1"/>
                </a:solidFill>
                <a:effectLst/>
                <a:latin typeface="+mn-lt"/>
                <a:ea typeface="+mn-ea"/>
                <a:cs typeface="+mn-cs"/>
              </a:rPr>
              <a:t>blanche</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5 minutes </a:t>
            </a:r>
            <a:r>
              <a:rPr lang="en-GB" sz="1200" b="0" baseline="0" dirty="0">
                <a:solidFill>
                  <a:schemeClr val="accent5">
                    <a:lumMod val="50000"/>
                  </a:schemeClr>
                </a:solidFill>
              </a:rPr>
              <a:t>(1 of two versions)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of singular persons of 5 –ER verbs and </a:t>
            </a:r>
            <a:r>
              <a:rPr lang="en-GB" b="0" dirty="0" err="1"/>
              <a:t>avoir</a:t>
            </a:r>
            <a:r>
              <a:rPr lang="en-GB" b="0" dirty="0"/>
              <a:t>; indefinite articles, and recognition of previously taught nouns and adjectives.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Click to ‘roll’ the dice.</a:t>
            </a:r>
          </a:p>
          <a:p>
            <a:r>
              <a:rPr lang="en-GB" dirty="0"/>
              <a:t>2. Pupils translate the pronouns and verbs and nouns </a:t>
            </a:r>
            <a:r>
              <a:rPr lang="en-GB" baseline="0" dirty="0"/>
              <a:t>whose numbers correspond to the respective dice to make a short sentence. They say the answer chorally and use one of the French options to form a logical sentence. </a:t>
            </a:r>
            <a:endParaRPr lang="en-GB" dirty="0"/>
          </a:p>
          <a:p>
            <a:r>
              <a:rPr lang="en-GB" dirty="0"/>
              <a:t>3. Click</a:t>
            </a:r>
            <a:r>
              <a:rPr lang="en-GB" baseline="0" dirty="0"/>
              <a:t> to reveal the correct verb phrase.</a:t>
            </a:r>
            <a:endParaRPr lang="en-GB" dirty="0"/>
          </a:p>
          <a:p>
            <a:r>
              <a:rPr lang="en-GB" dirty="0"/>
              <a:t>4. Repeat</a:t>
            </a:r>
            <a:r>
              <a:rPr lang="en-GB" baseline="0" dirty="0"/>
              <a:t> until all six combinations have been said.</a:t>
            </a:r>
          </a:p>
          <a:p>
            <a:endParaRPr lang="en-GB" b="1" baseline="0" dirty="0"/>
          </a:p>
          <a:p>
            <a:r>
              <a:rPr lang="en-GB" b="1" baseline="0" dirty="0"/>
              <a:t>Note</a:t>
            </a:r>
            <a:r>
              <a:rPr lang="en-GB" baseline="0" dirty="0"/>
              <a:t>: the version on the next slide is more challenging and requires pupils to translate additionally the English noun phrases.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5294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baseline="0" dirty="0">
                <a:solidFill>
                  <a:schemeClr val="accent5">
                    <a:lumMod val="50000"/>
                  </a:schemeClr>
                </a:solidFill>
              </a:rPr>
              <a:t>(2 of two versions)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37746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5-10 minutes (two rounds of speaking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oral production and comprehension of singular nouns with indefinite articles and adjectives, and two parts of the verb AVOIR.</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GB" b="1" dirty="0"/>
              <a:t>Note: </a:t>
            </a:r>
            <a:r>
              <a:rPr lang="en-GB" b="0" baseline="0" noProof="0" dirty="0"/>
              <a:t>This slide shows how the speaking task is intended to work. The stages are animated to support the teacher in modelling the task.</a:t>
            </a:r>
            <a:endParaRPr lang="en-US" b="0" dirty="0"/>
          </a:p>
          <a:p>
            <a:endParaRPr lang="en-US" b="0" dirty="0"/>
          </a:p>
          <a:p>
            <a:r>
              <a:rPr lang="en-US" b="1" dirty="0"/>
              <a:t>Procedure:</a:t>
            </a:r>
          </a:p>
          <a:p>
            <a:pPr marL="228600" indent="-228600">
              <a:buAutoNum type="arabicPeriod"/>
            </a:pPr>
            <a:r>
              <a:rPr lang="en-US" b="0" dirty="0"/>
              <a:t>After modelling this example, display the next slide with 10 item choices.</a:t>
            </a:r>
          </a:p>
          <a:p>
            <a:pPr marL="228600" indent="-228600">
              <a:buAutoNum type="arabicPeriod"/>
            </a:pPr>
            <a:r>
              <a:rPr lang="en-US" b="0" baseline="0" noProof="0" dirty="0"/>
              <a:t>Partner As ask first and Bs answer.</a:t>
            </a:r>
          </a:p>
          <a:p>
            <a:pPr marL="228600" indent="-228600">
              <a:buAutoNum type="arabicPeriod"/>
            </a:pPr>
            <a:r>
              <a:rPr lang="en-US" b="0" baseline="0" noProof="0" dirty="0"/>
              <a:t>Then swap roles for Round 2.  </a:t>
            </a:r>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US" b="0" baseline="0" noProof="0" dirty="0"/>
              <a:t>DISPLAY THIS SLIDE FOR PUPILS DURING THE TASK.</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51123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368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64390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48287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8890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94739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56186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87708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6813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88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29210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39622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53000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149550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54959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36693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555293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3128274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54154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259509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192203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2246559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193218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50515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2372184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16/04/2023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355723595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48.wav"/><Relationship Id="rId3" Type="http://schemas.openxmlformats.org/officeDocument/2006/relationships/image" Target="../media/image26.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audio" Target="../media/audio54.wav"/><Relationship Id="rId13" Type="http://schemas.openxmlformats.org/officeDocument/2006/relationships/audio" Target="../media/audio59.wav"/><Relationship Id="rId18" Type="http://schemas.openxmlformats.org/officeDocument/2006/relationships/audio" Target="../media/audio64.wav"/><Relationship Id="rId26" Type="http://schemas.openxmlformats.org/officeDocument/2006/relationships/image" Target="../media/image42.png"/><Relationship Id="rId3" Type="http://schemas.openxmlformats.org/officeDocument/2006/relationships/audio" Target="../media/audio49.wav"/><Relationship Id="rId21" Type="http://schemas.openxmlformats.org/officeDocument/2006/relationships/audio" Target="../media/audio67.wav"/><Relationship Id="rId7" Type="http://schemas.openxmlformats.org/officeDocument/2006/relationships/audio" Target="../media/audio53.wav"/><Relationship Id="rId12" Type="http://schemas.openxmlformats.org/officeDocument/2006/relationships/audio" Target="../media/audio58.wav"/><Relationship Id="rId17" Type="http://schemas.openxmlformats.org/officeDocument/2006/relationships/audio" Target="../media/audio63.wav"/><Relationship Id="rId25" Type="http://schemas.openxmlformats.org/officeDocument/2006/relationships/image" Target="../media/image41.png"/><Relationship Id="rId2" Type="http://schemas.openxmlformats.org/officeDocument/2006/relationships/notesSlide" Target="../notesSlides/notesSlide11.xml"/><Relationship Id="rId16" Type="http://schemas.openxmlformats.org/officeDocument/2006/relationships/audio" Target="../media/audio62.wav"/><Relationship Id="rId20" Type="http://schemas.openxmlformats.org/officeDocument/2006/relationships/audio" Target="../media/audio66.wav"/><Relationship Id="rId29" Type="http://schemas.openxmlformats.org/officeDocument/2006/relationships/audio" Target="../media/audio70.wav"/><Relationship Id="rId1" Type="http://schemas.openxmlformats.org/officeDocument/2006/relationships/slideLayout" Target="../slideLayouts/slideLayout28.xml"/><Relationship Id="rId6" Type="http://schemas.openxmlformats.org/officeDocument/2006/relationships/audio" Target="../media/audio52.wav"/><Relationship Id="rId11" Type="http://schemas.openxmlformats.org/officeDocument/2006/relationships/audio" Target="../media/audio57.wav"/><Relationship Id="rId24" Type="http://schemas.openxmlformats.org/officeDocument/2006/relationships/image" Target="../media/image26.png"/><Relationship Id="rId5" Type="http://schemas.openxmlformats.org/officeDocument/2006/relationships/audio" Target="../media/audio51.wav"/><Relationship Id="rId15" Type="http://schemas.openxmlformats.org/officeDocument/2006/relationships/audio" Target="../media/audio61.wav"/><Relationship Id="rId23" Type="http://schemas.openxmlformats.org/officeDocument/2006/relationships/audio" Target="../media/audio69.wav"/><Relationship Id="rId28" Type="http://schemas.openxmlformats.org/officeDocument/2006/relationships/image" Target="../media/image44.png"/><Relationship Id="rId10" Type="http://schemas.openxmlformats.org/officeDocument/2006/relationships/audio" Target="../media/audio56.wav"/><Relationship Id="rId19" Type="http://schemas.openxmlformats.org/officeDocument/2006/relationships/audio" Target="../media/audio65.wav"/><Relationship Id="rId4" Type="http://schemas.openxmlformats.org/officeDocument/2006/relationships/audio" Target="../media/audio50.wav"/><Relationship Id="rId9" Type="http://schemas.openxmlformats.org/officeDocument/2006/relationships/audio" Target="../media/audio55.wav"/><Relationship Id="rId14" Type="http://schemas.openxmlformats.org/officeDocument/2006/relationships/audio" Target="../media/audio60.wav"/><Relationship Id="rId22" Type="http://schemas.openxmlformats.org/officeDocument/2006/relationships/audio" Target="../media/audio68.wav"/><Relationship Id="rId27"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5.xml"/><Relationship Id="rId7" Type="http://schemas.openxmlformats.org/officeDocument/2006/relationships/image" Target="../media/image5.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image" Target="../media/image4.png"/><Relationship Id="rId5" Type="http://schemas.openxmlformats.org/officeDocument/2006/relationships/audio" Target="../media/audio1.wav"/><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3.xml"/><Relationship Id="rId16" Type="http://schemas.openxmlformats.org/officeDocument/2006/relationships/image" Target="../media/image14.png"/><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5.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17.gif"/><Relationship Id="rId3" Type="http://schemas.openxmlformats.org/officeDocument/2006/relationships/image" Target="../media/image15.png"/><Relationship Id="rId7" Type="http://schemas.openxmlformats.org/officeDocument/2006/relationships/audio" Target="../media/audio7.wav"/><Relationship Id="rId12" Type="http://schemas.openxmlformats.org/officeDocument/2006/relationships/audio" Target="../media/audio12.wav"/><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4.png"/><Relationship Id="rId11" Type="http://schemas.openxmlformats.org/officeDocument/2006/relationships/audio" Target="../media/audio11.wav"/><Relationship Id="rId5" Type="http://schemas.openxmlformats.org/officeDocument/2006/relationships/audio" Target="../media/audio6.wav"/><Relationship Id="rId10" Type="http://schemas.openxmlformats.org/officeDocument/2006/relationships/audio" Target="../media/audio10.wav"/><Relationship Id="rId4" Type="http://schemas.openxmlformats.org/officeDocument/2006/relationships/image" Target="../media/image16.svg"/><Relationship Id="rId9" Type="http://schemas.openxmlformats.org/officeDocument/2006/relationships/audio" Target="../media/audio9.wav"/></Relationships>
</file>

<file path=ppt/slides/_rels/slide5.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18" Type="http://schemas.openxmlformats.org/officeDocument/2006/relationships/image" Target="../media/image16.svg"/><Relationship Id="rId3" Type="http://schemas.openxmlformats.org/officeDocument/2006/relationships/audio" Target="../media/audio13.wav"/><Relationship Id="rId7" Type="http://schemas.openxmlformats.org/officeDocument/2006/relationships/audio" Target="../media/audio15.wav"/><Relationship Id="rId12" Type="http://schemas.openxmlformats.org/officeDocument/2006/relationships/audio" Target="../media/audio20.wav"/><Relationship Id="rId17" Type="http://schemas.openxmlformats.org/officeDocument/2006/relationships/image" Target="../media/image15.png"/><Relationship Id="rId2" Type="http://schemas.openxmlformats.org/officeDocument/2006/relationships/notesSlide" Target="../notesSlides/notesSlide5.xml"/><Relationship Id="rId16" Type="http://schemas.openxmlformats.org/officeDocument/2006/relationships/audio" Target="../media/audio24.wav"/><Relationship Id="rId20" Type="http://schemas.openxmlformats.org/officeDocument/2006/relationships/audio" Target="../media/audio26.wav"/><Relationship Id="rId1" Type="http://schemas.openxmlformats.org/officeDocument/2006/relationships/slideLayout" Target="../slideLayouts/slideLayout28.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image" Target="../media/image19.png"/><Relationship Id="rId15" Type="http://schemas.openxmlformats.org/officeDocument/2006/relationships/audio" Target="../media/audio23.wav"/><Relationship Id="rId10" Type="http://schemas.openxmlformats.org/officeDocument/2006/relationships/audio" Target="../media/audio18.wav"/><Relationship Id="rId19" Type="http://schemas.openxmlformats.org/officeDocument/2006/relationships/audio" Target="../media/audio25.wav"/><Relationship Id="rId4" Type="http://schemas.openxmlformats.org/officeDocument/2006/relationships/image" Target="../media/image18.png"/><Relationship Id="rId9" Type="http://schemas.openxmlformats.org/officeDocument/2006/relationships/audio" Target="../media/audio17.wav"/><Relationship Id="rId14" Type="http://schemas.openxmlformats.org/officeDocument/2006/relationships/audio" Target="../media/audio22.wav"/></Relationships>
</file>

<file path=ppt/slides/_rels/slide6.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24.png"/><Relationship Id="rId18" Type="http://schemas.openxmlformats.org/officeDocument/2006/relationships/image" Target="../media/image15.png"/><Relationship Id="rId3" Type="http://schemas.openxmlformats.org/officeDocument/2006/relationships/audio" Target="../media/audio27.wav"/><Relationship Id="rId7" Type="http://schemas.openxmlformats.org/officeDocument/2006/relationships/audio" Target="../media/audio31.wav"/><Relationship Id="rId12" Type="http://schemas.openxmlformats.org/officeDocument/2006/relationships/image" Target="../media/image23.png"/><Relationship Id="rId17" Type="http://schemas.openxmlformats.org/officeDocument/2006/relationships/image" Target="../media/image27.gif"/><Relationship Id="rId2" Type="http://schemas.openxmlformats.org/officeDocument/2006/relationships/notesSlide" Target="../notesSlides/notesSlide6.xml"/><Relationship Id="rId16" Type="http://schemas.openxmlformats.org/officeDocument/2006/relationships/image" Target="../media/image17.gif"/><Relationship Id="rId20" Type="http://schemas.openxmlformats.org/officeDocument/2006/relationships/audio" Target="../media/audio33.wav"/><Relationship Id="rId1" Type="http://schemas.openxmlformats.org/officeDocument/2006/relationships/slideLayout" Target="../slideLayouts/slideLayout28.xml"/><Relationship Id="rId6" Type="http://schemas.openxmlformats.org/officeDocument/2006/relationships/audio" Target="../media/audio30.wav"/><Relationship Id="rId11" Type="http://schemas.openxmlformats.org/officeDocument/2006/relationships/image" Target="../media/image22.png"/><Relationship Id="rId5" Type="http://schemas.openxmlformats.org/officeDocument/2006/relationships/audio" Target="../media/audio29.wav"/><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16.svg"/><Relationship Id="rId4" Type="http://schemas.openxmlformats.org/officeDocument/2006/relationships/audio" Target="../media/audio28.wav"/><Relationship Id="rId9" Type="http://schemas.openxmlformats.org/officeDocument/2006/relationships/image" Target="../media/image20.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24.png"/><Relationship Id="rId18" Type="http://schemas.openxmlformats.org/officeDocument/2006/relationships/image" Target="../media/image15.png"/><Relationship Id="rId3" Type="http://schemas.openxmlformats.org/officeDocument/2006/relationships/audio" Target="../media/audio27.wav"/><Relationship Id="rId7" Type="http://schemas.openxmlformats.org/officeDocument/2006/relationships/audio" Target="../media/audio31.wav"/><Relationship Id="rId12" Type="http://schemas.openxmlformats.org/officeDocument/2006/relationships/image" Target="../media/image23.png"/><Relationship Id="rId17" Type="http://schemas.openxmlformats.org/officeDocument/2006/relationships/image" Target="../media/image27.gif"/><Relationship Id="rId2" Type="http://schemas.openxmlformats.org/officeDocument/2006/relationships/notesSlide" Target="../notesSlides/notesSlide7.xml"/><Relationship Id="rId16" Type="http://schemas.openxmlformats.org/officeDocument/2006/relationships/image" Target="../media/image17.gif"/><Relationship Id="rId20" Type="http://schemas.openxmlformats.org/officeDocument/2006/relationships/audio" Target="../media/audio33.wav"/><Relationship Id="rId1" Type="http://schemas.openxmlformats.org/officeDocument/2006/relationships/slideLayout" Target="../slideLayouts/slideLayout28.xml"/><Relationship Id="rId6" Type="http://schemas.openxmlformats.org/officeDocument/2006/relationships/audio" Target="../media/audio30.wav"/><Relationship Id="rId11" Type="http://schemas.openxmlformats.org/officeDocument/2006/relationships/image" Target="../media/image22.png"/><Relationship Id="rId5" Type="http://schemas.openxmlformats.org/officeDocument/2006/relationships/audio" Target="../media/audio29.wav"/><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16.svg"/><Relationship Id="rId4" Type="http://schemas.openxmlformats.org/officeDocument/2006/relationships/audio" Target="../media/audio28.wav"/><Relationship Id="rId9" Type="http://schemas.openxmlformats.org/officeDocument/2006/relationships/image" Target="../media/image20.png"/><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34.wav"/><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audio" Target="../media/audio37.wav"/><Relationship Id="rId11" Type="http://schemas.openxmlformats.org/officeDocument/2006/relationships/image" Target="../media/image31.png"/><Relationship Id="rId5" Type="http://schemas.openxmlformats.org/officeDocument/2006/relationships/audio" Target="../media/audio36.wav"/><Relationship Id="rId10" Type="http://schemas.openxmlformats.org/officeDocument/2006/relationships/image" Target="../media/image30.png"/><Relationship Id="rId4" Type="http://schemas.openxmlformats.org/officeDocument/2006/relationships/audio" Target="../media/audio35.wav"/><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audio" Target="../media/audio44.wav"/><Relationship Id="rId18" Type="http://schemas.openxmlformats.org/officeDocument/2006/relationships/image" Target="../media/image33.png"/><Relationship Id="rId26" Type="http://schemas.openxmlformats.org/officeDocument/2006/relationships/image" Target="../media/image40.png"/><Relationship Id="rId3" Type="http://schemas.openxmlformats.org/officeDocument/2006/relationships/audio" Target="../media/audio37.wav"/><Relationship Id="rId21" Type="http://schemas.openxmlformats.org/officeDocument/2006/relationships/image" Target="../media/image36.png"/><Relationship Id="rId7" Type="http://schemas.openxmlformats.org/officeDocument/2006/relationships/audio" Target="../media/audio38.wav"/><Relationship Id="rId12" Type="http://schemas.openxmlformats.org/officeDocument/2006/relationships/audio" Target="../media/audio43.wav"/><Relationship Id="rId17" Type="http://schemas.openxmlformats.org/officeDocument/2006/relationships/image" Target="../media/image32.png"/><Relationship Id="rId25" Type="http://schemas.openxmlformats.org/officeDocument/2006/relationships/image" Target="../media/image2.png"/><Relationship Id="rId2" Type="http://schemas.openxmlformats.org/officeDocument/2006/relationships/notesSlide" Target="../notesSlides/notesSlide9.xml"/><Relationship Id="rId16" Type="http://schemas.openxmlformats.org/officeDocument/2006/relationships/audio" Target="../media/audio47.wav"/><Relationship Id="rId20"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image" Target="../media/image29.png"/><Relationship Id="rId11" Type="http://schemas.openxmlformats.org/officeDocument/2006/relationships/audio" Target="../media/audio42.wav"/><Relationship Id="rId24" Type="http://schemas.openxmlformats.org/officeDocument/2006/relationships/image" Target="../media/image39.png"/><Relationship Id="rId5" Type="http://schemas.openxmlformats.org/officeDocument/2006/relationships/image" Target="../media/image28.png"/><Relationship Id="rId15" Type="http://schemas.openxmlformats.org/officeDocument/2006/relationships/audio" Target="../media/audio46.wav"/><Relationship Id="rId23" Type="http://schemas.openxmlformats.org/officeDocument/2006/relationships/image" Target="../media/image38.png"/><Relationship Id="rId10" Type="http://schemas.openxmlformats.org/officeDocument/2006/relationships/audio" Target="../media/audio41.wav"/><Relationship Id="rId19" Type="http://schemas.openxmlformats.org/officeDocument/2006/relationships/image" Target="../media/image34.png"/><Relationship Id="rId4" Type="http://schemas.openxmlformats.org/officeDocument/2006/relationships/image" Target="../media/image26.png"/><Relationship Id="rId9" Type="http://schemas.openxmlformats.org/officeDocument/2006/relationships/audio" Target="../media/audio40.wav"/><Relationship Id="rId14" Type="http://schemas.openxmlformats.org/officeDocument/2006/relationships/audio" Target="../media/audio45.wav"/><Relationship Id="rId22"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744" y="163664"/>
            <a:ext cx="4350240" cy="1325563"/>
          </a:xfrm>
        </p:spPr>
        <p:txBody>
          <a:bodyPr>
            <a:noAutofit/>
          </a:bodyPr>
          <a:lstStyle/>
          <a:p>
            <a:pPr algn="ctr"/>
            <a:r>
              <a:rPr lang="en-GB" sz="3600" b="1" dirty="0">
                <a:solidFill>
                  <a:schemeClr val="tx2">
                    <a:lumMod val="25000"/>
                  </a:schemeClr>
                </a:solidFill>
                <a:latin typeface="Century Gothic"/>
                <a:ea typeface="Century Gothic"/>
                <a:cs typeface="Century Gothic"/>
                <a:sym typeface="Century Gothic"/>
              </a:rPr>
              <a:t>Describing things and people</a:t>
            </a:r>
            <a:br>
              <a:rPr lang="en-GB" sz="3600" dirty="0">
                <a:solidFill>
                  <a:srgbClr val="002060"/>
                </a:solidFill>
                <a:latin typeface="Arial"/>
                <a:cs typeface="Arial"/>
                <a:sym typeface="Arial"/>
              </a:rPr>
            </a:br>
            <a:endParaRPr lang="en-GB" sz="3600" dirty="0">
              <a:solidFill>
                <a:srgbClr val="002060"/>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pic>
        <p:nvPicPr>
          <p:cNvPr id="7" name="Picture 6">
            <a:extLst>
              <a:ext uri="{FF2B5EF4-FFF2-40B4-BE49-F238E27FC236}">
                <a16:creationId xmlns:a16="http://schemas.microsoft.com/office/drawing/2014/main" id="{C523559C-A536-4BBA-8BB8-1D1A83816712}"/>
              </a:ext>
            </a:extLst>
          </p:cNvPr>
          <p:cNvPicPr>
            <a:picLocks noChangeAspect="1"/>
          </p:cNvPicPr>
          <p:nvPr/>
        </p:nvPicPr>
        <p:blipFill>
          <a:blip r:embed="rId4"/>
          <a:stretch>
            <a:fillRect/>
          </a:stretch>
        </p:blipFill>
        <p:spPr>
          <a:xfrm>
            <a:off x="504087" y="2654757"/>
            <a:ext cx="1566237" cy="1566237"/>
          </a:xfrm>
          <a:prstGeom prst="rect">
            <a:avLst/>
          </a:prstGeom>
        </p:spPr>
      </p:pic>
      <p:pic>
        <p:nvPicPr>
          <p:cNvPr id="8" name="Picture 7" descr="Icon&#10;&#10;Description automatically generated">
            <a:extLst>
              <a:ext uri="{FF2B5EF4-FFF2-40B4-BE49-F238E27FC236}">
                <a16:creationId xmlns:a16="http://schemas.microsoft.com/office/drawing/2014/main" id="{97C4F1FE-C355-461C-B29F-80FCFF4770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2392" y="2743388"/>
            <a:ext cx="1230032" cy="14287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737303163"/>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parc</a:t>
                      </a:r>
                    </a:p>
                  </a:txBody>
                  <a:tcPr/>
                </a:tc>
                <a:tc>
                  <a:txBody>
                    <a:bodyPr/>
                    <a:lstStyle/>
                    <a:p>
                      <a:r>
                        <a:rPr lang="en-GB" sz="2400" b="1" dirty="0">
                          <a:solidFill>
                            <a:srgbClr val="00B0F0"/>
                          </a:solidFill>
                          <a:latin typeface="Century Gothic" panose="020B0502020202020204" pitchFamily="34" charset="0"/>
                        </a:rPr>
                        <a:t>organiser</a:t>
                      </a:r>
                    </a:p>
                  </a:txBody>
                  <a:tcPr/>
                </a:tc>
                <a:tc>
                  <a:txBody>
                    <a:bodyPr/>
                    <a:lstStyle/>
                    <a:p>
                      <a:r>
                        <a:rPr lang="en-GB" sz="2400" b="1" dirty="0" err="1">
                          <a:solidFill>
                            <a:srgbClr val="00B0F0"/>
                          </a:solidFill>
                          <a:latin typeface="Century Gothic" panose="020B0502020202020204" pitchFamily="34" charset="0"/>
                        </a:rPr>
                        <a:t>préparer</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musée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l’université</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visiter</a:t>
                      </a:r>
                      <a:endParaRPr lang="en-GB" sz="2400" b="1" dirty="0">
                        <a:solidFill>
                          <a:srgbClr val="00B0F0"/>
                        </a:solidFill>
                        <a:latin typeface="Century Gothic" panose="020B0502020202020204" pitchFamily="34" charset="0"/>
                      </a:endParaRP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avec</a:t>
                      </a: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visite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à</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sept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douze</a:t>
                      </a:r>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onze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cinq</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huit</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neuf</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algn="l" defTabSz="914400" rtl="0" eaLnBrk="1" latinLnBrk="0" hangingPunct="1"/>
                      <a:r>
                        <a:rPr lang="en-GB" sz="2400" b="1" kern="1200" dirty="0">
                          <a:solidFill>
                            <a:srgbClr val="FF3399"/>
                          </a:solidFill>
                          <a:latin typeface="Century Gothic" panose="020B0502020202020204" pitchFamily="34" charset="0"/>
                          <a:ea typeface="+mn-ea"/>
                          <a:cs typeface="+mn-cs"/>
                        </a:rPr>
                        <a:t>Il y a</a:t>
                      </a:r>
                    </a:p>
                  </a:txBody>
                  <a:tcPr/>
                </a:tc>
                <a:tc>
                  <a:txBody>
                    <a:bodyPr/>
                    <a:lstStyle/>
                    <a:p>
                      <a:pPr marL="0" algn="l" defTabSz="914400" rtl="0" eaLnBrk="1" latinLnBrk="0" hangingPunct="1"/>
                      <a:r>
                        <a:rPr lang="en-GB" sz="2400" b="1" kern="1200" dirty="0">
                          <a:solidFill>
                            <a:srgbClr val="FF3399"/>
                          </a:solidFill>
                          <a:latin typeface="Century Gothic" panose="020B0502020202020204" pitchFamily="34" charset="0"/>
                          <a:ea typeface="+mn-ea"/>
                          <a:cs typeface="+mn-cs"/>
                        </a:rPr>
                        <a:t>beaucoup (de/d’)</a:t>
                      </a:r>
                    </a:p>
                  </a:txBody>
                  <a:tcPr/>
                </a:tc>
                <a:tc>
                  <a:txBody>
                    <a:bodyPr/>
                    <a:lstStyle/>
                    <a:p>
                      <a:pPr marL="0" algn="l" defTabSz="914400" rtl="0" eaLnBrk="1" latinLnBrk="0" hangingPunct="1"/>
                      <a:r>
                        <a:rPr lang="en-GB" sz="2400" b="1" kern="1200" dirty="0" err="1">
                          <a:solidFill>
                            <a:srgbClr val="FF3399"/>
                          </a:solidFill>
                          <a:latin typeface="Century Gothic" panose="020B0502020202020204" pitchFamily="34" charset="0"/>
                          <a:ea typeface="+mn-ea"/>
                          <a:cs typeface="+mn-cs"/>
                        </a:rPr>
                        <a:t>très</a:t>
                      </a:r>
                      <a:endParaRPr lang="en-GB" sz="2400" b="1" kern="1200" dirty="0">
                        <a:solidFill>
                          <a:srgbClr val="FF3399"/>
                        </a:solidFill>
                        <a:latin typeface="Century Gothic" panose="020B0502020202020204" pitchFamily="34" charset="0"/>
                        <a:ea typeface="+mn-ea"/>
                        <a:cs typeface="+mn-cs"/>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 la </a:t>
                      </a:r>
                      <a:r>
                        <a:rPr lang="en-GB" sz="2400" b="1" dirty="0" err="1">
                          <a:solidFill>
                            <a:srgbClr val="FF3399"/>
                          </a:solidFill>
                          <a:latin typeface="Century Gothic" panose="020B0502020202020204" pitchFamily="34" charset="0"/>
                        </a:rPr>
                        <a:t>liste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personne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a:t>
                      </a:r>
                      <a:r>
                        <a:rPr lang="en-GB" sz="2400" b="1" dirty="0" err="1">
                          <a:solidFill>
                            <a:srgbClr val="FF3399"/>
                          </a:solidFill>
                          <a:latin typeface="Century Gothic" panose="020B0502020202020204" pitchFamily="34" charset="0"/>
                        </a:rPr>
                        <a:t>groupe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43855" y="3406700"/>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93" y="1216566"/>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83308" y="5265673"/>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961979" y="612261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026667" y="446861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967597" y="265008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8" name="Ecris en anglais.wav"/>
            </a:hlinkClick>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185007" y="6307432"/>
            <a:ext cx="2637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list</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518432" y="6300855"/>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person</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174193" y="5398833"/>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there is/are</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567433" y="5392256"/>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 lot</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(of)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597805" y="5417127"/>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very</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185008" y="4556779"/>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five</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539813" y="4556779"/>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eight</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553687" y="4531941"/>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nine</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197039" y="368388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seven</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598487" y="3676876"/>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twelve</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553687" y="369307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eleven</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197039" y="279697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with</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553451" y="2858143"/>
            <a:ext cx="31270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visit</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561251" y="282470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at, in</a:t>
            </a:r>
            <a:r>
              <a:rPr lang="en-GB" sz="2400" kern="0" dirty="0">
                <a:solidFill>
                  <a:srgbClr val="002060"/>
                </a:solidFill>
                <a:latin typeface="Century Gothic" panose="020B0502020202020204" pitchFamily="34" charset="0"/>
                <a:cs typeface="Arial"/>
                <a:sym typeface="Arial"/>
              </a:rPr>
              <a:t>, on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197039" y="199639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museum</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539813" y="1970855"/>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(the) university</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568475" y="199115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visit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553687" y="6284190"/>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group</a:t>
            </a:r>
          </a:p>
        </p:txBody>
      </p:sp>
      <p:sp>
        <p:nvSpPr>
          <p:cNvPr id="35" name="TextBox 34">
            <a:extLst>
              <a:ext uri="{FF2B5EF4-FFF2-40B4-BE49-F238E27FC236}">
                <a16:creationId xmlns:a16="http://schemas.microsoft.com/office/drawing/2014/main" id="{1F73D861-5E46-4238-B551-691EDC255027}"/>
              </a:ext>
            </a:extLst>
          </p:cNvPr>
          <p:cNvSpPr txBox="1"/>
          <p:nvPr/>
        </p:nvSpPr>
        <p:spPr>
          <a:xfrm>
            <a:off x="2145579" y="1129114"/>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park</a:t>
            </a:r>
          </a:p>
        </p:txBody>
      </p:sp>
      <p:sp>
        <p:nvSpPr>
          <p:cNvPr id="36" name="TextBox 35">
            <a:extLst>
              <a:ext uri="{FF2B5EF4-FFF2-40B4-BE49-F238E27FC236}">
                <a16:creationId xmlns:a16="http://schemas.microsoft.com/office/drawing/2014/main" id="{8A74817A-B64D-4B47-A334-21F5EE7FD71D}"/>
              </a:ext>
            </a:extLst>
          </p:cNvPr>
          <p:cNvSpPr txBox="1"/>
          <p:nvPr/>
        </p:nvSpPr>
        <p:spPr>
          <a:xfrm>
            <a:off x="4469031" y="1116285"/>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to organise</a:t>
            </a:r>
          </a:p>
        </p:txBody>
      </p:sp>
      <p:sp>
        <p:nvSpPr>
          <p:cNvPr id="50" name="TextBox 49">
            <a:extLst>
              <a:ext uri="{FF2B5EF4-FFF2-40B4-BE49-F238E27FC236}">
                <a16:creationId xmlns:a16="http://schemas.microsoft.com/office/drawing/2014/main" id="{B3803EDB-30E1-4B33-927B-C8729CE5DE4F}"/>
              </a:ext>
            </a:extLst>
          </p:cNvPr>
          <p:cNvSpPr txBox="1"/>
          <p:nvPr/>
        </p:nvSpPr>
        <p:spPr>
          <a:xfrm>
            <a:off x="7542735" y="109595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prepare</a:t>
            </a:r>
          </a:p>
        </p:txBody>
      </p:sp>
      <p:sp>
        <p:nvSpPr>
          <p:cNvPr id="51" name="Google Shape;167;p2">
            <a:extLst>
              <a:ext uri="{FF2B5EF4-FFF2-40B4-BE49-F238E27FC236}">
                <a16:creationId xmlns:a16="http://schemas.microsoft.com/office/drawing/2014/main" id="{25CED896-6B84-4173-B1EF-DED4C81EECD8}"/>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0616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0" grpId="0"/>
      <p:bldP spid="35" grpId="0"/>
      <p:bldP spid="36" grpId="0"/>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4087918701"/>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museum</a:t>
                      </a:r>
                    </a:p>
                  </a:txBody>
                  <a:tcPr/>
                </a:tc>
                <a:tc>
                  <a:txBody>
                    <a:bodyPr/>
                    <a:lstStyle/>
                    <a:p>
                      <a:r>
                        <a:rPr lang="en-GB" sz="2400" b="1" dirty="0">
                          <a:solidFill>
                            <a:srgbClr val="00B0F0"/>
                          </a:solidFill>
                          <a:latin typeface="Century Gothic" panose="020B0502020202020204" pitchFamily="34" charset="0"/>
                        </a:rPr>
                        <a:t>(the) park</a:t>
                      </a:r>
                    </a:p>
                  </a:txBody>
                  <a:tcPr/>
                </a:tc>
                <a:tc>
                  <a:txBody>
                    <a:bodyPr/>
                    <a:lstStyle/>
                    <a:p>
                      <a:r>
                        <a:rPr lang="en-GB" sz="2400" b="1" dirty="0">
                          <a:solidFill>
                            <a:srgbClr val="00B0F0"/>
                          </a:solidFill>
                          <a:latin typeface="Century Gothic" panose="020B0502020202020204" pitchFamily="34" charset="0"/>
                        </a:rPr>
                        <a:t>to, at, in</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with</a:t>
                      </a:r>
                    </a:p>
                  </a:txBody>
                  <a:tcPr/>
                </a:tc>
                <a:tc>
                  <a:txBody>
                    <a:bodyPr/>
                    <a:lstStyle/>
                    <a:p>
                      <a:r>
                        <a:rPr lang="en-GB" sz="2400" b="1" dirty="0">
                          <a:solidFill>
                            <a:srgbClr val="00B0F0"/>
                          </a:solidFill>
                          <a:latin typeface="Century Gothic" panose="020B0502020202020204" pitchFamily="34" charset="0"/>
                        </a:rPr>
                        <a:t>(the) university</a:t>
                      </a:r>
                    </a:p>
                  </a:txBody>
                  <a:tcPr/>
                </a:tc>
                <a:tc>
                  <a:txBody>
                    <a:bodyPr/>
                    <a:lstStyle/>
                    <a:p>
                      <a:r>
                        <a:rPr lang="en-GB" sz="2400" b="1" dirty="0">
                          <a:solidFill>
                            <a:srgbClr val="00B0F0"/>
                          </a:solidFill>
                          <a:latin typeface="Century Gothic" panose="020B0502020202020204" pitchFamily="34" charset="0"/>
                        </a:rPr>
                        <a:t>(the) visit</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organise</a:t>
                      </a:r>
                    </a:p>
                  </a:txBody>
                  <a:tcPr/>
                </a:tc>
                <a:tc>
                  <a:txBody>
                    <a:bodyPr/>
                    <a:lstStyle/>
                    <a:p>
                      <a:r>
                        <a:rPr lang="en-GB" sz="2300" b="1" dirty="0">
                          <a:solidFill>
                            <a:srgbClr val="00B0F0"/>
                          </a:solidFill>
                          <a:latin typeface="Century Gothic" panose="020B0502020202020204" pitchFamily="34" charset="0"/>
                        </a:rPr>
                        <a:t>to prepare</a:t>
                      </a:r>
                    </a:p>
                  </a:txBody>
                  <a:tcPr/>
                </a:tc>
                <a:tc>
                  <a:txBody>
                    <a:bodyPr/>
                    <a:lstStyle/>
                    <a:p>
                      <a:r>
                        <a:rPr lang="en-GB" sz="2400" b="1" dirty="0">
                          <a:solidFill>
                            <a:srgbClr val="00B0F0"/>
                          </a:solidFill>
                          <a:latin typeface="Century Gothic" panose="020B0502020202020204" pitchFamily="34" charset="0"/>
                        </a:rPr>
                        <a:t>to visit</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nine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eleven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twelve</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three</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four</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two</a:t>
                      </a: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list</a:t>
                      </a:r>
                    </a:p>
                  </a:txBody>
                  <a:tcPr/>
                </a:tc>
                <a:tc>
                  <a:txBody>
                    <a:bodyPr/>
                    <a:lstStyle/>
                    <a:p>
                      <a:r>
                        <a:rPr lang="en-GB" sz="2400" b="1" dirty="0">
                          <a:solidFill>
                            <a:srgbClr val="FF3399"/>
                          </a:solidFill>
                          <a:latin typeface="Century Gothic" panose="020B0502020202020204" pitchFamily="34" charset="0"/>
                        </a:rPr>
                        <a:t>a lot (of)</a:t>
                      </a:r>
                    </a:p>
                  </a:txBody>
                  <a:tcPr/>
                </a:tc>
                <a:tc>
                  <a:txBody>
                    <a:bodyPr/>
                    <a:lstStyle/>
                    <a:p>
                      <a:r>
                        <a:rPr lang="en-GB" sz="2400" b="1" dirty="0">
                          <a:solidFill>
                            <a:srgbClr val="FF3399"/>
                          </a:solidFill>
                          <a:latin typeface="Century Gothic" panose="020B0502020202020204" pitchFamily="34" charset="0"/>
                        </a:rPr>
                        <a:t>very</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There is, are</a:t>
                      </a:r>
                    </a:p>
                  </a:txBody>
                  <a:tcPr/>
                </a:tc>
                <a:tc>
                  <a:txBody>
                    <a:bodyPr/>
                    <a:lstStyle/>
                    <a:p>
                      <a:r>
                        <a:rPr lang="en-GB" sz="2400" b="1" dirty="0">
                          <a:solidFill>
                            <a:srgbClr val="FF3399"/>
                          </a:solidFill>
                          <a:latin typeface="Century Gothic" panose="020B0502020202020204" pitchFamily="34" charset="0"/>
                        </a:rPr>
                        <a:t>(the) person</a:t>
                      </a:r>
                    </a:p>
                  </a:txBody>
                  <a:tcPr/>
                </a:tc>
                <a:tc>
                  <a:txBody>
                    <a:bodyPr/>
                    <a:lstStyle/>
                    <a:p>
                      <a:r>
                        <a:rPr lang="en-GB" sz="2400" b="1" dirty="0">
                          <a:solidFill>
                            <a:srgbClr val="FF3399"/>
                          </a:solidFill>
                          <a:latin typeface="Century Gothic" panose="020B0502020202020204" pitchFamily="34" charset="0"/>
                        </a:rPr>
                        <a:t>(the) group</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6"/>
          <a:stretch>
            <a:fillRect/>
          </a:stretch>
        </p:blipFill>
        <p:spPr>
          <a:xfrm>
            <a:off x="743855" y="3406700"/>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60293" y="1216566"/>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28"/>
          <a:stretch>
            <a:fillRect/>
          </a:stretch>
        </p:blipFill>
        <p:spPr>
          <a:xfrm>
            <a:off x="883308" y="5265673"/>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961979" y="612261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026667" y="446861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967597" y="265008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29" name="Ecris en francais.wav"/>
            </a:hlinkClick>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185007" y="6307432"/>
            <a:ext cx="2637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Il y a</a:t>
            </a:r>
          </a:p>
        </p:txBody>
      </p:sp>
      <p:sp>
        <p:nvSpPr>
          <p:cNvPr id="29" name="TextBox 28">
            <a:hlinkClick r:id="" action="ppaction://noaction">
              <a:snd r:embed="rId4" name="FS11_2.wav"/>
            </a:hlinkClick>
            <a:extLst>
              <a:ext uri="{FF2B5EF4-FFF2-40B4-BE49-F238E27FC236}">
                <a16:creationId xmlns:a16="http://schemas.microsoft.com/office/drawing/2014/main" id="{BBEE3DE9-6FF9-4BB7-8B14-083C2935993C}"/>
              </a:ext>
            </a:extLst>
          </p:cNvPr>
          <p:cNvSpPr txBox="1"/>
          <p:nvPr/>
        </p:nvSpPr>
        <p:spPr>
          <a:xfrm>
            <a:off x="4550076" y="625931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400" kern="0" dirty="0">
                <a:solidFill>
                  <a:srgbClr val="002060"/>
                </a:solidFill>
                <a:latin typeface="Century Gothic" panose="020B0502020202020204" pitchFamily="34" charset="0"/>
                <a:cs typeface="Arial"/>
                <a:sym typeface="Arial"/>
              </a:rPr>
              <a:t>la </a:t>
            </a:r>
            <a:r>
              <a:rPr lang="en-GB" sz="2400" kern="0" dirty="0" err="1">
                <a:solidFill>
                  <a:srgbClr val="002060"/>
                </a:solidFill>
                <a:latin typeface="Century Gothic" panose="020B0502020202020204" pitchFamily="34" charset="0"/>
                <a:cs typeface="Arial"/>
                <a:sym typeface="Arial"/>
              </a:rPr>
              <a:t>personne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174193" y="5398833"/>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liste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567433" y="5392256"/>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beaucoup de/d’</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597805" y="5417127"/>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très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185008" y="4556779"/>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trois</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539813" y="4556779"/>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quatre</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553687" y="4531941"/>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deux</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197039" y="368388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neuf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598487" y="3676876"/>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onze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553687" y="369307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douze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174193" y="2824700"/>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organiser</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553451" y="2858143"/>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préparer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561251" y="282470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visiter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197039" y="199639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avec</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539813" y="1970855"/>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l’université</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568475" y="199115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visite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553687" y="6284190"/>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groupe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145579" y="1129114"/>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musée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6" name="TextBox 35">
            <a:extLst>
              <a:ext uri="{FF2B5EF4-FFF2-40B4-BE49-F238E27FC236}">
                <a16:creationId xmlns:a16="http://schemas.microsoft.com/office/drawing/2014/main" id="{8A74817A-B64D-4B47-A334-21F5EE7FD71D}"/>
              </a:ext>
            </a:extLst>
          </p:cNvPr>
          <p:cNvSpPr txBox="1"/>
          <p:nvPr/>
        </p:nvSpPr>
        <p:spPr>
          <a:xfrm>
            <a:off x="4469031" y="1116285"/>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le parc</a:t>
            </a:r>
          </a:p>
        </p:txBody>
      </p:sp>
      <p:sp>
        <p:nvSpPr>
          <p:cNvPr id="50" name="TextBox 49">
            <a:extLst>
              <a:ext uri="{FF2B5EF4-FFF2-40B4-BE49-F238E27FC236}">
                <a16:creationId xmlns:a16="http://schemas.microsoft.com/office/drawing/2014/main" id="{B3803EDB-30E1-4B33-927B-C8729CE5DE4F}"/>
              </a:ext>
            </a:extLst>
          </p:cNvPr>
          <p:cNvSpPr txBox="1"/>
          <p:nvPr/>
        </p:nvSpPr>
        <p:spPr>
          <a:xfrm>
            <a:off x="7542735" y="109595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à</a:t>
            </a:r>
          </a:p>
        </p:txBody>
      </p:sp>
      <p:sp>
        <p:nvSpPr>
          <p:cNvPr id="51" name="Google Shape;167;p2">
            <a:extLst>
              <a:ext uri="{FF2B5EF4-FFF2-40B4-BE49-F238E27FC236}">
                <a16:creationId xmlns:a16="http://schemas.microsoft.com/office/drawing/2014/main" id="{BC9DDFEA-3D03-4D66-89DE-46C2568554E9}"/>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9524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S11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S11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FS11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FS11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FS11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FS11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FS11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FS11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FS11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FS11_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FS11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FS11_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FS11_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FS11_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FS11_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FS11_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FS11_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FS11_18.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FS11_19.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FS11_20.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FS11_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0" grpId="0"/>
      <p:bldP spid="35" grpId="0"/>
      <p:bldP spid="36" grpId="0"/>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B6D00163-4736-48AC-ACD9-1FE0930CB682}"/>
              </a:ext>
            </a:extLst>
          </p:cNvPr>
          <p:cNvGraphicFramePr>
            <a:graphicFrameLocks noGrp="1"/>
          </p:cNvGraphicFramePr>
          <p:nvPr>
            <p:extLst>
              <p:ext uri="{D42A27DB-BD31-4B8C-83A1-F6EECF244321}">
                <p14:modId xmlns:p14="http://schemas.microsoft.com/office/powerpoint/2010/main" val="4162783725"/>
              </p:ext>
            </p:extLst>
          </p:nvPr>
        </p:nvGraphicFramePr>
        <p:xfrm>
          <a:off x="447432" y="686823"/>
          <a:ext cx="9810698" cy="6029786"/>
        </p:xfrm>
        <a:graphic>
          <a:graphicData uri="http://schemas.openxmlformats.org/drawingml/2006/table">
            <a:tbl>
              <a:tblPr firstRow="1" bandRow="1"/>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le parc</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organiser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002060"/>
                          </a:solidFill>
                          <a:latin typeface="Century Gothic" panose="020B0502020202020204" pitchFamily="34" charset="0"/>
                        </a:rPr>
                        <a:t>préparer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musée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002060"/>
                          </a:solidFill>
                          <a:latin typeface="Century Gothic" panose="020B0502020202020204" pitchFamily="34" charset="0"/>
                        </a:rPr>
                        <a:t>l’université</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002060"/>
                          </a:solidFill>
                          <a:latin typeface="Century Gothic" panose="020B0502020202020204" pitchFamily="34" charset="0"/>
                        </a:rPr>
                        <a:t>visiter</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avec</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visite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à</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sept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douze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onze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cinq</a:t>
                      </a: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huit</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neuf</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198778360"/>
                  </a:ext>
                </a:extLst>
              </a:tr>
              <a:tr h="861398">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l" defTabSz="914400" rtl="0" eaLnBrk="1" latinLnBrk="0" hangingPunct="1"/>
                      <a:r>
                        <a:rPr lang="en-GB" sz="2400" b="1" kern="1200" dirty="0">
                          <a:solidFill>
                            <a:srgbClr val="002060"/>
                          </a:solidFill>
                          <a:latin typeface="Century Gothic" panose="020B0502020202020204" pitchFamily="34" charset="0"/>
                          <a:ea typeface="+mn-ea"/>
                          <a:cs typeface="+mn-cs"/>
                        </a:rPr>
                        <a:t>Il y 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l" defTabSz="914400" rtl="0" eaLnBrk="1" latinLnBrk="0" hangingPunct="1"/>
                      <a:r>
                        <a:rPr lang="en-GB" sz="2400" b="1" kern="1200" dirty="0">
                          <a:solidFill>
                            <a:srgbClr val="002060"/>
                          </a:solidFill>
                          <a:latin typeface="Century Gothic" panose="020B0502020202020204" pitchFamily="34" charset="0"/>
                          <a:ea typeface="+mn-ea"/>
                          <a:cs typeface="+mn-cs"/>
                        </a:rPr>
                        <a:t>beaucoup (de/d’)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l" defTabSz="914400" rtl="0" eaLnBrk="1" latinLnBrk="0" hangingPunct="1"/>
                      <a:r>
                        <a:rPr lang="en-GB" sz="2400" b="1" kern="1200" dirty="0" err="1">
                          <a:solidFill>
                            <a:srgbClr val="002060"/>
                          </a:solidFill>
                          <a:latin typeface="Century Gothic" panose="020B0502020202020204" pitchFamily="34" charset="0"/>
                          <a:ea typeface="+mn-ea"/>
                          <a:cs typeface="+mn-cs"/>
                        </a:rPr>
                        <a:t>très</a:t>
                      </a:r>
                      <a:endParaRPr lang="en-GB" sz="2400" b="1" kern="1200" dirty="0">
                        <a:solidFill>
                          <a:srgbClr val="002060"/>
                        </a:solidFill>
                        <a:latin typeface="Century Gothic" panose="020B0502020202020204" pitchFamily="34" charset="0"/>
                        <a:ea typeface="+mn-ea"/>
                        <a:cs typeface="+mn-cs"/>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 la </a:t>
                      </a:r>
                      <a:r>
                        <a:rPr lang="en-GB" sz="2400" b="1" dirty="0" err="1">
                          <a:solidFill>
                            <a:srgbClr val="002060"/>
                          </a:solidFill>
                          <a:latin typeface="Century Gothic" panose="020B0502020202020204" pitchFamily="34" charset="0"/>
                        </a:rPr>
                        <a:t>liste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personne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groupe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pic>
        <p:nvPicPr>
          <p:cNvPr id="19" name="Picture 18">
            <a:extLst>
              <a:ext uri="{FF2B5EF4-FFF2-40B4-BE49-F238E27FC236}">
                <a16:creationId xmlns:a16="http://schemas.microsoft.com/office/drawing/2014/main" id="{2BEE572D-C2F8-4107-A9A5-268083172A95}"/>
              </a:ext>
            </a:extLst>
          </p:cNvPr>
          <p:cNvPicPr>
            <a:picLocks noChangeAspect="1"/>
          </p:cNvPicPr>
          <p:nvPr/>
        </p:nvPicPr>
        <p:blipFill>
          <a:blip r:embed="rId5"/>
          <a:stretch>
            <a:fillRect/>
          </a:stretch>
        </p:blipFill>
        <p:spPr>
          <a:xfrm>
            <a:off x="743855" y="3406700"/>
            <a:ext cx="1186070" cy="1080360"/>
          </a:xfrm>
          <a:prstGeom prst="rect">
            <a:avLst/>
          </a:prstGeom>
        </p:spPr>
      </p:pic>
      <p:pic>
        <p:nvPicPr>
          <p:cNvPr id="22" name="Picture 21" descr="Icon&#10;&#10;Description automatically generated">
            <a:extLst>
              <a:ext uri="{FF2B5EF4-FFF2-40B4-BE49-F238E27FC236}">
                <a16:creationId xmlns:a16="http://schemas.microsoft.com/office/drawing/2014/main" id="{EE7574EF-C879-4030-B2AF-F58C6F3315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93" y="1216566"/>
            <a:ext cx="1186070" cy="1186070"/>
          </a:xfrm>
          <a:prstGeom prst="rect">
            <a:avLst/>
          </a:prstGeom>
        </p:spPr>
      </p:pic>
      <p:pic>
        <p:nvPicPr>
          <p:cNvPr id="23" name="Picture 22">
            <a:extLst>
              <a:ext uri="{FF2B5EF4-FFF2-40B4-BE49-F238E27FC236}">
                <a16:creationId xmlns:a16="http://schemas.microsoft.com/office/drawing/2014/main" id="{532D8A05-C1C1-41BA-8BC0-6E527FE1998C}"/>
              </a:ext>
            </a:extLst>
          </p:cNvPr>
          <p:cNvPicPr>
            <a:picLocks noChangeAspect="1"/>
          </p:cNvPicPr>
          <p:nvPr/>
        </p:nvPicPr>
        <p:blipFill>
          <a:blip r:embed="rId7"/>
          <a:stretch>
            <a:fillRect/>
          </a:stretch>
        </p:blipFill>
        <p:spPr>
          <a:xfrm>
            <a:off x="883308" y="5265673"/>
            <a:ext cx="804850" cy="762489"/>
          </a:xfrm>
          <a:prstGeom prst="rect">
            <a:avLst/>
          </a:prstGeom>
        </p:spPr>
      </p:pic>
      <p:sp>
        <p:nvSpPr>
          <p:cNvPr id="24" name="TextBox 23">
            <a:extLst>
              <a:ext uri="{FF2B5EF4-FFF2-40B4-BE49-F238E27FC236}">
                <a16:creationId xmlns:a16="http://schemas.microsoft.com/office/drawing/2014/main" id="{076E6547-DD76-43A3-8ED0-017D6F3E2474}"/>
              </a:ext>
            </a:extLst>
          </p:cNvPr>
          <p:cNvSpPr txBox="1"/>
          <p:nvPr/>
        </p:nvSpPr>
        <p:spPr>
          <a:xfrm>
            <a:off x="961979" y="612261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27" name="TextBox 26">
            <a:extLst>
              <a:ext uri="{FF2B5EF4-FFF2-40B4-BE49-F238E27FC236}">
                <a16:creationId xmlns:a16="http://schemas.microsoft.com/office/drawing/2014/main" id="{CC68D1A1-D384-4B8C-94B1-547A737E18B6}"/>
              </a:ext>
            </a:extLst>
          </p:cNvPr>
          <p:cNvSpPr txBox="1"/>
          <p:nvPr/>
        </p:nvSpPr>
        <p:spPr>
          <a:xfrm>
            <a:off x="1026667" y="4468616"/>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29" name="TextBox 28">
            <a:extLst>
              <a:ext uri="{FF2B5EF4-FFF2-40B4-BE49-F238E27FC236}">
                <a16:creationId xmlns:a16="http://schemas.microsoft.com/office/drawing/2014/main" id="{CDA5CD21-37C6-4773-8771-B899C77C6190}"/>
              </a:ext>
            </a:extLst>
          </p:cNvPr>
          <p:cNvSpPr txBox="1"/>
          <p:nvPr/>
        </p:nvSpPr>
        <p:spPr>
          <a:xfrm>
            <a:off x="967597" y="2650088"/>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9" name="Table 4">
            <a:extLst>
              <a:ext uri="{FF2B5EF4-FFF2-40B4-BE49-F238E27FC236}">
                <a16:creationId xmlns:a16="http://schemas.microsoft.com/office/drawing/2014/main" id="{323B2083-A83C-47A1-AF52-A52572EB747F}"/>
              </a:ext>
            </a:extLst>
          </p:cNvPr>
          <p:cNvGraphicFramePr>
            <a:graphicFrameLocks noGrp="1"/>
          </p:cNvGraphicFramePr>
          <p:nvPr>
            <p:extLst>
              <p:ext uri="{D42A27DB-BD31-4B8C-83A1-F6EECF244321}">
                <p14:modId xmlns:p14="http://schemas.microsoft.com/office/powerpoint/2010/main" val="3960980695"/>
              </p:ext>
            </p:extLst>
          </p:nvPr>
        </p:nvGraphicFramePr>
        <p:xfrm>
          <a:off x="447432" y="686823"/>
          <a:ext cx="9810698" cy="6029786"/>
        </p:xfrm>
        <a:graphic>
          <a:graphicData uri="http://schemas.openxmlformats.org/drawingml/2006/table">
            <a:tbl>
              <a:tblPr firstRow="1" bandRow="1"/>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(the) museum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(the) park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to, at, 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with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(the) university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(the) visit</a:t>
                      </a: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to organise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300" b="1" dirty="0">
                          <a:solidFill>
                            <a:srgbClr val="002060"/>
                          </a:solidFill>
                          <a:latin typeface="Century Gothic" panose="020B0502020202020204" pitchFamily="34" charset="0"/>
                        </a:rPr>
                        <a:t>to prepare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to visit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nine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eleven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twelve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three</a:t>
                      </a: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four</a:t>
                      </a: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two</a:t>
                      </a: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198778360"/>
                  </a:ext>
                </a:extLst>
              </a:tr>
              <a:tr h="861398">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(the) list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a lot (of)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very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There is,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(the) person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(the) group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pic>
        <p:nvPicPr>
          <p:cNvPr id="22" name="Picture 21">
            <a:extLst>
              <a:ext uri="{FF2B5EF4-FFF2-40B4-BE49-F238E27FC236}">
                <a16:creationId xmlns:a16="http://schemas.microsoft.com/office/drawing/2014/main" id="{0873ED6C-73C2-40AC-9AA9-2D1A5B0FCDC1}"/>
              </a:ext>
            </a:extLst>
          </p:cNvPr>
          <p:cNvPicPr>
            <a:picLocks noChangeAspect="1"/>
          </p:cNvPicPr>
          <p:nvPr/>
        </p:nvPicPr>
        <p:blipFill>
          <a:blip r:embed="rId5"/>
          <a:stretch>
            <a:fillRect/>
          </a:stretch>
        </p:blipFill>
        <p:spPr>
          <a:xfrm>
            <a:off x="743855" y="3406700"/>
            <a:ext cx="1186070" cy="1080360"/>
          </a:xfrm>
          <a:prstGeom prst="rect">
            <a:avLst/>
          </a:prstGeom>
        </p:spPr>
      </p:pic>
      <p:pic>
        <p:nvPicPr>
          <p:cNvPr id="23" name="Picture 22" descr="Icon&#10;&#10;Description automatically generated">
            <a:extLst>
              <a:ext uri="{FF2B5EF4-FFF2-40B4-BE49-F238E27FC236}">
                <a16:creationId xmlns:a16="http://schemas.microsoft.com/office/drawing/2014/main" id="{1DFCEAC7-AFC9-49DF-AA63-348DEBEFA1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93" y="1216566"/>
            <a:ext cx="1186070" cy="1186070"/>
          </a:xfrm>
          <a:prstGeom prst="rect">
            <a:avLst/>
          </a:prstGeom>
        </p:spPr>
      </p:pic>
      <p:pic>
        <p:nvPicPr>
          <p:cNvPr id="24" name="Picture 23">
            <a:extLst>
              <a:ext uri="{FF2B5EF4-FFF2-40B4-BE49-F238E27FC236}">
                <a16:creationId xmlns:a16="http://schemas.microsoft.com/office/drawing/2014/main" id="{7F13554E-40AE-4B17-ABA1-DD50E8CD4C8D}"/>
              </a:ext>
            </a:extLst>
          </p:cNvPr>
          <p:cNvPicPr>
            <a:picLocks noChangeAspect="1"/>
          </p:cNvPicPr>
          <p:nvPr/>
        </p:nvPicPr>
        <p:blipFill>
          <a:blip r:embed="rId7"/>
          <a:stretch>
            <a:fillRect/>
          </a:stretch>
        </p:blipFill>
        <p:spPr>
          <a:xfrm>
            <a:off x="883308" y="5265673"/>
            <a:ext cx="804850" cy="762489"/>
          </a:xfrm>
          <a:prstGeom prst="rect">
            <a:avLst/>
          </a:prstGeom>
        </p:spPr>
      </p:pic>
      <p:sp>
        <p:nvSpPr>
          <p:cNvPr id="27" name="TextBox 26">
            <a:extLst>
              <a:ext uri="{FF2B5EF4-FFF2-40B4-BE49-F238E27FC236}">
                <a16:creationId xmlns:a16="http://schemas.microsoft.com/office/drawing/2014/main" id="{DEF8A298-6D48-4FE8-8168-97842FC25691}"/>
              </a:ext>
            </a:extLst>
          </p:cNvPr>
          <p:cNvSpPr txBox="1"/>
          <p:nvPr/>
        </p:nvSpPr>
        <p:spPr>
          <a:xfrm>
            <a:off x="961979" y="612261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29" name="TextBox 28">
            <a:extLst>
              <a:ext uri="{FF2B5EF4-FFF2-40B4-BE49-F238E27FC236}">
                <a16:creationId xmlns:a16="http://schemas.microsoft.com/office/drawing/2014/main" id="{CC268E99-36DA-42E7-BB53-40C071A00BC1}"/>
              </a:ext>
            </a:extLst>
          </p:cNvPr>
          <p:cNvSpPr txBox="1"/>
          <p:nvPr/>
        </p:nvSpPr>
        <p:spPr>
          <a:xfrm>
            <a:off x="1026667" y="4468616"/>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30" name="TextBox 29">
            <a:extLst>
              <a:ext uri="{FF2B5EF4-FFF2-40B4-BE49-F238E27FC236}">
                <a16:creationId xmlns:a16="http://schemas.microsoft.com/office/drawing/2014/main" id="{CD650A16-189B-4BFA-B4EC-F51EF56E3B5B}"/>
              </a:ext>
            </a:extLst>
          </p:cNvPr>
          <p:cNvSpPr txBox="1"/>
          <p:nvPr/>
        </p:nvSpPr>
        <p:spPr>
          <a:xfrm>
            <a:off x="967597" y="2650088"/>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43114" y="1868180"/>
            <a:ext cx="579894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timid</a:t>
            </a:r>
            <a:r>
              <a:rPr kumimoji="0" lang="en-GB" sz="11500" b="0"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e</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6"/>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 y="-75270"/>
            <a:ext cx="314311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SFe</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5" name="Google Shape;335;p5" descr="boy holding a sign that says 'shy'">
            <a:extLst>
              <a:ext uri="{FF2B5EF4-FFF2-40B4-BE49-F238E27FC236}">
                <a16:creationId xmlns:a16="http://schemas.microsoft.com/office/drawing/2014/main" id="{2046586F-8E19-4200-BBB6-A6089C9C0CF0}"/>
              </a:ext>
            </a:extLst>
          </p:cNvPr>
          <p:cNvPicPr preferRelativeResize="0"/>
          <p:nvPr/>
        </p:nvPicPr>
        <p:blipFill rotWithShape="1">
          <a:blip r:embed="rId7">
            <a:alphaModFix/>
          </a:blip>
          <a:srcRect/>
          <a:stretch/>
        </p:blipFill>
        <p:spPr>
          <a:xfrm>
            <a:off x="5078995" y="3712100"/>
            <a:ext cx="2034010" cy="2719570"/>
          </a:xfrm>
          <a:prstGeom prst="rect">
            <a:avLst/>
          </a:prstGeom>
          <a:noFill/>
          <a:ln>
            <a:noFill/>
          </a:ln>
        </p:spPr>
      </p:pic>
      <p:sp>
        <p:nvSpPr>
          <p:cNvPr id="16" name="Google Shape;336;p5">
            <a:extLst>
              <a:ext uri="{FF2B5EF4-FFF2-40B4-BE49-F238E27FC236}">
                <a16:creationId xmlns:a16="http://schemas.microsoft.com/office/drawing/2014/main" id="{CC59E0EC-69D4-4243-B52D-87A7956C5DE9}"/>
              </a:ext>
            </a:extLst>
          </p:cNvPr>
          <p:cNvSpPr/>
          <p:nvPr/>
        </p:nvSpPr>
        <p:spPr>
          <a:xfrm>
            <a:off x="5371280" y="4523128"/>
            <a:ext cx="1449436" cy="76944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4400"/>
              <a:buFont typeface="Century Gothic"/>
              <a:buNone/>
              <a:tabLst/>
              <a:defRPr/>
            </a:pPr>
            <a:r>
              <a:rPr kumimoji="0" lang="en-GB" sz="4400" b="0" i="0" u="none" strike="noStrike" kern="0" cap="none" spc="0" normalizeH="0" baseline="0" noProof="0">
                <a:ln>
                  <a:noFill/>
                </a:ln>
                <a:solidFill>
                  <a:srgbClr val="115076"/>
                </a:solidFill>
                <a:effectLst/>
                <a:uLnTx/>
                <a:uFillTx/>
                <a:latin typeface="Century Gothic"/>
                <a:ea typeface="Century Gothic"/>
                <a:cs typeface="Century Gothic"/>
                <a:sym typeface="Century Gothic"/>
              </a:rPr>
              <a:t>[shy]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a:extLst>
              <a:ext uri="{FF2B5EF4-FFF2-40B4-BE49-F238E27FC236}">
                <a16:creationId xmlns:a16="http://schemas.microsoft.com/office/drawing/2014/main" id="{88D27582-104E-43C3-B968-6C91B684C372}"/>
              </a:ext>
            </a:extLst>
          </p:cNvPr>
          <p:cNvSpPr/>
          <p:nvPr/>
        </p:nvSpPr>
        <p:spPr>
          <a:xfrm>
            <a:off x="2497613" y="0"/>
            <a:ext cx="7303602" cy="14465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1E4E79"/>
              </a:buClr>
              <a:buSzPts val="6600"/>
              <a:buFontTx/>
              <a:buNone/>
              <a:tabLst/>
              <a:defRPr/>
            </a:pP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t>
            </a:r>
            <a:r>
              <a:rPr kumimoji="0" lang="en-GB" sz="8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ilent </a:t>
            </a: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F</a:t>
            </a:r>
            <a:r>
              <a:rPr kumimoji="0" lang="en-GB" sz="8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inal </a:t>
            </a: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a:t>
            </a:r>
            <a:endParaRPr kumimoji="0" lang="en-GB" sz="8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8" name="Google Shape;339;p5" descr="Quiet Sign Clip Art">
            <a:extLst>
              <a:ext uri="{FF2B5EF4-FFF2-40B4-BE49-F238E27FC236}">
                <a16:creationId xmlns:a16="http://schemas.microsoft.com/office/drawing/2014/main" id="{1B3FF9F1-BEC8-473A-AA17-2496E822C7A1}"/>
              </a:ext>
            </a:extLst>
          </p:cNvPr>
          <p:cNvPicPr preferRelativeResize="0"/>
          <p:nvPr/>
        </p:nvPicPr>
        <p:blipFill rotWithShape="1">
          <a:blip r:embed="rId8">
            <a:alphaModFix/>
          </a:blip>
          <a:srcRect/>
          <a:stretch/>
        </p:blipFill>
        <p:spPr>
          <a:xfrm>
            <a:off x="7489424" y="1560241"/>
            <a:ext cx="666750" cy="942976"/>
          </a:xfrm>
          <a:prstGeom prst="rect">
            <a:avLst/>
          </a:prstGeom>
          <a:noFill/>
          <a:ln>
            <a:noFill/>
          </a:ln>
        </p:spPr>
      </p:pic>
      <p:sp>
        <p:nvSpPr>
          <p:cNvPr id="19" name="Speech Bubble: Rectangle with Corners Rounded 18">
            <a:extLst>
              <a:ext uri="{FF2B5EF4-FFF2-40B4-BE49-F238E27FC236}">
                <a16:creationId xmlns:a16="http://schemas.microsoft.com/office/drawing/2014/main" id="{7423AAB0-2849-4AAB-A7A3-A794F6723FDA}"/>
              </a:ext>
            </a:extLst>
          </p:cNvPr>
          <p:cNvSpPr/>
          <p:nvPr/>
        </p:nvSpPr>
        <p:spPr>
          <a:xfrm>
            <a:off x="8079069" y="3712100"/>
            <a:ext cx="3218269" cy="2068933"/>
          </a:xfrm>
          <a:prstGeom prst="wedgeRoundRectCallout">
            <a:avLst>
              <a:gd name="adj1" fmla="val -80737"/>
              <a:gd name="adj2" fmla="val -6209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The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ilent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inal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means you pronounce the final consonant. </a:t>
            </a:r>
          </a:p>
        </p:txBody>
      </p:sp>
      <p:pic>
        <p:nvPicPr>
          <p:cNvPr id="5" name="timide">
            <a:hlinkClick r:id="" action="ppaction://media"/>
            <a:extLst>
              <a:ext uri="{FF2B5EF4-FFF2-40B4-BE49-F238E27FC236}">
                <a16:creationId xmlns:a16="http://schemas.microsoft.com/office/drawing/2014/main" id="{DC304B06-0DDB-4EA3-B5CD-F81C488CC509}"/>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15815" y="3626362"/>
            <a:ext cx="3982948" cy="2240408"/>
          </a:xfrm>
          <a:prstGeom prst="rect">
            <a:avLst/>
          </a:prstGeom>
        </p:spPr>
      </p:pic>
    </p:spTree>
    <p:extLst>
      <p:ext uri="{BB962C8B-B14F-4D97-AF65-F5344CB8AC3E}">
        <p14:creationId xmlns:p14="http://schemas.microsoft.com/office/powerpoint/2010/main" val="70156641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timide.wav"/>
                                        </p:tgtEl>
                                      </p:cMediaNode>
                                    </p:audio>
                                  </p:subTnLst>
                                </p:cTn>
                              </p:par>
                              <p:par>
                                <p:cTn id="7" presetID="10"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5" name="timide.wav"/>
                                        </p:tgtEl>
                                      </p:cMediaNode>
                                    </p:audio>
                                  </p:sub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par>
                                <p:cTn id="22" presetID="1" presetClass="mediacall" presetSubtype="0" fill="hold" nodeType="withEffect">
                                  <p:stCondLst>
                                    <p:cond delay="0"/>
                                  </p:stCondLst>
                                  <p:childTnLst>
                                    <p:cmd type="call" cmd="playFrom(0.0)">
                                      <p:cBhvr>
                                        <p:cTn id="23" dur="3752" fill="hold"/>
                                        <p:tgtEl>
                                          <p:spTgt spid="5"/>
                                        </p:tgtEl>
                                      </p:cBhvr>
                                    </p:cmd>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5"/>
                </p:tgtEl>
              </p:cMediaNode>
            </p:video>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249940" y="1521820"/>
            <a:ext cx="579894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timid</a:t>
            </a:r>
            <a:r>
              <a:rPr kumimoji="0" lang="en-GB" sz="11500" b="0"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e</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8"/>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 y="-75270"/>
            <a:ext cx="314311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SFe</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5" name="Google Shape;335;p5" descr="boy holding a sign that says 'shy'">
            <a:extLst>
              <a:ext uri="{FF2B5EF4-FFF2-40B4-BE49-F238E27FC236}">
                <a16:creationId xmlns:a16="http://schemas.microsoft.com/office/drawing/2014/main" id="{2046586F-8E19-4200-BBB6-A6089C9C0CF0}"/>
              </a:ext>
            </a:extLst>
          </p:cNvPr>
          <p:cNvPicPr preferRelativeResize="0"/>
          <p:nvPr/>
        </p:nvPicPr>
        <p:blipFill rotWithShape="1">
          <a:blip r:embed="rId9">
            <a:alphaModFix/>
          </a:blip>
          <a:srcRect/>
          <a:stretch/>
        </p:blipFill>
        <p:spPr>
          <a:xfrm>
            <a:off x="5059669" y="3167103"/>
            <a:ext cx="2034010" cy="2719570"/>
          </a:xfrm>
          <a:prstGeom prst="rect">
            <a:avLst/>
          </a:prstGeom>
          <a:noFill/>
          <a:ln>
            <a:noFill/>
          </a:ln>
        </p:spPr>
      </p:pic>
      <p:sp>
        <p:nvSpPr>
          <p:cNvPr id="16" name="Google Shape;336;p5">
            <a:extLst>
              <a:ext uri="{FF2B5EF4-FFF2-40B4-BE49-F238E27FC236}">
                <a16:creationId xmlns:a16="http://schemas.microsoft.com/office/drawing/2014/main" id="{CC59E0EC-69D4-4243-B52D-87A7956C5DE9}"/>
              </a:ext>
            </a:extLst>
          </p:cNvPr>
          <p:cNvSpPr/>
          <p:nvPr/>
        </p:nvSpPr>
        <p:spPr>
          <a:xfrm>
            <a:off x="5351954" y="3978131"/>
            <a:ext cx="1449436" cy="76944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4400"/>
              <a:buFont typeface="Century Gothic"/>
              <a:buNone/>
              <a:tabLst/>
              <a:defRPr/>
            </a:pPr>
            <a:r>
              <a:rPr kumimoji="0" lang="en-GB" sz="4400" b="0" i="0" u="none" strike="noStrike" kern="0" cap="none" spc="0" normalizeH="0" baseline="0" noProof="0">
                <a:ln>
                  <a:noFill/>
                </a:ln>
                <a:solidFill>
                  <a:srgbClr val="115076"/>
                </a:solidFill>
                <a:effectLst/>
                <a:uLnTx/>
                <a:uFillTx/>
                <a:latin typeface="Century Gothic"/>
                <a:ea typeface="Century Gothic"/>
                <a:cs typeface="Century Gothic"/>
                <a:sym typeface="Century Gothic"/>
              </a:rPr>
              <a:t>[shy]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 name="Picture 8" descr="A picture containing balloon, aircraft, transport&#10;&#10;Description automatically generated">
            <a:extLst>
              <a:ext uri="{FF2B5EF4-FFF2-40B4-BE49-F238E27FC236}">
                <a16:creationId xmlns:a16="http://schemas.microsoft.com/office/drawing/2014/main" id="{04E18F8F-2D9B-458D-9F07-083BFBAD16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9113" y="2531297"/>
            <a:ext cx="1668885" cy="1668885"/>
          </a:xfrm>
          <a:prstGeom prst="rect">
            <a:avLst/>
          </a:prstGeom>
        </p:spPr>
      </p:pic>
      <p:sp>
        <p:nvSpPr>
          <p:cNvPr id="10" name="CustomShape 2">
            <a:extLst>
              <a:ext uri="{FF2B5EF4-FFF2-40B4-BE49-F238E27FC236}">
                <a16:creationId xmlns:a16="http://schemas.microsoft.com/office/drawing/2014/main" id="{CE2B4022-FEA4-4C02-8FB5-B337760E503E}"/>
              </a:ext>
            </a:extLst>
          </p:cNvPr>
          <p:cNvSpPr/>
          <p:nvPr/>
        </p:nvSpPr>
        <p:spPr>
          <a:xfrm>
            <a:off x="-146245" y="1517919"/>
            <a:ext cx="3879599" cy="12641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mond</a:t>
            </a:r>
            <a:r>
              <a:rPr kumimoji="0" lang="en-GB" sz="6600" b="0" i="0" u="none" strike="noStrike" kern="1200" cap="none" spc="-1" normalizeH="0" baseline="0" noProof="0" dirty="0">
                <a:ln>
                  <a:noFill/>
                </a:ln>
                <a:solidFill>
                  <a:srgbClr val="E7E6E6">
                    <a:lumMod val="50000"/>
                  </a:srgbClr>
                </a:solidFill>
                <a:effectLst/>
                <a:uLnTx/>
                <a:uFillTx/>
                <a:latin typeface="Century Gothic" panose="020B0502020202020204" pitchFamily="34" charset="0"/>
                <a:ea typeface="Century Gothic"/>
              </a:rPr>
              <a:t>e</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6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CustomShape 2">
            <a:extLst>
              <a:ext uri="{FF2B5EF4-FFF2-40B4-BE49-F238E27FC236}">
                <a16:creationId xmlns:a16="http://schemas.microsoft.com/office/drawing/2014/main" id="{C4F70807-1D11-4FEC-BD47-819389FFB350}"/>
              </a:ext>
            </a:extLst>
          </p:cNvPr>
          <p:cNvSpPr/>
          <p:nvPr/>
        </p:nvSpPr>
        <p:spPr>
          <a:xfrm>
            <a:off x="-146246" y="4330774"/>
            <a:ext cx="3879599" cy="12641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centr</a:t>
            </a:r>
            <a:r>
              <a:rPr kumimoji="0" lang="en-GB" sz="6600" b="0" i="0" u="none" strike="noStrike" kern="1200" cap="none" spc="-1" normalizeH="0" baseline="0" noProof="0" dirty="0">
                <a:ln>
                  <a:noFill/>
                </a:ln>
                <a:solidFill>
                  <a:srgbClr val="E7E6E6">
                    <a:lumMod val="50000"/>
                  </a:srgbClr>
                </a:solidFill>
                <a:effectLst/>
                <a:uLnTx/>
                <a:uFillTx/>
                <a:latin typeface="Century Gothic" panose="020B0502020202020204" pitchFamily="34" charset="0"/>
                <a:ea typeface="Century Gothic"/>
              </a:rPr>
              <a:t>e</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6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2" name="Google Shape;356;p6" descr="target with an arrow in the centre">
            <a:extLst>
              <a:ext uri="{FF2B5EF4-FFF2-40B4-BE49-F238E27FC236}">
                <a16:creationId xmlns:a16="http://schemas.microsoft.com/office/drawing/2014/main" id="{AA18C156-BBDB-419E-811F-F8EE39C98487}"/>
              </a:ext>
            </a:extLst>
          </p:cNvPr>
          <p:cNvPicPr preferRelativeResize="0"/>
          <p:nvPr/>
        </p:nvPicPr>
        <p:blipFill rotWithShape="1">
          <a:blip r:embed="rId11">
            <a:alphaModFix/>
          </a:blip>
          <a:srcRect/>
          <a:stretch/>
        </p:blipFill>
        <p:spPr>
          <a:xfrm>
            <a:off x="1343139" y="5504867"/>
            <a:ext cx="1042296" cy="1028018"/>
          </a:xfrm>
          <a:prstGeom prst="rect">
            <a:avLst/>
          </a:prstGeom>
          <a:noFill/>
          <a:ln>
            <a:noFill/>
          </a:ln>
        </p:spPr>
      </p:pic>
      <p:sp>
        <p:nvSpPr>
          <p:cNvPr id="13" name="CustomShape 2">
            <a:extLst>
              <a:ext uri="{FF2B5EF4-FFF2-40B4-BE49-F238E27FC236}">
                <a16:creationId xmlns:a16="http://schemas.microsoft.com/office/drawing/2014/main" id="{17A8F196-F5B8-4B4F-97E9-CC6751347F06}"/>
              </a:ext>
            </a:extLst>
          </p:cNvPr>
          <p:cNvSpPr/>
          <p:nvPr/>
        </p:nvSpPr>
        <p:spPr>
          <a:xfrm>
            <a:off x="7909560" y="4287934"/>
            <a:ext cx="4108647" cy="12641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modern</a:t>
            </a:r>
            <a:r>
              <a:rPr kumimoji="0" lang="en-GB" sz="6600" b="0"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e</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6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4" name="Google Shape;360;p6" descr="yellow sports car">
            <a:extLst>
              <a:ext uri="{FF2B5EF4-FFF2-40B4-BE49-F238E27FC236}">
                <a16:creationId xmlns:a16="http://schemas.microsoft.com/office/drawing/2014/main" id="{7D46B2BE-1708-4063-885B-ED9F7457ED07}"/>
              </a:ext>
            </a:extLst>
          </p:cNvPr>
          <p:cNvPicPr preferRelativeResize="0"/>
          <p:nvPr/>
        </p:nvPicPr>
        <p:blipFill rotWithShape="1">
          <a:blip r:embed="rId12">
            <a:alphaModFix/>
          </a:blip>
          <a:srcRect/>
          <a:stretch/>
        </p:blipFill>
        <p:spPr>
          <a:xfrm>
            <a:off x="8033548" y="5862021"/>
            <a:ext cx="1912451" cy="956226"/>
          </a:xfrm>
          <a:prstGeom prst="rect">
            <a:avLst/>
          </a:prstGeom>
          <a:noFill/>
          <a:ln>
            <a:noFill/>
          </a:ln>
        </p:spPr>
      </p:pic>
      <p:pic>
        <p:nvPicPr>
          <p:cNvPr id="17" name="Google Shape;361;p6" descr="green checkmark">
            <a:extLst>
              <a:ext uri="{FF2B5EF4-FFF2-40B4-BE49-F238E27FC236}">
                <a16:creationId xmlns:a16="http://schemas.microsoft.com/office/drawing/2014/main" id="{353EB380-DB55-4519-9872-78E969954EFB}"/>
              </a:ext>
            </a:extLst>
          </p:cNvPr>
          <p:cNvPicPr preferRelativeResize="0"/>
          <p:nvPr/>
        </p:nvPicPr>
        <p:blipFill rotWithShape="1">
          <a:blip r:embed="rId13">
            <a:alphaModFix/>
          </a:blip>
          <a:srcRect/>
          <a:stretch/>
        </p:blipFill>
        <p:spPr>
          <a:xfrm>
            <a:off x="8989773" y="5357179"/>
            <a:ext cx="480045" cy="500046"/>
          </a:xfrm>
          <a:prstGeom prst="rect">
            <a:avLst/>
          </a:prstGeom>
          <a:noFill/>
          <a:ln>
            <a:noFill/>
          </a:ln>
        </p:spPr>
      </p:pic>
      <p:pic>
        <p:nvPicPr>
          <p:cNvPr id="18" name="Google Shape;362;p6" descr="old red car">
            <a:extLst>
              <a:ext uri="{FF2B5EF4-FFF2-40B4-BE49-F238E27FC236}">
                <a16:creationId xmlns:a16="http://schemas.microsoft.com/office/drawing/2014/main" id="{3769F06B-0D26-4369-9C31-8DED36CDB6CD}"/>
              </a:ext>
            </a:extLst>
          </p:cNvPr>
          <p:cNvPicPr preferRelativeResize="0"/>
          <p:nvPr/>
        </p:nvPicPr>
        <p:blipFill rotWithShape="1">
          <a:blip r:embed="rId14">
            <a:alphaModFix/>
          </a:blip>
          <a:srcRect/>
          <a:stretch/>
        </p:blipFill>
        <p:spPr>
          <a:xfrm>
            <a:off x="10017360" y="5857225"/>
            <a:ext cx="1437332" cy="902824"/>
          </a:xfrm>
          <a:prstGeom prst="rect">
            <a:avLst/>
          </a:prstGeom>
          <a:noFill/>
          <a:ln>
            <a:noFill/>
          </a:ln>
        </p:spPr>
      </p:pic>
      <p:pic>
        <p:nvPicPr>
          <p:cNvPr id="19" name="Google Shape;363;p6" descr="red cross">
            <a:extLst>
              <a:ext uri="{FF2B5EF4-FFF2-40B4-BE49-F238E27FC236}">
                <a16:creationId xmlns:a16="http://schemas.microsoft.com/office/drawing/2014/main" id="{56469352-B744-481F-A3CA-B858571C808D}"/>
              </a:ext>
            </a:extLst>
          </p:cNvPr>
          <p:cNvPicPr preferRelativeResize="0"/>
          <p:nvPr/>
        </p:nvPicPr>
        <p:blipFill rotWithShape="1">
          <a:blip r:embed="rId15">
            <a:alphaModFix/>
          </a:blip>
          <a:srcRect/>
          <a:stretch/>
        </p:blipFill>
        <p:spPr>
          <a:xfrm>
            <a:off x="10641434" y="5340545"/>
            <a:ext cx="497082" cy="566897"/>
          </a:xfrm>
          <a:prstGeom prst="rect">
            <a:avLst/>
          </a:prstGeom>
          <a:noFill/>
          <a:ln>
            <a:noFill/>
          </a:ln>
        </p:spPr>
      </p:pic>
      <p:sp>
        <p:nvSpPr>
          <p:cNvPr id="20" name="CustomShape 2">
            <a:extLst>
              <a:ext uri="{FF2B5EF4-FFF2-40B4-BE49-F238E27FC236}">
                <a16:creationId xmlns:a16="http://schemas.microsoft.com/office/drawing/2014/main" id="{A2528893-39F6-4F15-976D-18379AA7B5D3}"/>
              </a:ext>
            </a:extLst>
          </p:cNvPr>
          <p:cNvSpPr/>
          <p:nvPr/>
        </p:nvSpPr>
        <p:spPr>
          <a:xfrm>
            <a:off x="8336425" y="1470724"/>
            <a:ext cx="4108647" cy="12641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douz</a:t>
            </a:r>
            <a:r>
              <a:rPr kumimoji="0" lang="en-GB" sz="6600" b="0"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e</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6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1" name="Google Shape;365;p6" descr="the number twelve">
            <a:extLst>
              <a:ext uri="{FF2B5EF4-FFF2-40B4-BE49-F238E27FC236}">
                <a16:creationId xmlns:a16="http://schemas.microsoft.com/office/drawing/2014/main" id="{C79B6EEA-D9C8-4E61-98C3-5F19199B402F}"/>
              </a:ext>
            </a:extLst>
          </p:cNvPr>
          <p:cNvPicPr preferRelativeResize="0"/>
          <p:nvPr/>
        </p:nvPicPr>
        <p:blipFill rotWithShape="1">
          <a:blip r:embed="rId16">
            <a:alphaModFix/>
          </a:blip>
          <a:srcRect/>
          <a:stretch/>
        </p:blipFill>
        <p:spPr>
          <a:xfrm>
            <a:off x="9657783" y="2531297"/>
            <a:ext cx="1815551" cy="1457943"/>
          </a:xfrm>
          <a:prstGeom prst="rect">
            <a:avLst/>
          </a:prstGeom>
          <a:noFill/>
          <a:ln>
            <a:noFill/>
          </a:ln>
          <a:effectLst>
            <a:outerShdw blurRad="50800" dist="38100" dir="5400000" algn="t" rotWithShape="0">
              <a:srgbClr val="000000">
                <a:alpha val="40000"/>
              </a:srgbClr>
            </a:outerShdw>
          </a:effectLst>
        </p:spPr>
      </p:pic>
    </p:spTree>
    <p:extLst>
      <p:ext uri="{BB962C8B-B14F-4D97-AF65-F5344CB8AC3E}">
        <p14:creationId xmlns:p14="http://schemas.microsoft.com/office/powerpoint/2010/main" val="34663534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imide.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subTnLst>
                                    <p:audio>
                                      <p:cMediaNode>
                                        <p:cTn display="0" masterRel="sameClick">
                                          <p:stCondLst>
                                            <p:cond evt="begin" delay="0">
                                              <p:tn val="9"/>
                                            </p:cond>
                                          </p:stCondLst>
                                          <p:endCondLst>
                                            <p:cond evt="onStopAudio" delay="0">
                                              <p:tgtEl>
                                                <p:sldTgt/>
                                              </p:tgtEl>
                                            </p:cond>
                                          </p:endCondLst>
                                        </p:cTn>
                                        <p:tgtEl>
                                          <p:sndTgt r:embed="rId3" name="timide.wav"/>
                                        </p:tgtEl>
                                      </p:cMediaNode>
                                    </p:audio>
                                  </p:sub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monde.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monde.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centre.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subTnLst>
                                    <p:audio>
                                      <p:cMediaNode>
                                        <p:cTn display="0" masterRel="sameClick">
                                          <p:stCondLst>
                                            <p:cond evt="begin" delay="0">
                                              <p:tn val="29"/>
                                            </p:cond>
                                          </p:stCondLst>
                                          <p:endCondLst>
                                            <p:cond evt="onStopAudio" delay="0">
                                              <p:tgtEl>
                                                <p:sldTgt/>
                                              </p:tgtEl>
                                            </p:cond>
                                          </p:endCondLst>
                                        </p:cTn>
                                        <p:tgtEl>
                                          <p:sndTgt r:embed="rId5" name="centre.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entr"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6" name="douz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subTnLst>
                                    <p:audio>
                                      <p:cMediaNode>
                                        <p:cTn display="0" masterRel="sameClick">
                                          <p:stCondLst>
                                            <p:cond evt="begin" delay="0">
                                              <p:tn val="38"/>
                                            </p:cond>
                                          </p:stCondLst>
                                          <p:endCondLst>
                                            <p:cond evt="onStopAudio" delay="0">
                                              <p:tgtEl>
                                                <p:sldTgt/>
                                              </p:tgtEl>
                                            </p:cond>
                                          </p:endCondLst>
                                        </p:cTn>
                                        <p:tgtEl>
                                          <p:sndTgt r:embed="rId6" name="douze.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7" name="moderne.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subTnLst>
                                    <p:audio>
                                      <p:cMediaNode>
                                        <p:cTn display="0" masterRel="sameClick">
                                          <p:stCondLst>
                                            <p:cond evt="begin" delay="0">
                                              <p:tn val="47"/>
                                            </p:cond>
                                          </p:stCondLst>
                                          <p:endCondLst>
                                            <p:cond evt="onStopAudio" delay="0">
                                              <p:tgtEl>
                                                <p:sldTgt/>
                                              </p:tgtEl>
                                            </p:cond>
                                          </p:endCondLst>
                                        </p:cTn>
                                        <p:tgtEl>
                                          <p:sndTgt r:embed="rId7" name="moderne.wav"/>
                                        </p:tgtEl>
                                      </p:cMediaNode>
                                    </p:audio>
                                  </p:subTnLst>
                                </p:cTn>
                              </p:par>
                              <p:par>
                                <p:cTn id="50" presetID="10"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3" name="Graphic 32" descr="Teacher">
            <a:extLst>
              <a:ext uri="{FF2B5EF4-FFF2-40B4-BE49-F238E27FC236}">
                <a16:creationId xmlns:a16="http://schemas.microsoft.com/office/drawing/2014/main" id="{03523DB7-5F38-4672-9CCD-2CF6C631E9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4475" y="213213"/>
            <a:ext cx="914400" cy="914400"/>
          </a:xfrm>
          <a:prstGeom prst="rect">
            <a:avLst/>
          </a:prstGeom>
        </p:spPr>
      </p:pic>
      <p:sp>
        <p:nvSpPr>
          <p:cNvPr id="34" name="Speech Bubble: Rectangle with Corners Rounded 33">
            <a:hlinkClick r:id="" action="ppaction://noaction">
              <a:snd r:embed="rId5" name="FS4_1.wav"/>
            </a:hlinkClick>
            <a:extLst>
              <a:ext uri="{FF2B5EF4-FFF2-40B4-BE49-F238E27FC236}">
                <a16:creationId xmlns:a16="http://schemas.microsoft.com/office/drawing/2014/main" id="{928D08F1-0F6D-4C7D-B8BD-26C02BE7B7F3}"/>
              </a:ext>
            </a:extLst>
          </p:cNvPr>
          <p:cNvSpPr/>
          <p:nvPr/>
        </p:nvSpPr>
        <p:spPr>
          <a:xfrm>
            <a:off x="3504302" y="76186"/>
            <a:ext cx="7581312" cy="396360"/>
          </a:xfrm>
          <a:prstGeom prst="wedgeRoundRectCallout">
            <a:avLst>
              <a:gd name="adj1" fmla="val -49275"/>
              <a:gd name="adj2" fmla="val 11279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sym typeface="Arial"/>
              </a:rPr>
              <a:t>. [(a)in]?</a:t>
            </a:r>
            <a:endParaRPr kumimoji="0" lang="en-GB"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109" name="Title 1">
            <a:hlinkClick r:id="" action="ppaction://noaction">
              <a:snd r:embed="rId5" name="FS4_1.wav"/>
            </a:hlinkClick>
            <a:extLst>
              <a:ext uri="{FF2B5EF4-FFF2-40B4-BE49-F238E27FC236}">
                <a16:creationId xmlns:a16="http://schemas.microsoft.com/office/drawing/2014/main" id="{BA5BB38B-43DA-47D1-9636-112EF46494C3}"/>
              </a:ext>
            </a:extLst>
          </p:cNvPr>
          <p:cNvSpPr txBox="1">
            <a:spLocks/>
          </p:cNvSpPr>
          <p:nvPr/>
        </p:nvSpPr>
        <p:spPr>
          <a:xfrm>
            <a:off x="3535509" y="128761"/>
            <a:ext cx="7793074" cy="35624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j-ea"/>
                <a:cs typeface="+mj-cs"/>
                <a:sym typeface="Century Gothic"/>
              </a:rPr>
              <a:t>Prononce</a:t>
            </a:r>
            <a:r>
              <a:rPr kumimoji="0" lang="en-GB" sz="2000" b="1" i="0" u="none" strike="noStrike" kern="1200" cap="none" spc="0" normalizeH="0" baseline="0" noProof="0" dirty="0">
                <a:ln>
                  <a:noFill/>
                </a:ln>
                <a:solidFill>
                  <a:srgbClr val="002060"/>
                </a:solidFill>
                <a:effectLst/>
                <a:uLnTx/>
                <a:uFillTx/>
                <a:latin typeface="Century Gothic"/>
                <a:ea typeface="+mj-ea"/>
                <a:cs typeface="+mj-cs"/>
                <a:sym typeface="Century Gothic"/>
              </a:rPr>
              <a:t> les phrases.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L’adjectif</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c’est</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avec</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 ‘e’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ou</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sans</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 ‘e’ ?</a:t>
            </a: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48F37884-A7BB-48BC-9127-BF10D303BDC4}"/>
              </a:ext>
            </a:extLst>
          </p:cNvPr>
          <p:cNvSpPr txBox="1"/>
          <p:nvPr/>
        </p:nvSpPr>
        <p:spPr>
          <a:xfrm>
            <a:off x="864253" y="1043899"/>
            <a:ext cx="86370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prépare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visite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important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5" name="Google Shape;111;p3">
            <a:extLst>
              <a:ext uri="{FF2B5EF4-FFF2-40B4-BE49-F238E27FC236}">
                <a16:creationId xmlns:a16="http://schemas.microsoft.com/office/drawing/2014/main" id="{0D29F982-C529-4B1F-9061-DDDD5DE4C112}"/>
              </a:ext>
            </a:extLst>
          </p:cNvPr>
          <p:cNvPicPr/>
          <p:nvPr/>
        </p:nvPicPr>
        <p:blipFill>
          <a:blip r:embed="rId6"/>
          <a:stretch/>
        </p:blipFill>
        <p:spPr>
          <a:xfrm>
            <a:off x="11085614" y="71250"/>
            <a:ext cx="775440" cy="775440"/>
          </a:xfrm>
          <a:prstGeom prst="rect">
            <a:avLst/>
          </a:prstGeom>
          <a:ln>
            <a:noFill/>
          </a:ln>
        </p:spPr>
      </p:pic>
      <p:sp>
        <p:nvSpPr>
          <p:cNvPr id="26" name="Title 1">
            <a:extLst>
              <a:ext uri="{FF2B5EF4-FFF2-40B4-BE49-F238E27FC236}">
                <a16:creationId xmlns:a16="http://schemas.microsoft.com/office/drawing/2014/main" id="{FDCB1AB3-0694-469A-863A-77B315535F5D}"/>
              </a:ext>
            </a:extLst>
          </p:cNvPr>
          <p:cNvSpPr txBox="1">
            <a:spLocks/>
          </p:cNvSpPr>
          <p:nvPr/>
        </p:nvSpPr>
        <p:spPr>
          <a:xfrm>
            <a:off x="10659979" y="934595"/>
            <a:ext cx="1532021" cy="39636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prononcer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27" name="CustomShape 23">
            <a:hlinkClick r:id="" action="ppaction://noaction">
              <a:snd r:embed="rId7" name="FS4_2.wav"/>
            </a:hlinkClick>
            <a:extLst>
              <a:ext uri="{FF2B5EF4-FFF2-40B4-BE49-F238E27FC236}">
                <a16:creationId xmlns:a16="http://schemas.microsoft.com/office/drawing/2014/main" id="{C9001E2B-3E11-4A80-B273-C4D8B796B340}"/>
              </a:ext>
            </a:extLst>
          </p:cNvPr>
          <p:cNvSpPr/>
          <p:nvPr/>
        </p:nvSpPr>
        <p:spPr>
          <a:xfrm>
            <a:off x="226064" y="1020538"/>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8" name="CustomShape 23">
            <a:hlinkClick r:id="" action="ppaction://noaction">
              <a:snd r:embed="rId8" name="FS4_3.wav"/>
            </a:hlinkClick>
            <a:extLst>
              <a:ext uri="{FF2B5EF4-FFF2-40B4-BE49-F238E27FC236}">
                <a16:creationId xmlns:a16="http://schemas.microsoft.com/office/drawing/2014/main" id="{23AE466A-0B11-438F-8D03-1873BFA10B3F}"/>
              </a:ext>
            </a:extLst>
          </p:cNvPr>
          <p:cNvSpPr/>
          <p:nvPr/>
        </p:nvSpPr>
        <p:spPr>
          <a:xfrm>
            <a:off x="229490" y="1995290"/>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CustomShape 23">
            <a:hlinkClick r:id="" action="ppaction://noaction">
              <a:snd r:embed="rId9" name="FS4_4.wav"/>
            </a:hlinkClick>
            <a:extLst>
              <a:ext uri="{FF2B5EF4-FFF2-40B4-BE49-F238E27FC236}">
                <a16:creationId xmlns:a16="http://schemas.microsoft.com/office/drawing/2014/main" id="{3651A62A-8258-47FC-8B7F-837E2CBC862E}"/>
              </a:ext>
            </a:extLst>
          </p:cNvPr>
          <p:cNvSpPr/>
          <p:nvPr/>
        </p:nvSpPr>
        <p:spPr>
          <a:xfrm>
            <a:off x="222638" y="308657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CustomShape 23">
            <a:hlinkClick r:id="" action="ppaction://noaction">
              <a:snd r:embed="rId10" name="FS4_5.wav"/>
            </a:hlinkClick>
            <a:extLst>
              <a:ext uri="{FF2B5EF4-FFF2-40B4-BE49-F238E27FC236}">
                <a16:creationId xmlns:a16="http://schemas.microsoft.com/office/drawing/2014/main" id="{BDD4C837-3A03-4B46-AA6B-5560B0ECFA2C}"/>
              </a:ext>
            </a:extLst>
          </p:cNvPr>
          <p:cNvSpPr/>
          <p:nvPr/>
        </p:nvSpPr>
        <p:spPr>
          <a:xfrm>
            <a:off x="226064" y="406132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1" name="CustomShape 23">
            <a:hlinkClick r:id="" action="ppaction://noaction">
              <a:snd r:embed="rId11" name="FS4_6.wav"/>
            </a:hlinkClick>
            <a:extLst>
              <a:ext uri="{FF2B5EF4-FFF2-40B4-BE49-F238E27FC236}">
                <a16:creationId xmlns:a16="http://schemas.microsoft.com/office/drawing/2014/main" id="{DA30BCB8-1298-453F-9AA9-BA4634F495BD}"/>
              </a:ext>
            </a:extLst>
          </p:cNvPr>
          <p:cNvSpPr/>
          <p:nvPr/>
        </p:nvSpPr>
        <p:spPr>
          <a:xfrm>
            <a:off x="229490" y="510575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CustomShape 23">
            <a:hlinkClick r:id="" action="ppaction://noaction">
              <a:snd r:embed="rId12" name="FS4_7.wav"/>
            </a:hlinkClick>
            <a:extLst>
              <a:ext uri="{FF2B5EF4-FFF2-40B4-BE49-F238E27FC236}">
                <a16:creationId xmlns:a16="http://schemas.microsoft.com/office/drawing/2014/main" id="{8DD1BB68-D502-4AA1-95DA-48B9B384967F}"/>
              </a:ext>
            </a:extLst>
          </p:cNvPr>
          <p:cNvSpPr/>
          <p:nvPr/>
        </p:nvSpPr>
        <p:spPr>
          <a:xfrm>
            <a:off x="232916" y="608050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Rectangle: Rounded Corners 34">
            <a:extLst>
              <a:ext uri="{FF2B5EF4-FFF2-40B4-BE49-F238E27FC236}">
                <a16:creationId xmlns:a16="http://schemas.microsoft.com/office/drawing/2014/main" id="{4E508C1F-42FB-42DF-9E34-A8433C1F4BC8}"/>
              </a:ext>
            </a:extLst>
          </p:cNvPr>
          <p:cNvSpPr/>
          <p:nvPr/>
        </p:nvSpPr>
        <p:spPr>
          <a:xfrm>
            <a:off x="5349199" y="1043899"/>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36" name="TextBox 35">
            <a:extLst>
              <a:ext uri="{FF2B5EF4-FFF2-40B4-BE49-F238E27FC236}">
                <a16:creationId xmlns:a16="http://schemas.microsoft.com/office/drawing/2014/main" id="{1BF34026-3A17-45BB-8019-EDEAE94F4D2F}"/>
              </a:ext>
            </a:extLst>
          </p:cNvPr>
          <p:cNvSpPr txBox="1"/>
          <p:nvPr/>
        </p:nvSpPr>
        <p:spPr>
          <a:xfrm>
            <a:off x="864253" y="1962531"/>
            <a:ext cx="86370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émission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très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intéressant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Rectangle: Rounded Corners 36">
            <a:extLst>
              <a:ext uri="{FF2B5EF4-FFF2-40B4-BE49-F238E27FC236}">
                <a16:creationId xmlns:a16="http://schemas.microsoft.com/office/drawing/2014/main" id="{F69EAEED-088A-4CE9-A854-740F74A08240}"/>
              </a:ext>
            </a:extLst>
          </p:cNvPr>
          <p:cNvSpPr/>
          <p:nvPr/>
        </p:nvSpPr>
        <p:spPr>
          <a:xfrm>
            <a:off x="6812123" y="1939477"/>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38" name="TextBox 37">
            <a:extLst>
              <a:ext uri="{FF2B5EF4-FFF2-40B4-BE49-F238E27FC236}">
                <a16:creationId xmlns:a16="http://schemas.microsoft.com/office/drawing/2014/main" id="{C361D22A-C4F6-45BE-A423-72014F994494}"/>
              </a:ext>
            </a:extLst>
          </p:cNvPr>
          <p:cNvSpPr txBox="1"/>
          <p:nvPr/>
        </p:nvSpPr>
        <p:spPr>
          <a:xfrm>
            <a:off x="864253" y="3086575"/>
            <a:ext cx="86370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es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indépendant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9" name="Rectangle: Rounded Corners 38">
            <a:extLst>
              <a:ext uri="{FF2B5EF4-FFF2-40B4-BE49-F238E27FC236}">
                <a16:creationId xmlns:a16="http://schemas.microsoft.com/office/drawing/2014/main" id="{F331E707-DCA8-4121-828A-E1AA6F9D04DD}"/>
              </a:ext>
            </a:extLst>
          </p:cNvPr>
          <p:cNvSpPr/>
          <p:nvPr/>
        </p:nvSpPr>
        <p:spPr>
          <a:xfrm>
            <a:off x="5832477" y="3061834"/>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40" name="TextBox 39">
            <a:extLst>
              <a:ext uri="{FF2B5EF4-FFF2-40B4-BE49-F238E27FC236}">
                <a16:creationId xmlns:a16="http://schemas.microsoft.com/office/drawing/2014/main" id="{0CB3568C-42F8-428C-91EC-A9BB07DC4A71}"/>
              </a:ext>
            </a:extLst>
          </p:cNvPr>
          <p:cNvSpPr txBox="1"/>
          <p:nvPr/>
        </p:nvSpPr>
        <p:spPr>
          <a:xfrm>
            <a:off x="806891" y="4095360"/>
            <a:ext cx="86370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groupe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différent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3" name="Rectangle: Rounded Corners 42">
            <a:extLst>
              <a:ext uri="{FF2B5EF4-FFF2-40B4-BE49-F238E27FC236}">
                <a16:creationId xmlns:a16="http://schemas.microsoft.com/office/drawing/2014/main" id="{AEC8AD44-9303-4B4D-BA15-6FB84DACDD2B}"/>
              </a:ext>
            </a:extLst>
          </p:cNvPr>
          <p:cNvSpPr/>
          <p:nvPr/>
        </p:nvSpPr>
        <p:spPr>
          <a:xfrm>
            <a:off x="4612994" y="4061725"/>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44" name="TextBox 43">
            <a:extLst>
              <a:ext uri="{FF2B5EF4-FFF2-40B4-BE49-F238E27FC236}">
                <a16:creationId xmlns:a16="http://schemas.microsoft.com/office/drawing/2014/main" id="{2B711220-BA96-4B6F-B46B-ECCA6FDCD0BC}"/>
              </a:ext>
            </a:extLst>
          </p:cNvPr>
          <p:cNvSpPr txBox="1"/>
          <p:nvPr/>
        </p:nvSpPr>
        <p:spPr>
          <a:xfrm>
            <a:off x="806891" y="5108662"/>
            <a:ext cx="86370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message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très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important    pour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5" name="Rectangle: Rounded Corners 44">
            <a:extLst>
              <a:ext uri="{FF2B5EF4-FFF2-40B4-BE49-F238E27FC236}">
                <a16:creationId xmlns:a16="http://schemas.microsoft.com/office/drawing/2014/main" id="{C32BDF7E-032D-410F-87F2-9636FE5D3FD8}"/>
              </a:ext>
            </a:extLst>
          </p:cNvPr>
          <p:cNvSpPr/>
          <p:nvPr/>
        </p:nvSpPr>
        <p:spPr>
          <a:xfrm>
            <a:off x="5399908" y="5072122"/>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46" name="TextBox 45">
            <a:extLst>
              <a:ext uri="{FF2B5EF4-FFF2-40B4-BE49-F238E27FC236}">
                <a16:creationId xmlns:a16="http://schemas.microsoft.com/office/drawing/2014/main" id="{84280397-C5A8-4154-9C2C-F9581667D36A}"/>
              </a:ext>
            </a:extLst>
          </p:cNvPr>
          <p:cNvSpPr txBox="1"/>
          <p:nvPr/>
        </p:nvSpPr>
        <p:spPr>
          <a:xfrm>
            <a:off x="864253" y="6080509"/>
            <a:ext cx="86370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as ton magazine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47" name="Rectangle: Rounded Corners 46">
            <a:extLst>
              <a:ext uri="{FF2B5EF4-FFF2-40B4-BE49-F238E27FC236}">
                <a16:creationId xmlns:a16="http://schemas.microsoft.com/office/drawing/2014/main" id="{EE3A0A0A-D4FB-44CC-800E-7853A8FC071C}"/>
              </a:ext>
            </a:extLst>
          </p:cNvPr>
          <p:cNvSpPr/>
          <p:nvPr/>
        </p:nvSpPr>
        <p:spPr>
          <a:xfrm>
            <a:off x="5070898" y="6046874"/>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pic>
        <p:nvPicPr>
          <p:cNvPr id="48" name="Picture 47" descr="A picture containing doll&#10;&#10;Description automatically generated">
            <a:extLst>
              <a:ext uri="{FF2B5EF4-FFF2-40B4-BE49-F238E27FC236}">
                <a16:creationId xmlns:a16="http://schemas.microsoft.com/office/drawing/2014/main" id="{85853A6C-5FC2-4725-8EB4-52A41DA977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89021" y="1813795"/>
            <a:ext cx="1568117" cy="2452394"/>
          </a:xfrm>
          <a:prstGeom prst="rect">
            <a:avLst/>
          </a:prstGeom>
        </p:spPr>
      </p:pic>
      <p:sp>
        <p:nvSpPr>
          <p:cNvPr id="41" name="Google Shape;167;p2">
            <a:extLst>
              <a:ext uri="{FF2B5EF4-FFF2-40B4-BE49-F238E27FC236}">
                <a16:creationId xmlns:a16="http://schemas.microsoft.com/office/drawing/2014/main" id="{FCF1D1C9-51F0-484E-ABCC-B5193E9D692E}"/>
              </a:ext>
            </a:extLst>
          </p:cNvPr>
          <p:cNvSpPr/>
          <p:nvPr/>
        </p:nvSpPr>
        <p:spPr>
          <a:xfrm>
            <a:off x="154192" y="191942"/>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0109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7"/>
                                        </p:tgtEl>
                                      </p:cBhvr>
                                    </p:animEffect>
                                    <p:set>
                                      <p:cBhvr>
                                        <p:cTn id="12" dur="1" fill="hold">
                                          <p:stCondLst>
                                            <p:cond delay="499"/>
                                          </p:stCondLst>
                                        </p:cTn>
                                        <p:tgtEl>
                                          <p:spTgt spid="3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9"/>
                                        </p:tgtEl>
                                      </p:cBhvr>
                                    </p:animEffect>
                                    <p:set>
                                      <p:cBhvr>
                                        <p:cTn id="17" dur="1" fill="hold">
                                          <p:stCondLst>
                                            <p:cond delay="499"/>
                                          </p:stCondLst>
                                        </p:cTn>
                                        <p:tgtEl>
                                          <p:spTgt spid="3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3"/>
                                        </p:tgtEl>
                                      </p:cBhvr>
                                    </p:animEffect>
                                    <p:set>
                                      <p:cBhvr>
                                        <p:cTn id="22" dur="1" fill="hold">
                                          <p:stCondLst>
                                            <p:cond delay="499"/>
                                          </p:stCondLst>
                                        </p:cTn>
                                        <p:tgtEl>
                                          <p:spTgt spid="4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5"/>
                                        </p:tgtEl>
                                      </p:cBhvr>
                                    </p:animEffect>
                                    <p:set>
                                      <p:cBhvr>
                                        <p:cTn id="27" dur="1" fill="hold">
                                          <p:stCondLst>
                                            <p:cond delay="499"/>
                                          </p:stCondLst>
                                        </p:cTn>
                                        <p:tgtEl>
                                          <p:spTgt spid="4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47"/>
                                        </p:tgtEl>
                                      </p:cBhvr>
                                    </p:animEffect>
                                    <p:set>
                                      <p:cBhvr>
                                        <p:cTn id="32"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39" grpId="0" animBg="1"/>
      <p:bldP spid="43" grpId="0" animBg="1"/>
      <p:bldP spid="45"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149" name="Google Shape;339;p8">
            <a:extLst>
              <a:ext uri="{FF2B5EF4-FFF2-40B4-BE49-F238E27FC236}">
                <a16:creationId xmlns:a16="http://schemas.microsoft.com/office/drawing/2014/main" id="{B2E020CA-3596-4F22-AB7A-465B1107D8F1}"/>
              </a:ext>
            </a:extLst>
          </p:cNvPr>
          <p:cNvGraphicFramePr/>
          <p:nvPr/>
        </p:nvGraphicFramePr>
        <p:xfrm>
          <a:off x="1021975" y="1704955"/>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pic>
        <p:nvPicPr>
          <p:cNvPr id="155" name="Google Shape;338;p8">
            <a:hlinkClick r:id="" action="ppaction://noaction">
              <a:snd r:embed="rId3" name="FS5_2.wav"/>
            </a:hlinkClick>
            <a:extLst>
              <a:ext uri="{FF2B5EF4-FFF2-40B4-BE49-F238E27FC236}">
                <a16:creationId xmlns:a16="http://schemas.microsoft.com/office/drawing/2014/main" id="{E08FA80F-B4E1-4BA8-A882-F256F9D34675}"/>
              </a:ext>
            </a:extLst>
          </p:cNvPr>
          <p:cNvPicPr preferRelativeResize="0"/>
          <p:nvPr/>
        </p:nvPicPr>
        <p:blipFill rotWithShape="1">
          <a:blip r:embed="rId4">
            <a:alphaModFix/>
          </a:blip>
          <a:srcRect/>
          <a:stretch/>
        </p:blipFill>
        <p:spPr>
          <a:xfrm>
            <a:off x="433516" y="1690441"/>
            <a:ext cx="534978" cy="523220"/>
          </a:xfrm>
          <a:prstGeom prst="rect">
            <a:avLst/>
          </a:prstGeom>
          <a:noFill/>
          <a:ln>
            <a:noFill/>
          </a:ln>
          <a:effectLst>
            <a:outerShdw blurRad="50800" dist="38100" dir="5400000" algn="t" rotWithShape="0">
              <a:prstClr val="black">
                <a:alpha val="40000"/>
              </a:prstClr>
            </a:outerShdw>
          </a:effectLst>
        </p:spPr>
      </p:pic>
      <p:sp>
        <p:nvSpPr>
          <p:cNvPr id="156" name="Google Shape;350;p8">
            <a:extLst>
              <a:ext uri="{FF2B5EF4-FFF2-40B4-BE49-F238E27FC236}">
                <a16:creationId xmlns:a16="http://schemas.microsoft.com/office/drawing/2014/main" id="{9EDB51A6-DD51-43A6-BB4E-AE3B890F3E8D}"/>
              </a:ext>
            </a:extLst>
          </p:cNvPr>
          <p:cNvSpPr txBox="1"/>
          <p:nvPr/>
        </p:nvSpPr>
        <p:spPr>
          <a:xfrm>
            <a:off x="101677" y="1715841"/>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E</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0" name="Google Shape;350;p8">
            <a:extLst>
              <a:ext uri="{FF2B5EF4-FFF2-40B4-BE49-F238E27FC236}">
                <a16:creationId xmlns:a16="http://schemas.microsoft.com/office/drawing/2014/main" id="{8E2B42CC-C8C2-41EA-AF9F-AEF7FE191ACE}"/>
              </a:ext>
            </a:extLst>
          </p:cNvPr>
          <p:cNvSpPr txBox="1"/>
          <p:nvPr/>
        </p:nvSpPr>
        <p:spPr>
          <a:xfrm>
            <a:off x="60185" y="234215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2" name="Google Shape;350;p8">
            <a:extLst>
              <a:ext uri="{FF2B5EF4-FFF2-40B4-BE49-F238E27FC236}">
                <a16:creationId xmlns:a16="http://schemas.microsoft.com/office/drawing/2014/main" id="{FEB73842-3A42-41C5-A1B0-B2B1DF6D047A}"/>
              </a:ext>
            </a:extLst>
          </p:cNvPr>
          <p:cNvSpPr txBox="1"/>
          <p:nvPr/>
        </p:nvSpPr>
        <p:spPr>
          <a:xfrm>
            <a:off x="72678" y="2967376"/>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4" name="Google Shape;350;p8">
            <a:extLst>
              <a:ext uri="{FF2B5EF4-FFF2-40B4-BE49-F238E27FC236}">
                <a16:creationId xmlns:a16="http://schemas.microsoft.com/office/drawing/2014/main" id="{DCFE0F37-670C-4FD5-B52C-4DAC8885C249}"/>
              </a:ext>
            </a:extLst>
          </p:cNvPr>
          <p:cNvSpPr txBox="1"/>
          <p:nvPr/>
        </p:nvSpPr>
        <p:spPr>
          <a:xfrm>
            <a:off x="60185" y="3654639"/>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6" name="Google Shape;350;p8">
            <a:extLst>
              <a:ext uri="{FF2B5EF4-FFF2-40B4-BE49-F238E27FC236}">
                <a16:creationId xmlns:a16="http://schemas.microsoft.com/office/drawing/2014/main" id="{1151E009-15F4-408E-B1AC-02CDA1BB5605}"/>
              </a:ext>
            </a:extLst>
          </p:cNvPr>
          <p:cNvSpPr txBox="1"/>
          <p:nvPr/>
        </p:nvSpPr>
        <p:spPr>
          <a:xfrm>
            <a:off x="60185" y="4314625"/>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8" name="Google Shape;350;p8">
            <a:extLst>
              <a:ext uri="{FF2B5EF4-FFF2-40B4-BE49-F238E27FC236}">
                <a16:creationId xmlns:a16="http://schemas.microsoft.com/office/drawing/2014/main" id="{0A279D45-5600-44E2-A0A6-6A33047823A3}"/>
              </a:ext>
            </a:extLst>
          </p:cNvPr>
          <p:cNvSpPr txBox="1"/>
          <p:nvPr/>
        </p:nvSpPr>
        <p:spPr>
          <a:xfrm>
            <a:off x="69799" y="497461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9" name="Google Shape;357;p8">
            <a:extLst>
              <a:ext uri="{FF2B5EF4-FFF2-40B4-BE49-F238E27FC236}">
                <a16:creationId xmlns:a16="http://schemas.microsoft.com/office/drawing/2014/main" id="{A70B9834-A9D0-4665-8029-EEFFC5CA9C95}"/>
              </a:ext>
            </a:extLst>
          </p:cNvPr>
          <p:cNvSpPr/>
          <p:nvPr/>
        </p:nvSpPr>
        <p:spPr>
          <a:xfrm>
            <a:off x="3005167" y="1725566"/>
            <a:ext cx="619408"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80" name="Google Shape;339;p8">
            <a:extLst>
              <a:ext uri="{FF2B5EF4-FFF2-40B4-BE49-F238E27FC236}">
                <a16:creationId xmlns:a16="http://schemas.microsoft.com/office/drawing/2014/main" id="{3D3F177C-0FDA-4BD9-AB22-1E4CD9A89E83}"/>
              </a:ext>
            </a:extLst>
          </p:cNvPr>
          <p:cNvGraphicFramePr/>
          <p:nvPr>
            <p:extLst>
              <p:ext uri="{D42A27DB-BD31-4B8C-83A1-F6EECF244321}">
                <p14:modId xmlns:p14="http://schemas.microsoft.com/office/powerpoint/2010/main" val="2541243303"/>
              </p:ext>
            </p:extLst>
          </p:nvPr>
        </p:nvGraphicFramePr>
        <p:xfrm>
          <a:off x="6246962" y="1683111"/>
          <a:ext cx="3421630" cy="457210"/>
        </p:xfrm>
        <a:graphic>
          <a:graphicData uri="http://schemas.openxmlformats.org/drawingml/2006/table">
            <a:tbl>
              <a:tblPr firstRow="1" bandRow="1">
                <a:noFill/>
              </a:tblPr>
              <a:tblGrid>
                <a:gridCol w="1641355">
                  <a:extLst>
                    <a:ext uri="{9D8B030D-6E8A-4147-A177-3AD203B41FA5}">
                      <a16:colId xmlns:a16="http://schemas.microsoft.com/office/drawing/2014/main" val="20000"/>
                    </a:ext>
                  </a:extLst>
                </a:gridCol>
                <a:gridCol w="1780275">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question</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message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1" name="Google Shape;339;p8">
            <a:extLst>
              <a:ext uri="{FF2B5EF4-FFF2-40B4-BE49-F238E27FC236}">
                <a16:creationId xmlns:a16="http://schemas.microsoft.com/office/drawing/2014/main" id="{F578058C-BB14-425B-A7E8-C27565E964BC}"/>
              </a:ext>
            </a:extLst>
          </p:cNvPr>
          <p:cNvGraphicFramePr/>
          <p:nvPr>
            <p:extLst>
              <p:ext uri="{D42A27DB-BD31-4B8C-83A1-F6EECF244321}">
                <p14:modId xmlns:p14="http://schemas.microsoft.com/office/powerpoint/2010/main" val="3855125522"/>
              </p:ext>
            </p:extLst>
          </p:nvPr>
        </p:nvGraphicFramePr>
        <p:xfrm>
          <a:off x="6214928" y="2330090"/>
          <a:ext cx="3453664" cy="457210"/>
        </p:xfrm>
        <a:graphic>
          <a:graphicData uri="http://schemas.openxmlformats.org/drawingml/2006/table">
            <a:tbl>
              <a:tblPr firstRow="1" bandRow="1">
                <a:noFill/>
              </a:tblPr>
              <a:tblGrid>
                <a:gridCol w="1529480">
                  <a:extLst>
                    <a:ext uri="{9D8B030D-6E8A-4147-A177-3AD203B41FA5}">
                      <a16:colId xmlns:a16="http://schemas.microsoft.com/office/drawing/2014/main" val="20000"/>
                    </a:ext>
                  </a:extLst>
                </a:gridCol>
                <a:gridCol w="1924184">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group</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person</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sp>
        <p:nvSpPr>
          <p:cNvPr id="87" name="Google Shape;357;p8">
            <a:extLst>
              <a:ext uri="{FF2B5EF4-FFF2-40B4-BE49-F238E27FC236}">
                <a16:creationId xmlns:a16="http://schemas.microsoft.com/office/drawing/2014/main" id="{94B59A39-CE83-4E5A-8ECA-BBCAE2980479}"/>
              </a:ext>
            </a:extLst>
          </p:cNvPr>
          <p:cNvSpPr/>
          <p:nvPr/>
        </p:nvSpPr>
        <p:spPr>
          <a:xfrm>
            <a:off x="7875766" y="1683110"/>
            <a:ext cx="1792825" cy="48133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3" name="Picture 52" descr="Icon&#10;&#10;Description automatically generated">
            <a:extLst>
              <a:ext uri="{FF2B5EF4-FFF2-40B4-BE49-F238E27FC236}">
                <a16:creationId xmlns:a16="http://schemas.microsoft.com/office/drawing/2014/main" id="{4E4DD836-AB4A-4F51-B06A-913C60D163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54" name="Title 1">
            <a:extLst>
              <a:ext uri="{FF2B5EF4-FFF2-40B4-BE49-F238E27FC236}">
                <a16:creationId xmlns:a16="http://schemas.microsoft.com/office/drawing/2014/main" id="{995391BC-8C2B-4231-A909-5D79EDD5B825}"/>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graphicFrame>
        <p:nvGraphicFramePr>
          <p:cNvPr id="57" name="Google Shape;339;p8">
            <a:extLst>
              <a:ext uri="{FF2B5EF4-FFF2-40B4-BE49-F238E27FC236}">
                <a16:creationId xmlns:a16="http://schemas.microsoft.com/office/drawing/2014/main" id="{9D478127-A418-4DE6-9D54-21D5C055AD16}"/>
              </a:ext>
            </a:extLst>
          </p:cNvPr>
          <p:cNvGraphicFramePr/>
          <p:nvPr/>
        </p:nvGraphicFramePr>
        <p:xfrm>
          <a:off x="1021974" y="2342158"/>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58" name="Google Shape;339;p8">
            <a:extLst>
              <a:ext uri="{FF2B5EF4-FFF2-40B4-BE49-F238E27FC236}">
                <a16:creationId xmlns:a16="http://schemas.microsoft.com/office/drawing/2014/main" id="{F3A69DB1-25F0-4791-947C-183732D6BE5A}"/>
              </a:ext>
            </a:extLst>
          </p:cNvPr>
          <p:cNvGraphicFramePr/>
          <p:nvPr/>
        </p:nvGraphicFramePr>
        <p:xfrm>
          <a:off x="1021974" y="3010385"/>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59" name="Google Shape;339;p8">
            <a:extLst>
              <a:ext uri="{FF2B5EF4-FFF2-40B4-BE49-F238E27FC236}">
                <a16:creationId xmlns:a16="http://schemas.microsoft.com/office/drawing/2014/main" id="{3566CDA6-061E-4F62-AB7E-1113809BD743}"/>
              </a:ext>
            </a:extLst>
          </p:cNvPr>
          <p:cNvGraphicFramePr/>
          <p:nvPr/>
        </p:nvGraphicFramePr>
        <p:xfrm>
          <a:off x="1021974" y="3693526"/>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0" name="Google Shape;339;p8">
            <a:extLst>
              <a:ext uri="{FF2B5EF4-FFF2-40B4-BE49-F238E27FC236}">
                <a16:creationId xmlns:a16="http://schemas.microsoft.com/office/drawing/2014/main" id="{3A4D1C71-7FDF-4BB9-A439-46E11A65F849}"/>
              </a:ext>
            </a:extLst>
          </p:cNvPr>
          <p:cNvGraphicFramePr/>
          <p:nvPr/>
        </p:nvGraphicFramePr>
        <p:xfrm>
          <a:off x="1021974" y="4328108"/>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1" name="Google Shape;339;p8">
            <a:extLst>
              <a:ext uri="{FF2B5EF4-FFF2-40B4-BE49-F238E27FC236}">
                <a16:creationId xmlns:a16="http://schemas.microsoft.com/office/drawing/2014/main" id="{4B8A93A7-8DB1-4049-96E5-8D0A0C996416}"/>
              </a:ext>
            </a:extLst>
          </p:cNvPr>
          <p:cNvGraphicFramePr/>
          <p:nvPr/>
        </p:nvGraphicFramePr>
        <p:xfrm>
          <a:off x="1021973" y="4961299"/>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sp>
        <p:nvSpPr>
          <p:cNvPr id="62" name="Google Shape;357;p8">
            <a:extLst>
              <a:ext uri="{FF2B5EF4-FFF2-40B4-BE49-F238E27FC236}">
                <a16:creationId xmlns:a16="http://schemas.microsoft.com/office/drawing/2014/main" id="{DFA68199-87F3-4830-B2E5-21A5DA6B332F}"/>
              </a:ext>
            </a:extLst>
          </p:cNvPr>
          <p:cNvSpPr/>
          <p:nvPr/>
        </p:nvSpPr>
        <p:spPr>
          <a:xfrm>
            <a:off x="2523408" y="2367753"/>
            <a:ext cx="448392"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3" name="Google Shape;357;p8">
            <a:extLst>
              <a:ext uri="{FF2B5EF4-FFF2-40B4-BE49-F238E27FC236}">
                <a16:creationId xmlns:a16="http://schemas.microsoft.com/office/drawing/2014/main" id="{34E5C673-B1EC-43F3-8990-23EA652DE0E4}"/>
              </a:ext>
            </a:extLst>
          </p:cNvPr>
          <p:cNvSpPr/>
          <p:nvPr/>
        </p:nvSpPr>
        <p:spPr>
          <a:xfrm>
            <a:off x="7752945" y="2333181"/>
            <a:ext cx="1915645" cy="4325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 name="Google Shape;357;p8">
            <a:extLst>
              <a:ext uri="{FF2B5EF4-FFF2-40B4-BE49-F238E27FC236}">
                <a16:creationId xmlns:a16="http://schemas.microsoft.com/office/drawing/2014/main" id="{53A49BD7-DA86-4171-8B34-86EE8D696453}"/>
              </a:ext>
            </a:extLst>
          </p:cNvPr>
          <p:cNvSpPr/>
          <p:nvPr/>
        </p:nvSpPr>
        <p:spPr>
          <a:xfrm>
            <a:off x="1717744" y="3047333"/>
            <a:ext cx="805663"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6" name="Google Shape;357;p8">
            <a:extLst>
              <a:ext uri="{FF2B5EF4-FFF2-40B4-BE49-F238E27FC236}">
                <a16:creationId xmlns:a16="http://schemas.microsoft.com/office/drawing/2014/main" id="{A9D78251-86D2-443C-A181-D4447351C047}"/>
              </a:ext>
            </a:extLst>
          </p:cNvPr>
          <p:cNvSpPr/>
          <p:nvPr/>
        </p:nvSpPr>
        <p:spPr>
          <a:xfrm>
            <a:off x="1042210" y="3722121"/>
            <a:ext cx="675534"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 name="Google Shape;357;p8">
            <a:extLst>
              <a:ext uri="{FF2B5EF4-FFF2-40B4-BE49-F238E27FC236}">
                <a16:creationId xmlns:a16="http://schemas.microsoft.com/office/drawing/2014/main" id="{DA5D9896-0FAA-4BC0-9798-F72B72913E1D}"/>
              </a:ext>
            </a:extLst>
          </p:cNvPr>
          <p:cNvSpPr/>
          <p:nvPr/>
        </p:nvSpPr>
        <p:spPr>
          <a:xfrm>
            <a:off x="2996119" y="4354403"/>
            <a:ext cx="645629"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 name="Google Shape;357;p8">
            <a:extLst>
              <a:ext uri="{FF2B5EF4-FFF2-40B4-BE49-F238E27FC236}">
                <a16:creationId xmlns:a16="http://schemas.microsoft.com/office/drawing/2014/main" id="{4AC0441D-AE07-45C0-B61E-BF3F5311FA2E}"/>
              </a:ext>
            </a:extLst>
          </p:cNvPr>
          <p:cNvSpPr/>
          <p:nvPr/>
        </p:nvSpPr>
        <p:spPr>
          <a:xfrm>
            <a:off x="1042210" y="4970448"/>
            <a:ext cx="619408"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3" name="Google Shape;338;p8">
            <a:hlinkClick r:id="" action="ppaction://noaction">
              <a:snd r:embed="rId6" name="FS5_3.wav"/>
            </a:hlinkClick>
            <a:extLst>
              <a:ext uri="{FF2B5EF4-FFF2-40B4-BE49-F238E27FC236}">
                <a16:creationId xmlns:a16="http://schemas.microsoft.com/office/drawing/2014/main" id="{FCC64806-45A8-4A77-A028-A245F9FDB239}"/>
              </a:ext>
            </a:extLst>
          </p:cNvPr>
          <p:cNvPicPr preferRelativeResize="0"/>
          <p:nvPr/>
        </p:nvPicPr>
        <p:blipFill rotWithShape="1">
          <a:blip r:embed="rId4">
            <a:alphaModFix/>
          </a:blip>
          <a:srcRect/>
          <a:stretch/>
        </p:blipFill>
        <p:spPr>
          <a:xfrm>
            <a:off x="413735" y="2311042"/>
            <a:ext cx="534978" cy="523220"/>
          </a:xfrm>
          <a:prstGeom prst="rect">
            <a:avLst/>
          </a:prstGeom>
          <a:noFill/>
          <a:ln>
            <a:noFill/>
          </a:ln>
          <a:effectLst>
            <a:outerShdw blurRad="50800" dist="38100" dir="5400000" algn="t" rotWithShape="0">
              <a:prstClr val="black">
                <a:alpha val="40000"/>
              </a:prstClr>
            </a:outerShdw>
          </a:effectLst>
        </p:spPr>
      </p:pic>
      <p:pic>
        <p:nvPicPr>
          <p:cNvPr id="76" name="Google Shape;338;p8">
            <a:hlinkClick r:id="" action="ppaction://noaction">
              <a:snd r:embed="rId7" name="FS5_4.wav"/>
            </a:hlinkClick>
            <a:extLst>
              <a:ext uri="{FF2B5EF4-FFF2-40B4-BE49-F238E27FC236}">
                <a16:creationId xmlns:a16="http://schemas.microsoft.com/office/drawing/2014/main" id="{E9E5D916-2B2E-4D0D-9C7F-6DC889DE6EF3}"/>
              </a:ext>
            </a:extLst>
          </p:cNvPr>
          <p:cNvPicPr preferRelativeResize="0"/>
          <p:nvPr/>
        </p:nvPicPr>
        <p:blipFill rotWithShape="1">
          <a:blip r:embed="rId4">
            <a:alphaModFix/>
          </a:blip>
          <a:srcRect/>
          <a:stretch/>
        </p:blipFill>
        <p:spPr>
          <a:xfrm>
            <a:off x="408200" y="2984440"/>
            <a:ext cx="534978" cy="523220"/>
          </a:xfrm>
          <a:prstGeom prst="rect">
            <a:avLst/>
          </a:prstGeom>
          <a:noFill/>
          <a:ln>
            <a:noFill/>
          </a:ln>
          <a:effectLst>
            <a:outerShdw blurRad="50800" dist="38100" dir="5400000" algn="t" rotWithShape="0">
              <a:prstClr val="black">
                <a:alpha val="40000"/>
              </a:prstClr>
            </a:outerShdw>
          </a:effectLst>
        </p:spPr>
      </p:pic>
      <p:pic>
        <p:nvPicPr>
          <p:cNvPr id="85" name="Google Shape;338;p8">
            <a:hlinkClick r:id="" action="ppaction://noaction">
              <a:snd r:embed="rId8" name="FS5_5.wav"/>
            </a:hlinkClick>
            <a:extLst>
              <a:ext uri="{FF2B5EF4-FFF2-40B4-BE49-F238E27FC236}">
                <a16:creationId xmlns:a16="http://schemas.microsoft.com/office/drawing/2014/main" id="{EB182353-147C-46C3-90F1-23124C835C74}"/>
              </a:ext>
            </a:extLst>
          </p:cNvPr>
          <p:cNvPicPr preferRelativeResize="0"/>
          <p:nvPr/>
        </p:nvPicPr>
        <p:blipFill rotWithShape="1">
          <a:blip r:embed="rId4">
            <a:alphaModFix/>
          </a:blip>
          <a:srcRect/>
          <a:stretch/>
        </p:blipFill>
        <p:spPr>
          <a:xfrm>
            <a:off x="388419" y="3605041"/>
            <a:ext cx="534978" cy="523220"/>
          </a:xfrm>
          <a:prstGeom prst="rect">
            <a:avLst/>
          </a:prstGeom>
          <a:noFill/>
          <a:ln>
            <a:noFill/>
          </a:ln>
          <a:effectLst>
            <a:outerShdw blurRad="50800" dist="38100" dir="5400000" algn="t" rotWithShape="0">
              <a:prstClr val="black">
                <a:alpha val="40000"/>
              </a:prstClr>
            </a:outerShdw>
          </a:effectLst>
        </p:spPr>
      </p:pic>
      <p:pic>
        <p:nvPicPr>
          <p:cNvPr id="94" name="Google Shape;338;p8">
            <a:hlinkClick r:id="" action="ppaction://noaction">
              <a:snd r:embed="rId9" name="FS5_6.wav"/>
            </a:hlinkClick>
            <a:extLst>
              <a:ext uri="{FF2B5EF4-FFF2-40B4-BE49-F238E27FC236}">
                <a16:creationId xmlns:a16="http://schemas.microsoft.com/office/drawing/2014/main" id="{222C665A-7897-4376-94AE-19A9A182C9FC}"/>
              </a:ext>
            </a:extLst>
          </p:cNvPr>
          <p:cNvPicPr preferRelativeResize="0"/>
          <p:nvPr/>
        </p:nvPicPr>
        <p:blipFill rotWithShape="1">
          <a:blip r:embed="rId4">
            <a:alphaModFix/>
          </a:blip>
          <a:srcRect/>
          <a:stretch/>
        </p:blipFill>
        <p:spPr>
          <a:xfrm>
            <a:off x="408200" y="4296071"/>
            <a:ext cx="534978" cy="523220"/>
          </a:xfrm>
          <a:prstGeom prst="rect">
            <a:avLst/>
          </a:prstGeom>
          <a:noFill/>
          <a:ln>
            <a:noFill/>
          </a:ln>
          <a:effectLst>
            <a:outerShdw blurRad="50800" dist="38100" dir="5400000" algn="t" rotWithShape="0">
              <a:prstClr val="black">
                <a:alpha val="40000"/>
              </a:prstClr>
            </a:outerShdw>
          </a:effectLst>
        </p:spPr>
      </p:pic>
      <p:pic>
        <p:nvPicPr>
          <p:cNvPr id="102" name="Google Shape;338;p8">
            <a:hlinkClick r:id="" action="ppaction://noaction">
              <a:snd r:embed="rId10" name="FS5_7.wav"/>
            </a:hlinkClick>
            <a:extLst>
              <a:ext uri="{FF2B5EF4-FFF2-40B4-BE49-F238E27FC236}">
                <a16:creationId xmlns:a16="http://schemas.microsoft.com/office/drawing/2014/main" id="{0DCB81FF-813E-49D8-BE38-DB725DF0A49C}"/>
              </a:ext>
            </a:extLst>
          </p:cNvPr>
          <p:cNvPicPr preferRelativeResize="0"/>
          <p:nvPr/>
        </p:nvPicPr>
        <p:blipFill rotWithShape="1">
          <a:blip r:embed="rId4">
            <a:alphaModFix/>
          </a:blip>
          <a:srcRect/>
          <a:stretch/>
        </p:blipFill>
        <p:spPr>
          <a:xfrm>
            <a:off x="408200" y="4928011"/>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67" name="Google Shape;339;p8">
            <a:extLst>
              <a:ext uri="{FF2B5EF4-FFF2-40B4-BE49-F238E27FC236}">
                <a16:creationId xmlns:a16="http://schemas.microsoft.com/office/drawing/2014/main" id="{44BFB685-79AC-493F-9849-9E36ABD0ADA0}"/>
              </a:ext>
            </a:extLst>
          </p:cNvPr>
          <p:cNvGraphicFramePr/>
          <p:nvPr/>
        </p:nvGraphicFramePr>
        <p:xfrm>
          <a:off x="3812709" y="1699961"/>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4" name="Google Shape;339;p8">
            <a:extLst>
              <a:ext uri="{FF2B5EF4-FFF2-40B4-BE49-F238E27FC236}">
                <a16:creationId xmlns:a16="http://schemas.microsoft.com/office/drawing/2014/main" id="{1687928D-B6C1-4811-8C9F-75DC88819EDA}"/>
              </a:ext>
            </a:extLst>
          </p:cNvPr>
          <p:cNvGraphicFramePr/>
          <p:nvPr/>
        </p:nvGraphicFramePr>
        <p:xfrm>
          <a:off x="3800829" y="2346898"/>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5" name="Google Shape;339;p8">
            <a:extLst>
              <a:ext uri="{FF2B5EF4-FFF2-40B4-BE49-F238E27FC236}">
                <a16:creationId xmlns:a16="http://schemas.microsoft.com/office/drawing/2014/main" id="{304A5B93-A8BA-43E9-B518-C2F1C7F29F23}"/>
              </a:ext>
            </a:extLst>
          </p:cNvPr>
          <p:cNvGraphicFramePr/>
          <p:nvPr/>
        </p:nvGraphicFramePr>
        <p:xfrm>
          <a:off x="3800828" y="2993802"/>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7" name="Google Shape;339;p8">
            <a:extLst>
              <a:ext uri="{FF2B5EF4-FFF2-40B4-BE49-F238E27FC236}">
                <a16:creationId xmlns:a16="http://schemas.microsoft.com/office/drawing/2014/main" id="{5426B914-6BFA-4985-AFF3-492CC091FB5D}"/>
              </a:ext>
            </a:extLst>
          </p:cNvPr>
          <p:cNvGraphicFramePr/>
          <p:nvPr/>
        </p:nvGraphicFramePr>
        <p:xfrm>
          <a:off x="3800827" y="3671051"/>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8" name="Google Shape;339;p8">
            <a:extLst>
              <a:ext uri="{FF2B5EF4-FFF2-40B4-BE49-F238E27FC236}">
                <a16:creationId xmlns:a16="http://schemas.microsoft.com/office/drawing/2014/main" id="{1E313726-E6F0-4902-A30A-52D9EE46C113}"/>
              </a:ext>
            </a:extLst>
          </p:cNvPr>
          <p:cNvGraphicFramePr/>
          <p:nvPr/>
        </p:nvGraphicFramePr>
        <p:xfrm>
          <a:off x="3812708" y="4289816"/>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9" name="Google Shape;339;p8">
            <a:extLst>
              <a:ext uri="{FF2B5EF4-FFF2-40B4-BE49-F238E27FC236}">
                <a16:creationId xmlns:a16="http://schemas.microsoft.com/office/drawing/2014/main" id="{73F94F1A-0C5A-4E9A-905F-D5EAEFA9CC99}"/>
              </a:ext>
            </a:extLst>
          </p:cNvPr>
          <p:cNvGraphicFramePr/>
          <p:nvPr/>
        </p:nvGraphicFramePr>
        <p:xfrm>
          <a:off x="3812708" y="4953154"/>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8" name="Google Shape;339;p8">
            <a:extLst>
              <a:ext uri="{FF2B5EF4-FFF2-40B4-BE49-F238E27FC236}">
                <a16:creationId xmlns:a16="http://schemas.microsoft.com/office/drawing/2014/main" id="{921A6A85-A181-4615-A5C1-60E07EE1160F}"/>
              </a:ext>
            </a:extLst>
          </p:cNvPr>
          <p:cNvGraphicFramePr/>
          <p:nvPr/>
        </p:nvGraphicFramePr>
        <p:xfrm>
          <a:off x="3812708" y="1702232"/>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important</a:t>
                      </a:r>
                    </a:p>
                  </a:txBody>
                  <a:tcPr marL="91450" marR="91450" marT="45725" marB="45725">
                    <a:solidFill>
                      <a:schemeClr val="accent4">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89" name="Google Shape;339;p8">
            <a:extLst>
              <a:ext uri="{FF2B5EF4-FFF2-40B4-BE49-F238E27FC236}">
                <a16:creationId xmlns:a16="http://schemas.microsoft.com/office/drawing/2014/main" id="{E2FAFE48-CC0C-405A-94EE-C75EC97AFC4A}"/>
              </a:ext>
            </a:extLst>
          </p:cNvPr>
          <p:cNvGraphicFramePr/>
          <p:nvPr>
            <p:extLst>
              <p:ext uri="{D42A27DB-BD31-4B8C-83A1-F6EECF244321}">
                <p14:modId xmlns:p14="http://schemas.microsoft.com/office/powerpoint/2010/main" val="1711375819"/>
              </p:ext>
            </p:extLst>
          </p:nvPr>
        </p:nvGraphicFramePr>
        <p:xfrm>
          <a:off x="6269006" y="2991947"/>
          <a:ext cx="3421630" cy="457210"/>
        </p:xfrm>
        <a:graphic>
          <a:graphicData uri="http://schemas.openxmlformats.org/drawingml/2006/table">
            <a:tbl>
              <a:tblPr firstRow="1" bandRow="1">
                <a:noFill/>
              </a:tblPr>
              <a:tblGrid>
                <a:gridCol w="1641355">
                  <a:extLst>
                    <a:ext uri="{9D8B030D-6E8A-4147-A177-3AD203B41FA5}">
                      <a16:colId xmlns:a16="http://schemas.microsoft.com/office/drawing/2014/main" val="20000"/>
                    </a:ext>
                  </a:extLst>
                </a:gridCol>
                <a:gridCol w="1780275">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answer</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magazine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90" name="Google Shape;339;p8">
            <a:extLst>
              <a:ext uri="{FF2B5EF4-FFF2-40B4-BE49-F238E27FC236}">
                <a16:creationId xmlns:a16="http://schemas.microsoft.com/office/drawing/2014/main" id="{BF80D8D1-917B-4A38-834C-078B18AFE8FF}"/>
              </a:ext>
            </a:extLst>
          </p:cNvPr>
          <p:cNvGraphicFramePr/>
          <p:nvPr>
            <p:extLst>
              <p:ext uri="{D42A27DB-BD31-4B8C-83A1-F6EECF244321}">
                <p14:modId xmlns:p14="http://schemas.microsoft.com/office/powerpoint/2010/main" val="1749965318"/>
              </p:ext>
            </p:extLst>
          </p:nvPr>
        </p:nvGraphicFramePr>
        <p:xfrm>
          <a:off x="6257061" y="3649659"/>
          <a:ext cx="3453664" cy="457210"/>
        </p:xfrm>
        <a:graphic>
          <a:graphicData uri="http://schemas.openxmlformats.org/drawingml/2006/table">
            <a:tbl>
              <a:tblPr firstRow="1" bandRow="1">
                <a:noFill/>
              </a:tblPr>
              <a:tblGrid>
                <a:gridCol w="1344061">
                  <a:extLst>
                    <a:ext uri="{9D8B030D-6E8A-4147-A177-3AD203B41FA5}">
                      <a16:colId xmlns:a16="http://schemas.microsoft.com/office/drawing/2014/main" val="20000"/>
                    </a:ext>
                  </a:extLst>
                </a:gridCol>
                <a:gridCol w="2109603">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visit</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trip, journey</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sp>
        <p:nvSpPr>
          <p:cNvPr id="91" name="Google Shape;357;p8">
            <a:extLst>
              <a:ext uri="{FF2B5EF4-FFF2-40B4-BE49-F238E27FC236}">
                <a16:creationId xmlns:a16="http://schemas.microsoft.com/office/drawing/2014/main" id="{5E1727BE-D136-4BCE-816D-07D043F36191}"/>
              </a:ext>
            </a:extLst>
          </p:cNvPr>
          <p:cNvSpPr/>
          <p:nvPr/>
        </p:nvSpPr>
        <p:spPr>
          <a:xfrm>
            <a:off x="6246962" y="2969583"/>
            <a:ext cx="1667247" cy="457210"/>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93" name="Google Shape;339;p8">
            <a:extLst>
              <a:ext uri="{FF2B5EF4-FFF2-40B4-BE49-F238E27FC236}">
                <a16:creationId xmlns:a16="http://schemas.microsoft.com/office/drawing/2014/main" id="{E960EA3E-C6EE-417A-A9EE-1F3A3CDB3C8A}"/>
              </a:ext>
            </a:extLst>
          </p:cNvPr>
          <p:cNvGraphicFramePr/>
          <p:nvPr>
            <p:extLst>
              <p:ext uri="{D42A27DB-BD31-4B8C-83A1-F6EECF244321}">
                <p14:modId xmlns:p14="http://schemas.microsoft.com/office/powerpoint/2010/main" val="3939316581"/>
              </p:ext>
            </p:extLst>
          </p:nvPr>
        </p:nvGraphicFramePr>
        <p:xfrm>
          <a:off x="3800826" y="2339579"/>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funny</a:t>
                      </a:r>
                    </a:p>
                  </a:txBody>
                  <a:tcPr marL="91450" marR="91450" marT="45725" marB="45725">
                    <a:solidFill>
                      <a:schemeClr val="accent4">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95" name="Google Shape;339;p8">
            <a:extLst>
              <a:ext uri="{FF2B5EF4-FFF2-40B4-BE49-F238E27FC236}">
                <a16:creationId xmlns:a16="http://schemas.microsoft.com/office/drawing/2014/main" id="{4C88705F-E989-4366-AD20-5B9BC4694F81}"/>
              </a:ext>
            </a:extLst>
          </p:cNvPr>
          <p:cNvGraphicFramePr/>
          <p:nvPr>
            <p:extLst>
              <p:ext uri="{D42A27DB-BD31-4B8C-83A1-F6EECF244321}">
                <p14:modId xmlns:p14="http://schemas.microsoft.com/office/powerpoint/2010/main" val="3640956251"/>
              </p:ext>
            </p:extLst>
          </p:nvPr>
        </p:nvGraphicFramePr>
        <p:xfrm>
          <a:off x="3808307" y="2991135"/>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interesting</a:t>
                      </a:r>
                    </a:p>
                  </a:txBody>
                  <a:tcPr marL="91450" marR="91450" marT="45725" marB="45725">
                    <a:solidFill>
                      <a:schemeClr val="accent4">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03" name="Google Shape;339;p8">
            <a:extLst>
              <a:ext uri="{FF2B5EF4-FFF2-40B4-BE49-F238E27FC236}">
                <a16:creationId xmlns:a16="http://schemas.microsoft.com/office/drawing/2014/main" id="{23292939-51B0-4EAD-B5EF-23FBA85D40C0}"/>
              </a:ext>
            </a:extLst>
          </p:cNvPr>
          <p:cNvGraphicFramePr/>
          <p:nvPr>
            <p:extLst>
              <p:ext uri="{D42A27DB-BD31-4B8C-83A1-F6EECF244321}">
                <p14:modId xmlns:p14="http://schemas.microsoft.com/office/powerpoint/2010/main" val="1306380943"/>
              </p:ext>
            </p:extLst>
          </p:nvPr>
        </p:nvGraphicFramePr>
        <p:xfrm>
          <a:off x="3808306" y="3678370"/>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difficult</a:t>
                      </a:r>
                    </a:p>
                  </a:txBody>
                  <a:tcPr marL="91450" marR="91450" marT="45725" marB="45725">
                    <a:solidFill>
                      <a:schemeClr val="accent4">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04" name="Google Shape;339;p8">
            <a:extLst>
              <a:ext uri="{FF2B5EF4-FFF2-40B4-BE49-F238E27FC236}">
                <a16:creationId xmlns:a16="http://schemas.microsoft.com/office/drawing/2014/main" id="{C6C001A1-F89D-49C7-A4C6-8C5CB3636171}"/>
              </a:ext>
            </a:extLst>
          </p:cNvPr>
          <p:cNvGraphicFramePr/>
          <p:nvPr>
            <p:extLst>
              <p:ext uri="{D42A27DB-BD31-4B8C-83A1-F6EECF244321}">
                <p14:modId xmlns:p14="http://schemas.microsoft.com/office/powerpoint/2010/main" val="1867384752"/>
              </p:ext>
            </p:extLst>
          </p:nvPr>
        </p:nvGraphicFramePr>
        <p:xfrm>
          <a:off x="6214926" y="4290297"/>
          <a:ext cx="3453664" cy="457210"/>
        </p:xfrm>
        <a:graphic>
          <a:graphicData uri="http://schemas.openxmlformats.org/drawingml/2006/table">
            <a:tbl>
              <a:tblPr firstRow="1" bandRow="1">
                <a:noFill/>
              </a:tblPr>
              <a:tblGrid>
                <a:gridCol w="1652653">
                  <a:extLst>
                    <a:ext uri="{9D8B030D-6E8A-4147-A177-3AD203B41FA5}">
                      <a16:colId xmlns:a16="http://schemas.microsoft.com/office/drawing/2014/main" val="20000"/>
                    </a:ext>
                  </a:extLst>
                </a:gridCol>
                <a:gridCol w="1801011">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sport</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music</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05" name="Google Shape;339;p8">
            <a:extLst>
              <a:ext uri="{FF2B5EF4-FFF2-40B4-BE49-F238E27FC236}">
                <a16:creationId xmlns:a16="http://schemas.microsoft.com/office/drawing/2014/main" id="{A535DB39-87BF-4140-BF28-7BCE1D0987B1}"/>
              </a:ext>
            </a:extLst>
          </p:cNvPr>
          <p:cNvGraphicFramePr/>
          <p:nvPr>
            <p:extLst>
              <p:ext uri="{D42A27DB-BD31-4B8C-83A1-F6EECF244321}">
                <p14:modId xmlns:p14="http://schemas.microsoft.com/office/powerpoint/2010/main" val="1008308474"/>
              </p:ext>
            </p:extLst>
          </p:nvPr>
        </p:nvGraphicFramePr>
        <p:xfrm>
          <a:off x="3818034" y="4289766"/>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different</a:t>
                      </a:r>
                    </a:p>
                  </a:txBody>
                  <a:tcPr marL="91450" marR="91450" marT="45725" marB="45725">
                    <a:solidFill>
                      <a:schemeClr val="accent4">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06" name="Google Shape;339;p8">
            <a:extLst>
              <a:ext uri="{FF2B5EF4-FFF2-40B4-BE49-F238E27FC236}">
                <a16:creationId xmlns:a16="http://schemas.microsoft.com/office/drawing/2014/main" id="{6FB059F2-1F71-4CFD-BE8B-626933761976}"/>
              </a:ext>
            </a:extLst>
          </p:cNvPr>
          <p:cNvGraphicFramePr/>
          <p:nvPr>
            <p:extLst>
              <p:ext uri="{D42A27DB-BD31-4B8C-83A1-F6EECF244321}">
                <p14:modId xmlns:p14="http://schemas.microsoft.com/office/powerpoint/2010/main" val="1514001319"/>
              </p:ext>
            </p:extLst>
          </p:nvPr>
        </p:nvGraphicFramePr>
        <p:xfrm>
          <a:off x="3818033" y="4953104"/>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white</a:t>
                      </a:r>
                    </a:p>
                  </a:txBody>
                  <a:tcPr marL="91450" marR="91450" marT="45725" marB="45725">
                    <a:solidFill>
                      <a:schemeClr val="accent4">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07" name="Google Shape;339;p8">
            <a:extLst>
              <a:ext uri="{FF2B5EF4-FFF2-40B4-BE49-F238E27FC236}">
                <a16:creationId xmlns:a16="http://schemas.microsoft.com/office/drawing/2014/main" id="{2ACE2670-BD54-4664-A390-43333A622231}"/>
              </a:ext>
            </a:extLst>
          </p:cNvPr>
          <p:cNvGraphicFramePr/>
          <p:nvPr>
            <p:extLst>
              <p:ext uri="{D42A27DB-BD31-4B8C-83A1-F6EECF244321}">
                <p14:modId xmlns:p14="http://schemas.microsoft.com/office/powerpoint/2010/main" val="781326260"/>
              </p:ext>
            </p:extLst>
          </p:nvPr>
        </p:nvGraphicFramePr>
        <p:xfrm>
          <a:off x="6214924" y="4961299"/>
          <a:ext cx="3453664" cy="457210"/>
        </p:xfrm>
        <a:graphic>
          <a:graphicData uri="http://schemas.openxmlformats.org/drawingml/2006/table">
            <a:tbl>
              <a:tblPr firstRow="1" bandRow="1">
                <a:noFill/>
              </a:tblPr>
              <a:tblGrid>
                <a:gridCol w="1652653">
                  <a:extLst>
                    <a:ext uri="{9D8B030D-6E8A-4147-A177-3AD203B41FA5}">
                      <a16:colId xmlns:a16="http://schemas.microsoft.com/office/drawing/2014/main" val="20000"/>
                    </a:ext>
                  </a:extLst>
                </a:gridCol>
                <a:gridCol w="1801011">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door</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bed</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sp>
        <p:nvSpPr>
          <p:cNvPr id="108" name="Google Shape;357;p8">
            <a:extLst>
              <a:ext uri="{FF2B5EF4-FFF2-40B4-BE49-F238E27FC236}">
                <a16:creationId xmlns:a16="http://schemas.microsoft.com/office/drawing/2014/main" id="{D448C5BA-EB93-44E4-A9B8-09DFB4578A37}"/>
              </a:ext>
            </a:extLst>
          </p:cNvPr>
          <p:cNvSpPr/>
          <p:nvPr/>
        </p:nvSpPr>
        <p:spPr>
          <a:xfrm>
            <a:off x="6214924" y="4320991"/>
            <a:ext cx="1651227" cy="4325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4" name="Google Shape;357;p8">
            <a:extLst>
              <a:ext uri="{FF2B5EF4-FFF2-40B4-BE49-F238E27FC236}">
                <a16:creationId xmlns:a16="http://schemas.microsoft.com/office/drawing/2014/main" id="{62788063-5FCB-410D-85ED-DF36E563AD9F}"/>
              </a:ext>
            </a:extLst>
          </p:cNvPr>
          <p:cNvSpPr/>
          <p:nvPr/>
        </p:nvSpPr>
        <p:spPr>
          <a:xfrm>
            <a:off x="6186929" y="4977751"/>
            <a:ext cx="1651227" cy="4325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CustomShape 23">
            <a:hlinkClick r:id="" action="ppaction://noaction">
              <a:snd r:embed="rId11" name="FS5_3.1.wav"/>
            </a:hlinkClick>
            <a:extLst>
              <a:ext uri="{FF2B5EF4-FFF2-40B4-BE49-F238E27FC236}">
                <a16:creationId xmlns:a16="http://schemas.microsoft.com/office/drawing/2014/main" id="{E61C887F-6455-4767-9DF1-407B0B7540F8}"/>
              </a:ext>
            </a:extLst>
          </p:cNvPr>
          <p:cNvSpPr/>
          <p:nvPr/>
        </p:nvSpPr>
        <p:spPr>
          <a:xfrm>
            <a:off x="9840801" y="228813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5" name="CustomShape 23">
            <a:hlinkClick r:id="" action="ppaction://noaction">
              <a:snd r:embed="rId12" name="FS5_4..wav"/>
            </a:hlinkClick>
            <a:extLst>
              <a:ext uri="{FF2B5EF4-FFF2-40B4-BE49-F238E27FC236}">
                <a16:creationId xmlns:a16="http://schemas.microsoft.com/office/drawing/2014/main" id="{1EA5D55D-F4E1-4C4D-A392-DB3333B071B0}"/>
              </a:ext>
            </a:extLst>
          </p:cNvPr>
          <p:cNvSpPr/>
          <p:nvPr/>
        </p:nvSpPr>
        <p:spPr>
          <a:xfrm>
            <a:off x="9834052" y="299113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8" name="CustomShape 23">
            <a:hlinkClick r:id="" action="ppaction://noaction">
              <a:snd r:embed="rId13" name="FS5_5.1.wav"/>
            </a:hlinkClick>
            <a:extLst>
              <a:ext uri="{FF2B5EF4-FFF2-40B4-BE49-F238E27FC236}">
                <a16:creationId xmlns:a16="http://schemas.microsoft.com/office/drawing/2014/main" id="{A66694EB-2B24-403B-8876-3875AAA683FD}"/>
              </a:ext>
            </a:extLst>
          </p:cNvPr>
          <p:cNvSpPr/>
          <p:nvPr/>
        </p:nvSpPr>
        <p:spPr>
          <a:xfrm>
            <a:off x="9834052" y="367391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0" name="CustomShape 23">
            <a:hlinkClick r:id="" action="ppaction://noaction">
              <a:snd r:embed="rId14" name="FS5_6.1.wav"/>
            </a:hlinkClick>
            <a:extLst>
              <a:ext uri="{FF2B5EF4-FFF2-40B4-BE49-F238E27FC236}">
                <a16:creationId xmlns:a16="http://schemas.microsoft.com/office/drawing/2014/main" id="{FA9F3F7A-B092-43FD-A80A-20FFF10B0CC5}"/>
              </a:ext>
            </a:extLst>
          </p:cNvPr>
          <p:cNvSpPr/>
          <p:nvPr/>
        </p:nvSpPr>
        <p:spPr>
          <a:xfrm>
            <a:off x="9840801" y="429188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2" name="CustomShape 23">
            <a:hlinkClick r:id="" action="ppaction://noaction">
              <a:snd r:embed="rId15" name="FS5_7.1.wav"/>
            </a:hlinkClick>
            <a:extLst>
              <a:ext uri="{FF2B5EF4-FFF2-40B4-BE49-F238E27FC236}">
                <a16:creationId xmlns:a16="http://schemas.microsoft.com/office/drawing/2014/main" id="{3853B85A-C13F-4D1F-AC1E-156D314CE9D9}"/>
              </a:ext>
            </a:extLst>
          </p:cNvPr>
          <p:cNvSpPr/>
          <p:nvPr/>
        </p:nvSpPr>
        <p:spPr>
          <a:xfrm>
            <a:off x="9840801" y="490281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2" name="CustomShape 23">
            <a:hlinkClick r:id="" action="ppaction://noaction">
              <a:snd r:embed="rId16" name="FS5_2.1.wav"/>
            </a:hlinkClick>
            <a:extLst>
              <a:ext uri="{FF2B5EF4-FFF2-40B4-BE49-F238E27FC236}">
                <a16:creationId xmlns:a16="http://schemas.microsoft.com/office/drawing/2014/main" id="{8EDBAFD8-9BD2-43AF-B25D-B56B79BEDBB6}"/>
              </a:ext>
            </a:extLst>
          </p:cNvPr>
          <p:cNvSpPr/>
          <p:nvPr/>
        </p:nvSpPr>
        <p:spPr>
          <a:xfrm>
            <a:off x="9840801" y="1683110"/>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3" name="Google Shape;357;p8">
            <a:extLst>
              <a:ext uri="{FF2B5EF4-FFF2-40B4-BE49-F238E27FC236}">
                <a16:creationId xmlns:a16="http://schemas.microsoft.com/office/drawing/2014/main" id="{F2B3EE1E-193F-4708-B9EA-DCA409D31BC1}"/>
              </a:ext>
            </a:extLst>
          </p:cNvPr>
          <p:cNvSpPr/>
          <p:nvPr/>
        </p:nvSpPr>
        <p:spPr>
          <a:xfrm>
            <a:off x="7602070" y="3660441"/>
            <a:ext cx="2084447" cy="4325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4" name="Graphic 83" descr="Teacher">
            <a:extLst>
              <a:ext uri="{FF2B5EF4-FFF2-40B4-BE49-F238E27FC236}">
                <a16:creationId xmlns:a16="http://schemas.microsoft.com/office/drawing/2014/main" id="{789B7038-741B-48C7-81BC-82261A46A10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7420" y="633631"/>
            <a:ext cx="914400" cy="914400"/>
          </a:xfrm>
          <a:prstGeom prst="rect">
            <a:avLst/>
          </a:prstGeom>
        </p:spPr>
      </p:pic>
      <p:sp>
        <p:nvSpPr>
          <p:cNvPr id="86" name="Speech Bubble: Rectangle with Corners Rounded 85">
            <a:hlinkClick r:id="" action="ppaction://noaction">
              <a:snd r:embed="rId19" name="FS5_1.wav"/>
            </a:hlinkClick>
            <a:extLst>
              <a:ext uri="{FF2B5EF4-FFF2-40B4-BE49-F238E27FC236}">
                <a16:creationId xmlns:a16="http://schemas.microsoft.com/office/drawing/2014/main" id="{45B9586C-0E9E-46B1-9722-B0F74BAA238C}"/>
              </a:ext>
            </a:extLst>
          </p:cNvPr>
          <p:cNvSpPr/>
          <p:nvPr/>
        </p:nvSpPr>
        <p:spPr>
          <a:xfrm>
            <a:off x="1042210" y="795418"/>
            <a:ext cx="5377251" cy="396360"/>
          </a:xfrm>
          <a:prstGeom prst="wedgeRoundRectCallout">
            <a:avLst>
              <a:gd name="adj1" fmla="val -55183"/>
              <a:gd name="adj2" fmla="val 2333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sym typeface="Arial"/>
              </a:rPr>
              <a:t>. [(a)in]?</a:t>
            </a:r>
            <a:endParaRPr kumimoji="0" lang="en-GB"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58" name="Google Shape;369;p8">
            <a:hlinkClick r:id="" action="ppaction://noaction">
              <a:snd r:embed="rId20" name="L_i.wav"/>
            </a:hlinkClick>
            <a:extLst>
              <a:ext uri="{FF2B5EF4-FFF2-40B4-BE49-F238E27FC236}">
                <a16:creationId xmlns:a16="http://schemas.microsoft.com/office/drawing/2014/main" id="{7CCC0705-9CE5-4D6B-879F-C58BDCE1EF1A}"/>
              </a:ext>
            </a:extLst>
          </p:cNvPr>
          <p:cNvSpPr txBox="1"/>
          <p:nvPr/>
        </p:nvSpPr>
        <p:spPr>
          <a:xfrm>
            <a:off x="1042211" y="760216"/>
            <a:ext cx="545189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Écoute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et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écris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les mots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en</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anglais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6" name="Google Shape;167;p2">
            <a:extLst>
              <a:ext uri="{FF2B5EF4-FFF2-40B4-BE49-F238E27FC236}">
                <a16:creationId xmlns:a16="http://schemas.microsoft.com/office/drawing/2014/main" id="{5D939B36-8641-42CF-97EA-11D4513A5D00}"/>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7" name="Speech Bubble: Rectangle with Corners Rounded 96">
            <a:extLst>
              <a:ext uri="{FF2B5EF4-FFF2-40B4-BE49-F238E27FC236}">
                <a16:creationId xmlns:a16="http://schemas.microsoft.com/office/drawing/2014/main" id="{E45FD92A-0932-4909-A1B3-8651FA55F729}"/>
              </a:ext>
            </a:extLst>
          </p:cNvPr>
          <p:cNvSpPr/>
          <p:nvPr/>
        </p:nvSpPr>
        <p:spPr>
          <a:xfrm>
            <a:off x="943178" y="4220734"/>
            <a:ext cx="3297096" cy="1230497"/>
          </a:xfrm>
          <a:prstGeom prst="wedgeRoundRectCallout">
            <a:avLst>
              <a:gd name="adj1" fmla="val -29788"/>
              <a:gd name="adj2" fmla="val -6955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difficile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the same for </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nouns BUT you heard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500"/>
                                        <p:tgtEl>
                                          <p:spTgt spid="16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 calcmode="lin" valueType="num">
                                      <p:cBhvr additive="base">
                                        <p:cTn id="12" dur="500"/>
                                        <p:tgtEl>
                                          <p:spTgt spid="8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2"/>
                                        </p:tgtEl>
                                        <p:attrNameLst>
                                          <p:attrName>style.visibility</p:attrName>
                                        </p:attrNameLst>
                                      </p:cBhvr>
                                      <p:to>
                                        <p:strVal val="visible"/>
                                      </p:to>
                                    </p:set>
                                    <p:anim calcmode="lin" valueType="num">
                                      <p:cBhvr additive="base">
                                        <p:cTn id="21" dur="500"/>
                                        <p:tgtEl>
                                          <p:spTgt spid="6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3"/>
                                        </p:tgtEl>
                                        <p:attrNameLst>
                                          <p:attrName>style.visibility</p:attrName>
                                        </p:attrNameLst>
                                      </p:cBhvr>
                                      <p:to>
                                        <p:strVal val="visible"/>
                                      </p:to>
                                    </p:set>
                                    <p:anim calcmode="lin" valueType="num">
                                      <p:cBhvr additive="base">
                                        <p:cTn id="26" dur="500"/>
                                        <p:tgtEl>
                                          <p:spTgt spid="6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anim calcmode="lin" valueType="num">
                                      <p:cBhvr additive="base">
                                        <p:cTn id="35" dur="500"/>
                                        <p:tgtEl>
                                          <p:spTgt spid="6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1"/>
                                        </p:tgtEl>
                                        <p:attrNameLst>
                                          <p:attrName>style.visibility</p:attrName>
                                        </p:attrNameLst>
                                      </p:cBhvr>
                                      <p:to>
                                        <p:strVal val="visible"/>
                                      </p:to>
                                    </p:set>
                                    <p:anim calcmode="lin" valueType="num">
                                      <p:cBhvr additive="base">
                                        <p:cTn id="40" dur="500"/>
                                        <p:tgtEl>
                                          <p:spTgt spid="9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6"/>
                                        </p:tgtEl>
                                        <p:attrNameLst>
                                          <p:attrName>style.visibility</p:attrName>
                                        </p:attrNameLst>
                                      </p:cBhvr>
                                      <p:to>
                                        <p:strVal val="visible"/>
                                      </p:to>
                                    </p:set>
                                    <p:anim calcmode="lin" valueType="num">
                                      <p:cBhvr additive="base">
                                        <p:cTn id="49" dur="500"/>
                                        <p:tgtEl>
                                          <p:spTgt spid="66"/>
                                        </p:tgtEl>
                                        <p:attrNameLst>
                                          <p:attrName>ppt_y</p:attrName>
                                        </p:attrNameLst>
                                      </p:cBhvr>
                                      <p:tavLst>
                                        <p:tav tm="0">
                                          <p:val>
                                            <p:strVal val="#ppt_y+1"/>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83"/>
                                        </p:tgtEl>
                                        <p:attrNameLst>
                                          <p:attrName>style.visibility</p:attrName>
                                        </p:attrNameLst>
                                      </p:cBhvr>
                                      <p:to>
                                        <p:strVal val="visible"/>
                                      </p:to>
                                    </p:set>
                                    <p:anim calcmode="lin" valueType="num">
                                      <p:cBhvr additive="base">
                                        <p:cTn id="52" dur="500"/>
                                        <p:tgtEl>
                                          <p:spTgt spid="8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9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69"/>
                                        </p:tgtEl>
                                        <p:attrNameLst>
                                          <p:attrName>style.visibility</p:attrName>
                                        </p:attrNameLst>
                                      </p:cBhvr>
                                      <p:to>
                                        <p:strVal val="visible"/>
                                      </p:to>
                                    </p:set>
                                    <p:anim calcmode="lin" valueType="num">
                                      <p:cBhvr additive="base">
                                        <p:cTn id="69" dur="500"/>
                                        <p:tgtEl>
                                          <p:spTgt spid="69"/>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108"/>
                                        </p:tgtEl>
                                        <p:attrNameLst>
                                          <p:attrName>style.visibility</p:attrName>
                                        </p:attrNameLst>
                                      </p:cBhvr>
                                      <p:to>
                                        <p:strVal val="visible"/>
                                      </p:to>
                                    </p:set>
                                    <p:anim calcmode="lin" valueType="num">
                                      <p:cBhvr additive="base">
                                        <p:cTn id="74" dur="500"/>
                                        <p:tgtEl>
                                          <p:spTgt spid="108"/>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0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71"/>
                                        </p:tgtEl>
                                        <p:attrNameLst>
                                          <p:attrName>style.visibility</p:attrName>
                                        </p:attrNameLst>
                                      </p:cBhvr>
                                      <p:to>
                                        <p:strVal val="visible"/>
                                      </p:to>
                                    </p:set>
                                    <p:anim calcmode="lin" valueType="num">
                                      <p:cBhvr additive="base">
                                        <p:cTn id="83" dur="500"/>
                                        <p:tgtEl>
                                          <p:spTgt spid="71"/>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114"/>
                                        </p:tgtEl>
                                        <p:attrNameLst>
                                          <p:attrName>style.visibility</p:attrName>
                                        </p:attrNameLst>
                                      </p:cBhvr>
                                      <p:to>
                                        <p:strVal val="visible"/>
                                      </p:to>
                                    </p:set>
                                    <p:anim calcmode="lin" valueType="num">
                                      <p:cBhvr additive="base">
                                        <p:cTn id="88" dur="500"/>
                                        <p:tgtEl>
                                          <p:spTgt spid="114"/>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0" name="Rectangle: Rounded Corners 19">
            <a:extLst>
              <a:ext uri="{FF2B5EF4-FFF2-40B4-BE49-F238E27FC236}">
                <a16:creationId xmlns:a16="http://schemas.microsoft.com/office/drawing/2014/main" id="{19C1CDBC-3328-4482-8397-2CC9959B3B3E}"/>
              </a:ext>
            </a:extLst>
          </p:cNvPr>
          <p:cNvSpPr/>
          <p:nvPr/>
        </p:nvSpPr>
        <p:spPr>
          <a:xfrm>
            <a:off x="432907" y="912106"/>
            <a:ext cx="5348096" cy="993394"/>
          </a:xfrm>
          <a:prstGeom prst="roundRect">
            <a:avLst/>
          </a:prstGeom>
          <a:solidFill>
            <a:srgbClr val="FFF3FF"/>
          </a:solidFill>
          <a:ln w="127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1" name="Picture 14" descr="number 5 on dice - Clip Art Library">
            <a:extLst>
              <a:ext uri="{FF2B5EF4-FFF2-40B4-BE49-F238E27FC236}">
                <a16:creationId xmlns:a16="http://schemas.microsoft.com/office/drawing/2014/main" id="{F59C4759-C465-45DC-B6DD-9FD0504A322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90096" y="244832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dice clipart six - Clip Art Library">
            <a:extLst>
              <a:ext uri="{FF2B5EF4-FFF2-40B4-BE49-F238E27FC236}">
                <a16:creationId xmlns:a16="http://schemas.microsoft.com/office/drawing/2014/main" id="{FF7C43BA-D2D1-4148-91B4-B03A53A242C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2667103" y="243215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6" descr="Free Dice Faces, Download Free Clip Art, Free Clip Art on Clipart ...">
            <a:extLst>
              <a:ext uri="{FF2B5EF4-FFF2-40B4-BE49-F238E27FC236}">
                <a16:creationId xmlns:a16="http://schemas.microsoft.com/office/drawing/2014/main" id="{C012EF13-9E31-40FE-8BCD-951D401B4DCD}"/>
              </a:ext>
            </a:extLst>
          </p:cNvPr>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2676492" y="2404053"/>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6" descr="Free Dice Faces, Download Free Clip Art, Free Clip Art on Clipart ...">
            <a:extLst>
              <a:ext uri="{FF2B5EF4-FFF2-40B4-BE49-F238E27FC236}">
                <a16:creationId xmlns:a16="http://schemas.microsoft.com/office/drawing/2014/main" id="{30F3B355-5F65-4974-A632-42C8F1075715}"/>
              </a:ext>
            </a:extLst>
          </p:cNvPr>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5464443" y="243462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descr="Dice Faces Png - Clip Art Library">
            <a:extLst>
              <a:ext uri="{FF2B5EF4-FFF2-40B4-BE49-F238E27FC236}">
                <a16:creationId xmlns:a16="http://schemas.microsoft.com/office/drawing/2014/main" id="{30090330-8058-48CB-9946-482EAF853F98}"/>
              </a:ext>
            </a:extLst>
          </p:cNvPr>
          <p:cNvPicPr>
            <a:picLocks noChangeAspect="1" noChangeArrowheads="1"/>
          </p:cNvPicPr>
          <p:nvPr/>
        </p:nvPicPr>
        <p:blipFill>
          <a:blip r:embed="rId12" cstate="print">
            <a:biLevel thresh="75000"/>
            <a:extLst>
              <a:ext uri="{28A0092B-C50C-407E-A947-70E740481C1C}">
                <a14:useLocalDpi xmlns:a14="http://schemas.microsoft.com/office/drawing/2010/main" val="0"/>
              </a:ext>
            </a:extLst>
          </a:blip>
          <a:srcRect/>
          <a:stretch>
            <a:fillRect/>
          </a:stretch>
        </p:blipFill>
        <p:spPr bwMode="auto">
          <a:xfrm>
            <a:off x="2676493" y="2404053"/>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dice face 2 png - Clip Art Library">
            <a:extLst>
              <a:ext uri="{FF2B5EF4-FFF2-40B4-BE49-F238E27FC236}">
                <a16:creationId xmlns:a16="http://schemas.microsoft.com/office/drawing/2014/main" id="{B4453921-0EC2-4EC3-BD34-F49249F47F7B}"/>
              </a:ext>
            </a:extLst>
          </p:cNvPr>
          <p:cNvPicPr>
            <a:picLocks noChangeAspect="1" noChangeArrowheads="1"/>
          </p:cNvPicPr>
          <p:nvPr/>
        </p:nvPicPr>
        <p:blipFill>
          <a:blip r:embed="rId13" cstate="print">
            <a:biLevel thresh="75000"/>
            <a:extLst>
              <a:ext uri="{28A0092B-C50C-407E-A947-70E740481C1C}">
                <a14:useLocalDpi xmlns:a14="http://schemas.microsoft.com/office/drawing/2010/main" val="0"/>
              </a:ext>
            </a:extLst>
          </a:blip>
          <a:srcRect/>
          <a:stretch>
            <a:fillRect/>
          </a:stretch>
        </p:blipFill>
        <p:spPr bwMode="auto">
          <a:xfrm>
            <a:off x="2667103" y="240727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Free Dice Face, Download Free Clip Art, Free Clip Art on Clipart ...">
            <a:extLst>
              <a:ext uri="{FF2B5EF4-FFF2-40B4-BE49-F238E27FC236}">
                <a16:creationId xmlns:a16="http://schemas.microsoft.com/office/drawing/2014/main" id="{DEBF5792-367C-455E-BBD5-807A3F5484C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52579" y="2417067"/>
            <a:ext cx="993395" cy="9933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1" name="Table 7">
            <a:extLst>
              <a:ext uri="{FF2B5EF4-FFF2-40B4-BE49-F238E27FC236}">
                <a16:creationId xmlns:a16="http://schemas.microsoft.com/office/drawing/2014/main" id="{3D3F8B67-A2BB-468D-842E-DA68F5B68D24}"/>
              </a:ext>
            </a:extLst>
          </p:cNvPr>
          <p:cNvGraphicFramePr>
            <a:graphicFrameLocks noGrp="1"/>
          </p:cNvGraphicFramePr>
          <p:nvPr/>
        </p:nvGraphicFramePr>
        <p:xfrm>
          <a:off x="1761809" y="3237070"/>
          <a:ext cx="3799989" cy="3200400"/>
        </p:xfrm>
        <a:graphic>
          <a:graphicData uri="http://schemas.openxmlformats.org/drawingml/2006/table">
            <a:tbl>
              <a:tblPr firstRow="1" bandRow="1"/>
              <a:tblGrid>
                <a:gridCol w="456552">
                  <a:extLst>
                    <a:ext uri="{9D8B030D-6E8A-4147-A177-3AD203B41FA5}">
                      <a16:colId xmlns:a16="http://schemas.microsoft.com/office/drawing/2014/main" val="431552140"/>
                    </a:ext>
                  </a:extLst>
                </a:gridCol>
                <a:gridCol w="3343437">
                  <a:extLst>
                    <a:ext uri="{9D8B030D-6E8A-4147-A177-3AD203B41FA5}">
                      <a16:colId xmlns:a16="http://schemas.microsoft.com/office/drawing/2014/main" val="2285210175"/>
                    </a:ext>
                  </a:extLst>
                </a:gridCol>
              </a:tblGrid>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S/he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You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124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S/he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3537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You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graphicFrame>
        <p:nvGraphicFramePr>
          <p:cNvPr id="32" name="Table 7">
            <a:extLst>
              <a:ext uri="{FF2B5EF4-FFF2-40B4-BE49-F238E27FC236}">
                <a16:creationId xmlns:a16="http://schemas.microsoft.com/office/drawing/2014/main" id="{C0B66C03-C9DF-4F54-B61B-1B37573E5DB6}"/>
              </a:ext>
            </a:extLst>
          </p:cNvPr>
          <p:cNvGraphicFramePr>
            <a:graphicFrameLocks noGrp="1"/>
          </p:cNvGraphicFramePr>
          <p:nvPr>
            <p:extLst>
              <p:ext uri="{D42A27DB-BD31-4B8C-83A1-F6EECF244321}">
                <p14:modId xmlns:p14="http://schemas.microsoft.com/office/powerpoint/2010/main" val="2415718841"/>
              </p:ext>
            </p:extLst>
          </p:nvPr>
        </p:nvGraphicFramePr>
        <p:xfrm>
          <a:off x="4096742" y="3281821"/>
          <a:ext cx="3998515" cy="3200400"/>
        </p:xfrm>
        <a:graphic>
          <a:graphicData uri="http://schemas.openxmlformats.org/drawingml/2006/table">
            <a:tbl>
              <a:tblPr firstRow="1" bandRow="1"/>
              <a:tblGrid>
                <a:gridCol w="674068">
                  <a:extLst>
                    <a:ext uri="{9D8B030D-6E8A-4147-A177-3AD203B41FA5}">
                      <a16:colId xmlns:a16="http://schemas.microsoft.com/office/drawing/2014/main" val="431552140"/>
                    </a:ext>
                  </a:extLst>
                </a:gridCol>
                <a:gridCol w="3324447">
                  <a:extLst>
                    <a:ext uri="{9D8B030D-6E8A-4147-A177-3AD203B41FA5}">
                      <a16:colId xmlns:a16="http://schemas.microsoft.com/office/drawing/2014/main" val="2285210175"/>
                    </a:ext>
                  </a:extLst>
                </a:gridCol>
              </a:tblGrid>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see/watch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prepare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organise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557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40702">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visit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like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pic>
        <p:nvPicPr>
          <p:cNvPr id="41" name="Picture 24" descr="Dice Faces Png - Clip Art Library">
            <a:extLst>
              <a:ext uri="{FF2B5EF4-FFF2-40B4-BE49-F238E27FC236}">
                <a16:creationId xmlns:a16="http://schemas.microsoft.com/office/drawing/2014/main" id="{DFAA88EA-1991-4CBC-8465-A2805C143DC3}"/>
              </a:ext>
            </a:extLst>
          </p:cNvPr>
          <p:cNvPicPr>
            <a:picLocks noChangeAspect="1" noChangeArrowheads="1"/>
          </p:cNvPicPr>
          <p:nvPr/>
        </p:nvPicPr>
        <p:blipFill>
          <a:blip r:embed="rId12" cstate="print">
            <a:biLevel thresh="75000"/>
            <a:extLst>
              <a:ext uri="{28A0092B-C50C-407E-A947-70E740481C1C}">
                <a14:useLocalDpi xmlns:a14="http://schemas.microsoft.com/office/drawing/2010/main" val="0"/>
              </a:ext>
            </a:extLst>
          </a:blip>
          <a:srcRect/>
          <a:stretch>
            <a:fillRect/>
          </a:stretch>
        </p:blipFill>
        <p:spPr bwMode="auto">
          <a:xfrm>
            <a:off x="5481933" y="2441475"/>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50714CE-4DAA-459B-A32B-8D21BA15C669}"/>
              </a:ext>
            </a:extLst>
          </p:cNvPr>
          <p:cNvSpPr txBox="1"/>
          <p:nvPr/>
        </p:nvSpPr>
        <p:spPr>
          <a:xfrm>
            <a:off x="644541" y="1064548"/>
            <a:ext cx="56151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visite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8" name="Picture 28" descr="dice face 2 png - Clip Art Library">
            <a:extLst>
              <a:ext uri="{FF2B5EF4-FFF2-40B4-BE49-F238E27FC236}">
                <a16:creationId xmlns:a16="http://schemas.microsoft.com/office/drawing/2014/main" id="{57847C8A-D2C9-42F0-858B-C4B976BF7F57}"/>
              </a:ext>
            </a:extLst>
          </p:cNvPr>
          <p:cNvPicPr>
            <a:picLocks noChangeAspect="1" noChangeArrowheads="1"/>
          </p:cNvPicPr>
          <p:nvPr/>
        </p:nvPicPr>
        <p:blipFill>
          <a:blip r:embed="rId13" cstate="print">
            <a:biLevel thresh="75000"/>
            <a:extLst>
              <a:ext uri="{28A0092B-C50C-407E-A947-70E740481C1C}">
                <a14:useLocalDpi xmlns:a14="http://schemas.microsoft.com/office/drawing/2010/main" val="0"/>
              </a:ext>
            </a:extLst>
          </a:blip>
          <a:srcRect/>
          <a:stretch>
            <a:fillRect/>
          </a:stretch>
        </p:blipFill>
        <p:spPr bwMode="auto">
          <a:xfrm>
            <a:off x="5464443" y="246202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 descr="number 5 on dice - Clip Art Library">
            <a:extLst>
              <a:ext uri="{FF2B5EF4-FFF2-40B4-BE49-F238E27FC236}">
                <a16:creationId xmlns:a16="http://schemas.microsoft.com/office/drawing/2014/main" id="{902F01F7-638C-48F3-BFE3-D87A012FCAF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87459" y="2423998"/>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6" descr="Free Dice Face, Download Free Clip Art, Free Clip Art on Clipart ...">
            <a:extLst>
              <a:ext uri="{FF2B5EF4-FFF2-40B4-BE49-F238E27FC236}">
                <a16:creationId xmlns:a16="http://schemas.microsoft.com/office/drawing/2014/main" id="{5D5D0C68-65AD-43BE-A3E6-0A3FB937CFC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96457" y="2431408"/>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8" descr="dice clipart six - Clip Art Library">
            <a:extLst>
              <a:ext uri="{FF2B5EF4-FFF2-40B4-BE49-F238E27FC236}">
                <a16:creationId xmlns:a16="http://schemas.microsoft.com/office/drawing/2014/main" id="{23FD7948-2D2B-4AFA-B0F3-F55B943948C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5459173" y="2464366"/>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E36BE0F7-5EED-4E94-BF82-77B73346CAD8}"/>
              </a:ext>
            </a:extLst>
          </p:cNvPr>
          <p:cNvSpPr txBox="1"/>
          <p:nvPr/>
        </p:nvSpPr>
        <p:spPr>
          <a:xfrm>
            <a:off x="623951" y="1045531"/>
            <a:ext cx="63185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Elle/Il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08906DE5-2273-4D16-8A41-80BAD59CB66B}"/>
              </a:ext>
            </a:extLst>
          </p:cNvPr>
          <p:cNvSpPr txBox="1"/>
          <p:nvPr/>
        </p:nvSpPr>
        <p:spPr>
          <a:xfrm>
            <a:off x="613214" y="1261252"/>
            <a:ext cx="63666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Elle/Il organise</a:t>
            </a:r>
          </a:p>
        </p:txBody>
      </p:sp>
      <p:sp>
        <p:nvSpPr>
          <p:cNvPr id="73" name="TextBox 72">
            <a:extLst>
              <a:ext uri="{FF2B5EF4-FFF2-40B4-BE49-F238E27FC236}">
                <a16:creationId xmlns:a16="http://schemas.microsoft.com/office/drawing/2014/main" id="{7F24F059-715A-43DD-AF0C-C71CBE30A0BE}"/>
              </a:ext>
            </a:extLst>
          </p:cNvPr>
          <p:cNvSpPr txBox="1"/>
          <p:nvPr/>
        </p:nvSpPr>
        <p:spPr>
          <a:xfrm>
            <a:off x="644541" y="1107772"/>
            <a:ext cx="62363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a:t>
            </a:r>
            <a:r>
              <a:rPr lang="en-GB" sz="3200" b="1" dirty="0">
                <a:solidFill>
                  <a:srgbClr val="4472C4">
                    <a:lumMod val="50000"/>
                  </a:srgbClr>
                </a:solidFill>
                <a:latin typeface="Century Gothic" panose="020F0302020204030204"/>
              </a:rPr>
              <a:t>pares</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FBE9EB44-5B9A-4DAC-B3FA-B6957A616570}"/>
              </a:ext>
            </a:extLst>
          </p:cNvPr>
          <p:cNvSpPr txBox="1"/>
          <p:nvPr/>
        </p:nvSpPr>
        <p:spPr>
          <a:xfrm>
            <a:off x="613214" y="1075274"/>
            <a:ext cx="63844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as</a:t>
            </a:r>
          </a:p>
        </p:txBody>
      </p:sp>
      <p:sp>
        <p:nvSpPr>
          <p:cNvPr id="75" name="TextBox 74">
            <a:extLst>
              <a:ext uri="{FF2B5EF4-FFF2-40B4-BE49-F238E27FC236}">
                <a16:creationId xmlns:a16="http://schemas.microsoft.com/office/drawing/2014/main" id="{0EDBDA95-AE84-4E06-963F-FFFF86BD971F}"/>
              </a:ext>
            </a:extLst>
          </p:cNvPr>
          <p:cNvSpPr txBox="1"/>
          <p:nvPr/>
        </p:nvSpPr>
        <p:spPr>
          <a:xfrm>
            <a:off x="623951" y="1122373"/>
            <a:ext cx="70767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J’aime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39" name="Table 4">
            <a:extLst>
              <a:ext uri="{FF2B5EF4-FFF2-40B4-BE49-F238E27FC236}">
                <a16:creationId xmlns:a16="http://schemas.microsoft.com/office/drawing/2014/main" id="{F87090DC-9781-4DD1-9C7C-C6890DB1B9DC}"/>
              </a:ext>
            </a:extLst>
          </p:cNvPr>
          <p:cNvGraphicFramePr>
            <a:graphicFrameLocks noGrp="1"/>
          </p:cNvGraphicFramePr>
          <p:nvPr>
            <p:extLst>
              <p:ext uri="{D42A27DB-BD31-4B8C-83A1-F6EECF244321}">
                <p14:modId xmlns:p14="http://schemas.microsoft.com/office/powerpoint/2010/main" val="4235599649"/>
              </p:ext>
            </p:extLst>
          </p:nvPr>
        </p:nvGraphicFramePr>
        <p:xfrm>
          <a:off x="7325151" y="2118267"/>
          <a:ext cx="4749706" cy="4555755"/>
        </p:xfrm>
        <a:graphic>
          <a:graphicData uri="http://schemas.openxmlformats.org/drawingml/2006/table">
            <a:tbl>
              <a:tblPr firstRow="1" bandRow="1">
                <a:tableStyleId>{5940675A-B579-460E-94D1-54222C63F5DA}</a:tableStyleId>
              </a:tblPr>
              <a:tblGrid>
                <a:gridCol w="4749706">
                  <a:extLst>
                    <a:ext uri="{9D8B030D-6E8A-4147-A177-3AD203B41FA5}">
                      <a16:colId xmlns:a16="http://schemas.microsoft.com/office/drawing/2014/main" val="235493584"/>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[the] </a:t>
                      </a:r>
                      <a:r>
                        <a:rPr lang="en-GB" sz="2400" b="0" dirty="0" err="1">
                          <a:solidFill>
                            <a:srgbClr val="002060"/>
                          </a:solidFill>
                          <a:latin typeface="Century Gothic" panose="020B0502020202020204" pitchFamily="34" charset="0"/>
                        </a:rPr>
                        <a:t>émission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sérieuse</a:t>
                      </a:r>
                      <a:endParaRPr lang="en-GB" sz="2400" b="0" dirty="0">
                        <a:solidFill>
                          <a:srgbClr val="002060"/>
                        </a:solidFill>
                        <a:latin typeface="Century Gothic" panose="020B0502020202020204" pitchFamily="34" charset="0"/>
                      </a:endParaRPr>
                    </a:p>
                  </a:txBody>
                  <a:tcPr>
                    <a:solidFill>
                      <a:srgbClr val="FFE7FF"/>
                    </a:solidFill>
                  </a:tcPr>
                </a:tc>
                <a:extLst>
                  <a:ext uri="{0D108BD9-81ED-4DB2-BD59-A6C34878D82A}">
                    <a16:rowId xmlns:a16="http://schemas.microsoft.com/office/drawing/2014/main" val="1437614341"/>
                  </a:ext>
                </a:extLst>
              </a:tr>
              <a:tr h="506195">
                <a:tc>
                  <a:txBody>
                    <a:bodyPr/>
                    <a:lstStyle/>
                    <a:p>
                      <a:pPr algn="ctr"/>
                      <a:r>
                        <a:rPr lang="en-GB" sz="2400" b="0" dirty="0">
                          <a:solidFill>
                            <a:srgbClr val="002060"/>
                          </a:solidFill>
                          <a:latin typeface="Century Gothic" panose="020B0502020202020204" pitchFamily="34" charset="0"/>
                        </a:rPr>
                        <a:t>[a] voyage </a:t>
                      </a:r>
                      <a:r>
                        <a:rPr lang="en-GB" sz="2400" b="0" dirty="0" err="1">
                          <a:solidFill>
                            <a:srgbClr val="002060"/>
                          </a:solidFill>
                          <a:latin typeface="Century Gothic" panose="020B0502020202020204" pitchFamily="34" charset="0"/>
                        </a:rPr>
                        <a:t>idéal</a:t>
                      </a:r>
                      <a:endParaRPr lang="en-GB" sz="2400" b="0" dirty="0">
                        <a:solidFill>
                          <a:srgbClr val="002060"/>
                        </a:solidFill>
                        <a:latin typeface="Century Gothic" panose="020B0502020202020204" pitchFamily="34" charset="0"/>
                      </a:endParaRPr>
                    </a:p>
                  </a:txBody>
                  <a:tcPr>
                    <a:solidFill>
                      <a:srgbClr val="FFE7FF"/>
                    </a:solidFill>
                  </a:tcPr>
                </a:tc>
                <a:extLst>
                  <a:ext uri="{0D108BD9-81ED-4DB2-BD59-A6C34878D82A}">
                    <a16:rowId xmlns:a16="http://schemas.microsoft.com/office/drawing/2014/main" val="2384631041"/>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[the] magazine </a:t>
                      </a:r>
                      <a:r>
                        <a:rPr lang="en-GB" sz="2400" b="0" dirty="0" err="1">
                          <a:solidFill>
                            <a:srgbClr val="002060"/>
                          </a:solidFill>
                          <a:latin typeface="Century Gothic" panose="020B0502020202020204" pitchFamily="34" charset="0"/>
                        </a:rPr>
                        <a:t>anglais</a:t>
                      </a:r>
                      <a:endParaRPr lang="en-GB" sz="2400" b="0" dirty="0">
                        <a:solidFill>
                          <a:srgbClr val="002060"/>
                        </a:solidFill>
                        <a:latin typeface="Century Gothic" panose="020B0502020202020204" pitchFamily="34" charset="0"/>
                      </a:endParaRPr>
                    </a:p>
                  </a:txBody>
                  <a:tcPr>
                    <a:solidFill>
                      <a:srgbClr val="FFE7FF"/>
                    </a:solidFill>
                  </a:tcPr>
                </a:tc>
                <a:extLst>
                  <a:ext uri="{0D108BD9-81ED-4DB2-BD59-A6C34878D82A}">
                    <a16:rowId xmlns:a16="http://schemas.microsoft.com/office/drawing/2014/main" val="586193281"/>
                  </a:ext>
                </a:extLst>
              </a:tr>
              <a:tr h="506195">
                <a:tc>
                  <a:txBody>
                    <a:bodyPr/>
                    <a:lstStyle/>
                    <a:p>
                      <a:pPr algn="ctr"/>
                      <a:r>
                        <a:rPr lang="en-GB" sz="2400" b="0" dirty="0">
                          <a:solidFill>
                            <a:srgbClr val="002060"/>
                          </a:solidFill>
                          <a:latin typeface="Century Gothic" panose="020B0502020202020204" pitchFamily="34" charset="0"/>
                        </a:rPr>
                        <a:t>[a] </a:t>
                      </a:r>
                      <a:r>
                        <a:rPr lang="en-GB" sz="2400" b="0" dirty="0" err="1">
                          <a:solidFill>
                            <a:srgbClr val="002060"/>
                          </a:solidFill>
                          <a:latin typeface="Century Gothic" panose="020B0502020202020204" pitchFamily="34" charset="0"/>
                        </a:rPr>
                        <a:t>texte</a:t>
                      </a:r>
                      <a:r>
                        <a:rPr lang="en-GB" sz="2400" b="0" dirty="0">
                          <a:solidFill>
                            <a:srgbClr val="002060"/>
                          </a:solidFill>
                          <a:latin typeface="Century Gothic" panose="020B0502020202020204" pitchFamily="34" charset="0"/>
                        </a:rPr>
                        <a:t> difficile</a:t>
                      </a:r>
                    </a:p>
                  </a:txBody>
                  <a:tcPr>
                    <a:solidFill>
                      <a:srgbClr val="FFE7FF"/>
                    </a:solidFill>
                  </a:tcPr>
                </a:tc>
                <a:extLst>
                  <a:ext uri="{0D108BD9-81ED-4DB2-BD59-A6C34878D82A}">
                    <a16:rowId xmlns:a16="http://schemas.microsoft.com/office/drawing/2014/main" val="2445859099"/>
                  </a:ext>
                </a:extLst>
              </a:tr>
              <a:tr h="506195">
                <a:tc>
                  <a:txBody>
                    <a:bodyPr/>
                    <a:lstStyle/>
                    <a:p>
                      <a:pPr algn="ctr"/>
                      <a:r>
                        <a:rPr lang="en-GB" sz="2400" b="0" dirty="0">
                          <a:solidFill>
                            <a:srgbClr val="002060"/>
                          </a:solidFill>
                          <a:latin typeface="Century Gothic" panose="020B0502020202020204" pitchFamily="34" charset="0"/>
                        </a:rPr>
                        <a:t>[a] jeu facile</a:t>
                      </a:r>
                    </a:p>
                  </a:txBody>
                  <a:tcPr>
                    <a:solidFill>
                      <a:srgbClr val="FFE7FF"/>
                    </a:solidFill>
                  </a:tcPr>
                </a:tc>
                <a:extLst>
                  <a:ext uri="{0D108BD9-81ED-4DB2-BD59-A6C34878D82A}">
                    <a16:rowId xmlns:a16="http://schemas.microsoft.com/office/drawing/2014/main" val="4054216978"/>
                  </a:ext>
                </a:extLst>
              </a:tr>
              <a:tr h="506195">
                <a:tc>
                  <a:txBody>
                    <a:bodyPr/>
                    <a:lstStyle/>
                    <a:p>
                      <a:pPr algn="ctr"/>
                      <a:r>
                        <a:rPr lang="en-GB" sz="2400" b="0" dirty="0">
                          <a:solidFill>
                            <a:srgbClr val="002060"/>
                          </a:solidFill>
                          <a:latin typeface="Century Gothic" panose="020B0502020202020204" pitchFamily="34" charset="0"/>
                        </a:rPr>
                        <a:t>[the] question </a:t>
                      </a:r>
                      <a:r>
                        <a:rPr lang="en-GB" sz="2400" b="0" dirty="0" err="1">
                          <a:solidFill>
                            <a:srgbClr val="002060"/>
                          </a:solidFill>
                          <a:latin typeface="Century Gothic" panose="020B0502020202020204" pitchFamily="34" charset="0"/>
                        </a:rPr>
                        <a:t>française</a:t>
                      </a:r>
                      <a:endParaRPr lang="en-GB" sz="2400" b="0" dirty="0">
                        <a:solidFill>
                          <a:srgbClr val="002060"/>
                        </a:solidFill>
                        <a:latin typeface="Century Gothic" panose="020B0502020202020204" pitchFamily="34" charset="0"/>
                      </a:endParaRPr>
                    </a:p>
                  </a:txBody>
                  <a:tcPr>
                    <a:solidFill>
                      <a:srgbClr val="FFE7FF"/>
                    </a:solidFill>
                  </a:tcPr>
                </a:tc>
                <a:extLst>
                  <a:ext uri="{0D108BD9-81ED-4DB2-BD59-A6C34878D82A}">
                    <a16:rowId xmlns:a16="http://schemas.microsoft.com/office/drawing/2014/main" val="4176619971"/>
                  </a:ext>
                </a:extLst>
              </a:tr>
              <a:tr h="506195">
                <a:tc>
                  <a:txBody>
                    <a:bodyPr/>
                    <a:lstStyle/>
                    <a:p>
                      <a:pPr algn="ctr"/>
                      <a:r>
                        <a:rPr lang="en-GB" sz="2400" b="0" dirty="0">
                          <a:solidFill>
                            <a:srgbClr val="002060"/>
                          </a:solidFill>
                          <a:latin typeface="Century Gothic" panose="020B0502020202020204" pitchFamily="34" charset="0"/>
                        </a:rPr>
                        <a:t>[a] parc </a:t>
                      </a:r>
                      <a:r>
                        <a:rPr lang="en-GB" sz="2400" b="0" dirty="0" err="1">
                          <a:solidFill>
                            <a:srgbClr val="002060"/>
                          </a:solidFill>
                          <a:latin typeface="Century Gothic" panose="020B0502020202020204" pitchFamily="34" charset="0"/>
                        </a:rPr>
                        <a:t>différent</a:t>
                      </a:r>
                      <a:endParaRPr lang="en-GB" sz="2400" b="0" dirty="0">
                        <a:solidFill>
                          <a:srgbClr val="002060"/>
                        </a:solidFill>
                        <a:latin typeface="Century Gothic" panose="020B0502020202020204" pitchFamily="34" charset="0"/>
                      </a:endParaRPr>
                    </a:p>
                  </a:txBody>
                  <a:tcPr>
                    <a:solidFill>
                      <a:srgbClr val="FFE7FF"/>
                    </a:solidFill>
                  </a:tcPr>
                </a:tc>
                <a:extLst>
                  <a:ext uri="{0D108BD9-81ED-4DB2-BD59-A6C34878D82A}">
                    <a16:rowId xmlns:a16="http://schemas.microsoft.com/office/drawing/2014/main" val="314463127"/>
                  </a:ext>
                </a:extLst>
              </a:tr>
              <a:tr h="506195">
                <a:tc>
                  <a:txBody>
                    <a:bodyPr/>
                    <a:lstStyle/>
                    <a:p>
                      <a:pPr algn="ctr"/>
                      <a:r>
                        <a:rPr lang="en-GB" sz="2400" b="0" dirty="0">
                          <a:solidFill>
                            <a:srgbClr val="002060"/>
                          </a:solidFill>
                          <a:latin typeface="Century Gothic" panose="020B0502020202020204" pitchFamily="34" charset="0"/>
                        </a:rPr>
                        <a:t>[a] </a:t>
                      </a:r>
                      <a:r>
                        <a:rPr lang="en-GB" sz="2400" b="0" dirty="0" err="1">
                          <a:solidFill>
                            <a:srgbClr val="002060"/>
                          </a:solidFill>
                          <a:latin typeface="Century Gothic" panose="020B0502020202020204" pitchFamily="34" charset="0"/>
                        </a:rPr>
                        <a:t>visite</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intéressante</a:t>
                      </a:r>
                      <a:endParaRPr lang="en-GB" sz="2400" b="0" dirty="0">
                        <a:solidFill>
                          <a:srgbClr val="002060"/>
                        </a:solidFill>
                        <a:latin typeface="Century Gothic" panose="020B0502020202020204" pitchFamily="34" charset="0"/>
                      </a:endParaRPr>
                    </a:p>
                  </a:txBody>
                  <a:tcPr>
                    <a:solidFill>
                      <a:srgbClr val="FFE7FF"/>
                    </a:solidFill>
                  </a:tcPr>
                </a:tc>
                <a:extLst>
                  <a:ext uri="{0D108BD9-81ED-4DB2-BD59-A6C34878D82A}">
                    <a16:rowId xmlns:a16="http://schemas.microsoft.com/office/drawing/2014/main" val="2807654773"/>
                  </a:ext>
                </a:extLst>
              </a:tr>
              <a:tr h="506195">
                <a:tc>
                  <a:txBody>
                    <a:bodyPr/>
                    <a:lstStyle/>
                    <a:p>
                      <a:pPr algn="ctr"/>
                      <a:r>
                        <a:rPr lang="en-GB" sz="2400" b="0" dirty="0">
                          <a:solidFill>
                            <a:srgbClr val="002060"/>
                          </a:solidFill>
                          <a:latin typeface="Century Gothic" panose="020B0502020202020204" pitchFamily="34" charset="0"/>
                        </a:rPr>
                        <a:t>[the] </a:t>
                      </a:r>
                      <a:r>
                        <a:rPr lang="en-GB" sz="2400" b="0" dirty="0" err="1">
                          <a:solidFill>
                            <a:srgbClr val="002060"/>
                          </a:solidFill>
                          <a:latin typeface="Century Gothic" panose="020B0502020202020204" pitchFamily="34" charset="0"/>
                        </a:rPr>
                        <a:t>musée</a:t>
                      </a:r>
                      <a:r>
                        <a:rPr lang="en-GB" sz="2400" b="0" dirty="0">
                          <a:solidFill>
                            <a:srgbClr val="002060"/>
                          </a:solidFill>
                          <a:latin typeface="Century Gothic" panose="020B0502020202020204" pitchFamily="34" charset="0"/>
                        </a:rPr>
                        <a:t> important</a:t>
                      </a:r>
                    </a:p>
                  </a:txBody>
                  <a:tcPr>
                    <a:solidFill>
                      <a:srgbClr val="FFE7FF"/>
                    </a:solidFill>
                  </a:tcPr>
                </a:tc>
                <a:extLst>
                  <a:ext uri="{0D108BD9-81ED-4DB2-BD59-A6C34878D82A}">
                    <a16:rowId xmlns:a16="http://schemas.microsoft.com/office/drawing/2014/main" val="547534526"/>
                  </a:ext>
                </a:extLst>
              </a:tr>
            </a:tbl>
          </a:graphicData>
        </a:graphic>
      </p:graphicFrame>
      <p:sp>
        <p:nvSpPr>
          <p:cNvPr id="34" name="Title 2">
            <a:extLst>
              <a:ext uri="{FF2B5EF4-FFF2-40B4-BE49-F238E27FC236}">
                <a16:creationId xmlns:a16="http://schemas.microsoft.com/office/drawing/2014/main" id="{DF2F7AEF-EEE9-48E7-84D4-CE993B9B9AB0}"/>
              </a:ext>
            </a:extLst>
          </p:cNvPr>
          <p:cNvSpPr txBox="1">
            <a:spLocks/>
          </p:cNvSpPr>
          <p:nvPr/>
        </p:nvSpPr>
        <p:spPr>
          <a:xfrm>
            <a:off x="11107907" y="1106553"/>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5" name="Picture 34" descr="Icon&#10;&#10;Description automatically generated">
            <a:extLst>
              <a:ext uri="{FF2B5EF4-FFF2-40B4-BE49-F238E27FC236}">
                <a16:creationId xmlns:a16="http://schemas.microsoft.com/office/drawing/2014/main" id="{D8D1A010-C98F-4EA9-A740-5CA8AAB4603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2313" y="76293"/>
            <a:ext cx="1076067" cy="1079378"/>
          </a:xfrm>
          <a:prstGeom prst="rect">
            <a:avLst/>
          </a:prstGeom>
        </p:spPr>
      </p:pic>
      <p:pic>
        <p:nvPicPr>
          <p:cNvPr id="6" name="Picture 5" descr="A picture containing doll&#10;&#10;Description automatically generated">
            <a:extLst>
              <a:ext uri="{FF2B5EF4-FFF2-40B4-BE49-F238E27FC236}">
                <a16:creationId xmlns:a16="http://schemas.microsoft.com/office/drawing/2014/main" id="{B4BBD155-49BB-416E-9DD1-B44E27A7339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55870" y="4305833"/>
            <a:ext cx="1568117" cy="245239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760F34A-EB2B-41BE-8352-F2A3F331E5C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17140" y="2851484"/>
            <a:ext cx="1338679" cy="3878016"/>
          </a:xfrm>
          <a:prstGeom prst="rect">
            <a:avLst/>
          </a:prstGeom>
        </p:spPr>
      </p:pic>
      <p:pic>
        <p:nvPicPr>
          <p:cNvPr id="36" name="Graphic 35" descr="Teacher">
            <a:extLst>
              <a:ext uri="{FF2B5EF4-FFF2-40B4-BE49-F238E27FC236}">
                <a16:creationId xmlns:a16="http://schemas.microsoft.com/office/drawing/2014/main" id="{CB45A858-D3EF-49FB-AB59-4255D2E64BF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651183" y="-9091"/>
            <a:ext cx="914400" cy="914400"/>
          </a:xfrm>
          <a:prstGeom prst="rect">
            <a:avLst/>
          </a:prstGeom>
        </p:spPr>
      </p:pic>
      <p:sp>
        <p:nvSpPr>
          <p:cNvPr id="37" name="Speech Bubble: Rectangle with Corners Rounded 36">
            <a:hlinkClick r:id="" action="ppaction://noaction">
              <a:snd r:embed="rId20" name="FS6_1.wav"/>
            </a:hlinkClick>
            <a:extLst>
              <a:ext uri="{FF2B5EF4-FFF2-40B4-BE49-F238E27FC236}">
                <a16:creationId xmlns:a16="http://schemas.microsoft.com/office/drawing/2014/main" id="{F365080D-1B34-411E-A5B4-343E32F1233D}"/>
              </a:ext>
            </a:extLst>
          </p:cNvPr>
          <p:cNvSpPr/>
          <p:nvPr/>
        </p:nvSpPr>
        <p:spPr>
          <a:xfrm>
            <a:off x="3645973" y="152696"/>
            <a:ext cx="2843879" cy="396360"/>
          </a:xfrm>
          <a:prstGeom prst="wedgeRoundRectCallout">
            <a:avLst>
              <a:gd name="adj1" fmla="val -55183"/>
              <a:gd name="adj2" fmla="val 2333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sym typeface="Arial"/>
              </a:rPr>
              <a:t>. [(a)in]?</a:t>
            </a:r>
            <a:endParaRPr kumimoji="0" lang="en-GB"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8" name="TextBox 17">
            <a:hlinkClick r:id="" action="ppaction://noaction">
              <a:snd r:embed="rId20" name="FS6_1.wav"/>
            </a:hlinkClick>
            <a:extLst>
              <a:ext uri="{FF2B5EF4-FFF2-40B4-BE49-F238E27FC236}">
                <a16:creationId xmlns:a16="http://schemas.microsoft.com/office/drawing/2014/main" id="{7E03D5E4-0DE2-4A17-9062-0844809E1F02}"/>
              </a:ext>
            </a:extLst>
          </p:cNvPr>
          <p:cNvSpPr txBox="1"/>
          <p:nvPr/>
        </p:nvSpPr>
        <p:spPr>
          <a:xfrm>
            <a:off x="3701494" y="90877"/>
            <a:ext cx="27510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8" name="Google Shape;167;p2">
            <a:extLst>
              <a:ext uri="{FF2B5EF4-FFF2-40B4-BE49-F238E27FC236}">
                <a16:creationId xmlns:a16="http://schemas.microsoft.com/office/drawing/2014/main" id="{E7DAC1DB-36F6-4D56-ADBC-9E070228286F}"/>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650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80">
                                          <p:stCondLst>
                                            <p:cond delay="0"/>
                                          </p:stCondLst>
                                        </p:cTn>
                                        <p:tgtEl>
                                          <p:spTgt spid="26"/>
                                        </p:tgtEl>
                                      </p:cBhvr>
                                    </p:animEffect>
                                    <p:anim calcmode="lin" valueType="num">
                                      <p:cBhvr>
                                        <p:cTn id="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 dur="26">
                                          <p:stCondLst>
                                            <p:cond delay="650"/>
                                          </p:stCondLst>
                                        </p:cTn>
                                        <p:tgtEl>
                                          <p:spTgt spid="26"/>
                                        </p:tgtEl>
                                      </p:cBhvr>
                                      <p:to x="100000" y="60000"/>
                                    </p:animScale>
                                    <p:animScale>
                                      <p:cBhvr>
                                        <p:cTn id="14" dur="166" decel="50000">
                                          <p:stCondLst>
                                            <p:cond delay="676"/>
                                          </p:stCondLst>
                                        </p:cTn>
                                        <p:tgtEl>
                                          <p:spTgt spid="26"/>
                                        </p:tgtEl>
                                      </p:cBhvr>
                                      <p:to x="100000" y="100000"/>
                                    </p:animScale>
                                    <p:animScale>
                                      <p:cBhvr>
                                        <p:cTn id="15" dur="26">
                                          <p:stCondLst>
                                            <p:cond delay="1312"/>
                                          </p:stCondLst>
                                        </p:cTn>
                                        <p:tgtEl>
                                          <p:spTgt spid="26"/>
                                        </p:tgtEl>
                                      </p:cBhvr>
                                      <p:to x="100000" y="80000"/>
                                    </p:animScale>
                                    <p:animScale>
                                      <p:cBhvr>
                                        <p:cTn id="16" dur="166" decel="50000">
                                          <p:stCondLst>
                                            <p:cond delay="1338"/>
                                          </p:stCondLst>
                                        </p:cTn>
                                        <p:tgtEl>
                                          <p:spTgt spid="26"/>
                                        </p:tgtEl>
                                      </p:cBhvr>
                                      <p:to x="100000" y="100000"/>
                                    </p:animScale>
                                    <p:animScale>
                                      <p:cBhvr>
                                        <p:cTn id="17" dur="26">
                                          <p:stCondLst>
                                            <p:cond delay="1642"/>
                                          </p:stCondLst>
                                        </p:cTn>
                                        <p:tgtEl>
                                          <p:spTgt spid="26"/>
                                        </p:tgtEl>
                                      </p:cBhvr>
                                      <p:to x="100000" y="90000"/>
                                    </p:animScale>
                                    <p:animScale>
                                      <p:cBhvr>
                                        <p:cTn id="18" dur="166" decel="50000">
                                          <p:stCondLst>
                                            <p:cond delay="1668"/>
                                          </p:stCondLst>
                                        </p:cTn>
                                        <p:tgtEl>
                                          <p:spTgt spid="26"/>
                                        </p:tgtEl>
                                      </p:cBhvr>
                                      <p:to x="100000" y="100000"/>
                                    </p:animScale>
                                    <p:animScale>
                                      <p:cBhvr>
                                        <p:cTn id="19" dur="26">
                                          <p:stCondLst>
                                            <p:cond delay="1808"/>
                                          </p:stCondLst>
                                        </p:cTn>
                                        <p:tgtEl>
                                          <p:spTgt spid="26"/>
                                        </p:tgtEl>
                                      </p:cBhvr>
                                      <p:to x="100000" y="95000"/>
                                    </p:animScale>
                                    <p:animScale>
                                      <p:cBhvr>
                                        <p:cTn id="20" dur="166" decel="50000">
                                          <p:stCondLst>
                                            <p:cond delay="1834"/>
                                          </p:stCondLst>
                                        </p:cTn>
                                        <p:tgtEl>
                                          <p:spTgt spid="2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80">
                                          <p:stCondLst>
                                            <p:cond delay="0"/>
                                          </p:stCondLst>
                                        </p:cTn>
                                        <p:tgtEl>
                                          <p:spTgt spid="21"/>
                                        </p:tgtEl>
                                      </p:cBhvr>
                                    </p:animEffect>
                                    <p:anim calcmode="lin" valueType="num">
                                      <p:cBhvr>
                                        <p:cTn id="2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1" dur="26">
                                          <p:stCondLst>
                                            <p:cond delay="650"/>
                                          </p:stCondLst>
                                        </p:cTn>
                                        <p:tgtEl>
                                          <p:spTgt spid="21"/>
                                        </p:tgtEl>
                                      </p:cBhvr>
                                      <p:to x="100000" y="60000"/>
                                    </p:animScale>
                                    <p:animScale>
                                      <p:cBhvr>
                                        <p:cTn id="32" dur="166" decel="50000">
                                          <p:stCondLst>
                                            <p:cond delay="676"/>
                                          </p:stCondLst>
                                        </p:cTn>
                                        <p:tgtEl>
                                          <p:spTgt spid="21"/>
                                        </p:tgtEl>
                                      </p:cBhvr>
                                      <p:to x="100000" y="100000"/>
                                    </p:animScale>
                                    <p:animScale>
                                      <p:cBhvr>
                                        <p:cTn id="33" dur="26">
                                          <p:stCondLst>
                                            <p:cond delay="1312"/>
                                          </p:stCondLst>
                                        </p:cTn>
                                        <p:tgtEl>
                                          <p:spTgt spid="21"/>
                                        </p:tgtEl>
                                      </p:cBhvr>
                                      <p:to x="100000" y="80000"/>
                                    </p:animScale>
                                    <p:animScale>
                                      <p:cBhvr>
                                        <p:cTn id="34" dur="166" decel="50000">
                                          <p:stCondLst>
                                            <p:cond delay="1338"/>
                                          </p:stCondLst>
                                        </p:cTn>
                                        <p:tgtEl>
                                          <p:spTgt spid="21"/>
                                        </p:tgtEl>
                                      </p:cBhvr>
                                      <p:to x="100000" y="100000"/>
                                    </p:animScale>
                                    <p:animScale>
                                      <p:cBhvr>
                                        <p:cTn id="35" dur="26">
                                          <p:stCondLst>
                                            <p:cond delay="1642"/>
                                          </p:stCondLst>
                                        </p:cTn>
                                        <p:tgtEl>
                                          <p:spTgt spid="21"/>
                                        </p:tgtEl>
                                      </p:cBhvr>
                                      <p:to x="100000" y="90000"/>
                                    </p:animScale>
                                    <p:animScale>
                                      <p:cBhvr>
                                        <p:cTn id="36" dur="166" decel="50000">
                                          <p:stCondLst>
                                            <p:cond delay="1668"/>
                                          </p:stCondLst>
                                        </p:cTn>
                                        <p:tgtEl>
                                          <p:spTgt spid="21"/>
                                        </p:tgtEl>
                                      </p:cBhvr>
                                      <p:to x="100000" y="100000"/>
                                    </p:animScale>
                                    <p:animScale>
                                      <p:cBhvr>
                                        <p:cTn id="37" dur="26">
                                          <p:stCondLst>
                                            <p:cond delay="1808"/>
                                          </p:stCondLst>
                                        </p:cTn>
                                        <p:tgtEl>
                                          <p:spTgt spid="21"/>
                                        </p:tgtEl>
                                      </p:cBhvr>
                                      <p:to x="100000" y="95000"/>
                                    </p:animScale>
                                    <p:animScale>
                                      <p:cBhvr>
                                        <p:cTn id="38" dur="166" decel="50000">
                                          <p:stCondLst>
                                            <p:cond delay="1834"/>
                                          </p:stCondLst>
                                        </p:cTn>
                                        <p:tgtEl>
                                          <p:spTgt spid="2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FS6_2.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42"/>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FS6_2.wav"/>
                                        </p:tgtEl>
                                      </p:cMediaNode>
                                    </p:audio>
                                  </p:subTnLst>
                                </p:cTn>
                              </p:par>
                              <p:par>
                                <p:cTn id="49" presetID="1" presetClass="exit" presetSubtype="0" fill="hold" nodeType="withEffect">
                                  <p:stCondLst>
                                    <p:cond delay="0"/>
                                  </p:stCondLst>
                                  <p:childTnLst>
                                    <p:set>
                                      <p:cBhvr>
                                        <p:cTn id="50" dur="1" fill="hold">
                                          <p:stCondLst>
                                            <p:cond delay="0"/>
                                          </p:stCondLst>
                                        </p:cTn>
                                        <p:tgtEl>
                                          <p:spTgt spid="26"/>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80">
                                          <p:stCondLst>
                                            <p:cond delay="0"/>
                                          </p:stCondLst>
                                        </p:cTn>
                                        <p:tgtEl>
                                          <p:spTgt spid="30"/>
                                        </p:tgtEl>
                                      </p:cBhvr>
                                    </p:animEffect>
                                    <p:anim calcmode="lin" valueType="num">
                                      <p:cBhvr>
                                        <p:cTn id="5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63" dur="26">
                                          <p:stCondLst>
                                            <p:cond delay="650"/>
                                          </p:stCondLst>
                                        </p:cTn>
                                        <p:tgtEl>
                                          <p:spTgt spid="30"/>
                                        </p:tgtEl>
                                      </p:cBhvr>
                                      <p:to x="100000" y="60000"/>
                                    </p:animScale>
                                    <p:animScale>
                                      <p:cBhvr>
                                        <p:cTn id="64" dur="166" decel="50000">
                                          <p:stCondLst>
                                            <p:cond delay="676"/>
                                          </p:stCondLst>
                                        </p:cTn>
                                        <p:tgtEl>
                                          <p:spTgt spid="30"/>
                                        </p:tgtEl>
                                      </p:cBhvr>
                                      <p:to x="100000" y="100000"/>
                                    </p:animScale>
                                    <p:animScale>
                                      <p:cBhvr>
                                        <p:cTn id="65" dur="26">
                                          <p:stCondLst>
                                            <p:cond delay="1312"/>
                                          </p:stCondLst>
                                        </p:cTn>
                                        <p:tgtEl>
                                          <p:spTgt spid="30"/>
                                        </p:tgtEl>
                                      </p:cBhvr>
                                      <p:to x="100000" y="80000"/>
                                    </p:animScale>
                                    <p:animScale>
                                      <p:cBhvr>
                                        <p:cTn id="66" dur="166" decel="50000">
                                          <p:stCondLst>
                                            <p:cond delay="1338"/>
                                          </p:stCondLst>
                                        </p:cTn>
                                        <p:tgtEl>
                                          <p:spTgt spid="30"/>
                                        </p:tgtEl>
                                      </p:cBhvr>
                                      <p:to x="100000" y="100000"/>
                                    </p:animScale>
                                    <p:animScale>
                                      <p:cBhvr>
                                        <p:cTn id="67" dur="26">
                                          <p:stCondLst>
                                            <p:cond delay="1642"/>
                                          </p:stCondLst>
                                        </p:cTn>
                                        <p:tgtEl>
                                          <p:spTgt spid="30"/>
                                        </p:tgtEl>
                                      </p:cBhvr>
                                      <p:to x="100000" y="90000"/>
                                    </p:animScale>
                                    <p:animScale>
                                      <p:cBhvr>
                                        <p:cTn id="68" dur="166" decel="50000">
                                          <p:stCondLst>
                                            <p:cond delay="1668"/>
                                          </p:stCondLst>
                                        </p:cTn>
                                        <p:tgtEl>
                                          <p:spTgt spid="30"/>
                                        </p:tgtEl>
                                      </p:cBhvr>
                                      <p:to x="100000" y="100000"/>
                                    </p:animScale>
                                    <p:animScale>
                                      <p:cBhvr>
                                        <p:cTn id="69" dur="26">
                                          <p:stCondLst>
                                            <p:cond delay="1808"/>
                                          </p:stCondLst>
                                        </p:cTn>
                                        <p:tgtEl>
                                          <p:spTgt spid="30"/>
                                        </p:tgtEl>
                                      </p:cBhvr>
                                      <p:to x="100000" y="95000"/>
                                    </p:animScale>
                                    <p:animScale>
                                      <p:cBhvr>
                                        <p:cTn id="70" dur="166" decel="50000">
                                          <p:stCondLst>
                                            <p:cond delay="1834"/>
                                          </p:stCondLst>
                                        </p:cTn>
                                        <p:tgtEl>
                                          <p:spTgt spid="30"/>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ipe(down)">
                                      <p:cBhvr>
                                        <p:cTn id="75" dur="580">
                                          <p:stCondLst>
                                            <p:cond delay="0"/>
                                          </p:stCondLst>
                                        </p:cTn>
                                        <p:tgtEl>
                                          <p:spTgt spid="25"/>
                                        </p:tgtEl>
                                      </p:cBhvr>
                                    </p:animEffect>
                                    <p:anim calcmode="lin" valueType="num">
                                      <p:cBhvr>
                                        <p:cTn id="7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81" dur="26">
                                          <p:stCondLst>
                                            <p:cond delay="650"/>
                                          </p:stCondLst>
                                        </p:cTn>
                                        <p:tgtEl>
                                          <p:spTgt spid="25"/>
                                        </p:tgtEl>
                                      </p:cBhvr>
                                      <p:to x="100000" y="60000"/>
                                    </p:animScale>
                                    <p:animScale>
                                      <p:cBhvr>
                                        <p:cTn id="82" dur="166" decel="50000">
                                          <p:stCondLst>
                                            <p:cond delay="676"/>
                                          </p:stCondLst>
                                        </p:cTn>
                                        <p:tgtEl>
                                          <p:spTgt spid="25"/>
                                        </p:tgtEl>
                                      </p:cBhvr>
                                      <p:to x="100000" y="100000"/>
                                    </p:animScale>
                                    <p:animScale>
                                      <p:cBhvr>
                                        <p:cTn id="83" dur="26">
                                          <p:stCondLst>
                                            <p:cond delay="1312"/>
                                          </p:stCondLst>
                                        </p:cTn>
                                        <p:tgtEl>
                                          <p:spTgt spid="25"/>
                                        </p:tgtEl>
                                      </p:cBhvr>
                                      <p:to x="100000" y="80000"/>
                                    </p:animScale>
                                    <p:animScale>
                                      <p:cBhvr>
                                        <p:cTn id="84" dur="166" decel="50000">
                                          <p:stCondLst>
                                            <p:cond delay="1338"/>
                                          </p:stCondLst>
                                        </p:cTn>
                                        <p:tgtEl>
                                          <p:spTgt spid="25"/>
                                        </p:tgtEl>
                                      </p:cBhvr>
                                      <p:to x="100000" y="100000"/>
                                    </p:animScale>
                                    <p:animScale>
                                      <p:cBhvr>
                                        <p:cTn id="85" dur="26">
                                          <p:stCondLst>
                                            <p:cond delay="1642"/>
                                          </p:stCondLst>
                                        </p:cTn>
                                        <p:tgtEl>
                                          <p:spTgt spid="25"/>
                                        </p:tgtEl>
                                      </p:cBhvr>
                                      <p:to x="100000" y="90000"/>
                                    </p:animScale>
                                    <p:animScale>
                                      <p:cBhvr>
                                        <p:cTn id="86" dur="166" decel="50000">
                                          <p:stCondLst>
                                            <p:cond delay="1668"/>
                                          </p:stCondLst>
                                        </p:cTn>
                                        <p:tgtEl>
                                          <p:spTgt spid="25"/>
                                        </p:tgtEl>
                                      </p:cBhvr>
                                      <p:to x="100000" y="100000"/>
                                    </p:animScale>
                                    <p:animScale>
                                      <p:cBhvr>
                                        <p:cTn id="87" dur="26">
                                          <p:stCondLst>
                                            <p:cond delay="1808"/>
                                          </p:stCondLst>
                                        </p:cTn>
                                        <p:tgtEl>
                                          <p:spTgt spid="25"/>
                                        </p:tgtEl>
                                      </p:cBhvr>
                                      <p:to x="100000" y="95000"/>
                                    </p:animScale>
                                    <p:animScale>
                                      <p:cBhvr>
                                        <p:cTn id="88" dur="166" decel="50000">
                                          <p:stCondLst>
                                            <p:cond delay="1834"/>
                                          </p:stCondLst>
                                        </p:cTn>
                                        <p:tgtEl>
                                          <p:spTgt spid="25"/>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4" name="FS6_3.wav"/>
                                        </p:tgtEl>
                                      </p:cMediaNode>
                                    </p:audio>
                                  </p:sub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71"/>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S6_3.wav"/>
                                        </p:tgtEl>
                                      </p:cMediaNode>
                                    </p:audio>
                                  </p:subTnLst>
                                </p:cTn>
                              </p:par>
                              <p:par>
                                <p:cTn id="97" presetID="1" presetClass="exit" presetSubtype="0" fill="hold" nodeType="withEffect">
                                  <p:stCondLst>
                                    <p:cond delay="0"/>
                                  </p:stCondLst>
                                  <p:childTnLst>
                                    <p:set>
                                      <p:cBhvr>
                                        <p:cTn id="98" dur="1" fill="hold">
                                          <p:stCondLst>
                                            <p:cond delay="0"/>
                                          </p:stCondLst>
                                        </p:cTn>
                                        <p:tgtEl>
                                          <p:spTgt spid="30"/>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25"/>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6" presetClass="entr" presetSubtype="0" fill="hold" nodeType="click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wipe(down)">
                                      <p:cBhvr>
                                        <p:cTn id="105" dur="580">
                                          <p:stCondLst>
                                            <p:cond delay="0"/>
                                          </p:stCondLst>
                                        </p:cTn>
                                        <p:tgtEl>
                                          <p:spTgt spid="24"/>
                                        </p:tgtEl>
                                      </p:cBhvr>
                                    </p:animEffect>
                                    <p:anim calcmode="lin" valueType="num">
                                      <p:cBhvr>
                                        <p:cTn id="10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11" dur="26">
                                          <p:stCondLst>
                                            <p:cond delay="650"/>
                                          </p:stCondLst>
                                        </p:cTn>
                                        <p:tgtEl>
                                          <p:spTgt spid="24"/>
                                        </p:tgtEl>
                                      </p:cBhvr>
                                      <p:to x="100000" y="60000"/>
                                    </p:animScale>
                                    <p:animScale>
                                      <p:cBhvr>
                                        <p:cTn id="112" dur="166" decel="50000">
                                          <p:stCondLst>
                                            <p:cond delay="676"/>
                                          </p:stCondLst>
                                        </p:cTn>
                                        <p:tgtEl>
                                          <p:spTgt spid="24"/>
                                        </p:tgtEl>
                                      </p:cBhvr>
                                      <p:to x="100000" y="100000"/>
                                    </p:animScale>
                                    <p:animScale>
                                      <p:cBhvr>
                                        <p:cTn id="113" dur="26">
                                          <p:stCondLst>
                                            <p:cond delay="1312"/>
                                          </p:stCondLst>
                                        </p:cTn>
                                        <p:tgtEl>
                                          <p:spTgt spid="24"/>
                                        </p:tgtEl>
                                      </p:cBhvr>
                                      <p:to x="100000" y="80000"/>
                                    </p:animScale>
                                    <p:animScale>
                                      <p:cBhvr>
                                        <p:cTn id="114" dur="166" decel="50000">
                                          <p:stCondLst>
                                            <p:cond delay="1338"/>
                                          </p:stCondLst>
                                        </p:cTn>
                                        <p:tgtEl>
                                          <p:spTgt spid="24"/>
                                        </p:tgtEl>
                                      </p:cBhvr>
                                      <p:to x="100000" y="100000"/>
                                    </p:animScale>
                                    <p:animScale>
                                      <p:cBhvr>
                                        <p:cTn id="115" dur="26">
                                          <p:stCondLst>
                                            <p:cond delay="1642"/>
                                          </p:stCondLst>
                                        </p:cTn>
                                        <p:tgtEl>
                                          <p:spTgt spid="24"/>
                                        </p:tgtEl>
                                      </p:cBhvr>
                                      <p:to x="100000" y="90000"/>
                                    </p:animScale>
                                    <p:animScale>
                                      <p:cBhvr>
                                        <p:cTn id="116" dur="166" decel="50000">
                                          <p:stCondLst>
                                            <p:cond delay="1668"/>
                                          </p:stCondLst>
                                        </p:cTn>
                                        <p:tgtEl>
                                          <p:spTgt spid="24"/>
                                        </p:tgtEl>
                                      </p:cBhvr>
                                      <p:to x="100000" y="100000"/>
                                    </p:animScale>
                                    <p:animScale>
                                      <p:cBhvr>
                                        <p:cTn id="117" dur="26">
                                          <p:stCondLst>
                                            <p:cond delay="1808"/>
                                          </p:stCondLst>
                                        </p:cTn>
                                        <p:tgtEl>
                                          <p:spTgt spid="24"/>
                                        </p:tgtEl>
                                      </p:cBhvr>
                                      <p:to x="100000" y="95000"/>
                                    </p:animScale>
                                    <p:animScale>
                                      <p:cBhvr>
                                        <p:cTn id="118" dur="166" decel="50000">
                                          <p:stCondLst>
                                            <p:cond delay="1834"/>
                                          </p:stCondLst>
                                        </p:cTn>
                                        <p:tgtEl>
                                          <p:spTgt spid="24"/>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41"/>
                                        </p:tgtEl>
                                        <p:attrNameLst>
                                          <p:attrName>style.visibility</p:attrName>
                                        </p:attrNameLst>
                                      </p:cBhvr>
                                      <p:to>
                                        <p:strVal val="visible"/>
                                      </p:to>
                                    </p:set>
                                    <p:animEffect transition="in" filter="wipe(down)">
                                      <p:cBhvr>
                                        <p:cTn id="123" dur="580">
                                          <p:stCondLst>
                                            <p:cond delay="0"/>
                                          </p:stCondLst>
                                        </p:cTn>
                                        <p:tgtEl>
                                          <p:spTgt spid="41"/>
                                        </p:tgtEl>
                                      </p:cBhvr>
                                    </p:animEffect>
                                    <p:anim calcmode="lin" valueType="num">
                                      <p:cBhvr>
                                        <p:cTn id="124"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29" dur="26">
                                          <p:stCondLst>
                                            <p:cond delay="650"/>
                                          </p:stCondLst>
                                        </p:cTn>
                                        <p:tgtEl>
                                          <p:spTgt spid="41"/>
                                        </p:tgtEl>
                                      </p:cBhvr>
                                      <p:to x="100000" y="60000"/>
                                    </p:animScale>
                                    <p:animScale>
                                      <p:cBhvr>
                                        <p:cTn id="130" dur="166" decel="50000">
                                          <p:stCondLst>
                                            <p:cond delay="676"/>
                                          </p:stCondLst>
                                        </p:cTn>
                                        <p:tgtEl>
                                          <p:spTgt spid="41"/>
                                        </p:tgtEl>
                                      </p:cBhvr>
                                      <p:to x="100000" y="100000"/>
                                    </p:animScale>
                                    <p:animScale>
                                      <p:cBhvr>
                                        <p:cTn id="131" dur="26">
                                          <p:stCondLst>
                                            <p:cond delay="1312"/>
                                          </p:stCondLst>
                                        </p:cTn>
                                        <p:tgtEl>
                                          <p:spTgt spid="41"/>
                                        </p:tgtEl>
                                      </p:cBhvr>
                                      <p:to x="100000" y="80000"/>
                                    </p:animScale>
                                    <p:animScale>
                                      <p:cBhvr>
                                        <p:cTn id="132" dur="166" decel="50000">
                                          <p:stCondLst>
                                            <p:cond delay="1338"/>
                                          </p:stCondLst>
                                        </p:cTn>
                                        <p:tgtEl>
                                          <p:spTgt spid="41"/>
                                        </p:tgtEl>
                                      </p:cBhvr>
                                      <p:to x="100000" y="100000"/>
                                    </p:animScale>
                                    <p:animScale>
                                      <p:cBhvr>
                                        <p:cTn id="133" dur="26">
                                          <p:stCondLst>
                                            <p:cond delay="1642"/>
                                          </p:stCondLst>
                                        </p:cTn>
                                        <p:tgtEl>
                                          <p:spTgt spid="41"/>
                                        </p:tgtEl>
                                      </p:cBhvr>
                                      <p:to x="100000" y="90000"/>
                                    </p:animScale>
                                    <p:animScale>
                                      <p:cBhvr>
                                        <p:cTn id="134" dur="166" decel="50000">
                                          <p:stCondLst>
                                            <p:cond delay="1668"/>
                                          </p:stCondLst>
                                        </p:cTn>
                                        <p:tgtEl>
                                          <p:spTgt spid="41"/>
                                        </p:tgtEl>
                                      </p:cBhvr>
                                      <p:to x="100000" y="100000"/>
                                    </p:animScale>
                                    <p:animScale>
                                      <p:cBhvr>
                                        <p:cTn id="135" dur="26">
                                          <p:stCondLst>
                                            <p:cond delay="1808"/>
                                          </p:stCondLst>
                                        </p:cTn>
                                        <p:tgtEl>
                                          <p:spTgt spid="41"/>
                                        </p:tgtEl>
                                      </p:cBhvr>
                                      <p:to x="100000" y="95000"/>
                                    </p:animScale>
                                    <p:animScale>
                                      <p:cBhvr>
                                        <p:cTn id="136" dur="166" decel="50000">
                                          <p:stCondLst>
                                            <p:cond delay="1834"/>
                                          </p:stCondLst>
                                        </p:cTn>
                                        <p:tgtEl>
                                          <p:spTgt spid="41"/>
                                        </p:tgtEl>
                                      </p:cBhvr>
                                      <p:to x="100000" y="100000"/>
                                    </p:animScale>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139"/>
                                            </p:cond>
                                          </p:stCondLst>
                                          <p:endCondLst>
                                            <p:cond evt="onStopAudio" delay="0">
                                              <p:tgtEl>
                                                <p:sldTgt/>
                                              </p:tgtEl>
                                            </p:cond>
                                          </p:endCondLst>
                                        </p:cTn>
                                        <p:tgtEl>
                                          <p:sndTgt r:embed="rId5" name="FS6_4.wav"/>
                                        </p:tgtEl>
                                      </p:cMediaNode>
                                    </p:audio>
                                  </p:subTnLst>
                                </p:cTn>
                              </p:par>
                            </p:childTnLst>
                          </p:cTn>
                        </p:par>
                      </p:childTnLst>
                    </p:cTn>
                  </p:par>
                  <p:par>
                    <p:cTn id="141" fill="hold">
                      <p:stCondLst>
                        <p:cond delay="indefinite"/>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72"/>
                                        </p:tgtEl>
                                        <p:attrNameLst>
                                          <p:attrName>style.visibility</p:attrName>
                                        </p:attrNameLst>
                                      </p:cBhvr>
                                      <p:to>
                                        <p:strVal val="hidden"/>
                                      </p:to>
                                    </p:set>
                                  </p:childTnLst>
                                  <p:subTnLst>
                                    <p:audio>
                                      <p:cMediaNode>
                                        <p:cTn display="0" masterRel="sameClick">
                                          <p:stCondLst>
                                            <p:cond evt="begin" delay="0">
                                              <p:tn val="143"/>
                                            </p:cond>
                                          </p:stCondLst>
                                          <p:endCondLst>
                                            <p:cond evt="onStopAudio" delay="0">
                                              <p:tgtEl>
                                                <p:sldTgt/>
                                              </p:tgtEl>
                                            </p:cond>
                                          </p:endCondLst>
                                        </p:cTn>
                                        <p:tgtEl>
                                          <p:sndTgt r:embed="rId5" name="FS6_4.wav"/>
                                        </p:tgtEl>
                                      </p:cMediaNode>
                                    </p:audio>
                                  </p:subTnLst>
                                </p:cTn>
                              </p:par>
                              <p:par>
                                <p:cTn id="145" presetID="1" presetClass="exit" presetSubtype="0" fill="hold" nodeType="withEffect">
                                  <p:stCondLst>
                                    <p:cond delay="0"/>
                                  </p:stCondLst>
                                  <p:childTnLst>
                                    <p:set>
                                      <p:cBhvr>
                                        <p:cTn id="146" dur="1" fill="hold">
                                          <p:stCondLst>
                                            <p:cond delay="0"/>
                                          </p:stCondLst>
                                        </p:cTn>
                                        <p:tgtEl>
                                          <p:spTgt spid="41"/>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24"/>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26" presetClass="entr" presetSubtype="0" fill="hold" nodeType="clickEffect">
                                  <p:stCondLst>
                                    <p:cond delay="0"/>
                                  </p:stCondLst>
                                  <p:childTnLst>
                                    <p:set>
                                      <p:cBhvr>
                                        <p:cTn id="152" dur="1" fill="hold">
                                          <p:stCondLst>
                                            <p:cond delay="0"/>
                                          </p:stCondLst>
                                        </p:cTn>
                                        <p:tgtEl>
                                          <p:spTgt spid="29"/>
                                        </p:tgtEl>
                                        <p:attrNameLst>
                                          <p:attrName>style.visibility</p:attrName>
                                        </p:attrNameLst>
                                      </p:cBhvr>
                                      <p:to>
                                        <p:strVal val="visible"/>
                                      </p:to>
                                    </p:set>
                                    <p:animEffect transition="in" filter="wipe(down)">
                                      <p:cBhvr>
                                        <p:cTn id="153" dur="580">
                                          <p:stCondLst>
                                            <p:cond delay="0"/>
                                          </p:stCondLst>
                                        </p:cTn>
                                        <p:tgtEl>
                                          <p:spTgt spid="29"/>
                                        </p:tgtEl>
                                      </p:cBhvr>
                                    </p:animEffect>
                                    <p:anim calcmode="lin" valueType="num">
                                      <p:cBhvr>
                                        <p:cTn id="154"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9" dur="26">
                                          <p:stCondLst>
                                            <p:cond delay="650"/>
                                          </p:stCondLst>
                                        </p:cTn>
                                        <p:tgtEl>
                                          <p:spTgt spid="29"/>
                                        </p:tgtEl>
                                      </p:cBhvr>
                                      <p:to x="100000" y="60000"/>
                                    </p:animScale>
                                    <p:animScale>
                                      <p:cBhvr>
                                        <p:cTn id="160" dur="166" decel="50000">
                                          <p:stCondLst>
                                            <p:cond delay="676"/>
                                          </p:stCondLst>
                                        </p:cTn>
                                        <p:tgtEl>
                                          <p:spTgt spid="29"/>
                                        </p:tgtEl>
                                      </p:cBhvr>
                                      <p:to x="100000" y="100000"/>
                                    </p:animScale>
                                    <p:animScale>
                                      <p:cBhvr>
                                        <p:cTn id="161" dur="26">
                                          <p:stCondLst>
                                            <p:cond delay="1312"/>
                                          </p:stCondLst>
                                        </p:cTn>
                                        <p:tgtEl>
                                          <p:spTgt spid="29"/>
                                        </p:tgtEl>
                                      </p:cBhvr>
                                      <p:to x="100000" y="80000"/>
                                    </p:animScale>
                                    <p:animScale>
                                      <p:cBhvr>
                                        <p:cTn id="162" dur="166" decel="50000">
                                          <p:stCondLst>
                                            <p:cond delay="1338"/>
                                          </p:stCondLst>
                                        </p:cTn>
                                        <p:tgtEl>
                                          <p:spTgt spid="29"/>
                                        </p:tgtEl>
                                      </p:cBhvr>
                                      <p:to x="100000" y="100000"/>
                                    </p:animScale>
                                    <p:animScale>
                                      <p:cBhvr>
                                        <p:cTn id="163" dur="26">
                                          <p:stCondLst>
                                            <p:cond delay="1642"/>
                                          </p:stCondLst>
                                        </p:cTn>
                                        <p:tgtEl>
                                          <p:spTgt spid="29"/>
                                        </p:tgtEl>
                                      </p:cBhvr>
                                      <p:to x="100000" y="90000"/>
                                    </p:animScale>
                                    <p:animScale>
                                      <p:cBhvr>
                                        <p:cTn id="164" dur="166" decel="50000">
                                          <p:stCondLst>
                                            <p:cond delay="1668"/>
                                          </p:stCondLst>
                                        </p:cTn>
                                        <p:tgtEl>
                                          <p:spTgt spid="29"/>
                                        </p:tgtEl>
                                      </p:cBhvr>
                                      <p:to x="100000" y="100000"/>
                                    </p:animScale>
                                    <p:animScale>
                                      <p:cBhvr>
                                        <p:cTn id="165" dur="26">
                                          <p:stCondLst>
                                            <p:cond delay="1808"/>
                                          </p:stCondLst>
                                        </p:cTn>
                                        <p:tgtEl>
                                          <p:spTgt spid="29"/>
                                        </p:tgtEl>
                                      </p:cBhvr>
                                      <p:to x="100000" y="95000"/>
                                    </p:animScale>
                                    <p:animScale>
                                      <p:cBhvr>
                                        <p:cTn id="166" dur="166" decel="50000">
                                          <p:stCondLst>
                                            <p:cond delay="1834"/>
                                          </p:stCondLst>
                                        </p:cTn>
                                        <p:tgtEl>
                                          <p:spTgt spid="2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nodeType="clickEffect">
                                  <p:stCondLst>
                                    <p:cond delay="0"/>
                                  </p:stCondLst>
                                  <p:childTnLst>
                                    <p:set>
                                      <p:cBhvr>
                                        <p:cTn id="170" dur="1" fill="hold">
                                          <p:stCondLst>
                                            <p:cond delay="0"/>
                                          </p:stCondLst>
                                        </p:cTn>
                                        <p:tgtEl>
                                          <p:spTgt spid="48"/>
                                        </p:tgtEl>
                                        <p:attrNameLst>
                                          <p:attrName>style.visibility</p:attrName>
                                        </p:attrNameLst>
                                      </p:cBhvr>
                                      <p:to>
                                        <p:strVal val="visible"/>
                                      </p:to>
                                    </p:set>
                                    <p:animEffect transition="in" filter="wipe(down)">
                                      <p:cBhvr>
                                        <p:cTn id="171" dur="580">
                                          <p:stCondLst>
                                            <p:cond delay="0"/>
                                          </p:stCondLst>
                                        </p:cTn>
                                        <p:tgtEl>
                                          <p:spTgt spid="48"/>
                                        </p:tgtEl>
                                      </p:cBhvr>
                                    </p:animEffect>
                                    <p:anim calcmode="lin" valueType="num">
                                      <p:cBhvr>
                                        <p:cTn id="172"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77" dur="26">
                                          <p:stCondLst>
                                            <p:cond delay="650"/>
                                          </p:stCondLst>
                                        </p:cTn>
                                        <p:tgtEl>
                                          <p:spTgt spid="48"/>
                                        </p:tgtEl>
                                      </p:cBhvr>
                                      <p:to x="100000" y="60000"/>
                                    </p:animScale>
                                    <p:animScale>
                                      <p:cBhvr>
                                        <p:cTn id="178" dur="166" decel="50000">
                                          <p:stCondLst>
                                            <p:cond delay="676"/>
                                          </p:stCondLst>
                                        </p:cTn>
                                        <p:tgtEl>
                                          <p:spTgt spid="48"/>
                                        </p:tgtEl>
                                      </p:cBhvr>
                                      <p:to x="100000" y="100000"/>
                                    </p:animScale>
                                    <p:animScale>
                                      <p:cBhvr>
                                        <p:cTn id="179" dur="26">
                                          <p:stCondLst>
                                            <p:cond delay="1312"/>
                                          </p:stCondLst>
                                        </p:cTn>
                                        <p:tgtEl>
                                          <p:spTgt spid="48"/>
                                        </p:tgtEl>
                                      </p:cBhvr>
                                      <p:to x="100000" y="80000"/>
                                    </p:animScale>
                                    <p:animScale>
                                      <p:cBhvr>
                                        <p:cTn id="180" dur="166" decel="50000">
                                          <p:stCondLst>
                                            <p:cond delay="1338"/>
                                          </p:stCondLst>
                                        </p:cTn>
                                        <p:tgtEl>
                                          <p:spTgt spid="48"/>
                                        </p:tgtEl>
                                      </p:cBhvr>
                                      <p:to x="100000" y="100000"/>
                                    </p:animScale>
                                    <p:animScale>
                                      <p:cBhvr>
                                        <p:cTn id="181" dur="26">
                                          <p:stCondLst>
                                            <p:cond delay="1642"/>
                                          </p:stCondLst>
                                        </p:cTn>
                                        <p:tgtEl>
                                          <p:spTgt spid="48"/>
                                        </p:tgtEl>
                                      </p:cBhvr>
                                      <p:to x="100000" y="90000"/>
                                    </p:animScale>
                                    <p:animScale>
                                      <p:cBhvr>
                                        <p:cTn id="182" dur="166" decel="50000">
                                          <p:stCondLst>
                                            <p:cond delay="1668"/>
                                          </p:stCondLst>
                                        </p:cTn>
                                        <p:tgtEl>
                                          <p:spTgt spid="48"/>
                                        </p:tgtEl>
                                      </p:cBhvr>
                                      <p:to x="100000" y="100000"/>
                                    </p:animScale>
                                    <p:animScale>
                                      <p:cBhvr>
                                        <p:cTn id="183" dur="26">
                                          <p:stCondLst>
                                            <p:cond delay="1808"/>
                                          </p:stCondLst>
                                        </p:cTn>
                                        <p:tgtEl>
                                          <p:spTgt spid="48"/>
                                        </p:tgtEl>
                                      </p:cBhvr>
                                      <p:to x="100000" y="95000"/>
                                    </p:animScale>
                                    <p:animScale>
                                      <p:cBhvr>
                                        <p:cTn id="184" dur="166" decel="50000">
                                          <p:stCondLst>
                                            <p:cond delay="1834"/>
                                          </p:stCondLst>
                                        </p:cTn>
                                        <p:tgtEl>
                                          <p:spTgt spid="48"/>
                                        </p:tgtEl>
                                      </p:cBhvr>
                                      <p:to x="100000" y="100000"/>
                                    </p:animScale>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0" nodeType="clickEffect">
                                  <p:stCondLst>
                                    <p:cond delay="0"/>
                                  </p:stCondLst>
                                  <p:childTnLst>
                                    <p:set>
                                      <p:cBhvr>
                                        <p:cTn id="188"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87"/>
                                            </p:cond>
                                          </p:stCondLst>
                                          <p:endCondLst>
                                            <p:cond evt="onStopAudio" delay="0">
                                              <p:tgtEl>
                                                <p:sldTgt/>
                                              </p:tgtEl>
                                            </p:cond>
                                          </p:endCondLst>
                                        </p:cTn>
                                        <p:tgtEl>
                                          <p:sndTgt r:embed="rId6" name="FS6_5.wav"/>
                                        </p:tgtEl>
                                      </p:cMediaNode>
                                    </p:audio>
                                  </p:subTnLst>
                                </p:cTn>
                              </p:par>
                            </p:childTnLst>
                          </p:cTn>
                        </p:par>
                      </p:childTnLst>
                    </p:cTn>
                  </p:par>
                  <p:par>
                    <p:cTn id="189" fill="hold">
                      <p:stCondLst>
                        <p:cond delay="indefinite"/>
                      </p:stCondLst>
                      <p:childTnLst>
                        <p:par>
                          <p:cTn id="190" fill="hold">
                            <p:stCondLst>
                              <p:cond delay="0"/>
                            </p:stCondLst>
                            <p:childTnLst>
                              <p:par>
                                <p:cTn id="191" presetID="1" presetClass="exit" presetSubtype="0" fill="hold" grpId="1" nodeType="clickEffect">
                                  <p:stCondLst>
                                    <p:cond delay="0"/>
                                  </p:stCondLst>
                                  <p:childTnLst>
                                    <p:set>
                                      <p:cBhvr>
                                        <p:cTn id="192" dur="1" fill="hold">
                                          <p:stCondLst>
                                            <p:cond delay="0"/>
                                          </p:stCondLst>
                                        </p:cTn>
                                        <p:tgtEl>
                                          <p:spTgt spid="73"/>
                                        </p:tgtEl>
                                        <p:attrNameLst>
                                          <p:attrName>style.visibility</p:attrName>
                                        </p:attrNameLst>
                                      </p:cBhvr>
                                      <p:to>
                                        <p:strVal val="hidden"/>
                                      </p:to>
                                    </p:set>
                                  </p:childTnLst>
                                  <p:subTnLst>
                                    <p:audio>
                                      <p:cMediaNode>
                                        <p:cTn display="0" masterRel="sameClick">
                                          <p:stCondLst>
                                            <p:cond evt="begin" delay="0">
                                              <p:tn val="191"/>
                                            </p:cond>
                                          </p:stCondLst>
                                          <p:endCondLst>
                                            <p:cond evt="onStopAudio" delay="0">
                                              <p:tgtEl>
                                                <p:sldTgt/>
                                              </p:tgtEl>
                                            </p:cond>
                                          </p:endCondLst>
                                        </p:cTn>
                                        <p:tgtEl>
                                          <p:sndTgt r:embed="rId6" name="FS6_5.wav"/>
                                        </p:tgtEl>
                                      </p:cMediaNode>
                                    </p:audio>
                                  </p:subTnLst>
                                </p:cTn>
                              </p:par>
                              <p:par>
                                <p:cTn id="193" presetID="1" presetClass="exit" presetSubtype="0" fill="hold" nodeType="withEffect">
                                  <p:stCondLst>
                                    <p:cond delay="0"/>
                                  </p:stCondLst>
                                  <p:childTnLst>
                                    <p:set>
                                      <p:cBhvr>
                                        <p:cTn id="194" dur="1" fill="hold">
                                          <p:stCondLst>
                                            <p:cond delay="0"/>
                                          </p:stCondLst>
                                        </p:cTn>
                                        <p:tgtEl>
                                          <p:spTgt spid="29"/>
                                        </p:tgtEl>
                                        <p:attrNameLst>
                                          <p:attrName>style.visibility</p:attrName>
                                        </p:attrNameLst>
                                      </p:cBhvr>
                                      <p:to>
                                        <p:strVal val="hidden"/>
                                      </p:to>
                                    </p:set>
                                  </p:childTnLst>
                                </p:cTn>
                              </p:par>
                              <p:par>
                                <p:cTn id="195" presetID="1" presetClass="exit" presetSubtype="0" fill="hold" nodeType="withEffect">
                                  <p:stCondLst>
                                    <p:cond delay="0"/>
                                  </p:stCondLst>
                                  <p:childTnLst>
                                    <p:set>
                                      <p:cBhvr>
                                        <p:cTn id="196" dur="1" fill="hold">
                                          <p:stCondLst>
                                            <p:cond delay="0"/>
                                          </p:stCondLst>
                                        </p:cTn>
                                        <p:tgtEl>
                                          <p:spTgt spid="48"/>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26" presetClass="entr" presetSubtype="0" fill="hold" nodeType="clickEffect">
                                  <p:stCondLst>
                                    <p:cond delay="0"/>
                                  </p:stCondLst>
                                  <p:childTnLst>
                                    <p:set>
                                      <p:cBhvr>
                                        <p:cTn id="200" dur="1" fill="hold">
                                          <p:stCondLst>
                                            <p:cond delay="0"/>
                                          </p:stCondLst>
                                        </p:cTn>
                                        <p:tgtEl>
                                          <p:spTgt spid="49"/>
                                        </p:tgtEl>
                                        <p:attrNameLst>
                                          <p:attrName>style.visibility</p:attrName>
                                        </p:attrNameLst>
                                      </p:cBhvr>
                                      <p:to>
                                        <p:strVal val="visible"/>
                                      </p:to>
                                    </p:set>
                                    <p:animEffect transition="in" filter="wipe(down)">
                                      <p:cBhvr>
                                        <p:cTn id="201" dur="580">
                                          <p:stCondLst>
                                            <p:cond delay="0"/>
                                          </p:stCondLst>
                                        </p:cTn>
                                        <p:tgtEl>
                                          <p:spTgt spid="49"/>
                                        </p:tgtEl>
                                      </p:cBhvr>
                                    </p:animEffect>
                                    <p:anim calcmode="lin" valueType="num">
                                      <p:cBhvr>
                                        <p:cTn id="202"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203"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204"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205"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206"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207" dur="26">
                                          <p:stCondLst>
                                            <p:cond delay="650"/>
                                          </p:stCondLst>
                                        </p:cTn>
                                        <p:tgtEl>
                                          <p:spTgt spid="49"/>
                                        </p:tgtEl>
                                      </p:cBhvr>
                                      <p:to x="100000" y="60000"/>
                                    </p:animScale>
                                    <p:animScale>
                                      <p:cBhvr>
                                        <p:cTn id="208" dur="166" decel="50000">
                                          <p:stCondLst>
                                            <p:cond delay="676"/>
                                          </p:stCondLst>
                                        </p:cTn>
                                        <p:tgtEl>
                                          <p:spTgt spid="49"/>
                                        </p:tgtEl>
                                      </p:cBhvr>
                                      <p:to x="100000" y="100000"/>
                                    </p:animScale>
                                    <p:animScale>
                                      <p:cBhvr>
                                        <p:cTn id="209" dur="26">
                                          <p:stCondLst>
                                            <p:cond delay="1312"/>
                                          </p:stCondLst>
                                        </p:cTn>
                                        <p:tgtEl>
                                          <p:spTgt spid="49"/>
                                        </p:tgtEl>
                                      </p:cBhvr>
                                      <p:to x="100000" y="80000"/>
                                    </p:animScale>
                                    <p:animScale>
                                      <p:cBhvr>
                                        <p:cTn id="210" dur="166" decel="50000">
                                          <p:stCondLst>
                                            <p:cond delay="1338"/>
                                          </p:stCondLst>
                                        </p:cTn>
                                        <p:tgtEl>
                                          <p:spTgt spid="49"/>
                                        </p:tgtEl>
                                      </p:cBhvr>
                                      <p:to x="100000" y="100000"/>
                                    </p:animScale>
                                    <p:animScale>
                                      <p:cBhvr>
                                        <p:cTn id="211" dur="26">
                                          <p:stCondLst>
                                            <p:cond delay="1642"/>
                                          </p:stCondLst>
                                        </p:cTn>
                                        <p:tgtEl>
                                          <p:spTgt spid="49"/>
                                        </p:tgtEl>
                                      </p:cBhvr>
                                      <p:to x="100000" y="90000"/>
                                    </p:animScale>
                                    <p:animScale>
                                      <p:cBhvr>
                                        <p:cTn id="212" dur="166" decel="50000">
                                          <p:stCondLst>
                                            <p:cond delay="1668"/>
                                          </p:stCondLst>
                                        </p:cTn>
                                        <p:tgtEl>
                                          <p:spTgt spid="49"/>
                                        </p:tgtEl>
                                      </p:cBhvr>
                                      <p:to x="100000" y="100000"/>
                                    </p:animScale>
                                    <p:animScale>
                                      <p:cBhvr>
                                        <p:cTn id="213" dur="26">
                                          <p:stCondLst>
                                            <p:cond delay="1808"/>
                                          </p:stCondLst>
                                        </p:cTn>
                                        <p:tgtEl>
                                          <p:spTgt spid="49"/>
                                        </p:tgtEl>
                                      </p:cBhvr>
                                      <p:to x="100000" y="95000"/>
                                    </p:animScale>
                                    <p:animScale>
                                      <p:cBhvr>
                                        <p:cTn id="214" dur="166" decel="50000">
                                          <p:stCondLst>
                                            <p:cond delay="1834"/>
                                          </p:stCondLst>
                                        </p:cTn>
                                        <p:tgtEl>
                                          <p:spTgt spid="49"/>
                                        </p:tgtEl>
                                      </p:cBhvr>
                                      <p:to x="100000" y="100000"/>
                                    </p:animScale>
                                  </p:childTnLst>
                                </p:cTn>
                              </p:par>
                            </p:childTnLst>
                          </p:cTn>
                        </p:par>
                      </p:childTnLst>
                    </p:cTn>
                  </p:par>
                  <p:par>
                    <p:cTn id="215" fill="hold">
                      <p:stCondLst>
                        <p:cond delay="indefinite"/>
                      </p:stCondLst>
                      <p:childTnLst>
                        <p:par>
                          <p:cTn id="216" fill="hold">
                            <p:stCondLst>
                              <p:cond delay="0"/>
                            </p:stCondLst>
                            <p:childTnLst>
                              <p:par>
                                <p:cTn id="217" presetID="26" presetClass="entr" presetSubtype="0" fill="hold" nodeType="clickEffect">
                                  <p:stCondLst>
                                    <p:cond delay="0"/>
                                  </p:stCondLst>
                                  <p:childTnLst>
                                    <p:set>
                                      <p:cBhvr>
                                        <p:cTn id="218" dur="1" fill="hold">
                                          <p:stCondLst>
                                            <p:cond delay="0"/>
                                          </p:stCondLst>
                                        </p:cTn>
                                        <p:tgtEl>
                                          <p:spTgt spid="50"/>
                                        </p:tgtEl>
                                        <p:attrNameLst>
                                          <p:attrName>style.visibility</p:attrName>
                                        </p:attrNameLst>
                                      </p:cBhvr>
                                      <p:to>
                                        <p:strVal val="visible"/>
                                      </p:to>
                                    </p:set>
                                    <p:animEffect transition="in" filter="wipe(down)">
                                      <p:cBhvr>
                                        <p:cTn id="219" dur="580">
                                          <p:stCondLst>
                                            <p:cond delay="0"/>
                                          </p:stCondLst>
                                        </p:cTn>
                                        <p:tgtEl>
                                          <p:spTgt spid="50"/>
                                        </p:tgtEl>
                                      </p:cBhvr>
                                    </p:animEffect>
                                    <p:anim calcmode="lin" valueType="num">
                                      <p:cBhvr>
                                        <p:cTn id="220"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225" dur="26">
                                          <p:stCondLst>
                                            <p:cond delay="650"/>
                                          </p:stCondLst>
                                        </p:cTn>
                                        <p:tgtEl>
                                          <p:spTgt spid="50"/>
                                        </p:tgtEl>
                                      </p:cBhvr>
                                      <p:to x="100000" y="60000"/>
                                    </p:animScale>
                                    <p:animScale>
                                      <p:cBhvr>
                                        <p:cTn id="226" dur="166" decel="50000">
                                          <p:stCondLst>
                                            <p:cond delay="676"/>
                                          </p:stCondLst>
                                        </p:cTn>
                                        <p:tgtEl>
                                          <p:spTgt spid="50"/>
                                        </p:tgtEl>
                                      </p:cBhvr>
                                      <p:to x="100000" y="100000"/>
                                    </p:animScale>
                                    <p:animScale>
                                      <p:cBhvr>
                                        <p:cTn id="227" dur="26">
                                          <p:stCondLst>
                                            <p:cond delay="1312"/>
                                          </p:stCondLst>
                                        </p:cTn>
                                        <p:tgtEl>
                                          <p:spTgt spid="50"/>
                                        </p:tgtEl>
                                      </p:cBhvr>
                                      <p:to x="100000" y="80000"/>
                                    </p:animScale>
                                    <p:animScale>
                                      <p:cBhvr>
                                        <p:cTn id="228" dur="166" decel="50000">
                                          <p:stCondLst>
                                            <p:cond delay="1338"/>
                                          </p:stCondLst>
                                        </p:cTn>
                                        <p:tgtEl>
                                          <p:spTgt spid="50"/>
                                        </p:tgtEl>
                                      </p:cBhvr>
                                      <p:to x="100000" y="100000"/>
                                    </p:animScale>
                                    <p:animScale>
                                      <p:cBhvr>
                                        <p:cTn id="229" dur="26">
                                          <p:stCondLst>
                                            <p:cond delay="1642"/>
                                          </p:stCondLst>
                                        </p:cTn>
                                        <p:tgtEl>
                                          <p:spTgt spid="50"/>
                                        </p:tgtEl>
                                      </p:cBhvr>
                                      <p:to x="100000" y="90000"/>
                                    </p:animScale>
                                    <p:animScale>
                                      <p:cBhvr>
                                        <p:cTn id="230" dur="166" decel="50000">
                                          <p:stCondLst>
                                            <p:cond delay="1668"/>
                                          </p:stCondLst>
                                        </p:cTn>
                                        <p:tgtEl>
                                          <p:spTgt spid="50"/>
                                        </p:tgtEl>
                                      </p:cBhvr>
                                      <p:to x="100000" y="100000"/>
                                    </p:animScale>
                                    <p:animScale>
                                      <p:cBhvr>
                                        <p:cTn id="231" dur="26">
                                          <p:stCondLst>
                                            <p:cond delay="1808"/>
                                          </p:stCondLst>
                                        </p:cTn>
                                        <p:tgtEl>
                                          <p:spTgt spid="50"/>
                                        </p:tgtEl>
                                      </p:cBhvr>
                                      <p:to x="100000" y="95000"/>
                                    </p:animScale>
                                    <p:animScale>
                                      <p:cBhvr>
                                        <p:cTn id="232" dur="166" decel="50000">
                                          <p:stCondLst>
                                            <p:cond delay="1834"/>
                                          </p:stCondLst>
                                        </p:cTn>
                                        <p:tgtEl>
                                          <p:spTgt spid="50"/>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1" presetClass="entr" presetSubtype="0" fill="hold" grpId="0" nodeType="clickEffect">
                                  <p:stCondLst>
                                    <p:cond delay="0"/>
                                  </p:stCondLst>
                                  <p:childTnLst>
                                    <p:set>
                                      <p:cBhvr>
                                        <p:cTn id="23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235"/>
                                            </p:cond>
                                          </p:stCondLst>
                                          <p:endCondLst>
                                            <p:cond evt="onStopAudio" delay="0">
                                              <p:tgtEl>
                                                <p:sldTgt/>
                                              </p:tgtEl>
                                            </p:cond>
                                          </p:endCondLst>
                                        </p:cTn>
                                        <p:tgtEl>
                                          <p:sndTgt r:embed="rId7" name="FS6_6.wav"/>
                                        </p:tgtEl>
                                      </p:cMediaNode>
                                    </p:audio>
                                  </p:subTnLst>
                                </p:cTn>
                              </p:par>
                            </p:childTnLst>
                          </p:cTn>
                        </p:par>
                      </p:childTnLst>
                    </p:cTn>
                  </p:par>
                  <p:par>
                    <p:cTn id="237" fill="hold">
                      <p:stCondLst>
                        <p:cond delay="indefinite"/>
                      </p:stCondLst>
                      <p:childTnLst>
                        <p:par>
                          <p:cTn id="238" fill="hold">
                            <p:stCondLst>
                              <p:cond delay="0"/>
                            </p:stCondLst>
                            <p:childTnLst>
                              <p:par>
                                <p:cTn id="239" presetID="1" presetClass="exit" presetSubtype="0" fill="hold" grpId="1" nodeType="clickEffect">
                                  <p:stCondLst>
                                    <p:cond delay="0"/>
                                  </p:stCondLst>
                                  <p:childTnLst>
                                    <p:set>
                                      <p:cBhvr>
                                        <p:cTn id="240" dur="1" fill="hold">
                                          <p:stCondLst>
                                            <p:cond delay="0"/>
                                          </p:stCondLst>
                                        </p:cTn>
                                        <p:tgtEl>
                                          <p:spTgt spid="74"/>
                                        </p:tgtEl>
                                        <p:attrNameLst>
                                          <p:attrName>style.visibility</p:attrName>
                                        </p:attrNameLst>
                                      </p:cBhvr>
                                      <p:to>
                                        <p:strVal val="hidden"/>
                                      </p:to>
                                    </p:set>
                                  </p:childTnLst>
                                  <p:subTnLst>
                                    <p:audio>
                                      <p:cMediaNode>
                                        <p:cTn display="0" masterRel="sameClick">
                                          <p:stCondLst>
                                            <p:cond evt="begin" delay="0">
                                              <p:tn val="239"/>
                                            </p:cond>
                                          </p:stCondLst>
                                          <p:endCondLst>
                                            <p:cond evt="onStopAudio" delay="0">
                                              <p:tgtEl>
                                                <p:sldTgt/>
                                              </p:tgtEl>
                                            </p:cond>
                                          </p:endCondLst>
                                        </p:cTn>
                                        <p:tgtEl>
                                          <p:sndTgt r:embed="rId7" name="FS6_6.wav"/>
                                        </p:tgtEl>
                                      </p:cMediaNode>
                                    </p:audio>
                                  </p:subTnLst>
                                </p:cTn>
                              </p:par>
                              <p:par>
                                <p:cTn id="241" presetID="1" presetClass="exit" presetSubtype="0" fill="hold" nodeType="withEffect">
                                  <p:stCondLst>
                                    <p:cond delay="0"/>
                                  </p:stCondLst>
                                  <p:childTnLst>
                                    <p:set>
                                      <p:cBhvr>
                                        <p:cTn id="242" dur="1" fill="hold">
                                          <p:stCondLst>
                                            <p:cond delay="0"/>
                                          </p:stCondLst>
                                        </p:cTn>
                                        <p:tgtEl>
                                          <p:spTgt spid="49"/>
                                        </p:tgtEl>
                                        <p:attrNameLst>
                                          <p:attrName>style.visibility</p:attrName>
                                        </p:attrNameLst>
                                      </p:cBhvr>
                                      <p:to>
                                        <p:strVal val="hidden"/>
                                      </p:to>
                                    </p:set>
                                  </p:childTnLst>
                                </p:cTn>
                              </p:par>
                              <p:par>
                                <p:cTn id="243" presetID="1" presetClass="exit" presetSubtype="0" fill="hold" nodeType="withEffect">
                                  <p:stCondLst>
                                    <p:cond delay="0"/>
                                  </p:stCondLst>
                                  <p:childTnLst>
                                    <p:set>
                                      <p:cBhvr>
                                        <p:cTn id="244" dur="1" fill="hold">
                                          <p:stCondLst>
                                            <p:cond delay="0"/>
                                          </p:stCondLst>
                                        </p:cTn>
                                        <p:tgtEl>
                                          <p:spTgt spid="50"/>
                                        </p:tgtEl>
                                        <p:attrNameLst>
                                          <p:attrName>style.visibility</p:attrName>
                                        </p:attrNameLst>
                                      </p:cBhvr>
                                      <p:to>
                                        <p:strVal val="hidden"/>
                                      </p:to>
                                    </p:set>
                                  </p:childTnLst>
                                </p:cTn>
                              </p:par>
                            </p:childTnLst>
                          </p:cTn>
                        </p:par>
                      </p:childTnLst>
                    </p:cTn>
                  </p:par>
                  <p:par>
                    <p:cTn id="245" fill="hold">
                      <p:stCondLst>
                        <p:cond delay="indefinite"/>
                      </p:stCondLst>
                      <p:childTnLst>
                        <p:par>
                          <p:cTn id="246" fill="hold">
                            <p:stCondLst>
                              <p:cond delay="0"/>
                            </p:stCondLst>
                            <p:childTnLst>
                              <p:par>
                                <p:cTn id="247" presetID="26" presetClass="entr" presetSubtype="0" fill="hold" nodeType="clickEffect">
                                  <p:stCondLst>
                                    <p:cond delay="0"/>
                                  </p:stCondLst>
                                  <p:childTnLst>
                                    <p:set>
                                      <p:cBhvr>
                                        <p:cTn id="248" dur="1" fill="hold">
                                          <p:stCondLst>
                                            <p:cond delay="0"/>
                                          </p:stCondLst>
                                        </p:cTn>
                                        <p:tgtEl>
                                          <p:spTgt spid="23"/>
                                        </p:tgtEl>
                                        <p:attrNameLst>
                                          <p:attrName>style.visibility</p:attrName>
                                        </p:attrNameLst>
                                      </p:cBhvr>
                                      <p:to>
                                        <p:strVal val="visible"/>
                                      </p:to>
                                    </p:set>
                                    <p:animEffect transition="in" filter="wipe(down)">
                                      <p:cBhvr>
                                        <p:cTn id="249" dur="580">
                                          <p:stCondLst>
                                            <p:cond delay="0"/>
                                          </p:stCondLst>
                                        </p:cTn>
                                        <p:tgtEl>
                                          <p:spTgt spid="23"/>
                                        </p:tgtEl>
                                      </p:cBhvr>
                                    </p:animEffect>
                                    <p:anim calcmode="lin" valueType="num">
                                      <p:cBhvr>
                                        <p:cTn id="25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5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5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5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5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55" dur="26">
                                          <p:stCondLst>
                                            <p:cond delay="650"/>
                                          </p:stCondLst>
                                        </p:cTn>
                                        <p:tgtEl>
                                          <p:spTgt spid="23"/>
                                        </p:tgtEl>
                                      </p:cBhvr>
                                      <p:to x="100000" y="60000"/>
                                    </p:animScale>
                                    <p:animScale>
                                      <p:cBhvr>
                                        <p:cTn id="256" dur="166" decel="50000">
                                          <p:stCondLst>
                                            <p:cond delay="676"/>
                                          </p:stCondLst>
                                        </p:cTn>
                                        <p:tgtEl>
                                          <p:spTgt spid="23"/>
                                        </p:tgtEl>
                                      </p:cBhvr>
                                      <p:to x="100000" y="100000"/>
                                    </p:animScale>
                                    <p:animScale>
                                      <p:cBhvr>
                                        <p:cTn id="257" dur="26">
                                          <p:stCondLst>
                                            <p:cond delay="1312"/>
                                          </p:stCondLst>
                                        </p:cTn>
                                        <p:tgtEl>
                                          <p:spTgt spid="23"/>
                                        </p:tgtEl>
                                      </p:cBhvr>
                                      <p:to x="100000" y="80000"/>
                                    </p:animScale>
                                    <p:animScale>
                                      <p:cBhvr>
                                        <p:cTn id="258" dur="166" decel="50000">
                                          <p:stCondLst>
                                            <p:cond delay="1338"/>
                                          </p:stCondLst>
                                        </p:cTn>
                                        <p:tgtEl>
                                          <p:spTgt spid="23"/>
                                        </p:tgtEl>
                                      </p:cBhvr>
                                      <p:to x="100000" y="100000"/>
                                    </p:animScale>
                                    <p:animScale>
                                      <p:cBhvr>
                                        <p:cTn id="259" dur="26">
                                          <p:stCondLst>
                                            <p:cond delay="1642"/>
                                          </p:stCondLst>
                                        </p:cTn>
                                        <p:tgtEl>
                                          <p:spTgt spid="23"/>
                                        </p:tgtEl>
                                      </p:cBhvr>
                                      <p:to x="100000" y="90000"/>
                                    </p:animScale>
                                    <p:animScale>
                                      <p:cBhvr>
                                        <p:cTn id="260" dur="166" decel="50000">
                                          <p:stCondLst>
                                            <p:cond delay="1668"/>
                                          </p:stCondLst>
                                        </p:cTn>
                                        <p:tgtEl>
                                          <p:spTgt spid="23"/>
                                        </p:tgtEl>
                                      </p:cBhvr>
                                      <p:to x="100000" y="100000"/>
                                    </p:animScale>
                                    <p:animScale>
                                      <p:cBhvr>
                                        <p:cTn id="261" dur="26">
                                          <p:stCondLst>
                                            <p:cond delay="1808"/>
                                          </p:stCondLst>
                                        </p:cTn>
                                        <p:tgtEl>
                                          <p:spTgt spid="23"/>
                                        </p:tgtEl>
                                      </p:cBhvr>
                                      <p:to x="100000" y="95000"/>
                                    </p:animScale>
                                    <p:animScale>
                                      <p:cBhvr>
                                        <p:cTn id="262" dur="166" decel="50000">
                                          <p:stCondLst>
                                            <p:cond delay="1834"/>
                                          </p:stCondLst>
                                        </p:cTn>
                                        <p:tgtEl>
                                          <p:spTgt spid="23"/>
                                        </p:tgtEl>
                                      </p:cBhvr>
                                      <p:to x="100000" y="100000"/>
                                    </p:animScale>
                                  </p:childTnLst>
                                </p:cTn>
                              </p:par>
                            </p:childTnLst>
                          </p:cTn>
                        </p:par>
                      </p:childTnLst>
                    </p:cTn>
                  </p:par>
                  <p:par>
                    <p:cTn id="263" fill="hold">
                      <p:stCondLst>
                        <p:cond delay="indefinite"/>
                      </p:stCondLst>
                      <p:childTnLst>
                        <p:par>
                          <p:cTn id="264" fill="hold">
                            <p:stCondLst>
                              <p:cond delay="0"/>
                            </p:stCondLst>
                            <p:childTnLst>
                              <p:par>
                                <p:cTn id="265" presetID="26" presetClass="entr" presetSubtype="0" fill="hold" nodeType="clickEffect">
                                  <p:stCondLst>
                                    <p:cond delay="0"/>
                                  </p:stCondLst>
                                  <p:childTnLst>
                                    <p:set>
                                      <p:cBhvr>
                                        <p:cTn id="266" dur="1" fill="hold">
                                          <p:stCondLst>
                                            <p:cond delay="0"/>
                                          </p:stCondLst>
                                        </p:cTn>
                                        <p:tgtEl>
                                          <p:spTgt spid="51"/>
                                        </p:tgtEl>
                                        <p:attrNameLst>
                                          <p:attrName>style.visibility</p:attrName>
                                        </p:attrNameLst>
                                      </p:cBhvr>
                                      <p:to>
                                        <p:strVal val="visible"/>
                                      </p:to>
                                    </p:set>
                                    <p:animEffect transition="in" filter="wipe(down)">
                                      <p:cBhvr>
                                        <p:cTn id="267" dur="580">
                                          <p:stCondLst>
                                            <p:cond delay="0"/>
                                          </p:stCondLst>
                                        </p:cTn>
                                        <p:tgtEl>
                                          <p:spTgt spid="51"/>
                                        </p:tgtEl>
                                      </p:cBhvr>
                                    </p:animEffect>
                                    <p:anim calcmode="lin" valueType="num">
                                      <p:cBhvr>
                                        <p:cTn id="268"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269"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270"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271"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272"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273" dur="26">
                                          <p:stCondLst>
                                            <p:cond delay="650"/>
                                          </p:stCondLst>
                                        </p:cTn>
                                        <p:tgtEl>
                                          <p:spTgt spid="51"/>
                                        </p:tgtEl>
                                      </p:cBhvr>
                                      <p:to x="100000" y="60000"/>
                                    </p:animScale>
                                    <p:animScale>
                                      <p:cBhvr>
                                        <p:cTn id="274" dur="166" decel="50000">
                                          <p:stCondLst>
                                            <p:cond delay="676"/>
                                          </p:stCondLst>
                                        </p:cTn>
                                        <p:tgtEl>
                                          <p:spTgt spid="51"/>
                                        </p:tgtEl>
                                      </p:cBhvr>
                                      <p:to x="100000" y="100000"/>
                                    </p:animScale>
                                    <p:animScale>
                                      <p:cBhvr>
                                        <p:cTn id="275" dur="26">
                                          <p:stCondLst>
                                            <p:cond delay="1312"/>
                                          </p:stCondLst>
                                        </p:cTn>
                                        <p:tgtEl>
                                          <p:spTgt spid="51"/>
                                        </p:tgtEl>
                                      </p:cBhvr>
                                      <p:to x="100000" y="80000"/>
                                    </p:animScale>
                                    <p:animScale>
                                      <p:cBhvr>
                                        <p:cTn id="276" dur="166" decel="50000">
                                          <p:stCondLst>
                                            <p:cond delay="1338"/>
                                          </p:stCondLst>
                                        </p:cTn>
                                        <p:tgtEl>
                                          <p:spTgt spid="51"/>
                                        </p:tgtEl>
                                      </p:cBhvr>
                                      <p:to x="100000" y="100000"/>
                                    </p:animScale>
                                    <p:animScale>
                                      <p:cBhvr>
                                        <p:cTn id="277" dur="26">
                                          <p:stCondLst>
                                            <p:cond delay="1642"/>
                                          </p:stCondLst>
                                        </p:cTn>
                                        <p:tgtEl>
                                          <p:spTgt spid="51"/>
                                        </p:tgtEl>
                                      </p:cBhvr>
                                      <p:to x="100000" y="90000"/>
                                    </p:animScale>
                                    <p:animScale>
                                      <p:cBhvr>
                                        <p:cTn id="278" dur="166" decel="50000">
                                          <p:stCondLst>
                                            <p:cond delay="1668"/>
                                          </p:stCondLst>
                                        </p:cTn>
                                        <p:tgtEl>
                                          <p:spTgt spid="51"/>
                                        </p:tgtEl>
                                      </p:cBhvr>
                                      <p:to x="100000" y="100000"/>
                                    </p:animScale>
                                    <p:animScale>
                                      <p:cBhvr>
                                        <p:cTn id="279" dur="26">
                                          <p:stCondLst>
                                            <p:cond delay="1808"/>
                                          </p:stCondLst>
                                        </p:cTn>
                                        <p:tgtEl>
                                          <p:spTgt spid="51"/>
                                        </p:tgtEl>
                                      </p:cBhvr>
                                      <p:to x="100000" y="95000"/>
                                    </p:animScale>
                                    <p:animScale>
                                      <p:cBhvr>
                                        <p:cTn id="280" dur="166" decel="50000">
                                          <p:stCondLst>
                                            <p:cond delay="1834"/>
                                          </p:stCondLst>
                                        </p:cTn>
                                        <p:tgtEl>
                                          <p:spTgt spid="51"/>
                                        </p:tgtEl>
                                      </p:cBhvr>
                                      <p:to x="100000" y="100000"/>
                                    </p:animScale>
                                  </p:childTnLst>
                                </p:cTn>
                              </p:par>
                              <p:par>
                                <p:cTn id="281" presetID="1" presetClass="exit" presetSubtype="0" fill="hold" nodeType="withEffect">
                                  <p:stCondLst>
                                    <p:cond delay="0"/>
                                  </p:stCondLst>
                                  <p:childTnLst>
                                    <p:set>
                                      <p:cBhvr>
                                        <p:cTn id="282" dur="1" fill="hold">
                                          <p:stCondLst>
                                            <p:cond delay="0"/>
                                          </p:stCondLst>
                                        </p:cTn>
                                        <p:tgtEl>
                                          <p:spTgt spid="23"/>
                                        </p:tgtEl>
                                        <p:attrNameLst>
                                          <p:attrName>style.visibility</p:attrName>
                                        </p:attrNameLst>
                                      </p:cBhvr>
                                      <p:to>
                                        <p:strVal val="hidden"/>
                                      </p:to>
                                    </p:set>
                                  </p:childTnLst>
                                </p:cTn>
                              </p:par>
                            </p:childTnLst>
                          </p:cTn>
                        </p:par>
                        <p:par>
                          <p:cTn id="283" fill="hold">
                            <p:stCondLst>
                              <p:cond delay="2000"/>
                            </p:stCondLst>
                            <p:childTnLst>
                              <p:par>
                                <p:cTn id="284" presetID="1" presetClass="exit" presetSubtype="0" fill="hold" nodeType="afterEffect">
                                  <p:stCondLst>
                                    <p:cond delay="0"/>
                                  </p:stCondLst>
                                  <p:childTnLst>
                                    <p:set>
                                      <p:cBhvr>
                                        <p:cTn id="285" dur="1" fill="hold">
                                          <p:stCondLst>
                                            <p:cond delay="0"/>
                                          </p:stCondLst>
                                        </p:cTn>
                                        <p:tgtEl>
                                          <p:spTgt spid="51"/>
                                        </p:tgtEl>
                                        <p:attrNameLst>
                                          <p:attrName>style.visibility</p:attrName>
                                        </p:attrNameLst>
                                      </p:cBhvr>
                                      <p:to>
                                        <p:strVal val="hidden"/>
                                      </p:to>
                                    </p:set>
                                  </p:childTnLst>
                                </p:cTn>
                              </p:par>
                            </p:childTnLst>
                          </p:cTn>
                        </p:par>
                      </p:childTnLst>
                    </p:cTn>
                  </p:par>
                  <p:par>
                    <p:cTn id="286" fill="hold">
                      <p:stCondLst>
                        <p:cond delay="indefinite"/>
                      </p:stCondLst>
                      <p:childTnLst>
                        <p:par>
                          <p:cTn id="287" fill="hold">
                            <p:stCondLst>
                              <p:cond delay="0"/>
                            </p:stCondLst>
                            <p:childTnLst>
                              <p:par>
                                <p:cTn id="288" presetID="1" presetClass="entr" presetSubtype="0" fill="hold" grpId="0" nodeType="clickEffect">
                                  <p:stCondLst>
                                    <p:cond delay="0"/>
                                  </p:stCondLst>
                                  <p:childTnLst>
                                    <p:set>
                                      <p:cBhvr>
                                        <p:cTn id="28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288"/>
                                            </p:cond>
                                          </p:stCondLst>
                                          <p:endCondLst>
                                            <p:cond evt="onStopAudio" delay="0">
                                              <p:tgtEl>
                                                <p:sldTgt/>
                                              </p:tgtEl>
                                            </p:cond>
                                          </p:endCondLst>
                                        </p:cTn>
                                        <p:tgtEl>
                                          <p:sndTgt r:embed="rId8" name="FS6_7.wav"/>
                                        </p:tgtEl>
                                      </p:cMediaNode>
                                    </p:audio>
                                  </p:subTnLst>
                                </p:cTn>
                              </p:par>
                            </p:childTnLst>
                          </p:cTn>
                        </p:par>
                      </p:childTnLst>
                    </p:cTn>
                  </p:par>
                  <p:par>
                    <p:cTn id="290" fill="hold">
                      <p:stCondLst>
                        <p:cond delay="indefinite"/>
                      </p:stCondLst>
                      <p:childTnLst>
                        <p:par>
                          <p:cTn id="291" fill="hold">
                            <p:stCondLst>
                              <p:cond delay="0"/>
                            </p:stCondLst>
                            <p:childTnLst>
                              <p:par>
                                <p:cTn id="292" presetID="1" presetClass="exit" presetSubtype="0" fill="hold" grpId="1" nodeType="clickEffect">
                                  <p:stCondLst>
                                    <p:cond delay="0"/>
                                  </p:stCondLst>
                                  <p:childTnLst>
                                    <p:set>
                                      <p:cBhvr>
                                        <p:cTn id="293" dur="1" fill="hold">
                                          <p:stCondLst>
                                            <p:cond delay="0"/>
                                          </p:stCondLst>
                                        </p:cTn>
                                        <p:tgtEl>
                                          <p:spTgt spid="75"/>
                                        </p:tgtEl>
                                        <p:attrNameLst>
                                          <p:attrName>style.visibility</p:attrName>
                                        </p:attrNameLst>
                                      </p:cBhvr>
                                      <p:to>
                                        <p:strVal val="hidden"/>
                                      </p:to>
                                    </p:set>
                                  </p:childTnLst>
                                  <p:subTnLst>
                                    <p:audio>
                                      <p:cMediaNode>
                                        <p:cTn display="0" masterRel="sameClick">
                                          <p:stCondLst>
                                            <p:cond evt="begin" delay="0">
                                              <p:tn val="292"/>
                                            </p:cond>
                                          </p:stCondLst>
                                          <p:endCondLst>
                                            <p:cond evt="onStopAudio" delay="0">
                                              <p:tgtEl>
                                                <p:sldTgt/>
                                              </p:tgtEl>
                                            </p:cond>
                                          </p:endCondLst>
                                        </p:cTn>
                                        <p:tgtEl>
                                          <p:sndTgt r:embed="rId8" name="FS6_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2" grpId="0"/>
      <p:bldP spid="42" grpId="1"/>
      <p:bldP spid="71" grpId="0"/>
      <p:bldP spid="71" grpId="1"/>
      <p:bldP spid="72" grpId="0"/>
      <p:bldP spid="72" grpId="1"/>
      <p:bldP spid="73" grpId="0"/>
      <p:bldP spid="73" grpId="1"/>
      <p:bldP spid="74" grpId="0"/>
      <p:bldP spid="74" grpId="1"/>
      <p:bldP spid="75" grpId="0"/>
      <p:bldP spid="7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0" name="Rectangle: Rounded Corners 19">
            <a:extLst>
              <a:ext uri="{FF2B5EF4-FFF2-40B4-BE49-F238E27FC236}">
                <a16:creationId xmlns:a16="http://schemas.microsoft.com/office/drawing/2014/main" id="{19C1CDBC-3328-4482-8397-2CC9959B3B3E}"/>
              </a:ext>
            </a:extLst>
          </p:cNvPr>
          <p:cNvSpPr/>
          <p:nvPr/>
        </p:nvSpPr>
        <p:spPr>
          <a:xfrm>
            <a:off x="432907" y="912106"/>
            <a:ext cx="5348096" cy="993394"/>
          </a:xfrm>
          <a:prstGeom prst="roundRect">
            <a:avLst/>
          </a:prstGeom>
          <a:solidFill>
            <a:srgbClr val="FFF3FF"/>
          </a:solidFill>
          <a:ln w="127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1" name="Picture 14" descr="number 5 on dice - Clip Art Library">
            <a:extLst>
              <a:ext uri="{FF2B5EF4-FFF2-40B4-BE49-F238E27FC236}">
                <a16:creationId xmlns:a16="http://schemas.microsoft.com/office/drawing/2014/main" id="{F59C4759-C465-45DC-B6DD-9FD0504A322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90096" y="244832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dice clipart six - Clip Art Library">
            <a:extLst>
              <a:ext uri="{FF2B5EF4-FFF2-40B4-BE49-F238E27FC236}">
                <a16:creationId xmlns:a16="http://schemas.microsoft.com/office/drawing/2014/main" id="{FF7C43BA-D2D1-4148-91B4-B03A53A242C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2667103" y="243215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6" descr="Free Dice Faces, Download Free Clip Art, Free Clip Art on Clipart ...">
            <a:extLst>
              <a:ext uri="{FF2B5EF4-FFF2-40B4-BE49-F238E27FC236}">
                <a16:creationId xmlns:a16="http://schemas.microsoft.com/office/drawing/2014/main" id="{C012EF13-9E31-40FE-8BCD-951D401B4DCD}"/>
              </a:ext>
            </a:extLst>
          </p:cNvPr>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2676492" y="2404053"/>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6" descr="Free Dice Faces, Download Free Clip Art, Free Clip Art on Clipart ...">
            <a:extLst>
              <a:ext uri="{FF2B5EF4-FFF2-40B4-BE49-F238E27FC236}">
                <a16:creationId xmlns:a16="http://schemas.microsoft.com/office/drawing/2014/main" id="{30F3B355-5F65-4974-A632-42C8F1075715}"/>
              </a:ext>
            </a:extLst>
          </p:cNvPr>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5464443" y="243462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descr="Dice Faces Png - Clip Art Library">
            <a:extLst>
              <a:ext uri="{FF2B5EF4-FFF2-40B4-BE49-F238E27FC236}">
                <a16:creationId xmlns:a16="http://schemas.microsoft.com/office/drawing/2014/main" id="{30090330-8058-48CB-9946-482EAF853F98}"/>
              </a:ext>
            </a:extLst>
          </p:cNvPr>
          <p:cNvPicPr>
            <a:picLocks noChangeAspect="1" noChangeArrowheads="1"/>
          </p:cNvPicPr>
          <p:nvPr/>
        </p:nvPicPr>
        <p:blipFill>
          <a:blip r:embed="rId12" cstate="print">
            <a:biLevel thresh="75000"/>
            <a:extLst>
              <a:ext uri="{28A0092B-C50C-407E-A947-70E740481C1C}">
                <a14:useLocalDpi xmlns:a14="http://schemas.microsoft.com/office/drawing/2010/main" val="0"/>
              </a:ext>
            </a:extLst>
          </a:blip>
          <a:srcRect/>
          <a:stretch>
            <a:fillRect/>
          </a:stretch>
        </p:blipFill>
        <p:spPr bwMode="auto">
          <a:xfrm>
            <a:off x="2676493" y="2404053"/>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dice face 2 png - Clip Art Library">
            <a:extLst>
              <a:ext uri="{FF2B5EF4-FFF2-40B4-BE49-F238E27FC236}">
                <a16:creationId xmlns:a16="http://schemas.microsoft.com/office/drawing/2014/main" id="{B4453921-0EC2-4EC3-BD34-F49249F47F7B}"/>
              </a:ext>
            </a:extLst>
          </p:cNvPr>
          <p:cNvPicPr>
            <a:picLocks noChangeAspect="1" noChangeArrowheads="1"/>
          </p:cNvPicPr>
          <p:nvPr/>
        </p:nvPicPr>
        <p:blipFill>
          <a:blip r:embed="rId13" cstate="print">
            <a:biLevel thresh="75000"/>
            <a:extLst>
              <a:ext uri="{28A0092B-C50C-407E-A947-70E740481C1C}">
                <a14:useLocalDpi xmlns:a14="http://schemas.microsoft.com/office/drawing/2010/main" val="0"/>
              </a:ext>
            </a:extLst>
          </a:blip>
          <a:srcRect/>
          <a:stretch>
            <a:fillRect/>
          </a:stretch>
        </p:blipFill>
        <p:spPr bwMode="auto">
          <a:xfrm>
            <a:off x="2667103" y="240727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Free Dice Face, Download Free Clip Art, Free Clip Art on Clipart ...">
            <a:extLst>
              <a:ext uri="{FF2B5EF4-FFF2-40B4-BE49-F238E27FC236}">
                <a16:creationId xmlns:a16="http://schemas.microsoft.com/office/drawing/2014/main" id="{DEBF5792-367C-455E-BBD5-807A3F5484C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52579" y="2417067"/>
            <a:ext cx="993395" cy="9933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1" name="Table 7">
            <a:extLst>
              <a:ext uri="{FF2B5EF4-FFF2-40B4-BE49-F238E27FC236}">
                <a16:creationId xmlns:a16="http://schemas.microsoft.com/office/drawing/2014/main" id="{3D3F8B67-A2BB-468D-842E-DA68F5B68D24}"/>
              </a:ext>
            </a:extLst>
          </p:cNvPr>
          <p:cNvGraphicFramePr>
            <a:graphicFrameLocks noGrp="1"/>
          </p:cNvGraphicFramePr>
          <p:nvPr/>
        </p:nvGraphicFramePr>
        <p:xfrm>
          <a:off x="1761809" y="3237070"/>
          <a:ext cx="3799989" cy="3200400"/>
        </p:xfrm>
        <a:graphic>
          <a:graphicData uri="http://schemas.openxmlformats.org/drawingml/2006/table">
            <a:tbl>
              <a:tblPr firstRow="1" bandRow="1"/>
              <a:tblGrid>
                <a:gridCol w="456552">
                  <a:extLst>
                    <a:ext uri="{9D8B030D-6E8A-4147-A177-3AD203B41FA5}">
                      <a16:colId xmlns:a16="http://schemas.microsoft.com/office/drawing/2014/main" val="431552140"/>
                    </a:ext>
                  </a:extLst>
                </a:gridCol>
                <a:gridCol w="3343437">
                  <a:extLst>
                    <a:ext uri="{9D8B030D-6E8A-4147-A177-3AD203B41FA5}">
                      <a16:colId xmlns:a16="http://schemas.microsoft.com/office/drawing/2014/main" val="2285210175"/>
                    </a:ext>
                  </a:extLst>
                </a:gridCol>
              </a:tblGrid>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S/he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You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124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S/he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3537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You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graphicFrame>
        <p:nvGraphicFramePr>
          <p:cNvPr id="32" name="Table 7">
            <a:extLst>
              <a:ext uri="{FF2B5EF4-FFF2-40B4-BE49-F238E27FC236}">
                <a16:creationId xmlns:a16="http://schemas.microsoft.com/office/drawing/2014/main" id="{C0B66C03-C9DF-4F54-B61B-1B37573E5DB6}"/>
              </a:ext>
            </a:extLst>
          </p:cNvPr>
          <p:cNvGraphicFramePr>
            <a:graphicFrameLocks noGrp="1"/>
          </p:cNvGraphicFramePr>
          <p:nvPr>
            <p:extLst>
              <p:ext uri="{D42A27DB-BD31-4B8C-83A1-F6EECF244321}">
                <p14:modId xmlns:p14="http://schemas.microsoft.com/office/powerpoint/2010/main" val="2903184916"/>
              </p:ext>
            </p:extLst>
          </p:nvPr>
        </p:nvGraphicFramePr>
        <p:xfrm>
          <a:off x="4096742" y="3281821"/>
          <a:ext cx="3998515" cy="3200400"/>
        </p:xfrm>
        <a:graphic>
          <a:graphicData uri="http://schemas.openxmlformats.org/drawingml/2006/table">
            <a:tbl>
              <a:tblPr firstRow="1" bandRow="1"/>
              <a:tblGrid>
                <a:gridCol w="674068">
                  <a:extLst>
                    <a:ext uri="{9D8B030D-6E8A-4147-A177-3AD203B41FA5}">
                      <a16:colId xmlns:a16="http://schemas.microsoft.com/office/drawing/2014/main" val="431552140"/>
                    </a:ext>
                  </a:extLst>
                </a:gridCol>
                <a:gridCol w="3324447">
                  <a:extLst>
                    <a:ext uri="{9D8B030D-6E8A-4147-A177-3AD203B41FA5}">
                      <a16:colId xmlns:a16="http://schemas.microsoft.com/office/drawing/2014/main" val="2285210175"/>
                    </a:ext>
                  </a:extLst>
                </a:gridCol>
              </a:tblGrid>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see/watch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prepare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organise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557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40702">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visit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like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pic>
        <p:nvPicPr>
          <p:cNvPr id="41" name="Picture 24" descr="Dice Faces Png - Clip Art Library">
            <a:extLst>
              <a:ext uri="{FF2B5EF4-FFF2-40B4-BE49-F238E27FC236}">
                <a16:creationId xmlns:a16="http://schemas.microsoft.com/office/drawing/2014/main" id="{DFAA88EA-1991-4CBC-8465-A2805C143DC3}"/>
              </a:ext>
            </a:extLst>
          </p:cNvPr>
          <p:cNvPicPr>
            <a:picLocks noChangeAspect="1" noChangeArrowheads="1"/>
          </p:cNvPicPr>
          <p:nvPr/>
        </p:nvPicPr>
        <p:blipFill>
          <a:blip r:embed="rId12" cstate="print">
            <a:biLevel thresh="75000"/>
            <a:extLst>
              <a:ext uri="{28A0092B-C50C-407E-A947-70E740481C1C}">
                <a14:useLocalDpi xmlns:a14="http://schemas.microsoft.com/office/drawing/2010/main" val="0"/>
              </a:ext>
            </a:extLst>
          </a:blip>
          <a:srcRect/>
          <a:stretch>
            <a:fillRect/>
          </a:stretch>
        </p:blipFill>
        <p:spPr bwMode="auto">
          <a:xfrm>
            <a:off x="5481933" y="2441475"/>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50714CE-4DAA-459B-A32B-8D21BA15C669}"/>
              </a:ext>
            </a:extLst>
          </p:cNvPr>
          <p:cNvSpPr txBox="1"/>
          <p:nvPr/>
        </p:nvSpPr>
        <p:spPr>
          <a:xfrm>
            <a:off x="644541" y="1064548"/>
            <a:ext cx="56151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visite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8" name="Picture 28" descr="dice face 2 png - Clip Art Library">
            <a:extLst>
              <a:ext uri="{FF2B5EF4-FFF2-40B4-BE49-F238E27FC236}">
                <a16:creationId xmlns:a16="http://schemas.microsoft.com/office/drawing/2014/main" id="{57847C8A-D2C9-42F0-858B-C4B976BF7F57}"/>
              </a:ext>
            </a:extLst>
          </p:cNvPr>
          <p:cNvPicPr>
            <a:picLocks noChangeAspect="1" noChangeArrowheads="1"/>
          </p:cNvPicPr>
          <p:nvPr/>
        </p:nvPicPr>
        <p:blipFill>
          <a:blip r:embed="rId13" cstate="print">
            <a:biLevel thresh="75000"/>
            <a:extLst>
              <a:ext uri="{28A0092B-C50C-407E-A947-70E740481C1C}">
                <a14:useLocalDpi xmlns:a14="http://schemas.microsoft.com/office/drawing/2010/main" val="0"/>
              </a:ext>
            </a:extLst>
          </a:blip>
          <a:srcRect/>
          <a:stretch>
            <a:fillRect/>
          </a:stretch>
        </p:blipFill>
        <p:spPr bwMode="auto">
          <a:xfrm>
            <a:off x="5464443" y="246202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 descr="number 5 on dice - Clip Art Library">
            <a:extLst>
              <a:ext uri="{FF2B5EF4-FFF2-40B4-BE49-F238E27FC236}">
                <a16:creationId xmlns:a16="http://schemas.microsoft.com/office/drawing/2014/main" id="{902F01F7-638C-48F3-BFE3-D87A012FCAF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87459" y="2423998"/>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6" descr="Free Dice Face, Download Free Clip Art, Free Clip Art on Clipart ...">
            <a:extLst>
              <a:ext uri="{FF2B5EF4-FFF2-40B4-BE49-F238E27FC236}">
                <a16:creationId xmlns:a16="http://schemas.microsoft.com/office/drawing/2014/main" id="{5D5D0C68-65AD-43BE-A3E6-0A3FB937CFC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96457" y="2431408"/>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8" descr="dice clipart six - Clip Art Library">
            <a:extLst>
              <a:ext uri="{FF2B5EF4-FFF2-40B4-BE49-F238E27FC236}">
                <a16:creationId xmlns:a16="http://schemas.microsoft.com/office/drawing/2014/main" id="{23FD7948-2D2B-4AFA-B0F3-F55B943948C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5459173" y="2464366"/>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E36BE0F7-5EED-4E94-BF82-77B73346CAD8}"/>
              </a:ext>
            </a:extLst>
          </p:cNvPr>
          <p:cNvSpPr txBox="1"/>
          <p:nvPr/>
        </p:nvSpPr>
        <p:spPr>
          <a:xfrm>
            <a:off x="643058" y="1019797"/>
            <a:ext cx="63185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Elle/Il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08906DE5-2273-4D16-8A41-80BAD59CB66B}"/>
              </a:ext>
            </a:extLst>
          </p:cNvPr>
          <p:cNvSpPr txBox="1"/>
          <p:nvPr/>
        </p:nvSpPr>
        <p:spPr>
          <a:xfrm>
            <a:off x="643058" y="1095200"/>
            <a:ext cx="63666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Elle/Il organise</a:t>
            </a:r>
          </a:p>
        </p:txBody>
      </p:sp>
      <p:sp>
        <p:nvSpPr>
          <p:cNvPr id="73" name="TextBox 72">
            <a:extLst>
              <a:ext uri="{FF2B5EF4-FFF2-40B4-BE49-F238E27FC236}">
                <a16:creationId xmlns:a16="http://schemas.microsoft.com/office/drawing/2014/main" id="{7F24F059-715A-43DD-AF0C-C71CBE30A0BE}"/>
              </a:ext>
            </a:extLst>
          </p:cNvPr>
          <p:cNvSpPr txBox="1"/>
          <p:nvPr/>
        </p:nvSpPr>
        <p:spPr>
          <a:xfrm>
            <a:off x="773381" y="1075198"/>
            <a:ext cx="62363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prépares</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FBE9EB44-5B9A-4DAC-B3FA-B6957A616570}"/>
              </a:ext>
            </a:extLst>
          </p:cNvPr>
          <p:cNvSpPr txBox="1"/>
          <p:nvPr/>
        </p:nvSpPr>
        <p:spPr>
          <a:xfrm>
            <a:off x="572109" y="1026594"/>
            <a:ext cx="63844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as</a:t>
            </a:r>
          </a:p>
        </p:txBody>
      </p:sp>
      <p:sp>
        <p:nvSpPr>
          <p:cNvPr id="75" name="TextBox 74">
            <a:extLst>
              <a:ext uri="{FF2B5EF4-FFF2-40B4-BE49-F238E27FC236}">
                <a16:creationId xmlns:a16="http://schemas.microsoft.com/office/drawing/2014/main" id="{0EDBDA95-AE84-4E06-963F-FFFF86BD971F}"/>
              </a:ext>
            </a:extLst>
          </p:cNvPr>
          <p:cNvSpPr txBox="1"/>
          <p:nvPr/>
        </p:nvSpPr>
        <p:spPr>
          <a:xfrm>
            <a:off x="643058" y="1120912"/>
            <a:ext cx="70767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J’aime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39" name="Table 4">
            <a:extLst>
              <a:ext uri="{FF2B5EF4-FFF2-40B4-BE49-F238E27FC236}">
                <a16:creationId xmlns:a16="http://schemas.microsoft.com/office/drawing/2014/main" id="{F87090DC-9781-4DD1-9C7C-C6890DB1B9DC}"/>
              </a:ext>
            </a:extLst>
          </p:cNvPr>
          <p:cNvGraphicFramePr>
            <a:graphicFrameLocks noGrp="1"/>
          </p:cNvGraphicFramePr>
          <p:nvPr>
            <p:extLst>
              <p:ext uri="{D42A27DB-BD31-4B8C-83A1-F6EECF244321}">
                <p14:modId xmlns:p14="http://schemas.microsoft.com/office/powerpoint/2010/main" val="2762761900"/>
              </p:ext>
            </p:extLst>
          </p:nvPr>
        </p:nvGraphicFramePr>
        <p:xfrm>
          <a:off x="7325151" y="2118267"/>
          <a:ext cx="4749706" cy="4555755"/>
        </p:xfrm>
        <a:graphic>
          <a:graphicData uri="http://schemas.openxmlformats.org/drawingml/2006/table">
            <a:tbl>
              <a:tblPr firstRow="1" bandRow="1">
                <a:tableStyleId>{5940675A-B579-460E-94D1-54222C63F5DA}</a:tableStyleId>
              </a:tblPr>
              <a:tblGrid>
                <a:gridCol w="4749706">
                  <a:extLst>
                    <a:ext uri="{9D8B030D-6E8A-4147-A177-3AD203B41FA5}">
                      <a16:colId xmlns:a16="http://schemas.microsoft.com/office/drawing/2014/main" val="235493584"/>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[the] serious programme</a:t>
                      </a:r>
                    </a:p>
                  </a:txBody>
                  <a:tcPr>
                    <a:solidFill>
                      <a:srgbClr val="FFE7FF"/>
                    </a:solidFill>
                  </a:tcPr>
                </a:tc>
                <a:extLst>
                  <a:ext uri="{0D108BD9-81ED-4DB2-BD59-A6C34878D82A}">
                    <a16:rowId xmlns:a16="http://schemas.microsoft.com/office/drawing/2014/main" val="1437614341"/>
                  </a:ext>
                </a:extLst>
              </a:tr>
              <a:tr h="506195">
                <a:tc>
                  <a:txBody>
                    <a:bodyPr/>
                    <a:lstStyle/>
                    <a:p>
                      <a:pPr algn="ctr"/>
                      <a:r>
                        <a:rPr lang="en-GB" sz="2400" b="0" dirty="0">
                          <a:solidFill>
                            <a:srgbClr val="002060"/>
                          </a:solidFill>
                          <a:latin typeface="Century Gothic" panose="020B0502020202020204" pitchFamily="34" charset="0"/>
                        </a:rPr>
                        <a:t>[an] ideal trip</a:t>
                      </a:r>
                    </a:p>
                  </a:txBody>
                  <a:tcPr>
                    <a:solidFill>
                      <a:srgbClr val="FFE7FF"/>
                    </a:solidFill>
                  </a:tcPr>
                </a:tc>
                <a:extLst>
                  <a:ext uri="{0D108BD9-81ED-4DB2-BD59-A6C34878D82A}">
                    <a16:rowId xmlns:a16="http://schemas.microsoft.com/office/drawing/2014/main" val="2384631041"/>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[the] English magazine</a:t>
                      </a:r>
                    </a:p>
                  </a:txBody>
                  <a:tcPr>
                    <a:solidFill>
                      <a:srgbClr val="FFE7FF"/>
                    </a:solidFill>
                  </a:tcPr>
                </a:tc>
                <a:extLst>
                  <a:ext uri="{0D108BD9-81ED-4DB2-BD59-A6C34878D82A}">
                    <a16:rowId xmlns:a16="http://schemas.microsoft.com/office/drawing/2014/main" val="586193281"/>
                  </a:ext>
                </a:extLst>
              </a:tr>
              <a:tr h="506195">
                <a:tc>
                  <a:txBody>
                    <a:bodyPr/>
                    <a:lstStyle/>
                    <a:p>
                      <a:pPr algn="ctr"/>
                      <a:r>
                        <a:rPr lang="en-GB" sz="2400" b="0" dirty="0">
                          <a:solidFill>
                            <a:srgbClr val="002060"/>
                          </a:solidFill>
                          <a:latin typeface="Century Gothic" panose="020B0502020202020204" pitchFamily="34" charset="0"/>
                        </a:rPr>
                        <a:t>[a] difficult text</a:t>
                      </a:r>
                    </a:p>
                  </a:txBody>
                  <a:tcPr>
                    <a:solidFill>
                      <a:srgbClr val="FFE7FF"/>
                    </a:solidFill>
                  </a:tcPr>
                </a:tc>
                <a:extLst>
                  <a:ext uri="{0D108BD9-81ED-4DB2-BD59-A6C34878D82A}">
                    <a16:rowId xmlns:a16="http://schemas.microsoft.com/office/drawing/2014/main" val="2445859099"/>
                  </a:ext>
                </a:extLst>
              </a:tr>
              <a:tr h="506195">
                <a:tc>
                  <a:txBody>
                    <a:bodyPr/>
                    <a:lstStyle/>
                    <a:p>
                      <a:pPr algn="ctr"/>
                      <a:r>
                        <a:rPr lang="en-GB" sz="2400" b="0" dirty="0">
                          <a:solidFill>
                            <a:srgbClr val="002060"/>
                          </a:solidFill>
                          <a:latin typeface="Century Gothic" panose="020B0502020202020204" pitchFamily="34" charset="0"/>
                        </a:rPr>
                        <a:t>[an] easy game</a:t>
                      </a:r>
                    </a:p>
                  </a:txBody>
                  <a:tcPr>
                    <a:solidFill>
                      <a:srgbClr val="FFE7FF"/>
                    </a:solidFill>
                  </a:tcPr>
                </a:tc>
                <a:extLst>
                  <a:ext uri="{0D108BD9-81ED-4DB2-BD59-A6C34878D82A}">
                    <a16:rowId xmlns:a16="http://schemas.microsoft.com/office/drawing/2014/main" val="4054216978"/>
                  </a:ext>
                </a:extLst>
              </a:tr>
              <a:tr h="506195">
                <a:tc>
                  <a:txBody>
                    <a:bodyPr/>
                    <a:lstStyle/>
                    <a:p>
                      <a:pPr algn="ctr"/>
                      <a:r>
                        <a:rPr lang="en-GB" sz="2400" b="0" dirty="0">
                          <a:solidFill>
                            <a:srgbClr val="002060"/>
                          </a:solidFill>
                          <a:latin typeface="Century Gothic" panose="020B0502020202020204" pitchFamily="34" charset="0"/>
                        </a:rPr>
                        <a:t>[the] French question</a:t>
                      </a:r>
                    </a:p>
                  </a:txBody>
                  <a:tcPr>
                    <a:solidFill>
                      <a:srgbClr val="FFE7FF"/>
                    </a:solidFill>
                  </a:tcPr>
                </a:tc>
                <a:extLst>
                  <a:ext uri="{0D108BD9-81ED-4DB2-BD59-A6C34878D82A}">
                    <a16:rowId xmlns:a16="http://schemas.microsoft.com/office/drawing/2014/main" val="4176619971"/>
                  </a:ext>
                </a:extLst>
              </a:tr>
              <a:tr h="506195">
                <a:tc>
                  <a:txBody>
                    <a:bodyPr/>
                    <a:lstStyle/>
                    <a:p>
                      <a:pPr algn="ctr"/>
                      <a:r>
                        <a:rPr lang="en-GB" sz="2400" b="0" dirty="0">
                          <a:solidFill>
                            <a:srgbClr val="002060"/>
                          </a:solidFill>
                          <a:latin typeface="Century Gothic" panose="020B0502020202020204" pitchFamily="34" charset="0"/>
                        </a:rPr>
                        <a:t>[a] different park</a:t>
                      </a:r>
                    </a:p>
                  </a:txBody>
                  <a:tcPr>
                    <a:solidFill>
                      <a:srgbClr val="FFE7FF"/>
                    </a:solidFill>
                  </a:tcPr>
                </a:tc>
                <a:extLst>
                  <a:ext uri="{0D108BD9-81ED-4DB2-BD59-A6C34878D82A}">
                    <a16:rowId xmlns:a16="http://schemas.microsoft.com/office/drawing/2014/main" val="314463127"/>
                  </a:ext>
                </a:extLst>
              </a:tr>
              <a:tr h="506195">
                <a:tc>
                  <a:txBody>
                    <a:bodyPr/>
                    <a:lstStyle/>
                    <a:p>
                      <a:pPr algn="ctr"/>
                      <a:r>
                        <a:rPr lang="en-GB" sz="2400" b="0" dirty="0">
                          <a:solidFill>
                            <a:srgbClr val="002060"/>
                          </a:solidFill>
                          <a:latin typeface="Century Gothic" panose="020B0502020202020204" pitchFamily="34" charset="0"/>
                        </a:rPr>
                        <a:t>[an] interesting visit</a:t>
                      </a:r>
                    </a:p>
                  </a:txBody>
                  <a:tcPr>
                    <a:solidFill>
                      <a:srgbClr val="FFE7FF"/>
                    </a:solidFill>
                  </a:tcPr>
                </a:tc>
                <a:extLst>
                  <a:ext uri="{0D108BD9-81ED-4DB2-BD59-A6C34878D82A}">
                    <a16:rowId xmlns:a16="http://schemas.microsoft.com/office/drawing/2014/main" val="2807654773"/>
                  </a:ext>
                </a:extLst>
              </a:tr>
              <a:tr h="506195">
                <a:tc>
                  <a:txBody>
                    <a:bodyPr/>
                    <a:lstStyle/>
                    <a:p>
                      <a:pPr algn="ctr"/>
                      <a:r>
                        <a:rPr lang="en-GB" sz="2400" b="0" dirty="0">
                          <a:solidFill>
                            <a:srgbClr val="002060"/>
                          </a:solidFill>
                          <a:latin typeface="Century Gothic" panose="020B0502020202020204" pitchFamily="34" charset="0"/>
                        </a:rPr>
                        <a:t>[the] important museum</a:t>
                      </a:r>
                    </a:p>
                  </a:txBody>
                  <a:tcPr>
                    <a:solidFill>
                      <a:srgbClr val="FFE7FF"/>
                    </a:solidFill>
                  </a:tcPr>
                </a:tc>
                <a:extLst>
                  <a:ext uri="{0D108BD9-81ED-4DB2-BD59-A6C34878D82A}">
                    <a16:rowId xmlns:a16="http://schemas.microsoft.com/office/drawing/2014/main" val="547534526"/>
                  </a:ext>
                </a:extLst>
              </a:tr>
            </a:tbl>
          </a:graphicData>
        </a:graphic>
      </p:graphicFrame>
      <p:sp>
        <p:nvSpPr>
          <p:cNvPr id="34" name="Title 2">
            <a:extLst>
              <a:ext uri="{FF2B5EF4-FFF2-40B4-BE49-F238E27FC236}">
                <a16:creationId xmlns:a16="http://schemas.microsoft.com/office/drawing/2014/main" id="{DF2F7AEF-EEE9-48E7-84D4-CE993B9B9AB0}"/>
              </a:ext>
            </a:extLst>
          </p:cNvPr>
          <p:cNvSpPr txBox="1">
            <a:spLocks/>
          </p:cNvSpPr>
          <p:nvPr/>
        </p:nvSpPr>
        <p:spPr>
          <a:xfrm>
            <a:off x="11107907" y="1106553"/>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5" name="Picture 34" descr="Icon&#10;&#10;Description automatically generated">
            <a:extLst>
              <a:ext uri="{FF2B5EF4-FFF2-40B4-BE49-F238E27FC236}">
                <a16:creationId xmlns:a16="http://schemas.microsoft.com/office/drawing/2014/main" id="{D8D1A010-C98F-4EA9-A740-5CA8AAB4603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2313" y="76293"/>
            <a:ext cx="1076067" cy="1079378"/>
          </a:xfrm>
          <a:prstGeom prst="rect">
            <a:avLst/>
          </a:prstGeom>
        </p:spPr>
      </p:pic>
      <p:pic>
        <p:nvPicPr>
          <p:cNvPr id="36" name="Picture 35" descr="A picture containing doll&#10;&#10;Description automatically generated">
            <a:extLst>
              <a:ext uri="{FF2B5EF4-FFF2-40B4-BE49-F238E27FC236}">
                <a16:creationId xmlns:a16="http://schemas.microsoft.com/office/drawing/2014/main" id="{1356A10C-0F28-4A4D-A5EA-325489FC18F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867788" y="4305833"/>
            <a:ext cx="1568117" cy="2452394"/>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99F29D0C-7429-4108-B8C6-4F233DD509D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17140" y="2851484"/>
            <a:ext cx="1338679" cy="3878016"/>
          </a:xfrm>
          <a:prstGeom prst="rect">
            <a:avLst/>
          </a:prstGeom>
        </p:spPr>
      </p:pic>
      <p:pic>
        <p:nvPicPr>
          <p:cNvPr id="38" name="Graphic 37" descr="Teacher">
            <a:extLst>
              <a:ext uri="{FF2B5EF4-FFF2-40B4-BE49-F238E27FC236}">
                <a16:creationId xmlns:a16="http://schemas.microsoft.com/office/drawing/2014/main" id="{E856B80B-8B3E-4708-AEC3-AB96A6163E8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651183" y="-9091"/>
            <a:ext cx="914400" cy="914400"/>
          </a:xfrm>
          <a:prstGeom prst="rect">
            <a:avLst/>
          </a:prstGeom>
        </p:spPr>
      </p:pic>
      <p:sp>
        <p:nvSpPr>
          <p:cNvPr id="40" name="Speech Bubble: Rectangle with Corners Rounded 39">
            <a:hlinkClick r:id="" action="ppaction://noaction">
              <a:snd r:embed="rId20" name="FS6_1.wav"/>
            </a:hlinkClick>
            <a:extLst>
              <a:ext uri="{FF2B5EF4-FFF2-40B4-BE49-F238E27FC236}">
                <a16:creationId xmlns:a16="http://schemas.microsoft.com/office/drawing/2014/main" id="{97EF2F1F-745D-496A-9B93-6B9395DE7234}"/>
              </a:ext>
            </a:extLst>
          </p:cNvPr>
          <p:cNvSpPr/>
          <p:nvPr/>
        </p:nvSpPr>
        <p:spPr>
          <a:xfrm>
            <a:off x="3645973" y="152696"/>
            <a:ext cx="2843879" cy="396360"/>
          </a:xfrm>
          <a:prstGeom prst="wedgeRoundRectCallout">
            <a:avLst>
              <a:gd name="adj1" fmla="val -55183"/>
              <a:gd name="adj2" fmla="val 2333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sym typeface="Arial"/>
              </a:rPr>
              <a:t>. [(a)in]?</a:t>
            </a:r>
            <a:endParaRPr kumimoji="0" lang="en-GB"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8" name="TextBox 17">
            <a:hlinkClick r:id="" action="ppaction://noaction">
              <a:snd r:embed="rId20" name="FS6_1.wav"/>
            </a:hlinkClick>
            <a:extLst>
              <a:ext uri="{FF2B5EF4-FFF2-40B4-BE49-F238E27FC236}">
                <a16:creationId xmlns:a16="http://schemas.microsoft.com/office/drawing/2014/main" id="{7E03D5E4-0DE2-4A17-9062-0844809E1F02}"/>
              </a:ext>
            </a:extLst>
          </p:cNvPr>
          <p:cNvSpPr txBox="1"/>
          <p:nvPr/>
        </p:nvSpPr>
        <p:spPr>
          <a:xfrm>
            <a:off x="3692375" y="98515"/>
            <a:ext cx="27510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3" name="Google Shape;167;p2">
            <a:extLst>
              <a:ext uri="{FF2B5EF4-FFF2-40B4-BE49-F238E27FC236}">
                <a16:creationId xmlns:a16="http://schemas.microsoft.com/office/drawing/2014/main" id="{E4CB1303-4242-4D9C-A002-F44BCE63A97D}"/>
              </a:ext>
            </a:extLst>
          </p:cNvPr>
          <p:cNvSpPr/>
          <p:nvPr/>
        </p:nvSpPr>
        <p:spPr>
          <a:xfrm>
            <a:off x="123171" y="114300"/>
            <a:ext cx="521370" cy="4926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54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80">
                                          <p:stCondLst>
                                            <p:cond delay="0"/>
                                          </p:stCondLst>
                                        </p:cTn>
                                        <p:tgtEl>
                                          <p:spTgt spid="26"/>
                                        </p:tgtEl>
                                      </p:cBhvr>
                                    </p:animEffect>
                                    <p:anim calcmode="lin" valueType="num">
                                      <p:cBhvr>
                                        <p:cTn id="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 dur="26">
                                          <p:stCondLst>
                                            <p:cond delay="650"/>
                                          </p:stCondLst>
                                        </p:cTn>
                                        <p:tgtEl>
                                          <p:spTgt spid="26"/>
                                        </p:tgtEl>
                                      </p:cBhvr>
                                      <p:to x="100000" y="60000"/>
                                    </p:animScale>
                                    <p:animScale>
                                      <p:cBhvr>
                                        <p:cTn id="14" dur="166" decel="50000">
                                          <p:stCondLst>
                                            <p:cond delay="676"/>
                                          </p:stCondLst>
                                        </p:cTn>
                                        <p:tgtEl>
                                          <p:spTgt spid="26"/>
                                        </p:tgtEl>
                                      </p:cBhvr>
                                      <p:to x="100000" y="100000"/>
                                    </p:animScale>
                                    <p:animScale>
                                      <p:cBhvr>
                                        <p:cTn id="15" dur="26">
                                          <p:stCondLst>
                                            <p:cond delay="1312"/>
                                          </p:stCondLst>
                                        </p:cTn>
                                        <p:tgtEl>
                                          <p:spTgt spid="26"/>
                                        </p:tgtEl>
                                      </p:cBhvr>
                                      <p:to x="100000" y="80000"/>
                                    </p:animScale>
                                    <p:animScale>
                                      <p:cBhvr>
                                        <p:cTn id="16" dur="166" decel="50000">
                                          <p:stCondLst>
                                            <p:cond delay="1338"/>
                                          </p:stCondLst>
                                        </p:cTn>
                                        <p:tgtEl>
                                          <p:spTgt spid="26"/>
                                        </p:tgtEl>
                                      </p:cBhvr>
                                      <p:to x="100000" y="100000"/>
                                    </p:animScale>
                                    <p:animScale>
                                      <p:cBhvr>
                                        <p:cTn id="17" dur="26">
                                          <p:stCondLst>
                                            <p:cond delay="1642"/>
                                          </p:stCondLst>
                                        </p:cTn>
                                        <p:tgtEl>
                                          <p:spTgt spid="26"/>
                                        </p:tgtEl>
                                      </p:cBhvr>
                                      <p:to x="100000" y="90000"/>
                                    </p:animScale>
                                    <p:animScale>
                                      <p:cBhvr>
                                        <p:cTn id="18" dur="166" decel="50000">
                                          <p:stCondLst>
                                            <p:cond delay="1668"/>
                                          </p:stCondLst>
                                        </p:cTn>
                                        <p:tgtEl>
                                          <p:spTgt spid="26"/>
                                        </p:tgtEl>
                                      </p:cBhvr>
                                      <p:to x="100000" y="100000"/>
                                    </p:animScale>
                                    <p:animScale>
                                      <p:cBhvr>
                                        <p:cTn id="19" dur="26">
                                          <p:stCondLst>
                                            <p:cond delay="1808"/>
                                          </p:stCondLst>
                                        </p:cTn>
                                        <p:tgtEl>
                                          <p:spTgt spid="26"/>
                                        </p:tgtEl>
                                      </p:cBhvr>
                                      <p:to x="100000" y="95000"/>
                                    </p:animScale>
                                    <p:animScale>
                                      <p:cBhvr>
                                        <p:cTn id="20" dur="166" decel="50000">
                                          <p:stCondLst>
                                            <p:cond delay="1834"/>
                                          </p:stCondLst>
                                        </p:cTn>
                                        <p:tgtEl>
                                          <p:spTgt spid="2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80">
                                          <p:stCondLst>
                                            <p:cond delay="0"/>
                                          </p:stCondLst>
                                        </p:cTn>
                                        <p:tgtEl>
                                          <p:spTgt spid="21"/>
                                        </p:tgtEl>
                                      </p:cBhvr>
                                    </p:animEffect>
                                    <p:anim calcmode="lin" valueType="num">
                                      <p:cBhvr>
                                        <p:cTn id="2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1" dur="26">
                                          <p:stCondLst>
                                            <p:cond delay="650"/>
                                          </p:stCondLst>
                                        </p:cTn>
                                        <p:tgtEl>
                                          <p:spTgt spid="21"/>
                                        </p:tgtEl>
                                      </p:cBhvr>
                                      <p:to x="100000" y="60000"/>
                                    </p:animScale>
                                    <p:animScale>
                                      <p:cBhvr>
                                        <p:cTn id="32" dur="166" decel="50000">
                                          <p:stCondLst>
                                            <p:cond delay="676"/>
                                          </p:stCondLst>
                                        </p:cTn>
                                        <p:tgtEl>
                                          <p:spTgt spid="21"/>
                                        </p:tgtEl>
                                      </p:cBhvr>
                                      <p:to x="100000" y="100000"/>
                                    </p:animScale>
                                    <p:animScale>
                                      <p:cBhvr>
                                        <p:cTn id="33" dur="26">
                                          <p:stCondLst>
                                            <p:cond delay="1312"/>
                                          </p:stCondLst>
                                        </p:cTn>
                                        <p:tgtEl>
                                          <p:spTgt spid="21"/>
                                        </p:tgtEl>
                                      </p:cBhvr>
                                      <p:to x="100000" y="80000"/>
                                    </p:animScale>
                                    <p:animScale>
                                      <p:cBhvr>
                                        <p:cTn id="34" dur="166" decel="50000">
                                          <p:stCondLst>
                                            <p:cond delay="1338"/>
                                          </p:stCondLst>
                                        </p:cTn>
                                        <p:tgtEl>
                                          <p:spTgt spid="21"/>
                                        </p:tgtEl>
                                      </p:cBhvr>
                                      <p:to x="100000" y="100000"/>
                                    </p:animScale>
                                    <p:animScale>
                                      <p:cBhvr>
                                        <p:cTn id="35" dur="26">
                                          <p:stCondLst>
                                            <p:cond delay="1642"/>
                                          </p:stCondLst>
                                        </p:cTn>
                                        <p:tgtEl>
                                          <p:spTgt spid="21"/>
                                        </p:tgtEl>
                                      </p:cBhvr>
                                      <p:to x="100000" y="90000"/>
                                    </p:animScale>
                                    <p:animScale>
                                      <p:cBhvr>
                                        <p:cTn id="36" dur="166" decel="50000">
                                          <p:stCondLst>
                                            <p:cond delay="1668"/>
                                          </p:stCondLst>
                                        </p:cTn>
                                        <p:tgtEl>
                                          <p:spTgt spid="21"/>
                                        </p:tgtEl>
                                      </p:cBhvr>
                                      <p:to x="100000" y="100000"/>
                                    </p:animScale>
                                    <p:animScale>
                                      <p:cBhvr>
                                        <p:cTn id="37" dur="26">
                                          <p:stCondLst>
                                            <p:cond delay="1808"/>
                                          </p:stCondLst>
                                        </p:cTn>
                                        <p:tgtEl>
                                          <p:spTgt spid="21"/>
                                        </p:tgtEl>
                                      </p:cBhvr>
                                      <p:to x="100000" y="95000"/>
                                    </p:animScale>
                                    <p:animScale>
                                      <p:cBhvr>
                                        <p:cTn id="38" dur="166" decel="50000">
                                          <p:stCondLst>
                                            <p:cond delay="1834"/>
                                          </p:stCondLst>
                                        </p:cTn>
                                        <p:tgtEl>
                                          <p:spTgt spid="2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FS6_2.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42"/>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FS6_2.wav"/>
                                        </p:tgtEl>
                                      </p:cMediaNode>
                                    </p:audio>
                                  </p:subTnLst>
                                </p:cTn>
                              </p:par>
                              <p:par>
                                <p:cTn id="49" presetID="1" presetClass="exit" presetSubtype="0" fill="hold" nodeType="withEffect">
                                  <p:stCondLst>
                                    <p:cond delay="0"/>
                                  </p:stCondLst>
                                  <p:childTnLst>
                                    <p:set>
                                      <p:cBhvr>
                                        <p:cTn id="50" dur="1" fill="hold">
                                          <p:stCondLst>
                                            <p:cond delay="0"/>
                                          </p:stCondLst>
                                        </p:cTn>
                                        <p:tgtEl>
                                          <p:spTgt spid="26"/>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80">
                                          <p:stCondLst>
                                            <p:cond delay="0"/>
                                          </p:stCondLst>
                                        </p:cTn>
                                        <p:tgtEl>
                                          <p:spTgt spid="30"/>
                                        </p:tgtEl>
                                      </p:cBhvr>
                                    </p:animEffect>
                                    <p:anim calcmode="lin" valueType="num">
                                      <p:cBhvr>
                                        <p:cTn id="5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63" dur="26">
                                          <p:stCondLst>
                                            <p:cond delay="650"/>
                                          </p:stCondLst>
                                        </p:cTn>
                                        <p:tgtEl>
                                          <p:spTgt spid="30"/>
                                        </p:tgtEl>
                                      </p:cBhvr>
                                      <p:to x="100000" y="60000"/>
                                    </p:animScale>
                                    <p:animScale>
                                      <p:cBhvr>
                                        <p:cTn id="64" dur="166" decel="50000">
                                          <p:stCondLst>
                                            <p:cond delay="676"/>
                                          </p:stCondLst>
                                        </p:cTn>
                                        <p:tgtEl>
                                          <p:spTgt spid="30"/>
                                        </p:tgtEl>
                                      </p:cBhvr>
                                      <p:to x="100000" y="100000"/>
                                    </p:animScale>
                                    <p:animScale>
                                      <p:cBhvr>
                                        <p:cTn id="65" dur="26">
                                          <p:stCondLst>
                                            <p:cond delay="1312"/>
                                          </p:stCondLst>
                                        </p:cTn>
                                        <p:tgtEl>
                                          <p:spTgt spid="30"/>
                                        </p:tgtEl>
                                      </p:cBhvr>
                                      <p:to x="100000" y="80000"/>
                                    </p:animScale>
                                    <p:animScale>
                                      <p:cBhvr>
                                        <p:cTn id="66" dur="166" decel="50000">
                                          <p:stCondLst>
                                            <p:cond delay="1338"/>
                                          </p:stCondLst>
                                        </p:cTn>
                                        <p:tgtEl>
                                          <p:spTgt spid="30"/>
                                        </p:tgtEl>
                                      </p:cBhvr>
                                      <p:to x="100000" y="100000"/>
                                    </p:animScale>
                                    <p:animScale>
                                      <p:cBhvr>
                                        <p:cTn id="67" dur="26">
                                          <p:stCondLst>
                                            <p:cond delay="1642"/>
                                          </p:stCondLst>
                                        </p:cTn>
                                        <p:tgtEl>
                                          <p:spTgt spid="30"/>
                                        </p:tgtEl>
                                      </p:cBhvr>
                                      <p:to x="100000" y="90000"/>
                                    </p:animScale>
                                    <p:animScale>
                                      <p:cBhvr>
                                        <p:cTn id="68" dur="166" decel="50000">
                                          <p:stCondLst>
                                            <p:cond delay="1668"/>
                                          </p:stCondLst>
                                        </p:cTn>
                                        <p:tgtEl>
                                          <p:spTgt spid="30"/>
                                        </p:tgtEl>
                                      </p:cBhvr>
                                      <p:to x="100000" y="100000"/>
                                    </p:animScale>
                                    <p:animScale>
                                      <p:cBhvr>
                                        <p:cTn id="69" dur="26">
                                          <p:stCondLst>
                                            <p:cond delay="1808"/>
                                          </p:stCondLst>
                                        </p:cTn>
                                        <p:tgtEl>
                                          <p:spTgt spid="30"/>
                                        </p:tgtEl>
                                      </p:cBhvr>
                                      <p:to x="100000" y="95000"/>
                                    </p:animScale>
                                    <p:animScale>
                                      <p:cBhvr>
                                        <p:cTn id="70" dur="166" decel="50000">
                                          <p:stCondLst>
                                            <p:cond delay="1834"/>
                                          </p:stCondLst>
                                        </p:cTn>
                                        <p:tgtEl>
                                          <p:spTgt spid="30"/>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ipe(down)">
                                      <p:cBhvr>
                                        <p:cTn id="75" dur="580">
                                          <p:stCondLst>
                                            <p:cond delay="0"/>
                                          </p:stCondLst>
                                        </p:cTn>
                                        <p:tgtEl>
                                          <p:spTgt spid="25"/>
                                        </p:tgtEl>
                                      </p:cBhvr>
                                    </p:animEffect>
                                    <p:anim calcmode="lin" valueType="num">
                                      <p:cBhvr>
                                        <p:cTn id="7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81" dur="26">
                                          <p:stCondLst>
                                            <p:cond delay="650"/>
                                          </p:stCondLst>
                                        </p:cTn>
                                        <p:tgtEl>
                                          <p:spTgt spid="25"/>
                                        </p:tgtEl>
                                      </p:cBhvr>
                                      <p:to x="100000" y="60000"/>
                                    </p:animScale>
                                    <p:animScale>
                                      <p:cBhvr>
                                        <p:cTn id="82" dur="166" decel="50000">
                                          <p:stCondLst>
                                            <p:cond delay="676"/>
                                          </p:stCondLst>
                                        </p:cTn>
                                        <p:tgtEl>
                                          <p:spTgt spid="25"/>
                                        </p:tgtEl>
                                      </p:cBhvr>
                                      <p:to x="100000" y="100000"/>
                                    </p:animScale>
                                    <p:animScale>
                                      <p:cBhvr>
                                        <p:cTn id="83" dur="26">
                                          <p:stCondLst>
                                            <p:cond delay="1312"/>
                                          </p:stCondLst>
                                        </p:cTn>
                                        <p:tgtEl>
                                          <p:spTgt spid="25"/>
                                        </p:tgtEl>
                                      </p:cBhvr>
                                      <p:to x="100000" y="80000"/>
                                    </p:animScale>
                                    <p:animScale>
                                      <p:cBhvr>
                                        <p:cTn id="84" dur="166" decel="50000">
                                          <p:stCondLst>
                                            <p:cond delay="1338"/>
                                          </p:stCondLst>
                                        </p:cTn>
                                        <p:tgtEl>
                                          <p:spTgt spid="25"/>
                                        </p:tgtEl>
                                      </p:cBhvr>
                                      <p:to x="100000" y="100000"/>
                                    </p:animScale>
                                    <p:animScale>
                                      <p:cBhvr>
                                        <p:cTn id="85" dur="26">
                                          <p:stCondLst>
                                            <p:cond delay="1642"/>
                                          </p:stCondLst>
                                        </p:cTn>
                                        <p:tgtEl>
                                          <p:spTgt spid="25"/>
                                        </p:tgtEl>
                                      </p:cBhvr>
                                      <p:to x="100000" y="90000"/>
                                    </p:animScale>
                                    <p:animScale>
                                      <p:cBhvr>
                                        <p:cTn id="86" dur="166" decel="50000">
                                          <p:stCondLst>
                                            <p:cond delay="1668"/>
                                          </p:stCondLst>
                                        </p:cTn>
                                        <p:tgtEl>
                                          <p:spTgt spid="25"/>
                                        </p:tgtEl>
                                      </p:cBhvr>
                                      <p:to x="100000" y="100000"/>
                                    </p:animScale>
                                    <p:animScale>
                                      <p:cBhvr>
                                        <p:cTn id="87" dur="26">
                                          <p:stCondLst>
                                            <p:cond delay="1808"/>
                                          </p:stCondLst>
                                        </p:cTn>
                                        <p:tgtEl>
                                          <p:spTgt spid="25"/>
                                        </p:tgtEl>
                                      </p:cBhvr>
                                      <p:to x="100000" y="95000"/>
                                    </p:animScale>
                                    <p:animScale>
                                      <p:cBhvr>
                                        <p:cTn id="88" dur="166" decel="50000">
                                          <p:stCondLst>
                                            <p:cond delay="1834"/>
                                          </p:stCondLst>
                                        </p:cTn>
                                        <p:tgtEl>
                                          <p:spTgt spid="25"/>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4" name="FS6_3.wav"/>
                                        </p:tgtEl>
                                      </p:cMediaNode>
                                    </p:audio>
                                  </p:sub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71"/>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S6_3.wav"/>
                                        </p:tgtEl>
                                      </p:cMediaNode>
                                    </p:audio>
                                  </p:subTnLst>
                                </p:cTn>
                              </p:par>
                              <p:par>
                                <p:cTn id="97" presetID="1" presetClass="exit" presetSubtype="0" fill="hold" nodeType="withEffect">
                                  <p:stCondLst>
                                    <p:cond delay="0"/>
                                  </p:stCondLst>
                                  <p:childTnLst>
                                    <p:set>
                                      <p:cBhvr>
                                        <p:cTn id="98" dur="1" fill="hold">
                                          <p:stCondLst>
                                            <p:cond delay="0"/>
                                          </p:stCondLst>
                                        </p:cTn>
                                        <p:tgtEl>
                                          <p:spTgt spid="30"/>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25"/>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6" presetClass="entr" presetSubtype="0" fill="hold" nodeType="click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wipe(down)">
                                      <p:cBhvr>
                                        <p:cTn id="105" dur="580">
                                          <p:stCondLst>
                                            <p:cond delay="0"/>
                                          </p:stCondLst>
                                        </p:cTn>
                                        <p:tgtEl>
                                          <p:spTgt spid="24"/>
                                        </p:tgtEl>
                                      </p:cBhvr>
                                    </p:animEffect>
                                    <p:anim calcmode="lin" valueType="num">
                                      <p:cBhvr>
                                        <p:cTn id="10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11" dur="26">
                                          <p:stCondLst>
                                            <p:cond delay="650"/>
                                          </p:stCondLst>
                                        </p:cTn>
                                        <p:tgtEl>
                                          <p:spTgt spid="24"/>
                                        </p:tgtEl>
                                      </p:cBhvr>
                                      <p:to x="100000" y="60000"/>
                                    </p:animScale>
                                    <p:animScale>
                                      <p:cBhvr>
                                        <p:cTn id="112" dur="166" decel="50000">
                                          <p:stCondLst>
                                            <p:cond delay="676"/>
                                          </p:stCondLst>
                                        </p:cTn>
                                        <p:tgtEl>
                                          <p:spTgt spid="24"/>
                                        </p:tgtEl>
                                      </p:cBhvr>
                                      <p:to x="100000" y="100000"/>
                                    </p:animScale>
                                    <p:animScale>
                                      <p:cBhvr>
                                        <p:cTn id="113" dur="26">
                                          <p:stCondLst>
                                            <p:cond delay="1312"/>
                                          </p:stCondLst>
                                        </p:cTn>
                                        <p:tgtEl>
                                          <p:spTgt spid="24"/>
                                        </p:tgtEl>
                                      </p:cBhvr>
                                      <p:to x="100000" y="80000"/>
                                    </p:animScale>
                                    <p:animScale>
                                      <p:cBhvr>
                                        <p:cTn id="114" dur="166" decel="50000">
                                          <p:stCondLst>
                                            <p:cond delay="1338"/>
                                          </p:stCondLst>
                                        </p:cTn>
                                        <p:tgtEl>
                                          <p:spTgt spid="24"/>
                                        </p:tgtEl>
                                      </p:cBhvr>
                                      <p:to x="100000" y="100000"/>
                                    </p:animScale>
                                    <p:animScale>
                                      <p:cBhvr>
                                        <p:cTn id="115" dur="26">
                                          <p:stCondLst>
                                            <p:cond delay="1642"/>
                                          </p:stCondLst>
                                        </p:cTn>
                                        <p:tgtEl>
                                          <p:spTgt spid="24"/>
                                        </p:tgtEl>
                                      </p:cBhvr>
                                      <p:to x="100000" y="90000"/>
                                    </p:animScale>
                                    <p:animScale>
                                      <p:cBhvr>
                                        <p:cTn id="116" dur="166" decel="50000">
                                          <p:stCondLst>
                                            <p:cond delay="1668"/>
                                          </p:stCondLst>
                                        </p:cTn>
                                        <p:tgtEl>
                                          <p:spTgt spid="24"/>
                                        </p:tgtEl>
                                      </p:cBhvr>
                                      <p:to x="100000" y="100000"/>
                                    </p:animScale>
                                    <p:animScale>
                                      <p:cBhvr>
                                        <p:cTn id="117" dur="26">
                                          <p:stCondLst>
                                            <p:cond delay="1808"/>
                                          </p:stCondLst>
                                        </p:cTn>
                                        <p:tgtEl>
                                          <p:spTgt spid="24"/>
                                        </p:tgtEl>
                                      </p:cBhvr>
                                      <p:to x="100000" y="95000"/>
                                    </p:animScale>
                                    <p:animScale>
                                      <p:cBhvr>
                                        <p:cTn id="118" dur="166" decel="50000">
                                          <p:stCondLst>
                                            <p:cond delay="1834"/>
                                          </p:stCondLst>
                                        </p:cTn>
                                        <p:tgtEl>
                                          <p:spTgt spid="24"/>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41"/>
                                        </p:tgtEl>
                                        <p:attrNameLst>
                                          <p:attrName>style.visibility</p:attrName>
                                        </p:attrNameLst>
                                      </p:cBhvr>
                                      <p:to>
                                        <p:strVal val="visible"/>
                                      </p:to>
                                    </p:set>
                                    <p:animEffect transition="in" filter="wipe(down)">
                                      <p:cBhvr>
                                        <p:cTn id="123" dur="580">
                                          <p:stCondLst>
                                            <p:cond delay="0"/>
                                          </p:stCondLst>
                                        </p:cTn>
                                        <p:tgtEl>
                                          <p:spTgt spid="41"/>
                                        </p:tgtEl>
                                      </p:cBhvr>
                                    </p:animEffect>
                                    <p:anim calcmode="lin" valueType="num">
                                      <p:cBhvr>
                                        <p:cTn id="124"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29" dur="26">
                                          <p:stCondLst>
                                            <p:cond delay="650"/>
                                          </p:stCondLst>
                                        </p:cTn>
                                        <p:tgtEl>
                                          <p:spTgt spid="41"/>
                                        </p:tgtEl>
                                      </p:cBhvr>
                                      <p:to x="100000" y="60000"/>
                                    </p:animScale>
                                    <p:animScale>
                                      <p:cBhvr>
                                        <p:cTn id="130" dur="166" decel="50000">
                                          <p:stCondLst>
                                            <p:cond delay="676"/>
                                          </p:stCondLst>
                                        </p:cTn>
                                        <p:tgtEl>
                                          <p:spTgt spid="41"/>
                                        </p:tgtEl>
                                      </p:cBhvr>
                                      <p:to x="100000" y="100000"/>
                                    </p:animScale>
                                    <p:animScale>
                                      <p:cBhvr>
                                        <p:cTn id="131" dur="26">
                                          <p:stCondLst>
                                            <p:cond delay="1312"/>
                                          </p:stCondLst>
                                        </p:cTn>
                                        <p:tgtEl>
                                          <p:spTgt spid="41"/>
                                        </p:tgtEl>
                                      </p:cBhvr>
                                      <p:to x="100000" y="80000"/>
                                    </p:animScale>
                                    <p:animScale>
                                      <p:cBhvr>
                                        <p:cTn id="132" dur="166" decel="50000">
                                          <p:stCondLst>
                                            <p:cond delay="1338"/>
                                          </p:stCondLst>
                                        </p:cTn>
                                        <p:tgtEl>
                                          <p:spTgt spid="41"/>
                                        </p:tgtEl>
                                      </p:cBhvr>
                                      <p:to x="100000" y="100000"/>
                                    </p:animScale>
                                    <p:animScale>
                                      <p:cBhvr>
                                        <p:cTn id="133" dur="26">
                                          <p:stCondLst>
                                            <p:cond delay="1642"/>
                                          </p:stCondLst>
                                        </p:cTn>
                                        <p:tgtEl>
                                          <p:spTgt spid="41"/>
                                        </p:tgtEl>
                                      </p:cBhvr>
                                      <p:to x="100000" y="90000"/>
                                    </p:animScale>
                                    <p:animScale>
                                      <p:cBhvr>
                                        <p:cTn id="134" dur="166" decel="50000">
                                          <p:stCondLst>
                                            <p:cond delay="1668"/>
                                          </p:stCondLst>
                                        </p:cTn>
                                        <p:tgtEl>
                                          <p:spTgt spid="41"/>
                                        </p:tgtEl>
                                      </p:cBhvr>
                                      <p:to x="100000" y="100000"/>
                                    </p:animScale>
                                    <p:animScale>
                                      <p:cBhvr>
                                        <p:cTn id="135" dur="26">
                                          <p:stCondLst>
                                            <p:cond delay="1808"/>
                                          </p:stCondLst>
                                        </p:cTn>
                                        <p:tgtEl>
                                          <p:spTgt spid="41"/>
                                        </p:tgtEl>
                                      </p:cBhvr>
                                      <p:to x="100000" y="95000"/>
                                    </p:animScale>
                                    <p:animScale>
                                      <p:cBhvr>
                                        <p:cTn id="136" dur="166" decel="50000">
                                          <p:stCondLst>
                                            <p:cond delay="1834"/>
                                          </p:stCondLst>
                                        </p:cTn>
                                        <p:tgtEl>
                                          <p:spTgt spid="41"/>
                                        </p:tgtEl>
                                      </p:cBhvr>
                                      <p:to x="100000" y="100000"/>
                                    </p:animScale>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139"/>
                                            </p:cond>
                                          </p:stCondLst>
                                          <p:endCondLst>
                                            <p:cond evt="onStopAudio" delay="0">
                                              <p:tgtEl>
                                                <p:sldTgt/>
                                              </p:tgtEl>
                                            </p:cond>
                                          </p:endCondLst>
                                        </p:cTn>
                                        <p:tgtEl>
                                          <p:sndTgt r:embed="rId5" name="FS6_4.wav"/>
                                        </p:tgtEl>
                                      </p:cMediaNode>
                                    </p:audio>
                                  </p:subTnLst>
                                </p:cTn>
                              </p:par>
                            </p:childTnLst>
                          </p:cTn>
                        </p:par>
                      </p:childTnLst>
                    </p:cTn>
                  </p:par>
                  <p:par>
                    <p:cTn id="141" fill="hold">
                      <p:stCondLst>
                        <p:cond delay="indefinite"/>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72"/>
                                        </p:tgtEl>
                                        <p:attrNameLst>
                                          <p:attrName>style.visibility</p:attrName>
                                        </p:attrNameLst>
                                      </p:cBhvr>
                                      <p:to>
                                        <p:strVal val="hidden"/>
                                      </p:to>
                                    </p:set>
                                  </p:childTnLst>
                                  <p:subTnLst>
                                    <p:audio>
                                      <p:cMediaNode>
                                        <p:cTn display="0" masterRel="sameClick">
                                          <p:stCondLst>
                                            <p:cond evt="begin" delay="0">
                                              <p:tn val="143"/>
                                            </p:cond>
                                          </p:stCondLst>
                                          <p:endCondLst>
                                            <p:cond evt="onStopAudio" delay="0">
                                              <p:tgtEl>
                                                <p:sldTgt/>
                                              </p:tgtEl>
                                            </p:cond>
                                          </p:endCondLst>
                                        </p:cTn>
                                        <p:tgtEl>
                                          <p:sndTgt r:embed="rId5" name="FS6_4.wav"/>
                                        </p:tgtEl>
                                      </p:cMediaNode>
                                    </p:audio>
                                  </p:subTnLst>
                                </p:cTn>
                              </p:par>
                              <p:par>
                                <p:cTn id="145" presetID="1" presetClass="exit" presetSubtype="0" fill="hold" nodeType="withEffect">
                                  <p:stCondLst>
                                    <p:cond delay="0"/>
                                  </p:stCondLst>
                                  <p:childTnLst>
                                    <p:set>
                                      <p:cBhvr>
                                        <p:cTn id="146" dur="1" fill="hold">
                                          <p:stCondLst>
                                            <p:cond delay="0"/>
                                          </p:stCondLst>
                                        </p:cTn>
                                        <p:tgtEl>
                                          <p:spTgt spid="41"/>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24"/>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26" presetClass="entr" presetSubtype="0" fill="hold" nodeType="clickEffect">
                                  <p:stCondLst>
                                    <p:cond delay="0"/>
                                  </p:stCondLst>
                                  <p:childTnLst>
                                    <p:set>
                                      <p:cBhvr>
                                        <p:cTn id="152" dur="1" fill="hold">
                                          <p:stCondLst>
                                            <p:cond delay="0"/>
                                          </p:stCondLst>
                                        </p:cTn>
                                        <p:tgtEl>
                                          <p:spTgt spid="29"/>
                                        </p:tgtEl>
                                        <p:attrNameLst>
                                          <p:attrName>style.visibility</p:attrName>
                                        </p:attrNameLst>
                                      </p:cBhvr>
                                      <p:to>
                                        <p:strVal val="visible"/>
                                      </p:to>
                                    </p:set>
                                    <p:animEffect transition="in" filter="wipe(down)">
                                      <p:cBhvr>
                                        <p:cTn id="153" dur="580">
                                          <p:stCondLst>
                                            <p:cond delay="0"/>
                                          </p:stCondLst>
                                        </p:cTn>
                                        <p:tgtEl>
                                          <p:spTgt spid="29"/>
                                        </p:tgtEl>
                                      </p:cBhvr>
                                    </p:animEffect>
                                    <p:anim calcmode="lin" valueType="num">
                                      <p:cBhvr>
                                        <p:cTn id="154"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9" dur="26">
                                          <p:stCondLst>
                                            <p:cond delay="650"/>
                                          </p:stCondLst>
                                        </p:cTn>
                                        <p:tgtEl>
                                          <p:spTgt spid="29"/>
                                        </p:tgtEl>
                                      </p:cBhvr>
                                      <p:to x="100000" y="60000"/>
                                    </p:animScale>
                                    <p:animScale>
                                      <p:cBhvr>
                                        <p:cTn id="160" dur="166" decel="50000">
                                          <p:stCondLst>
                                            <p:cond delay="676"/>
                                          </p:stCondLst>
                                        </p:cTn>
                                        <p:tgtEl>
                                          <p:spTgt spid="29"/>
                                        </p:tgtEl>
                                      </p:cBhvr>
                                      <p:to x="100000" y="100000"/>
                                    </p:animScale>
                                    <p:animScale>
                                      <p:cBhvr>
                                        <p:cTn id="161" dur="26">
                                          <p:stCondLst>
                                            <p:cond delay="1312"/>
                                          </p:stCondLst>
                                        </p:cTn>
                                        <p:tgtEl>
                                          <p:spTgt spid="29"/>
                                        </p:tgtEl>
                                      </p:cBhvr>
                                      <p:to x="100000" y="80000"/>
                                    </p:animScale>
                                    <p:animScale>
                                      <p:cBhvr>
                                        <p:cTn id="162" dur="166" decel="50000">
                                          <p:stCondLst>
                                            <p:cond delay="1338"/>
                                          </p:stCondLst>
                                        </p:cTn>
                                        <p:tgtEl>
                                          <p:spTgt spid="29"/>
                                        </p:tgtEl>
                                      </p:cBhvr>
                                      <p:to x="100000" y="100000"/>
                                    </p:animScale>
                                    <p:animScale>
                                      <p:cBhvr>
                                        <p:cTn id="163" dur="26">
                                          <p:stCondLst>
                                            <p:cond delay="1642"/>
                                          </p:stCondLst>
                                        </p:cTn>
                                        <p:tgtEl>
                                          <p:spTgt spid="29"/>
                                        </p:tgtEl>
                                      </p:cBhvr>
                                      <p:to x="100000" y="90000"/>
                                    </p:animScale>
                                    <p:animScale>
                                      <p:cBhvr>
                                        <p:cTn id="164" dur="166" decel="50000">
                                          <p:stCondLst>
                                            <p:cond delay="1668"/>
                                          </p:stCondLst>
                                        </p:cTn>
                                        <p:tgtEl>
                                          <p:spTgt spid="29"/>
                                        </p:tgtEl>
                                      </p:cBhvr>
                                      <p:to x="100000" y="100000"/>
                                    </p:animScale>
                                    <p:animScale>
                                      <p:cBhvr>
                                        <p:cTn id="165" dur="26">
                                          <p:stCondLst>
                                            <p:cond delay="1808"/>
                                          </p:stCondLst>
                                        </p:cTn>
                                        <p:tgtEl>
                                          <p:spTgt spid="29"/>
                                        </p:tgtEl>
                                      </p:cBhvr>
                                      <p:to x="100000" y="95000"/>
                                    </p:animScale>
                                    <p:animScale>
                                      <p:cBhvr>
                                        <p:cTn id="166" dur="166" decel="50000">
                                          <p:stCondLst>
                                            <p:cond delay="1834"/>
                                          </p:stCondLst>
                                        </p:cTn>
                                        <p:tgtEl>
                                          <p:spTgt spid="2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nodeType="clickEffect">
                                  <p:stCondLst>
                                    <p:cond delay="0"/>
                                  </p:stCondLst>
                                  <p:childTnLst>
                                    <p:set>
                                      <p:cBhvr>
                                        <p:cTn id="170" dur="1" fill="hold">
                                          <p:stCondLst>
                                            <p:cond delay="0"/>
                                          </p:stCondLst>
                                        </p:cTn>
                                        <p:tgtEl>
                                          <p:spTgt spid="48"/>
                                        </p:tgtEl>
                                        <p:attrNameLst>
                                          <p:attrName>style.visibility</p:attrName>
                                        </p:attrNameLst>
                                      </p:cBhvr>
                                      <p:to>
                                        <p:strVal val="visible"/>
                                      </p:to>
                                    </p:set>
                                    <p:animEffect transition="in" filter="wipe(down)">
                                      <p:cBhvr>
                                        <p:cTn id="171" dur="580">
                                          <p:stCondLst>
                                            <p:cond delay="0"/>
                                          </p:stCondLst>
                                        </p:cTn>
                                        <p:tgtEl>
                                          <p:spTgt spid="48"/>
                                        </p:tgtEl>
                                      </p:cBhvr>
                                    </p:animEffect>
                                    <p:anim calcmode="lin" valueType="num">
                                      <p:cBhvr>
                                        <p:cTn id="172"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77" dur="26">
                                          <p:stCondLst>
                                            <p:cond delay="650"/>
                                          </p:stCondLst>
                                        </p:cTn>
                                        <p:tgtEl>
                                          <p:spTgt spid="48"/>
                                        </p:tgtEl>
                                      </p:cBhvr>
                                      <p:to x="100000" y="60000"/>
                                    </p:animScale>
                                    <p:animScale>
                                      <p:cBhvr>
                                        <p:cTn id="178" dur="166" decel="50000">
                                          <p:stCondLst>
                                            <p:cond delay="676"/>
                                          </p:stCondLst>
                                        </p:cTn>
                                        <p:tgtEl>
                                          <p:spTgt spid="48"/>
                                        </p:tgtEl>
                                      </p:cBhvr>
                                      <p:to x="100000" y="100000"/>
                                    </p:animScale>
                                    <p:animScale>
                                      <p:cBhvr>
                                        <p:cTn id="179" dur="26">
                                          <p:stCondLst>
                                            <p:cond delay="1312"/>
                                          </p:stCondLst>
                                        </p:cTn>
                                        <p:tgtEl>
                                          <p:spTgt spid="48"/>
                                        </p:tgtEl>
                                      </p:cBhvr>
                                      <p:to x="100000" y="80000"/>
                                    </p:animScale>
                                    <p:animScale>
                                      <p:cBhvr>
                                        <p:cTn id="180" dur="166" decel="50000">
                                          <p:stCondLst>
                                            <p:cond delay="1338"/>
                                          </p:stCondLst>
                                        </p:cTn>
                                        <p:tgtEl>
                                          <p:spTgt spid="48"/>
                                        </p:tgtEl>
                                      </p:cBhvr>
                                      <p:to x="100000" y="100000"/>
                                    </p:animScale>
                                    <p:animScale>
                                      <p:cBhvr>
                                        <p:cTn id="181" dur="26">
                                          <p:stCondLst>
                                            <p:cond delay="1642"/>
                                          </p:stCondLst>
                                        </p:cTn>
                                        <p:tgtEl>
                                          <p:spTgt spid="48"/>
                                        </p:tgtEl>
                                      </p:cBhvr>
                                      <p:to x="100000" y="90000"/>
                                    </p:animScale>
                                    <p:animScale>
                                      <p:cBhvr>
                                        <p:cTn id="182" dur="166" decel="50000">
                                          <p:stCondLst>
                                            <p:cond delay="1668"/>
                                          </p:stCondLst>
                                        </p:cTn>
                                        <p:tgtEl>
                                          <p:spTgt spid="48"/>
                                        </p:tgtEl>
                                      </p:cBhvr>
                                      <p:to x="100000" y="100000"/>
                                    </p:animScale>
                                    <p:animScale>
                                      <p:cBhvr>
                                        <p:cTn id="183" dur="26">
                                          <p:stCondLst>
                                            <p:cond delay="1808"/>
                                          </p:stCondLst>
                                        </p:cTn>
                                        <p:tgtEl>
                                          <p:spTgt spid="48"/>
                                        </p:tgtEl>
                                      </p:cBhvr>
                                      <p:to x="100000" y="95000"/>
                                    </p:animScale>
                                    <p:animScale>
                                      <p:cBhvr>
                                        <p:cTn id="184" dur="166" decel="50000">
                                          <p:stCondLst>
                                            <p:cond delay="1834"/>
                                          </p:stCondLst>
                                        </p:cTn>
                                        <p:tgtEl>
                                          <p:spTgt spid="48"/>
                                        </p:tgtEl>
                                      </p:cBhvr>
                                      <p:to x="100000" y="100000"/>
                                    </p:animScale>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0" nodeType="clickEffect">
                                  <p:stCondLst>
                                    <p:cond delay="0"/>
                                  </p:stCondLst>
                                  <p:childTnLst>
                                    <p:set>
                                      <p:cBhvr>
                                        <p:cTn id="188"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87"/>
                                            </p:cond>
                                          </p:stCondLst>
                                          <p:endCondLst>
                                            <p:cond evt="onStopAudio" delay="0">
                                              <p:tgtEl>
                                                <p:sldTgt/>
                                              </p:tgtEl>
                                            </p:cond>
                                          </p:endCondLst>
                                        </p:cTn>
                                        <p:tgtEl>
                                          <p:sndTgt r:embed="rId6" name="FS6_5.wav"/>
                                        </p:tgtEl>
                                      </p:cMediaNode>
                                    </p:audio>
                                  </p:subTnLst>
                                </p:cTn>
                              </p:par>
                            </p:childTnLst>
                          </p:cTn>
                        </p:par>
                      </p:childTnLst>
                    </p:cTn>
                  </p:par>
                  <p:par>
                    <p:cTn id="189" fill="hold">
                      <p:stCondLst>
                        <p:cond delay="indefinite"/>
                      </p:stCondLst>
                      <p:childTnLst>
                        <p:par>
                          <p:cTn id="190" fill="hold">
                            <p:stCondLst>
                              <p:cond delay="0"/>
                            </p:stCondLst>
                            <p:childTnLst>
                              <p:par>
                                <p:cTn id="191" presetID="1" presetClass="exit" presetSubtype="0" fill="hold" grpId="1" nodeType="clickEffect">
                                  <p:stCondLst>
                                    <p:cond delay="0"/>
                                  </p:stCondLst>
                                  <p:childTnLst>
                                    <p:set>
                                      <p:cBhvr>
                                        <p:cTn id="192" dur="1" fill="hold">
                                          <p:stCondLst>
                                            <p:cond delay="0"/>
                                          </p:stCondLst>
                                        </p:cTn>
                                        <p:tgtEl>
                                          <p:spTgt spid="73"/>
                                        </p:tgtEl>
                                        <p:attrNameLst>
                                          <p:attrName>style.visibility</p:attrName>
                                        </p:attrNameLst>
                                      </p:cBhvr>
                                      <p:to>
                                        <p:strVal val="hidden"/>
                                      </p:to>
                                    </p:set>
                                  </p:childTnLst>
                                  <p:subTnLst>
                                    <p:audio>
                                      <p:cMediaNode>
                                        <p:cTn display="0" masterRel="sameClick">
                                          <p:stCondLst>
                                            <p:cond evt="begin" delay="0">
                                              <p:tn val="191"/>
                                            </p:cond>
                                          </p:stCondLst>
                                          <p:endCondLst>
                                            <p:cond evt="onStopAudio" delay="0">
                                              <p:tgtEl>
                                                <p:sldTgt/>
                                              </p:tgtEl>
                                            </p:cond>
                                          </p:endCondLst>
                                        </p:cTn>
                                        <p:tgtEl>
                                          <p:sndTgt r:embed="rId6" name="FS6_5.wav"/>
                                        </p:tgtEl>
                                      </p:cMediaNode>
                                    </p:audio>
                                  </p:subTnLst>
                                </p:cTn>
                              </p:par>
                              <p:par>
                                <p:cTn id="193" presetID="1" presetClass="exit" presetSubtype="0" fill="hold" nodeType="withEffect">
                                  <p:stCondLst>
                                    <p:cond delay="0"/>
                                  </p:stCondLst>
                                  <p:childTnLst>
                                    <p:set>
                                      <p:cBhvr>
                                        <p:cTn id="194" dur="1" fill="hold">
                                          <p:stCondLst>
                                            <p:cond delay="0"/>
                                          </p:stCondLst>
                                        </p:cTn>
                                        <p:tgtEl>
                                          <p:spTgt spid="29"/>
                                        </p:tgtEl>
                                        <p:attrNameLst>
                                          <p:attrName>style.visibility</p:attrName>
                                        </p:attrNameLst>
                                      </p:cBhvr>
                                      <p:to>
                                        <p:strVal val="hidden"/>
                                      </p:to>
                                    </p:set>
                                  </p:childTnLst>
                                </p:cTn>
                              </p:par>
                              <p:par>
                                <p:cTn id="195" presetID="1" presetClass="exit" presetSubtype="0" fill="hold" nodeType="withEffect">
                                  <p:stCondLst>
                                    <p:cond delay="0"/>
                                  </p:stCondLst>
                                  <p:childTnLst>
                                    <p:set>
                                      <p:cBhvr>
                                        <p:cTn id="196" dur="1" fill="hold">
                                          <p:stCondLst>
                                            <p:cond delay="0"/>
                                          </p:stCondLst>
                                        </p:cTn>
                                        <p:tgtEl>
                                          <p:spTgt spid="48"/>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26" presetClass="entr" presetSubtype="0" fill="hold" nodeType="clickEffect">
                                  <p:stCondLst>
                                    <p:cond delay="0"/>
                                  </p:stCondLst>
                                  <p:childTnLst>
                                    <p:set>
                                      <p:cBhvr>
                                        <p:cTn id="200" dur="1" fill="hold">
                                          <p:stCondLst>
                                            <p:cond delay="0"/>
                                          </p:stCondLst>
                                        </p:cTn>
                                        <p:tgtEl>
                                          <p:spTgt spid="49"/>
                                        </p:tgtEl>
                                        <p:attrNameLst>
                                          <p:attrName>style.visibility</p:attrName>
                                        </p:attrNameLst>
                                      </p:cBhvr>
                                      <p:to>
                                        <p:strVal val="visible"/>
                                      </p:to>
                                    </p:set>
                                    <p:animEffect transition="in" filter="wipe(down)">
                                      <p:cBhvr>
                                        <p:cTn id="201" dur="580">
                                          <p:stCondLst>
                                            <p:cond delay="0"/>
                                          </p:stCondLst>
                                        </p:cTn>
                                        <p:tgtEl>
                                          <p:spTgt spid="49"/>
                                        </p:tgtEl>
                                      </p:cBhvr>
                                    </p:animEffect>
                                    <p:anim calcmode="lin" valueType="num">
                                      <p:cBhvr>
                                        <p:cTn id="202"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203"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204"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205"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206"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207" dur="26">
                                          <p:stCondLst>
                                            <p:cond delay="650"/>
                                          </p:stCondLst>
                                        </p:cTn>
                                        <p:tgtEl>
                                          <p:spTgt spid="49"/>
                                        </p:tgtEl>
                                      </p:cBhvr>
                                      <p:to x="100000" y="60000"/>
                                    </p:animScale>
                                    <p:animScale>
                                      <p:cBhvr>
                                        <p:cTn id="208" dur="166" decel="50000">
                                          <p:stCondLst>
                                            <p:cond delay="676"/>
                                          </p:stCondLst>
                                        </p:cTn>
                                        <p:tgtEl>
                                          <p:spTgt spid="49"/>
                                        </p:tgtEl>
                                      </p:cBhvr>
                                      <p:to x="100000" y="100000"/>
                                    </p:animScale>
                                    <p:animScale>
                                      <p:cBhvr>
                                        <p:cTn id="209" dur="26">
                                          <p:stCondLst>
                                            <p:cond delay="1312"/>
                                          </p:stCondLst>
                                        </p:cTn>
                                        <p:tgtEl>
                                          <p:spTgt spid="49"/>
                                        </p:tgtEl>
                                      </p:cBhvr>
                                      <p:to x="100000" y="80000"/>
                                    </p:animScale>
                                    <p:animScale>
                                      <p:cBhvr>
                                        <p:cTn id="210" dur="166" decel="50000">
                                          <p:stCondLst>
                                            <p:cond delay="1338"/>
                                          </p:stCondLst>
                                        </p:cTn>
                                        <p:tgtEl>
                                          <p:spTgt spid="49"/>
                                        </p:tgtEl>
                                      </p:cBhvr>
                                      <p:to x="100000" y="100000"/>
                                    </p:animScale>
                                    <p:animScale>
                                      <p:cBhvr>
                                        <p:cTn id="211" dur="26">
                                          <p:stCondLst>
                                            <p:cond delay="1642"/>
                                          </p:stCondLst>
                                        </p:cTn>
                                        <p:tgtEl>
                                          <p:spTgt spid="49"/>
                                        </p:tgtEl>
                                      </p:cBhvr>
                                      <p:to x="100000" y="90000"/>
                                    </p:animScale>
                                    <p:animScale>
                                      <p:cBhvr>
                                        <p:cTn id="212" dur="166" decel="50000">
                                          <p:stCondLst>
                                            <p:cond delay="1668"/>
                                          </p:stCondLst>
                                        </p:cTn>
                                        <p:tgtEl>
                                          <p:spTgt spid="49"/>
                                        </p:tgtEl>
                                      </p:cBhvr>
                                      <p:to x="100000" y="100000"/>
                                    </p:animScale>
                                    <p:animScale>
                                      <p:cBhvr>
                                        <p:cTn id="213" dur="26">
                                          <p:stCondLst>
                                            <p:cond delay="1808"/>
                                          </p:stCondLst>
                                        </p:cTn>
                                        <p:tgtEl>
                                          <p:spTgt spid="49"/>
                                        </p:tgtEl>
                                      </p:cBhvr>
                                      <p:to x="100000" y="95000"/>
                                    </p:animScale>
                                    <p:animScale>
                                      <p:cBhvr>
                                        <p:cTn id="214" dur="166" decel="50000">
                                          <p:stCondLst>
                                            <p:cond delay="1834"/>
                                          </p:stCondLst>
                                        </p:cTn>
                                        <p:tgtEl>
                                          <p:spTgt spid="49"/>
                                        </p:tgtEl>
                                      </p:cBhvr>
                                      <p:to x="100000" y="100000"/>
                                    </p:animScale>
                                  </p:childTnLst>
                                </p:cTn>
                              </p:par>
                            </p:childTnLst>
                          </p:cTn>
                        </p:par>
                      </p:childTnLst>
                    </p:cTn>
                  </p:par>
                  <p:par>
                    <p:cTn id="215" fill="hold">
                      <p:stCondLst>
                        <p:cond delay="indefinite"/>
                      </p:stCondLst>
                      <p:childTnLst>
                        <p:par>
                          <p:cTn id="216" fill="hold">
                            <p:stCondLst>
                              <p:cond delay="0"/>
                            </p:stCondLst>
                            <p:childTnLst>
                              <p:par>
                                <p:cTn id="217" presetID="26" presetClass="entr" presetSubtype="0" fill="hold" nodeType="clickEffect">
                                  <p:stCondLst>
                                    <p:cond delay="0"/>
                                  </p:stCondLst>
                                  <p:childTnLst>
                                    <p:set>
                                      <p:cBhvr>
                                        <p:cTn id="218" dur="1" fill="hold">
                                          <p:stCondLst>
                                            <p:cond delay="0"/>
                                          </p:stCondLst>
                                        </p:cTn>
                                        <p:tgtEl>
                                          <p:spTgt spid="50"/>
                                        </p:tgtEl>
                                        <p:attrNameLst>
                                          <p:attrName>style.visibility</p:attrName>
                                        </p:attrNameLst>
                                      </p:cBhvr>
                                      <p:to>
                                        <p:strVal val="visible"/>
                                      </p:to>
                                    </p:set>
                                    <p:animEffect transition="in" filter="wipe(down)">
                                      <p:cBhvr>
                                        <p:cTn id="219" dur="580">
                                          <p:stCondLst>
                                            <p:cond delay="0"/>
                                          </p:stCondLst>
                                        </p:cTn>
                                        <p:tgtEl>
                                          <p:spTgt spid="50"/>
                                        </p:tgtEl>
                                      </p:cBhvr>
                                    </p:animEffect>
                                    <p:anim calcmode="lin" valueType="num">
                                      <p:cBhvr>
                                        <p:cTn id="220"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225" dur="26">
                                          <p:stCondLst>
                                            <p:cond delay="650"/>
                                          </p:stCondLst>
                                        </p:cTn>
                                        <p:tgtEl>
                                          <p:spTgt spid="50"/>
                                        </p:tgtEl>
                                      </p:cBhvr>
                                      <p:to x="100000" y="60000"/>
                                    </p:animScale>
                                    <p:animScale>
                                      <p:cBhvr>
                                        <p:cTn id="226" dur="166" decel="50000">
                                          <p:stCondLst>
                                            <p:cond delay="676"/>
                                          </p:stCondLst>
                                        </p:cTn>
                                        <p:tgtEl>
                                          <p:spTgt spid="50"/>
                                        </p:tgtEl>
                                      </p:cBhvr>
                                      <p:to x="100000" y="100000"/>
                                    </p:animScale>
                                    <p:animScale>
                                      <p:cBhvr>
                                        <p:cTn id="227" dur="26">
                                          <p:stCondLst>
                                            <p:cond delay="1312"/>
                                          </p:stCondLst>
                                        </p:cTn>
                                        <p:tgtEl>
                                          <p:spTgt spid="50"/>
                                        </p:tgtEl>
                                      </p:cBhvr>
                                      <p:to x="100000" y="80000"/>
                                    </p:animScale>
                                    <p:animScale>
                                      <p:cBhvr>
                                        <p:cTn id="228" dur="166" decel="50000">
                                          <p:stCondLst>
                                            <p:cond delay="1338"/>
                                          </p:stCondLst>
                                        </p:cTn>
                                        <p:tgtEl>
                                          <p:spTgt spid="50"/>
                                        </p:tgtEl>
                                      </p:cBhvr>
                                      <p:to x="100000" y="100000"/>
                                    </p:animScale>
                                    <p:animScale>
                                      <p:cBhvr>
                                        <p:cTn id="229" dur="26">
                                          <p:stCondLst>
                                            <p:cond delay="1642"/>
                                          </p:stCondLst>
                                        </p:cTn>
                                        <p:tgtEl>
                                          <p:spTgt spid="50"/>
                                        </p:tgtEl>
                                      </p:cBhvr>
                                      <p:to x="100000" y="90000"/>
                                    </p:animScale>
                                    <p:animScale>
                                      <p:cBhvr>
                                        <p:cTn id="230" dur="166" decel="50000">
                                          <p:stCondLst>
                                            <p:cond delay="1668"/>
                                          </p:stCondLst>
                                        </p:cTn>
                                        <p:tgtEl>
                                          <p:spTgt spid="50"/>
                                        </p:tgtEl>
                                      </p:cBhvr>
                                      <p:to x="100000" y="100000"/>
                                    </p:animScale>
                                    <p:animScale>
                                      <p:cBhvr>
                                        <p:cTn id="231" dur="26">
                                          <p:stCondLst>
                                            <p:cond delay="1808"/>
                                          </p:stCondLst>
                                        </p:cTn>
                                        <p:tgtEl>
                                          <p:spTgt spid="50"/>
                                        </p:tgtEl>
                                      </p:cBhvr>
                                      <p:to x="100000" y="95000"/>
                                    </p:animScale>
                                    <p:animScale>
                                      <p:cBhvr>
                                        <p:cTn id="232" dur="166" decel="50000">
                                          <p:stCondLst>
                                            <p:cond delay="1834"/>
                                          </p:stCondLst>
                                        </p:cTn>
                                        <p:tgtEl>
                                          <p:spTgt spid="50"/>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1" presetClass="entr" presetSubtype="0" fill="hold" grpId="0" nodeType="clickEffect">
                                  <p:stCondLst>
                                    <p:cond delay="0"/>
                                  </p:stCondLst>
                                  <p:childTnLst>
                                    <p:set>
                                      <p:cBhvr>
                                        <p:cTn id="23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235"/>
                                            </p:cond>
                                          </p:stCondLst>
                                          <p:endCondLst>
                                            <p:cond evt="onStopAudio" delay="0">
                                              <p:tgtEl>
                                                <p:sldTgt/>
                                              </p:tgtEl>
                                            </p:cond>
                                          </p:endCondLst>
                                        </p:cTn>
                                        <p:tgtEl>
                                          <p:sndTgt r:embed="rId7" name="FS6_6.wav"/>
                                        </p:tgtEl>
                                      </p:cMediaNode>
                                    </p:audio>
                                  </p:subTnLst>
                                </p:cTn>
                              </p:par>
                            </p:childTnLst>
                          </p:cTn>
                        </p:par>
                      </p:childTnLst>
                    </p:cTn>
                  </p:par>
                  <p:par>
                    <p:cTn id="237" fill="hold">
                      <p:stCondLst>
                        <p:cond delay="indefinite"/>
                      </p:stCondLst>
                      <p:childTnLst>
                        <p:par>
                          <p:cTn id="238" fill="hold">
                            <p:stCondLst>
                              <p:cond delay="0"/>
                            </p:stCondLst>
                            <p:childTnLst>
                              <p:par>
                                <p:cTn id="239" presetID="1" presetClass="exit" presetSubtype="0" fill="hold" grpId="1" nodeType="clickEffect">
                                  <p:stCondLst>
                                    <p:cond delay="0"/>
                                  </p:stCondLst>
                                  <p:childTnLst>
                                    <p:set>
                                      <p:cBhvr>
                                        <p:cTn id="240" dur="1" fill="hold">
                                          <p:stCondLst>
                                            <p:cond delay="0"/>
                                          </p:stCondLst>
                                        </p:cTn>
                                        <p:tgtEl>
                                          <p:spTgt spid="74"/>
                                        </p:tgtEl>
                                        <p:attrNameLst>
                                          <p:attrName>style.visibility</p:attrName>
                                        </p:attrNameLst>
                                      </p:cBhvr>
                                      <p:to>
                                        <p:strVal val="hidden"/>
                                      </p:to>
                                    </p:set>
                                  </p:childTnLst>
                                  <p:subTnLst>
                                    <p:audio>
                                      <p:cMediaNode>
                                        <p:cTn display="0" masterRel="sameClick">
                                          <p:stCondLst>
                                            <p:cond evt="begin" delay="0">
                                              <p:tn val="239"/>
                                            </p:cond>
                                          </p:stCondLst>
                                          <p:endCondLst>
                                            <p:cond evt="onStopAudio" delay="0">
                                              <p:tgtEl>
                                                <p:sldTgt/>
                                              </p:tgtEl>
                                            </p:cond>
                                          </p:endCondLst>
                                        </p:cTn>
                                        <p:tgtEl>
                                          <p:sndTgt r:embed="rId7" name="FS6_6.wav"/>
                                        </p:tgtEl>
                                      </p:cMediaNode>
                                    </p:audio>
                                  </p:subTnLst>
                                </p:cTn>
                              </p:par>
                              <p:par>
                                <p:cTn id="241" presetID="1" presetClass="exit" presetSubtype="0" fill="hold" nodeType="withEffect">
                                  <p:stCondLst>
                                    <p:cond delay="0"/>
                                  </p:stCondLst>
                                  <p:childTnLst>
                                    <p:set>
                                      <p:cBhvr>
                                        <p:cTn id="242" dur="1" fill="hold">
                                          <p:stCondLst>
                                            <p:cond delay="0"/>
                                          </p:stCondLst>
                                        </p:cTn>
                                        <p:tgtEl>
                                          <p:spTgt spid="49"/>
                                        </p:tgtEl>
                                        <p:attrNameLst>
                                          <p:attrName>style.visibility</p:attrName>
                                        </p:attrNameLst>
                                      </p:cBhvr>
                                      <p:to>
                                        <p:strVal val="hidden"/>
                                      </p:to>
                                    </p:set>
                                  </p:childTnLst>
                                </p:cTn>
                              </p:par>
                              <p:par>
                                <p:cTn id="243" presetID="1" presetClass="exit" presetSubtype="0" fill="hold" nodeType="withEffect">
                                  <p:stCondLst>
                                    <p:cond delay="0"/>
                                  </p:stCondLst>
                                  <p:childTnLst>
                                    <p:set>
                                      <p:cBhvr>
                                        <p:cTn id="244" dur="1" fill="hold">
                                          <p:stCondLst>
                                            <p:cond delay="0"/>
                                          </p:stCondLst>
                                        </p:cTn>
                                        <p:tgtEl>
                                          <p:spTgt spid="50"/>
                                        </p:tgtEl>
                                        <p:attrNameLst>
                                          <p:attrName>style.visibility</p:attrName>
                                        </p:attrNameLst>
                                      </p:cBhvr>
                                      <p:to>
                                        <p:strVal val="hidden"/>
                                      </p:to>
                                    </p:set>
                                  </p:childTnLst>
                                </p:cTn>
                              </p:par>
                            </p:childTnLst>
                          </p:cTn>
                        </p:par>
                      </p:childTnLst>
                    </p:cTn>
                  </p:par>
                  <p:par>
                    <p:cTn id="245" fill="hold">
                      <p:stCondLst>
                        <p:cond delay="indefinite"/>
                      </p:stCondLst>
                      <p:childTnLst>
                        <p:par>
                          <p:cTn id="246" fill="hold">
                            <p:stCondLst>
                              <p:cond delay="0"/>
                            </p:stCondLst>
                            <p:childTnLst>
                              <p:par>
                                <p:cTn id="247" presetID="26" presetClass="entr" presetSubtype="0" fill="hold" nodeType="clickEffect">
                                  <p:stCondLst>
                                    <p:cond delay="0"/>
                                  </p:stCondLst>
                                  <p:childTnLst>
                                    <p:set>
                                      <p:cBhvr>
                                        <p:cTn id="248" dur="1" fill="hold">
                                          <p:stCondLst>
                                            <p:cond delay="0"/>
                                          </p:stCondLst>
                                        </p:cTn>
                                        <p:tgtEl>
                                          <p:spTgt spid="23"/>
                                        </p:tgtEl>
                                        <p:attrNameLst>
                                          <p:attrName>style.visibility</p:attrName>
                                        </p:attrNameLst>
                                      </p:cBhvr>
                                      <p:to>
                                        <p:strVal val="visible"/>
                                      </p:to>
                                    </p:set>
                                    <p:animEffect transition="in" filter="wipe(down)">
                                      <p:cBhvr>
                                        <p:cTn id="249" dur="580">
                                          <p:stCondLst>
                                            <p:cond delay="0"/>
                                          </p:stCondLst>
                                        </p:cTn>
                                        <p:tgtEl>
                                          <p:spTgt spid="23"/>
                                        </p:tgtEl>
                                      </p:cBhvr>
                                    </p:animEffect>
                                    <p:anim calcmode="lin" valueType="num">
                                      <p:cBhvr>
                                        <p:cTn id="25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5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5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5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5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55" dur="26">
                                          <p:stCondLst>
                                            <p:cond delay="650"/>
                                          </p:stCondLst>
                                        </p:cTn>
                                        <p:tgtEl>
                                          <p:spTgt spid="23"/>
                                        </p:tgtEl>
                                      </p:cBhvr>
                                      <p:to x="100000" y="60000"/>
                                    </p:animScale>
                                    <p:animScale>
                                      <p:cBhvr>
                                        <p:cTn id="256" dur="166" decel="50000">
                                          <p:stCondLst>
                                            <p:cond delay="676"/>
                                          </p:stCondLst>
                                        </p:cTn>
                                        <p:tgtEl>
                                          <p:spTgt spid="23"/>
                                        </p:tgtEl>
                                      </p:cBhvr>
                                      <p:to x="100000" y="100000"/>
                                    </p:animScale>
                                    <p:animScale>
                                      <p:cBhvr>
                                        <p:cTn id="257" dur="26">
                                          <p:stCondLst>
                                            <p:cond delay="1312"/>
                                          </p:stCondLst>
                                        </p:cTn>
                                        <p:tgtEl>
                                          <p:spTgt spid="23"/>
                                        </p:tgtEl>
                                      </p:cBhvr>
                                      <p:to x="100000" y="80000"/>
                                    </p:animScale>
                                    <p:animScale>
                                      <p:cBhvr>
                                        <p:cTn id="258" dur="166" decel="50000">
                                          <p:stCondLst>
                                            <p:cond delay="1338"/>
                                          </p:stCondLst>
                                        </p:cTn>
                                        <p:tgtEl>
                                          <p:spTgt spid="23"/>
                                        </p:tgtEl>
                                      </p:cBhvr>
                                      <p:to x="100000" y="100000"/>
                                    </p:animScale>
                                    <p:animScale>
                                      <p:cBhvr>
                                        <p:cTn id="259" dur="26">
                                          <p:stCondLst>
                                            <p:cond delay="1642"/>
                                          </p:stCondLst>
                                        </p:cTn>
                                        <p:tgtEl>
                                          <p:spTgt spid="23"/>
                                        </p:tgtEl>
                                      </p:cBhvr>
                                      <p:to x="100000" y="90000"/>
                                    </p:animScale>
                                    <p:animScale>
                                      <p:cBhvr>
                                        <p:cTn id="260" dur="166" decel="50000">
                                          <p:stCondLst>
                                            <p:cond delay="1668"/>
                                          </p:stCondLst>
                                        </p:cTn>
                                        <p:tgtEl>
                                          <p:spTgt spid="23"/>
                                        </p:tgtEl>
                                      </p:cBhvr>
                                      <p:to x="100000" y="100000"/>
                                    </p:animScale>
                                    <p:animScale>
                                      <p:cBhvr>
                                        <p:cTn id="261" dur="26">
                                          <p:stCondLst>
                                            <p:cond delay="1808"/>
                                          </p:stCondLst>
                                        </p:cTn>
                                        <p:tgtEl>
                                          <p:spTgt spid="23"/>
                                        </p:tgtEl>
                                      </p:cBhvr>
                                      <p:to x="100000" y="95000"/>
                                    </p:animScale>
                                    <p:animScale>
                                      <p:cBhvr>
                                        <p:cTn id="262" dur="166" decel="50000">
                                          <p:stCondLst>
                                            <p:cond delay="1834"/>
                                          </p:stCondLst>
                                        </p:cTn>
                                        <p:tgtEl>
                                          <p:spTgt spid="23"/>
                                        </p:tgtEl>
                                      </p:cBhvr>
                                      <p:to x="100000" y="100000"/>
                                    </p:animScale>
                                  </p:childTnLst>
                                </p:cTn>
                              </p:par>
                            </p:childTnLst>
                          </p:cTn>
                        </p:par>
                      </p:childTnLst>
                    </p:cTn>
                  </p:par>
                  <p:par>
                    <p:cTn id="263" fill="hold">
                      <p:stCondLst>
                        <p:cond delay="indefinite"/>
                      </p:stCondLst>
                      <p:childTnLst>
                        <p:par>
                          <p:cTn id="264" fill="hold">
                            <p:stCondLst>
                              <p:cond delay="0"/>
                            </p:stCondLst>
                            <p:childTnLst>
                              <p:par>
                                <p:cTn id="265" presetID="26" presetClass="entr" presetSubtype="0" fill="hold" nodeType="clickEffect">
                                  <p:stCondLst>
                                    <p:cond delay="0"/>
                                  </p:stCondLst>
                                  <p:childTnLst>
                                    <p:set>
                                      <p:cBhvr>
                                        <p:cTn id="266" dur="1" fill="hold">
                                          <p:stCondLst>
                                            <p:cond delay="0"/>
                                          </p:stCondLst>
                                        </p:cTn>
                                        <p:tgtEl>
                                          <p:spTgt spid="51"/>
                                        </p:tgtEl>
                                        <p:attrNameLst>
                                          <p:attrName>style.visibility</p:attrName>
                                        </p:attrNameLst>
                                      </p:cBhvr>
                                      <p:to>
                                        <p:strVal val="visible"/>
                                      </p:to>
                                    </p:set>
                                    <p:animEffect transition="in" filter="wipe(down)">
                                      <p:cBhvr>
                                        <p:cTn id="267" dur="580">
                                          <p:stCondLst>
                                            <p:cond delay="0"/>
                                          </p:stCondLst>
                                        </p:cTn>
                                        <p:tgtEl>
                                          <p:spTgt spid="51"/>
                                        </p:tgtEl>
                                      </p:cBhvr>
                                    </p:animEffect>
                                    <p:anim calcmode="lin" valueType="num">
                                      <p:cBhvr>
                                        <p:cTn id="268"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269"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270"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271"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272"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273" dur="26">
                                          <p:stCondLst>
                                            <p:cond delay="650"/>
                                          </p:stCondLst>
                                        </p:cTn>
                                        <p:tgtEl>
                                          <p:spTgt spid="51"/>
                                        </p:tgtEl>
                                      </p:cBhvr>
                                      <p:to x="100000" y="60000"/>
                                    </p:animScale>
                                    <p:animScale>
                                      <p:cBhvr>
                                        <p:cTn id="274" dur="166" decel="50000">
                                          <p:stCondLst>
                                            <p:cond delay="676"/>
                                          </p:stCondLst>
                                        </p:cTn>
                                        <p:tgtEl>
                                          <p:spTgt spid="51"/>
                                        </p:tgtEl>
                                      </p:cBhvr>
                                      <p:to x="100000" y="100000"/>
                                    </p:animScale>
                                    <p:animScale>
                                      <p:cBhvr>
                                        <p:cTn id="275" dur="26">
                                          <p:stCondLst>
                                            <p:cond delay="1312"/>
                                          </p:stCondLst>
                                        </p:cTn>
                                        <p:tgtEl>
                                          <p:spTgt spid="51"/>
                                        </p:tgtEl>
                                      </p:cBhvr>
                                      <p:to x="100000" y="80000"/>
                                    </p:animScale>
                                    <p:animScale>
                                      <p:cBhvr>
                                        <p:cTn id="276" dur="166" decel="50000">
                                          <p:stCondLst>
                                            <p:cond delay="1338"/>
                                          </p:stCondLst>
                                        </p:cTn>
                                        <p:tgtEl>
                                          <p:spTgt spid="51"/>
                                        </p:tgtEl>
                                      </p:cBhvr>
                                      <p:to x="100000" y="100000"/>
                                    </p:animScale>
                                    <p:animScale>
                                      <p:cBhvr>
                                        <p:cTn id="277" dur="26">
                                          <p:stCondLst>
                                            <p:cond delay="1642"/>
                                          </p:stCondLst>
                                        </p:cTn>
                                        <p:tgtEl>
                                          <p:spTgt spid="51"/>
                                        </p:tgtEl>
                                      </p:cBhvr>
                                      <p:to x="100000" y="90000"/>
                                    </p:animScale>
                                    <p:animScale>
                                      <p:cBhvr>
                                        <p:cTn id="278" dur="166" decel="50000">
                                          <p:stCondLst>
                                            <p:cond delay="1668"/>
                                          </p:stCondLst>
                                        </p:cTn>
                                        <p:tgtEl>
                                          <p:spTgt spid="51"/>
                                        </p:tgtEl>
                                      </p:cBhvr>
                                      <p:to x="100000" y="100000"/>
                                    </p:animScale>
                                    <p:animScale>
                                      <p:cBhvr>
                                        <p:cTn id="279" dur="26">
                                          <p:stCondLst>
                                            <p:cond delay="1808"/>
                                          </p:stCondLst>
                                        </p:cTn>
                                        <p:tgtEl>
                                          <p:spTgt spid="51"/>
                                        </p:tgtEl>
                                      </p:cBhvr>
                                      <p:to x="100000" y="95000"/>
                                    </p:animScale>
                                    <p:animScale>
                                      <p:cBhvr>
                                        <p:cTn id="280" dur="166" decel="50000">
                                          <p:stCondLst>
                                            <p:cond delay="1834"/>
                                          </p:stCondLst>
                                        </p:cTn>
                                        <p:tgtEl>
                                          <p:spTgt spid="51"/>
                                        </p:tgtEl>
                                      </p:cBhvr>
                                      <p:to x="100000" y="100000"/>
                                    </p:animScale>
                                  </p:childTnLst>
                                </p:cTn>
                              </p:par>
                              <p:par>
                                <p:cTn id="281" presetID="1" presetClass="exit" presetSubtype="0" fill="hold" nodeType="withEffect">
                                  <p:stCondLst>
                                    <p:cond delay="0"/>
                                  </p:stCondLst>
                                  <p:childTnLst>
                                    <p:set>
                                      <p:cBhvr>
                                        <p:cTn id="282" dur="1" fill="hold">
                                          <p:stCondLst>
                                            <p:cond delay="0"/>
                                          </p:stCondLst>
                                        </p:cTn>
                                        <p:tgtEl>
                                          <p:spTgt spid="23"/>
                                        </p:tgtEl>
                                        <p:attrNameLst>
                                          <p:attrName>style.visibility</p:attrName>
                                        </p:attrNameLst>
                                      </p:cBhvr>
                                      <p:to>
                                        <p:strVal val="hidden"/>
                                      </p:to>
                                    </p:set>
                                  </p:childTnLst>
                                </p:cTn>
                              </p:par>
                            </p:childTnLst>
                          </p:cTn>
                        </p:par>
                        <p:par>
                          <p:cTn id="283" fill="hold">
                            <p:stCondLst>
                              <p:cond delay="2000"/>
                            </p:stCondLst>
                            <p:childTnLst>
                              <p:par>
                                <p:cTn id="284" presetID="1" presetClass="exit" presetSubtype="0" fill="hold" nodeType="afterEffect">
                                  <p:stCondLst>
                                    <p:cond delay="0"/>
                                  </p:stCondLst>
                                  <p:childTnLst>
                                    <p:set>
                                      <p:cBhvr>
                                        <p:cTn id="285" dur="1" fill="hold">
                                          <p:stCondLst>
                                            <p:cond delay="0"/>
                                          </p:stCondLst>
                                        </p:cTn>
                                        <p:tgtEl>
                                          <p:spTgt spid="51"/>
                                        </p:tgtEl>
                                        <p:attrNameLst>
                                          <p:attrName>style.visibility</p:attrName>
                                        </p:attrNameLst>
                                      </p:cBhvr>
                                      <p:to>
                                        <p:strVal val="hidden"/>
                                      </p:to>
                                    </p:set>
                                  </p:childTnLst>
                                </p:cTn>
                              </p:par>
                            </p:childTnLst>
                          </p:cTn>
                        </p:par>
                      </p:childTnLst>
                    </p:cTn>
                  </p:par>
                  <p:par>
                    <p:cTn id="286" fill="hold">
                      <p:stCondLst>
                        <p:cond delay="indefinite"/>
                      </p:stCondLst>
                      <p:childTnLst>
                        <p:par>
                          <p:cTn id="287" fill="hold">
                            <p:stCondLst>
                              <p:cond delay="0"/>
                            </p:stCondLst>
                            <p:childTnLst>
                              <p:par>
                                <p:cTn id="288" presetID="1" presetClass="entr" presetSubtype="0" fill="hold" grpId="0" nodeType="clickEffect">
                                  <p:stCondLst>
                                    <p:cond delay="0"/>
                                  </p:stCondLst>
                                  <p:childTnLst>
                                    <p:set>
                                      <p:cBhvr>
                                        <p:cTn id="28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288"/>
                                            </p:cond>
                                          </p:stCondLst>
                                          <p:endCondLst>
                                            <p:cond evt="onStopAudio" delay="0">
                                              <p:tgtEl>
                                                <p:sldTgt/>
                                              </p:tgtEl>
                                            </p:cond>
                                          </p:endCondLst>
                                        </p:cTn>
                                        <p:tgtEl>
                                          <p:sndTgt r:embed="rId8" name="FS6_7.wav"/>
                                        </p:tgtEl>
                                      </p:cMediaNode>
                                    </p:audio>
                                  </p:subTnLst>
                                </p:cTn>
                              </p:par>
                            </p:childTnLst>
                          </p:cTn>
                        </p:par>
                      </p:childTnLst>
                    </p:cTn>
                  </p:par>
                  <p:par>
                    <p:cTn id="290" fill="hold">
                      <p:stCondLst>
                        <p:cond delay="indefinite"/>
                      </p:stCondLst>
                      <p:childTnLst>
                        <p:par>
                          <p:cTn id="291" fill="hold">
                            <p:stCondLst>
                              <p:cond delay="0"/>
                            </p:stCondLst>
                            <p:childTnLst>
                              <p:par>
                                <p:cTn id="292" presetID="1" presetClass="exit" presetSubtype="0" fill="hold" grpId="1" nodeType="clickEffect">
                                  <p:stCondLst>
                                    <p:cond delay="0"/>
                                  </p:stCondLst>
                                  <p:childTnLst>
                                    <p:set>
                                      <p:cBhvr>
                                        <p:cTn id="293" dur="1" fill="hold">
                                          <p:stCondLst>
                                            <p:cond delay="0"/>
                                          </p:stCondLst>
                                        </p:cTn>
                                        <p:tgtEl>
                                          <p:spTgt spid="75"/>
                                        </p:tgtEl>
                                        <p:attrNameLst>
                                          <p:attrName>style.visibility</p:attrName>
                                        </p:attrNameLst>
                                      </p:cBhvr>
                                      <p:to>
                                        <p:strVal val="hidden"/>
                                      </p:to>
                                    </p:set>
                                  </p:childTnLst>
                                  <p:subTnLst>
                                    <p:audio>
                                      <p:cMediaNode>
                                        <p:cTn display="0" masterRel="sameClick">
                                          <p:stCondLst>
                                            <p:cond evt="begin" delay="0">
                                              <p:tn val="292"/>
                                            </p:cond>
                                          </p:stCondLst>
                                          <p:endCondLst>
                                            <p:cond evt="onStopAudio" delay="0">
                                              <p:tgtEl>
                                                <p:sldTgt/>
                                              </p:tgtEl>
                                            </p:cond>
                                          </p:endCondLst>
                                        </p:cTn>
                                        <p:tgtEl>
                                          <p:sndTgt r:embed="rId8" name="FS6_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2" grpId="0"/>
      <p:bldP spid="42" grpId="1"/>
      <p:bldP spid="71" grpId="0"/>
      <p:bldP spid="71" grpId="1"/>
      <p:bldP spid="72" grpId="0"/>
      <p:bldP spid="72" grpId="1"/>
      <p:bldP spid="73" grpId="0"/>
      <p:bldP spid="73" grpId="1"/>
      <p:bldP spid="74" grpId="0"/>
      <p:bldP spid="74" grpId="1"/>
      <p:bldP spid="75" grpId="0"/>
      <p:bldP spid="7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hlinkClick r:id="" action="ppaction://noaction">
              <a:snd r:embed="rId6" name="FS8_1.wav"/>
            </a:hlinkClick>
            <a:extLst>
              <a:ext uri="{FF2B5EF4-FFF2-40B4-BE49-F238E27FC236}">
                <a16:creationId xmlns:a16="http://schemas.microsoft.com/office/drawing/2014/main" id="{BA5BB38B-43DA-47D1-9636-112EF46494C3}"/>
              </a:ext>
            </a:extLst>
          </p:cNvPr>
          <p:cNvSpPr txBox="1">
            <a:spLocks/>
          </p:cNvSpPr>
          <p:nvPr/>
        </p:nvSpPr>
        <p:spPr>
          <a:xfrm>
            <a:off x="3456452" y="86763"/>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Pierre-papier-ciseaux*</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107907" y="1106553"/>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76293"/>
            <a:ext cx="1076067" cy="1079378"/>
          </a:xfrm>
          <a:prstGeom prst="rect">
            <a:avLst/>
          </a:prstGeom>
        </p:spPr>
      </p:pic>
      <p:sp>
        <p:nvSpPr>
          <p:cNvPr id="41" name="TextBox 40">
            <a:extLst>
              <a:ext uri="{FF2B5EF4-FFF2-40B4-BE49-F238E27FC236}">
                <a16:creationId xmlns:a16="http://schemas.microsoft.com/office/drawing/2014/main" id="{C4A2DD7E-AD57-46CD-8E07-89212C9F07C8}"/>
              </a:ext>
            </a:extLst>
          </p:cNvPr>
          <p:cNvSpPr txBox="1"/>
          <p:nvPr/>
        </p:nvSpPr>
        <p:spPr>
          <a:xfrm>
            <a:off x="123171" y="510103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sp>
        <p:nvSpPr>
          <p:cNvPr id="42" name="TextBox 41">
            <a:extLst>
              <a:ext uri="{FF2B5EF4-FFF2-40B4-BE49-F238E27FC236}">
                <a16:creationId xmlns:a16="http://schemas.microsoft.com/office/drawing/2014/main" id="{48F37884-A7BB-48BC-9127-BF10D303BDC4}"/>
              </a:ext>
            </a:extLst>
          </p:cNvPr>
          <p:cNvSpPr txBox="1"/>
          <p:nvPr/>
        </p:nvSpPr>
        <p:spPr>
          <a:xfrm>
            <a:off x="141946" y="847165"/>
            <a:ext cx="863709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three objects and write three sentences in French saying what you have: ‘I have…’</a:t>
            </a:r>
          </a:p>
        </p:txBody>
      </p:sp>
      <p:sp>
        <p:nvSpPr>
          <p:cNvPr id="61" name="Title 2">
            <a:extLst>
              <a:ext uri="{FF2B5EF4-FFF2-40B4-BE49-F238E27FC236}">
                <a16:creationId xmlns:a16="http://schemas.microsoft.com/office/drawing/2014/main" id="{F3A3F78C-D704-418C-A08F-B2F4BF7101A4}"/>
              </a:ext>
            </a:extLst>
          </p:cNvPr>
          <p:cNvSpPr txBox="1">
            <a:spLocks/>
          </p:cNvSpPr>
          <p:nvPr/>
        </p:nvSpPr>
        <p:spPr>
          <a:xfrm>
            <a:off x="10043038" y="1148535"/>
            <a:ext cx="953857" cy="385374"/>
          </a:xfrm>
          <a:prstGeom prst="rect">
            <a:avLst/>
          </a:prstGeom>
          <a:solidFill>
            <a:srgbClr val="36AFCE">
              <a:lumMod val="75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3" name="Picture 62" descr="Icon&#10;&#10;Description automatically generated">
            <a:extLst>
              <a:ext uri="{FF2B5EF4-FFF2-40B4-BE49-F238E27FC236}">
                <a16:creationId xmlns:a16="http://schemas.microsoft.com/office/drawing/2014/main" id="{6BFA274E-5C74-4285-B81C-682AD3EC07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1313" y="42069"/>
            <a:ext cx="1126594" cy="1130060"/>
          </a:xfrm>
          <a:prstGeom prst="rect">
            <a:avLst/>
          </a:prstGeom>
        </p:spPr>
      </p:pic>
      <p:sp>
        <p:nvSpPr>
          <p:cNvPr id="9" name="TextBox 8">
            <a:extLst>
              <a:ext uri="{FF2B5EF4-FFF2-40B4-BE49-F238E27FC236}">
                <a16:creationId xmlns:a16="http://schemas.microsoft.com/office/drawing/2014/main" id="{4FCCA9E4-E7C1-46FE-9958-E2AE73CF5602}"/>
              </a:ext>
            </a:extLst>
          </p:cNvPr>
          <p:cNvSpPr txBox="1"/>
          <p:nvPr/>
        </p:nvSpPr>
        <p:spPr>
          <a:xfrm>
            <a:off x="9501347" y="6460959"/>
            <a:ext cx="2690654"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*Rock-paper-scissors</a:t>
            </a:r>
          </a:p>
        </p:txBody>
      </p:sp>
      <p:pic>
        <p:nvPicPr>
          <p:cNvPr id="11" name="Picture 10" descr="Graphical user interface, application, Teams&#10;&#10;Description automatically generated">
            <a:extLst>
              <a:ext uri="{FF2B5EF4-FFF2-40B4-BE49-F238E27FC236}">
                <a16:creationId xmlns:a16="http://schemas.microsoft.com/office/drawing/2014/main" id="{9D42F998-E322-423A-BDFC-7C1AD20E04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8043" y="199185"/>
            <a:ext cx="2022914" cy="1393914"/>
          </a:xfrm>
          <a:prstGeom prst="rect">
            <a:avLst/>
          </a:prstGeom>
        </p:spPr>
      </p:pic>
      <p:sp>
        <p:nvSpPr>
          <p:cNvPr id="65" name="TextBox 64">
            <a:extLst>
              <a:ext uri="{FF2B5EF4-FFF2-40B4-BE49-F238E27FC236}">
                <a16:creationId xmlns:a16="http://schemas.microsoft.com/office/drawing/2014/main" id="{F49BF9DE-BDF8-40F2-BB89-33E3794EBC21}"/>
              </a:ext>
            </a:extLst>
          </p:cNvPr>
          <p:cNvSpPr txBox="1"/>
          <p:nvPr/>
        </p:nvSpPr>
        <p:spPr>
          <a:xfrm>
            <a:off x="123171" y="1760776"/>
            <a:ext cx="863709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three more objects and write three sentences saying what your partner has: ‘You have…’</a:t>
            </a:r>
          </a:p>
        </p:txBody>
      </p:sp>
      <p:sp>
        <p:nvSpPr>
          <p:cNvPr id="68" name="TextBox 67">
            <a:extLst>
              <a:ext uri="{FF2B5EF4-FFF2-40B4-BE49-F238E27FC236}">
                <a16:creationId xmlns:a16="http://schemas.microsoft.com/office/drawing/2014/main" id="{4AE23823-C78E-4536-8EE6-0849A9A262EB}"/>
              </a:ext>
            </a:extLst>
          </p:cNvPr>
          <p:cNvSpPr txBox="1"/>
          <p:nvPr/>
        </p:nvSpPr>
        <p:spPr>
          <a:xfrm>
            <a:off x="123171" y="2746904"/>
            <a:ext cx="119516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 your sentences. If your partner has the same sentence as you, play rock-paper-scissors. The loser must write/say a different sentence. Play until you have successfully said all your sentences.</a:t>
            </a:r>
          </a:p>
        </p:txBody>
      </p:sp>
      <p:sp>
        <p:nvSpPr>
          <p:cNvPr id="69" name="TextBox 68">
            <a:extLst>
              <a:ext uri="{FF2B5EF4-FFF2-40B4-BE49-F238E27FC236}">
                <a16:creationId xmlns:a16="http://schemas.microsoft.com/office/drawing/2014/main" id="{2D243876-F351-472E-8028-B8413C86DA8C}"/>
              </a:ext>
            </a:extLst>
          </p:cNvPr>
          <p:cNvSpPr txBox="1"/>
          <p:nvPr/>
        </p:nvSpPr>
        <p:spPr>
          <a:xfrm>
            <a:off x="141946" y="4183149"/>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Exemple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0" name="CuadroTexto 4">
            <a:extLst>
              <a:ext uri="{FF2B5EF4-FFF2-40B4-BE49-F238E27FC236}">
                <a16:creationId xmlns:a16="http://schemas.microsoft.com/office/drawing/2014/main" id="{34C74EA0-3485-4FCA-A880-D8B60A8187C7}"/>
              </a:ext>
            </a:extLst>
          </p:cNvPr>
          <p:cNvSpPr txBox="1"/>
          <p:nvPr/>
        </p:nvSpPr>
        <p:spPr>
          <a:xfrm>
            <a:off x="2294331" y="6371127"/>
            <a:ext cx="18742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black cat</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14" name="Speech Bubble: Rectangle with Corners Rounded 13">
            <a:extLst>
              <a:ext uri="{FF2B5EF4-FFF2-40B4-BE49-F238E27FC236}">
                <a16:creationId xmlns:a16="http://schemas.microsoft.com/office/drawing/2014/main" id="{A89BDA63-F6BF-4789-8C9D-5FAF684FD19A}"/>
              </a:ext>
            </a:extLst>
          </p:cNvPr>
          <p:cNvSpPr/>
          <p:nvPr/>
        </p:nvSpPr>
        <p:spPr>
          <a:xfrm>
            <a:off x="2527546" y="4093385"/>
            <a:ext cx="1857809" cy="791741"/>
          </a:xfrm>
          <a:prstGeom prst="wedgeRoundRectCallout">
            <a:avLst>
              <a:gd name="adj1" fmla="val -49328"/>
              <a:gd name="adj2" fmla="val 100491"/>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J’ai</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 chat noir.</a:t>
            </a:r>
          </a:p>
        </p:txBody>
      </p:sp>
      <p:sp>
        <p:nvSpPr>
          <p:cNvPr id="71" name="TextBox 70">
            <a:extLst>
              <a:ext uri="{FF2B5EF4-FFF2-40B4-BE49-F238E27FC236}">
                <a16:creationId xmlns:a16="http://schemas.microsoft.com/office/drawing/2014/main" id="{83FA1730-685F-4832-A95A-DB7ABBB16851}"/>
              </a:ext>
            </a:extLst>
          </p:cNvPr>
          <p:cNvSpPr txBox="1"/>
          <p:nvPr/>
        </p:nvSpPr>
        <p:spPr>
          <a:xfrm>
            <a:off x="6792240" y="517079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sp>
        <p:nvSpPr>
          <p:cNvPr id="72" name="Speech Bubble: Rectangle with Corners Rounded 71">
            <a:extLst>
              <a:ext uri="{FF2B5EF4-FFF2-40B4-BE49-F238E27FC236}">
                <a16:creationId xmlns:a16="http://schemas.microsoft.com/office/drawing/2014/main" id="{64643B69-0959-43EE-91DE-87627009F6FF}"/>
              </a:ext>
            </a:extLst>
          </p:cNvPr>
          <p:cNvSpPr/>
          <p:nvPr/>
        </p:nvSpPr>
        <p:spPr>
          <a:xfrm>
            <a:off x="5699872" y="4112185"/>
            <a:ext cx="2373317" cy="791741"/>
          </a:xfrm>
          <a:prstGeom prst="wedgeRoundRectCallout">
            <a:avLst>
              <a:gd name="adj1" fmla="val 54939"/>
              <a:gd name="adj2" fmla="val 85295"/>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J’ai</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 chat noir,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aussi</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73" name="Imagen 10">
            <a:extLst>
              <a:ext uri="{FF2B5EF4-FFF2-40B4-BE49-F238E27FC236}">
                <a16:creationId xmlns:a16="http://schemas.microsoft.com/office/drawing/2014/main" id="{8CB64FCF-8FC0-4422-934F-FB0D64511C1A}"/>
              </a:ext>
            </a:extLst>
          </p:cNvPr>
          <p:cNvPicPr>
            <a:picLocks noChangeAspect="1"/>
          </p:cNvPicPr>
          <p:nvPr/>
        </p:nvPicPr>
        <p:blipFill rotWithShape="1">
          <a:blip r:embed="rId10">
            <a:clrChange>
              <a:clrFrom>
                <a:srgbClr val="FEFEFE"/>
              </a:clrFrom>
              <a:clrTo>
                <a:srgbClr val="FEFEFE">
                  <a:alpha val="0"/>
                </a:srgbClr>
              </a:clrTo>
            </a:clrChange>
          </a:blip>
          <a:srcRect r="68395"/>
          <a:stretch/>
        </p:blipFill>
        <p:spPr>
          <a:xfrm>
            <a:off x="6096000" y="5170798"/>
            <a:ext cx="1160459" cy="1707517"/>
          </a:xfrm>
          <a:prstGeom prst="rect">
            <a:avLst/>
          </a:prstGeom>
        </p:spPr>
      </p:pic>
      <p:pic>
        <p:nvPicPr>
          <p:cNvPr id="74" name="Imagen 37">
            <a:extLst>
              <a:ext uri="{FF2B5EF4-FFF2-40B4-BE49-F238E27FC236}">
                <a16:creationId xmlns:a16="http://schemas.microsoft.com/office/drawing/2014/main" id="{549CC467-7237-43D5-838D-DB85BFD98B81}"/>
              </a:ext>
            </a:extLst>
          </p:cNvPr>
          <p:cNvPicPr>
            <a:picLocks noChangeAspect="1"/>
          </p:cNvPicPr>
          <p:nvPr/>
        </p:nvPicPr>
        <p:blipFill rotWithShape="1">
          <a:blip r:embed="rId10">
            <a:clrChange>
              <a:clrFrom>
                <a:srgbClr val="FEFEFE"/>
              </a:clrFrom>
              <a:clrTo>
                <a:srgbClr val="FEFEFE">
                  <a:alpha val="0"/>
                </a:srgbClr>
              </a:clrTo>
            </a:clrChange>
          </a:blip>
          <a:srcRect l="59276"/>
          <a:stretch/>
        </p:blipFill>
        <p:spPr>
          <a:xfrm>
            <a:off x="3783889" y="4979500"/>
            <a:ext cx="1495261" cy="1707517"/>
          </a:xfrm>
          <a:prstGeom prst="rect">
            <a:avLst/>
          </a:prstGeom>
        </p:spPr>
      </p:pic>
      <p:sp>
        <p:nvSpPr>
          <p:cNvPr id="75" name="Speech Bubble: Rectangle with Corners Rounded 74">
            <a:extLst>
              <a:ext uri="{FF2B5EF4-FFF2-40B4-BE49-F238E27FC236}">
                <a16:creationId xmlns:a16="http://schemas.microsoft.com/office/drawing/2014/main" id="{461EEA10-475F-4409-854F-438980221F7A}"/>
              </a:ext>
            </a:extLst>
          </p:cNvPr>
          <p:cNvSpPr/>
          <p:nvPr/>
        </p:nvSpPr>
        <p:spPr>
          <a:xfrm>
            <a:off x="9519600" y="4714174"/>
            <a:ext cx="2549229" cy="791741"/>
          </a:xfrm>
          <a:prstGeom prst="wedgeRoundRectCallout">
            <a:avLst>
              <a:gd name="adj1" fmla="val -67743"/>
              <a:gd name="adj2" fmla="val 38186"/>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J’ai</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une</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chaise blanche.</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Google Shape;167;p2">
            <a:extLst>
              <a:ext uri="{FF2B5EF4-FFF2-40B4-BE49-F238E27FC236}">
                <a16:creationId xmlns:a16="http://schemas.microsoft.com/office/drawing/2014/main" id="{942A90A8-3F3B-41EE-B656-CC469D97E0DA}"/>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26EFA659-5991-426C-9A3D-D6DF17B8EBEA}"/>
              </a:ext>
            </a:extLst>
          </p:cNvPr>
          <p:cNvPicPr>
            <a:picLocks noChangeAspect="1"/>
          </p:cNvPicPr>
          <p:nvPr/>
        </p:nvPicPr>
        <p:blipFill>
          <a:blip r:embed="rId11"/>
          <a:stretch>
            <a:fillRect/>
          </a:stretch>
        </p:blipFill>
        <p:spPr>
          <a:xfrm>
            <a:off x="2499365" y="4931770"/>
            <a:ext cx="1300952" cy="1497450"/>
          </a:xfrm>
          <a:prstGeom prst="rect">
            <a:avLst/>
          </a:prstGeom>
        </p:spPr>
      </p:pic>
    </p:spTree>
    <p:extLst>
      <p:ext uri="{BB962C8B-B14F-4D97-AF65-F5344CB8AC3E}">
        <p14:creationId xmlns:p14="http://schemas.microsoft.com/office/powerpoint/2010/main" val="34360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FS8_2.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FS8_3.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FS8_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5" grpId="0"/>
      <p:bldP spid="68" grpId="0"/>
      <p:bldP spid="69" grpId="0"/>
      <p:bldP spid="70" grpId="0"/>
      <p:bldP spid="14" grpId="0" animBg="1"/>
      <p:bldP spid="71" grpId="0"/>
      <p:bldP spid="72" grpId="0" animBg="1"/>
      <p:bldP spid="7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hlinkClick r:id="" action="ppaction://noaction">
              <a:snd r:embed="rId3" name="FS8_1.wav"/>
            </a:hlinkClick>
            <a:extLst>
              <a:ext uri="{FF2B5EF4-FFF2-40B4-BE49-F238E27FC236}">
                <a16:creationId xmlns:a16="http://schemas.microsoft.com/office/drawing/2014/main" id="{BA5BB38B-43DA-47D1-9636-112EF46494C3}"/>
              </a:ext>
            </a:extLst>
          </p:cNvPr>
          <p:cNvSpPr txBox="1">
            <a:spLocks/>
          </p:cNvSpPr>
          <p:nvPr/>
        </p:nvSpPr>
        <p:spPr>
          <a:xfrm>
            <a:off x="3456452" y="86763"/>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j-ea"/>
                <a:cs typeface="+mj-cs"/>
                <a:sym typeface="Century Gothic"/>
              </a:rPr>
              <a:t>pierre</a:t>
            </a: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-papier-ciseaux*</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107907" y="1106553"/>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76293"/>
            <a:ext cx="1076067" cy="1079378"/>
          </a:xfrm>
          <a:prstGeom prst="rect">
            <a:avLst/>
          </a:prstGeom>
        </p:spPr>
      </p:pic>
      <p:sp>
        <p:nvSpPr>
          <p:cNvPr id="61" name="Title 2">
            <a:extLst>
              <a:ext uri="{FF2B5EF4-FFF2-40B4-BE49-F238E27FC236}">
                <a16:creationId xmlns:a16="http://schemas.microsoft.com/office/drawing/2014/main" id="{F3A3F78C-D704-418C-A08F-B2F4BF7101A4}"/>
              </a:ext>
            </a:extLst>
          </p:cNvPr>
          <p:cNvSpPr txBox="1">
            <a:spLocks/>
          </p:cNvSpPr>
          <p:nvPr/>
        </p:nvSpPr>
        <p:spPr>
          <a:xfrm>
            <a:off x="10043038" y="1148535"/>
            <a:ext cx="953857" cy="385374"/>
          </a:xfrm>
          <a:prstGeom prst="rect">
            <a:avLst/>
          </a:prstGeom>
          <a:solidFill>
            <a:srgbClr val="36AFCE">
              <a:lumMod val="75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3" name="Picture 62" descr="Icon&#10;&#10;Description automatically generated">
            <a:extLst>
              <a:ext uri="{FF2B5EF4-FFF2-40B4-BE49-F238E27FC236}">
                <a16:creationId xmlns:a16="http://schemas.microsoft.com/office/drawing/2014/main" id="{6BFA274E-5C74-4285-B81C-682AD3EC07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1313" y="42069"/>
            <a:ext cx="1126594" cy="1130060"/>
          </a:xfrm>
          <a:prstGeom prst="rect">
            <a:avLst/>
          </a:prstGeom>
        </p:spPr>
      </p:pic>
      <p:sp>
        <p:nvSpPr>
          <p:cNvPr id="9" name="TextBox 8">
            <a:extLst>
              <a:ext uri="{FF2B5EF4-FFF2-40B4-BE49-F238E27FC236}">
                <a16:creationId xmlns:a16="http://schemas.microsoft.com/office/drawing/2014/main" id="{4FCCA9E4-E7C1-46FE-9958-E2AE73CF5602}"/>
              </a:ext>
            </a:extLst>
          </p:cNvPr>
          <p:cNvSpPr txBox="1"/>
          <p:nvPr/>
        </p:nvSpPr>
        <p:spPr>
          <a:xfrm>
            <a:off x="9501347" y="6460959"/>
            <a:ext cx="2690654"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*rock-paper-scissors</a:t>
            </a:r>
          </a:p>
        </p:txBody>
      </p:sp>
      <p:pic>
        <p:nvPicPr>
          <p:cNvPr id="11" name="Picture 10" descr="Graphical user interface, application, Teams&#10;&#10;Description automatically generated">
            <a:extLst>
              <a:ext uri="{FF2B5EF4-FFF2-40B4-BE49-F238E27FC236}">
                <a16:creationId xmlns:a16="http://schemas.microsoft.com/office/drawing/2014/main" id="{9D42F998-E322-423A-BDFC-7C1AD20E04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8043" y="199185"/>
            <a:ext cx="2022914" cy="1393914"/>
          </a:xfrm>
          <a:prstGeom prst="rect">
            <a:avLst/>
          </a:prstGeom>
        </p:spPr>
      </p:pic>
      <p:sp>
        <p:nvSpPr>
          <p:cNvPr id="70" name="CuadroTexto 4">
            <a:hlinkClick r:id="" action="ppaction://noaction">
              <a:snd r:embed="rId7" name="FS9_1.wav"/>
            </a:hlinkClick>
            <a:extLst>
              <a:ext uri="{FF2B5EF4-FFF2-40B4-BE49-F238E27FC236}">
                <a16:creationId xmlns:a16="http://schemas.microsoft.com/office/drawing/2014/main" id="{34C74EA0-3485-4FCA-A880-D8B60A8187C7}"/>
              </a:ext>
            </a:extLst>
          </p:cNvPr>
          <p:cNvSpPr txBox="1"/>
          <p:nvPr/>
        </p:nvSpPr>
        <p:spPr>
          <a:xfrm>
            <a:off x="396982" y="3327146"/>
            <a:ext cx="19015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funny programme</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25" name="CuadroTexto 4">
            <a:hlinkClick r:id="" action="ppaction://noaction">
              <a:snd r:embed="rId8" name="FS9_2.wav"/>
            </a:hlinkClick>
            <a:extLst>
              <a:ext uri="{FF2B5EF4-FFF2-40B4-BE49-F238E27FC236}">
                <a16:creationId xmlns:a16="http://schemas.microsoft.com/office/drawing/2014/main" id="{AD275CD1-3857-47E0-B53B-5B6C5D427FF1}"/>
              </a:ext>
            </a:extLst>
          </p:cNvPr>
          <p:cNvSpPr txBox="1"/>
          <p:nvPr/>
        </p:nvSpPr>
        <p:spPr>
          <a:xfrm>
            <a:off x="2838110" y="3327146"/>
            <a:ext cx="20361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black door</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26" name="CuadroTexto 4">
            <a:hlinkClick r:id="" action="ppaction://noaction">
              <a:snd r:embed="rId9" name="FS9_3.wav"/>
            </a:hlinkClick>
            <a:extLst>
              <a:ext uri="{FF2B5EF4-FFF2-40B4-BE49-F238E27FC236}">
                <a16:creationId xmlns:a16="http://schemas.microsoft.com/office/drawing/2014/main" id="{4C65663E-5A4A-4A76-A81E-C5AAD6D11973}"/>
              </a:ext>
            </a:extLst>
          </p:cNvPr>
          <p:cNvSpPr txBox="1"/>
          <p:nvPr/>
        </p:nvSpPr>
        <p:spPr>
          <a:xfrm>
            <a:off x="5366747" y="3327146"/>
            <a:ext cx="24897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an English game</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27" name="CuadroTexto 4">
            <a:hlinkClick r:id="" action="ppaction://noaction">
              <a:snd r:embed="rId10" name="FS9_4.wav"/>
            </a:hlinkClick>
            <a:extLst>
              <a:ext uri="{FF2B5EF4-FFF2-40B4-BE49-F238E27FC236}">
                <a16:creationId xmlns:a16="http://schemas.microsoft.com/office/drawing/2014/main" id="{46B0547F-35F1-415D-9753-50CE2C662F9C}"/>
              </a:ext>
            </a:extLst>
          </p:cNvPr>
          <p:cNvSpPr txBox="1"/>
          <p:nvPr/>
        </p:nvSpPr>
        <p:spPr>
          <a:xfrm>
            <a:off x="7868043" y="3344781"/>
            <a:ext cx="18103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a:t>
            </a:r>
            <a:r>
              <a:rPr lang="en-GB" sz="2000" dirty="0">
                <a:solidFill>
                  <a:srgbClr val="4472C4">
                    <a:lumMod val="50000"/>
                  </a:srgbClr>
                </a:solidFill>
                <a:latin typeface="Century Gothic"/>
              </a:rPr>
              <a:t>serious person</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28" name="CuadroTexto 4">
            <a:hlinkClick r:id="" action="ppaction://noaction">
              <a:snd r:embed="rId11" name="FS9_5.wav"/>
            </a:hlinkClick>
            <a:extLst>
              <a:ext uri="{FF2B5EF4-FFF2-40B4-BE49-F238E27FC236}">
                <a16:creationId xmlns:a16="http://schemas.microsoft.com/office/drawing/2014/main" id="{3F8FC879-9BF4-42A6-B1DE-17F7A1508627}"/>
              </a:ext>
            </a:extLst>
          </p:cNvPr>
          <p:cNvSpPr txBox="1"/>
          <p:nvPr/>
        </p:nvSpPr>
        <p:spPr>
          <a:xfrm>
            <a:off x="10241323" y="3327146"/>
            <a:ext cx="19736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an interesting sport</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29" name="CuadroTexto 4">
            <a:hlinkClick r:id="" action="ppaction://noaction">
              <a:snd r:embed="rId12" name="FS9_6.wav"/>
            </a:hlinkClick>
            <a:extLst>
              <a:ext uri="{FF2B5EF4-FFF2-40B4-BE49-F238E27FC236}">
                <a16:creationId xmlns:a16="http://schemas.microsoft.com/office/drawing/2014/main" id="{6E956203-A410-41C4-B808-DE5CB6366117}"/>
              </a:ext>
            </a:extLst>
          </p:cNvPr>
          <p:cNvSpPr txBox="1"/>
          <p:nvPr/>
        </p:nvSpPr>
        <p:spPr>
          <a:xfrm>
            <a:off x="123172" y="5678993"/>
            <a:ext cx="2453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an independent group]</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0" name="CuadroTexto 4">
            <a:hlinkClick r:id="" action="ppaction://noaction">
              <a:snd r:embed="rId13" name="FS9_7.wav"/>
            </a:hlinkClick>
            <a:extLst>
              <a:ext uri="{FF2B5EF4-FFF2-40B4-BE49-F238E27FC236}">
                <a16:creationId xmlns:a16="http://schemas.microsoft.com/office/drawing/2014/main" id="{DA916AF2-D91C-4862-8898-50DD233A7806}"/>
              </a:ext>
            </a:extLst>
          </p:cNvPr>
          <p:cNvSpPr txBox="1"/>
          <p:nvPr/>
        </p:nvSpPr>
        <p:spPr>
          <a:xfrm>
            <a:off x="2817305" y="5678993"/>
            <a:ext cx="17911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different card</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31" name="CuadroTexto 4">
            <a:hlinkClick r:id="" action="ppaction://noaction">
              <a:snd r:embed="rId14" name="FS9_8.wav"/>
            </a:hlinkClick>
            <a:extLst>
              <a:ext uri="{FF2B5EF4-FFF2-40B4-BE49-F238E27FC236}">
                <a16:creationId xmlns:a16="http://schemas.microsoft.com/office/drawing/2014/main" id="{E8325B6C-0BB8-47FF-B891-A53D9D53FC5C}"/>
              </a:ext>
            </a:extLst>
          </p:cNvPr>
          <p:cNvSpPr txBox="1"/>
          <p:nvPr/>
        </p:nvSpPr>
        <p:spPr>
          <a:xfrm>
            <a:off x="5366747" y="5678993"/>
            <a:ext cx="143981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French </a:t>
            </a:r>
            <a:b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question</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32" name="CuadroTexto 4">
            <a:hlinkClick r:id="" action="ppaction://noaction">
              <a:snd r:embed="rId15" name="FS9_9.wav"/>
            </a:hlinkClick>
            <a:extLst>
              <a:ext uri="{FF2B5EF4-FFF2-40B4-BE49-F238E27FC236}">
                <a16:creationId xmlns:a16="http://schemas.microsoft.com/office/drawing/2014/main" id="{C4E1B4F0-FDC8-4458-8400-6E7A0196CA04}"/>
              </a:ext>
            </a:extLst>
          </p:cNvPr>
          <p:cNvSpPr txBox="1"/>
          <p:nvPr/>
        </p:nvSpPr>
        <p:spPr>
          <a:xfrm>
            <a:off x="7614389" y="5678993"/>
            <a:ext cx="189346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an important</a:t>
            </a:r>
            <a:b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list</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35" name="CuadroTexto 4">
            <a:hlinkClick r:id="" action="ppaction://noaction">
              <a:snd r:embed="rId16" name="FS9_10.wav"/>
            </a:hlinkClick>
            <a:extLst>
              <a:ext uri="{FF2B5EF4-FFF2-40B4-BE49-F238E27FC236}">
                <a16:creationId xmlns:a16="http://schemas.microsoft.com/office/drawing/2014/main" id="{182F18C5-4F94-489E-A3AE-7AEDB14C75EE}"/>
              </a:ext>
            </a:extLst>
          </p:cNvPr>
          <p:cNvSpPr txBox="1"/>
          <p:nvPr/>
        </p:nvSpPr>
        <p:spPr>
          <a:xfrm>
            <a:off x="10241323" y="5678993"/>
            <a:ext cx="20938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white horse</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44" name="Speech Bubble: Rectangle with Corners Rounded 43">
            <a:extLst>
              <a:ext uri="{FF2B5EF4-FFF2-40B4-BE49-F238E27FC236}">
                <a16:creationId xmlns:a16="http://schemas.microsoft.com/office/drawing/2014/main" id="{34929945-BABA-4F00-8A7E-7F3EEDC4DED2}"/>
              </a:ext>
            </a:extLst>
          </p:cNvPr>
          <p:cNvSpPr/>
          <p:nvPr/>
        </p:nvSpPr>
        <p:spPr>
          <a:xfrm>
            <a:off x="5495499" y="4728411"/>
            <a:ext cx="1439819" cy="594079"/>
          </a:xfrm>
          <a:prstGeom prst="wedgeRoundRectCallout">
            <a:avLst>
              <a:gd name="adj1" fmla="val -11725"/>
              <a:gd name="adj2" fmla="val 124794"/>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Ça</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va</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22" name="Picture 21" descr="Graphical user interface, application&#10;&#10;Description automatically generated">
            <a:extLst>
              <a:ext uri="{FF2B5EF4-FFF2-40B4-BE49-F238E27FC236}">
                <a16:creationId xmlns:a16="http://schemas.microsoft.com/office/drawing/2014/main" id="{A31F8C18-E187-41AC-ADA6-602F20EB0753}"/>
              </a:ext>
            </a:extLst>
          </p:cNvPr>
          <p:cNvPicPr>
            <a:picLocks noChangeAspect="1"/>
          </p:cNvPicPr>
          <p:nvPr/>
        </p:nvPicPr>
        <p:blipFill rotWithShape="1">
          <a:blip r:embed="rId17">
            <a:extLst>
              <a:ext uri="{28A0092B-C50C-407E-A947-70E740481C1C}">
                <a14:useLocalDpi xmlns:a14="http://schemas.microsoft.com/office/drawing/2010/main" val="0"/>
              </a:ext>
            </a:extLst>
          </a:blip>
          <a:srcRect l="67416" r="15850" b="77264"/>
          <a:stretch/>
        </p:blipFill>
        <p:spPr>
          <a:xfrm>
            <a:off x="1404292" y="2142313"/>
            <a:ext cx="854451" cy="845302"/>
          </a:xfrm>
          <a:prstGeom prst="rect">
            <a:avLst/>
          </a:prstGeom>
        </p:spPr>
      </p:pic>
      <p:sp>
        <p:nvSpPr>
          <p:cNvPr id="36" name="Google Shape;167;p2">
            <a:extLst>
              <a:ext uri="{FF2B5EF4-FFF2-40B4-BE49-F238E27FC236}">
                <a16:creationId xmlns:a16="http://schemas.microsoft.com/office/drawing/2014/main" id="{78FAB4F0-6D35-47C0-8B61-5059F917F1CE}"/>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C8ADDD62-C1AD-4287-9CF5-58B329992776}"/>
              </a:ext>
            </a:extLst>
          </p:cNvPr>
          <p:cNvPicPr>
            <a:picLocks noChangeAspect="1"/>
          </p:cNvPicPr>
          <p:nvPr/>
        </p:nvPicPr>
        <p:blipFill>
          <a:blip r:embed="rId18">
            <a:clrChange>
              <a:clrFrom>
                <a:srgbClr val="F6F6F6"/>
              </a:clrFrom>
              <a:clrTo>
                <a:srgbClr val="F6F6F6">
                  <a:alpha val="0"/>
                </a:srgbClr>
              </a:clrTo>
            </a:clrChange>
          </a:blip>
          <a:stretch>
            <a:fillRect/>
          </a:stretch>
        </p:blipFill>
        <p:spPr>
          <a:xfrm>
            <a:off x="309555" y="2110477"/>
            <a:ext cx="1112390" cy="1166653"/>
          </a:xfrm>
          <a:prstGeom prst="rect">
            <a:avLst/>
          </a:prstGeom>
        </p:spPr>
      </p:pic>
      <p:pic>
        <p:nvPicPr>
          <p:cNvPr id="37" name="Picture 36">
            <a:extLst>
              <a:ext uri="{FF2B5EF4-FFF2-40B4-BE49-F238E27FC236}">
                <a16:creationId xmlns:a16="http://schemas.microsoft.com/office/drawing/2014/main" id="{A323B6AD-BFF8-4CA9-9EB3-D3676282D1D4}"/>
              </a:ext>
            </a:extLst>
          </p:cNvPr>
          <p:cNvPicPr>
            <a:picLocks noChangeAspect="1"/>
          </p:cNvPicPr>
          <p:nvPr/>
        </p:nvPicPr>
        <p:blipFill>
          <a:blip r:embed="rId19">
            <a:clrChange>
              <a:clrFrom>
                <a:srgbClr val="FEFEFE"/>
              </a:clrFrom>
              <a:clrTo>
                <a:srgbClr val="FEFEFE">
                  <a:alpha val="0"/>
                </a:srgbClr>
              </a:clrTo>
            </a:clrChange>
          </a:blip>
          <a:stretch>
            <a:fillRect/>
          </a:stretch>
        </p:blipFill>
        <p:spPr>
          <a:xfrm>
            <a:off x="3394566" y="1853337"/>
            <a:ext cx="1003874" cy="1481392"/>
          </a:xfrm>
          <a:prstGeom prst="rect">
            <a:avLst/>
          </a:prstGeom>
        </p:spPr>
      </p:pic>
      <p:pic>
        <p:nvPicPr>
          <p:cNvPr id="5" name="Picture 4">
            <a:extLst>
              <a:ext uri="{FF2B5EF4-FFF2-40B4-BE49-F238E27FC236}">
                <a16:creationId xmlns:a16="http://schemas.microsoft.com/office/drawing/2014/main" id="{36EAE885-6DA9-4482-A199-D3860EA09C9A}"/>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5778025" y="1915765"/>
            <a:ext cx="1401747" cy="1396697"/>
          </a:xfrm>
          <a:prstGeom prst="rect">
            <a:avLst/>
          </a:prstGeom>
        </p:spPr>
      </p:pic>
      <p:pic>
        <p:nvPicPr>
          <p:cNvPr id="7" name="Picture 6">
            <a:extLst>
              <a:ext uri="{FF2B5EF4-FFF2-40B4-BE49-F238E27FC236}">
                <a16:creationId xmlns:a16="http://schemas.microsoft.com/office/drawing/2014/main" id="{FCFBD7C8-230E-48D0-B3E3-70C57877671B}"/>
              </a:ext>
            </a:extLst>
          </p:cNvPr>
          <p:cNvPicPr>
            <a:picLocks noChangeAspect="1"/>
          </p:cNvPicPr>
          <p:nvPr/>
        </p:nvPicPr>
        <p:blipFill>
          <a:blip r:embed="rId21"/>
          <a:stretch>
            <a:fillRect/>
          </a:stretch>
        </p:blipFill>
        <p:spPr>
          <a:xfrm>
            <a:off x="8140426" y="1880120"/>
            <a:ext cx="1330815" cy="1369688"/>
          </a:xfrm>
          <a:prstGeom prst="rect">
            <a:avLst/>
          </a:prstGeom>
        </p:spPr>
      </p:pic>
      <p:pic>
        <p:nvPicPr>
          <p:cNvPr id="10" name="Picture 9">
            <a:extLst>
              <a:ext uri="{FF2B5EF4-FFF2-40B4-BE49-F238E27FC236}">
                <a16:creationId xmlns:a16="http://schemas.microsoft.com/office/drawing/2014/main" id="{1B49A1AC-FC06-4397-A77A-B665574E0F59}"/>
              </a:ext>
            </a:extLst>
          </p:cNvPr>
          <p:cNvPicPr>
            <a:picLocks noChangeAspect="1"/>
          </p:cNvPicPr>
          <p:nvPr/>
        </p:nvPicPr>
        <p:blipFill>
          <a:blip r:embed="rId22"/>
          <a:stretch>
            <a:fillRect/>
          </a:stretch>
        </p:blipFill>
        <p:spPr>
          <a:xfrm>
            <a:off x="10544610" y="2037998"/>
            <a:ext cx="1401748" cy="1098220"/>
          </a:xfrm>
          <a:prstGeom prst="rect">
            <a:avLst/>
          </a:prstGeom>
        </p:spPr>
      </p:pic>
      <p:pic>
        <p:nvPicPr>
          <p:cNvPr id="13" name="Picture 12">
            <a:extLst>
              <a:ext uri="{FF2B5EF4-FFF2-40B4-BE49-F238E27FC236}">
                <a16:creationId xmlns:a16="http://schemas.microsoft.com/office/drawing/2014/main" id="{0A9748F3-C6A0-4BC8-AEB4-B91AA6A5A6AF}"/>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10626093" y="4164842"/>
            <a:ext cx="1204076" cy="1544623"/>
          </a:xfrm>
          <a:prstGeom prst="rect">
            <a:avLst/>
          </a:prstGeom>
        </p:spPr>
      </p:pic>
      <p:pic>
        <p:nvPicPr>
          <p:cNvPr id="40" name="Picture 39" descr="Diagram&#10;&#10;Description automatically generated">
            <a:extLst>
              <a:ext uri="{FF2B5EF4-FFF2-40B4-BE49-F238E27FC236}">
                <a16:creationId xmlns:a16="http://schemas.microsoft.com/office/drawing/2014/main" id="{9D253F9C-779B-40F1-B4DE-48384450C5E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071258" y="4147640"/>
            <a:ext cx="1059371" cy="1547513"/>
          </a:xfrm>
          <a:prstGeom prst="rect">
            <a:avLst/>
          </a:prstGeom>
        </p:spPr>
      </p:pic>
      <p:pic>
        <p:nvPicPr>
          <p:cNvPr id="41" name="Picture 40">
            <a:extLst>
              <a:ext uri="{FF2B5EF4-FFF2-40B4-BE49-F238E27FC236}">
                <a16:creationId xmlns:a16="http://schemas.microsoft.com/office/drawing/2014/main" id="{1484B979-0F0A-4F21-971A-375BE20FA644}"/>
              </a:ext>
            </a:extLst>
          </p:cNvPr>
          <p:cNvPicPr>
            <a:picLocks noChangeAspect="1"/>
          </p:cNvPicPr>
          <p:nvPr/>
        </p:nvPicPr>
        <p:blipFill>
          <a:blip r:embed="rId25"/>
          <a:stretch>
            <a:fillRect/>
          </a:stretch>
        </p:blipFill>
        <p:spPr>
          <a:xfrm>
            <a:off x="564654" y="4128916"/>
            <a:ext cx="1566237" cy="1566237"/>
          </a:xfrm>
          <a:prstGeom prst="rect">
            <a:avLst/>
          </a:prstGeom>
        </p:spPr>
      </p:pic>
      <p:pic>
        <p:nvPicPr>
          <p:cNvPr id="14" name="Picture 13">
            <a:extLst>
              <a:ext uri="{FF2B5EF4-FFF2-40B4-BE49-F238E27FC236}">
                <a16:creationId xmlns:a16="http://schemas.microsoft.com/office/drawing/2014/main" id="{F805A21D-4A71-4B6C-9909-32319F5F93B5}"/>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3434329" y="3917623"/>
            <a:ext cx="933015" cy="1789152"/>
          </a:xfrm>
          <a:prstGeom prst="rect">
            <a:avLst/>
          </a:prstGeom>
        </p:spPr>
      </p:pic>
    </p:spTree>
    <p:extLst>
      <p:ext uri="{BB962C8B-B14F-4D97-AF65-F5344CB8AC3E}">
        <p14:creationId xmlns:p14="http://schemas.microsoft.com/office/powerpoint/2010/main" val="1597439162"/>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1674</TotalTime>
  <Words>2235</Words>
  <Application>Microsoft Office PowerPoint</Application>
  <PresentationFormat>Widescreen</PresentationFormat>
  <Paragraphs>475</Paragraphs>
  <Slides>13</Slides>
  <Notes>13</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13</vt:i4>
      </vt:variant>
    </vt:vector>
  </HeadingPairs>
  <TitlesOfParts>
    <vt:vector size="24" baseType="lpstr">
      <vt:lpstr>Arial</vt:lpstr>
      <vt:lpstr>Calibri</vt:lpstr>
      <vt:lpstr>Calibri Light</vt:lpstr>
      <vt:lpstr>Century Gothic</vt:lpstr>
      <vt:lpstr>Eras Demi ITC</vt:lpstr>
      <vt:lpstr>Modern Love</vt:lpstr>
      <vt:lpstr>Symbol</vt:lpstr>
      <vt:lpstr>Wingdings</vt:lpstr>
      <vt:lpstr>1_Office Theme</vt:lpstr>
      <vt:lpstr>2_Office Theme</vt:lpstr>
      <vt:lpstr>3_Office Theme</vt:lpstr>
      <vt:lpstr>Describing things and people </vt:lpstr>
      <vt:lpstr>prononcer</vt:lpstr>
      <vt:lpstr>prononcer</vt:lpstr>
      <vt:lpstr>Follow up 1 </vt:lpstr>
      <vt:lpstr>Follow up 2 </vt:lpstr>
      <vt:lpstr>Follow up 3 </vt:lpstr>
      <vt:lpstr>Follow up 3 </vt:lpstr>
      <vt:lpstr>Follow up 4 </vt:lpstr>
      <vt:lpstr>Follow up 4 </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39</cp:revision>
  <dcterms:created xsi:type="dcterms:W3CDTF">2021-06-12T06:20:35Z</dcterms:created>
  <dcterms:modified xsi:type="dcterms:W3CDTF">2023-04-16T17:12:53Z</dcterms:modified>
</cp:coreProperties>
</file>