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7"/>
  </p:notesMasterIdLst>
  <p:sldIdLst>
    <p:sldId id="257" r:id="rId4"/>
    <p:sldId id="379" r:id="rId5"/>
    <p:sldId id="736" r:id="rId6"/>
    <p:sldId id="922" r:id="rId7"/>
    <p:sldId id="924" r:id="rId8"/>
    <p:sldId id="538" r:id="rId9"/>
    <p:sldId id="920" r:id="rId10"/>
    <p:sldId id="837" r:id="rId11"/>
    <p:sldId id="918" r:id="rId12"/>
    <p:sldId id="833" r:id="rId13"/>
    <p:sldId id="921" r:id="rId14"/>
    <p:sldId id="366" r:id="rId15"/>
    <p:sldId id="5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CDE1C9-5AF5-40D7-8F44-83172E86D5F5}" v="4" dt="2023-03-27T12:36:27.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549" autoAdjust="0"/>
  </p:normalViewPr>
  <p:slideViewPr>
    <p:cSldViewPr snapToGrid="0">
      <p:cViewPr varScale="1">
        <p:scale>
          <a:sx n="66" d="100"/>
          <a:sy n="66" d="100"/>
        </p:scale>
        <p:origin x="101"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A0CDE1C9-5AF5-40D7-8F44-83172E86D5F5}"/>
    <pc:docChg chg="delSld modSld">
      <pc:chgData name="Marie-Odile Guillou" userId="d8fb4f9aa2ddc929" providerId="LiveId" clId="{A0CDE1C9-5AF5-40D7-8F44-83172E86D5F5}" dt="2023-03-27T12:37:01.195" v="34" actId="20577"/>
      <pc:docMkLst>
        <pc:docMk/>
      </pc:docMkLst>
      <pc:sldChg chg="modSp mod">
        <pc:chgData name="Marie-Odile Guillou" userId="d8fb4f9aa2ddc929" providerId="LiveId" clId="{A0CDE1C9-5AF5-40D7-8F44-83172E86D5F5}" dt="2023-03-27T09:49:05.132" v="6" actId="20577"/>
        <pc:sldMkLst>
          <pc:docMk/>
          <pc:sldMk cId="2965002393" sldId="538"/>
        </pc:sldMkLst>
        <pc:graphicFrameChg chg="modGraphic">
          <ac:chgData name="Marie-Odile Guillou" userId="d8fb4f9aa2ddc929" providerId="LiveId" clId="{A0CDE1C9-5AF5-40D7-8F44-83172E86D5F5}" dt="2023-03-27T09:49:05.132" v="6" actId="20577"/>
          <ac:graphicFrameMkLst>
            <pc:docMk/>
            <pc:sldMk cId="2965002393" sldId="538"/>
            <ac:graphicFrameMk id="39" creationId="{F87090DC-9781-4DD1-9C7C-C6890DB1B9DC}"/>
          </ac:graphicFrameMkLst>
        </pc:graphicFrameChg>
      </pc:sldChg>
      <pc:sldChg chg="del">
        <pc:chgData name="Marie-Odile Guillou" userId="d8fb4f9aa2ddc929" providerId="LiveId" clId="{A0CDE1C9-5AF5-40D7-8F44-83172E86D5F5}" dt="2023-03-27T12:36:30.107" v="21" actId="47"/>
        <pc:sldMkLst>
          <pc:docMk/>
          <pc:sldMk cId="0" sldId="829"/>
        </pc:sldMkLst>
      </pc:sldChg>
      <pc:sldChg chg="modSp mod">
        <pc:chgData name="Marie-Odile Guillou" userId="d8fb4f9aa2ddc929" providerId="LiveId" clId="{A0CDE1C9-5AF5-40D7-8F44-83172E86D5F5}" dt="2023-03-27T09:58:24.120" v="19" actId="20577"/>
        <pc:sldMkLst>
          <pc:docMk/>
          <pc:sldMk cId="3436074736" sldId="837"/>
        </pc:sldMkLst>
        <pc:spChg chg="mod">
          <ac:chgData name="Marie-Odile Guillou" userId="d8fb4f9aa2ddc929" providerId="LiveId" clId="{A0CDE1C9-5AF5-40D7-8F44-83172E86D5F5}" dt="2023-03-27T09:58:24.120" v="19" actId="20577"/>
          <ac:spMkLst>
            <pc:docMk/>
            <pc:sldMk cId="3436074736" sldId="837"/>
            <ac:spMk id="109" creationId="{BA5BB38B-43DA-47D1-9636-112EF46494C3}"/>
          </ac:spMkLst>
        </pc:spChg>
      </pc:sldChg>
      <pc:sldChg chg="modSp mod">
        <pc:chgData name="Marie-Odile Guillou" userId="d8fb4f9aa2ddc929" providerId="LiveId" clId="{A0CDE1C9-5AF5-40D7-8F44-83172E86D5F5}" dt="2023-03-27T12:37:01.195" v="34" actId="20577"/>
        <pc:sldMkLst>
          <pc:docMk/>
          <pc:sldMk cId="1597439162" sldId="918"/>
        </pc:sldMkLst>
        <pc:spChg chg="mod">
          <ac:chgData name="Marie-Odile Guillou" userId="d8fb4f9aa2ddc929" providerId="LiveId" clId="{A0CDE1C9-5AF5-40D7-8F44-83172E86D5F5}" dt="2023-03-27T12:37:01.195" v="34" actId="20577"/>
          <ac:spMkLst>
            <pc:docMk/>
            <pc:sldMk cId="1597439162" sldId="918"/>
            <ac:spMk id="109" creationId="{BA5BB38B-43DA-47D1-9636-112EF46494C3}"/>
          </ac:spMkLst>
        </pc:spChg>
      </pc:sldChg>
      <pc:sldChg chg="modSp del mod">
        <pc:chgData name="Marie-Odile Guillou" userId="d8fb4f9aa2ddc929" providerId="LiveId" clId="{A0CDE1C9-5AF5-40D7-8F44-83172E86D5F5}" dt="2023-03-27T12:36:08.966" v="20" actId="47"/>
        <pc:sldMkLst>
          <pc:docMk/>
          <pc:sldMk cId="3101093619" sldId="922"/>
        </pc:sldMkLst>
        <pc:spChg chg="mod">
          <ac:chgData name="Marie-Odile Guillou" userId="d8fb4f9aa2ddc929" providerId="LiveId" clId="{A0CDE1C9-5AF5-40D7-8F44-83172E86D5F5}" dt="2023-03-27T09:11:47.473" v="0" actId="20577"/>
          <ac:spMkLst>
            <pc:docMk/>
            <pc:sldMk cId="3101093619" sldId="922"/>
            <ac:spMk id="38" creationId="{C361D22A-C4F6-45BE-A423-72014F9944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revisit [</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en-GB" sz="1800" b="0" baseline="0" dirty="0" err="1"/>
              <a:t>timide</a:t>
            </a:r>
            <a:r>
              <a:rPr lang="en-GB" sz="1800" b="0" baseline="0" dirty="0"/>
              <a:t> </a:t>
            </a:r>
            <a:r>
              <a:rPr lang="fr-FR" sz="1800" b="0" baseline="0" dirty="0"/>
              <a:t>[3835] monde [77] moderne [1239] centre [491] douze [1664]</a:t>
            </a: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groupe </a:t>
            </a:r>
            <a:r>
              <a:rPr lang="fr-FR" sz="1800" b="0" strike="noStrike" spc="-1" dirty="0">
                <a:solidFill>
                  <a:srgbClr val="002060"/>
                </a:solidFill>
                <a:latin typeface="Century Gothic"/>
                <a:ea typeface="Century Gothic"/>
              </a:rPr>
              <a:t>[187] </a:t>
            </a:r>
            <a:r>
              <a:rPr lang="fr-FR" sz="1800" b="1" strike="noStrike" spc="-1" dirty="0">
                <a:solidFill>
                  <a:srgbClr val="002060"/>
                </a:solidFill>
                <a:latin typeface="Century Gothic"/>
                <a:ea typeface="Century Gothic"/>
              </a:rPr>
              <a:t>liste </a:t>
            </a:r>
            <a:r>
              <a:rPr lang="fr-FR" sz="1800" b="0" strike="noStrike" spc="-1" dirty="0">
                <a:solidFill>
                  <a:srgbClr val="002060"/>
                </a:solidFill>
                <a:latin typeface="Century Gothic"/>
                <a:ea typeface="Century Gothic"/>
              </a:rPr>
              <a:t>[924] </a:t>
            </a:r>
            <a:r>
              <a:rPr lang="fr-FR" sz="1800" b="1" strike="noStrike" spc="-1" dirty="0">
                <a:solidFill>
                  <a:srgbClr val="002060"/>
                </a:solidFill>
                <a:latin typeface="Century Gothic"/>
                <a:ea typeface="Century Gothic"/>
              </a:rPr>
              <a:t>personne </a:t>
            </a:r>
            <a:r>
              <a:rPr lang="fr-FR" sz="1800" b="0" strike="noStrike" spc="-1" dirty="0">
                <a:solidFill>
                  <a:srgbClr val="002060"/>
                </a:solidFill>
                <a:latin typeface="Century Gothic"/>
                <a:ea typeface="Century Gothic"/>
              </a:rPr>
              <a:t>[84] </a:t>
            </a:r>
            <a:r>
              <a:rPr lang="fr-FR" sz="1800" b="1" strike="noStrike" spc="-1" dirty="0">
                <a:solidFill>
                  <a:srgbClr val="002060"/>
                </a:solidFill>
                <a:latin typeface="Century Gothic"/>
                <a:ea typeface="Century Gothic"/>
              </a:rPr>
              <a:t>très </a:t>
            </a:r>
            <a:r>
              <a:rPr lang="fr-FR" sz="1800" b="0" strike="noStrike" spc="-1" dirty="0">
                <a:solidFill>
                  <a:srgbClr val="002060"/>
                </a:solidFill>
                <a:latin typeface="Century Gothic"/>
                <a:ea typeface="Century Gothic"/>
              </a:rPr>
              <a:t>[66] </a:t>
            </a:r>
            <a:r>
              <a:rPr lang="fr-FR" sz="1800" b="1" strike="noStrike" spc="-1" dirty="0">
                <a:solidFill>
                  <a:srgbClr val="002060"/>
                </a:solidFill>
                <a:latin typeface="Century Gothic"/>
                <a:ea typeface="Century Gothic"/>
              </a:rPr>
              <a:t>beaucoup (de) </a:t>
            </a:r>
            <a:r>
              <a:rPr lang="fr-FR" sz="1800" b="0" strike="noStrike" spc="-1" dirty="0">
                <a:solidFill>
                  <a:srgbClr val="002060"/>
                </a:solidFill>
                <a:latin typeface="Century Gothic"/>
                <a:ea typeface="Century Gothic"/>
              </a:rPr>
              <a:t>[150]</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il y a [n/a] un [3] deux [41] trois [115] quatre [253] cinq [288] six [450] sept [905] huit [877] neuf [787] dix [372] onze [2447] douze [1664]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organiser [791] préparer [368] visiter [1378] parc [1240] université [1192] musée [2216] visite [1072] avec [23]</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4014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Silent Final –e.</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SFe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timide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Move to the next slide to present and practise the cluster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a:t>
            </a:r>
            <a:br>
              <a:rPr lang="en-GB" sz="1200" b="0" strike="noStrike" spc="-1" dirty="0">
                <a:latin typeface="Arial"/>
              </a:rPr>
            </a:br>
            <a:r>
              <a:rPr lang="en-GB" sz="1200" b="0" strike="noStrike" spc="-1" dirty="0">
                <a:latin typeface="Arial"/>
              </a:rPr>
              <a:t>Bring up the palm of one hand in a gesture of covering / hiding the face.</a:t>
            </a:r>
            <a:br>
              <a:rPr lang="en-GB" sz="1200" b="0" strike="noStrike" spc="-1" dirty="0">
                <a:latin typeface="Arial"/>
              </a:rPr>
            </a:br>
            <a:r>
              <a:rPr lang="en-GB" sz="1200" b="0" strike="noStrike" spc="-1" dirty="0">
                <a:latin typeface="Arial"/>
              </a:rPr>
              <a:t>This is like the 4</a:t>
            </a:r>
            <a:r>
              <a:rPr lang="en-GB" sz="1200" b="0" strike="noStrike" spc="-1" baseline="30000" dirty="0">
                <a:latin typeface="Arial"/>
              </a:rPr>
              <a:t>th</a:t>
            </a:r>
            <a:r>
              <a:rPr lang="en-GB" sz="1200" b="0" strike="noStrike" spc="-1" dirty="0">
                <a:latin typeface="Arial"/>
              </a:rPr>
              <a:t> video on the BSL site, here: https://www.signbsl.com/sign/shy </a:t>
            </a: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introduce/consolidate SSC </a:t>
            </a:r>
            <a:r>
              <a:rPr lang="en-GB" b="1" dirty="0"/>
              <a:t>[</a:t>
            </a:r>
            <a:r>
              <a:rPr lang="en-GB" b="1" dirty="0" err="1"/>
              <a:t>SFe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Practise the pronunciation of the </a:t>
            </a:r>
            <a:r>
              <a:rPr lang="en-GB" b="1" dirty="0"/>
              <a:t>individual SSC [</a:t>
            </a:r>
            <a:r>
              <a:rPr lang="en-GB" b="1" dirty="0" err="1"/>
              <a:t>SFe</a:t>
            </a:r>
            <a:r>
              <a:rPr lang="en-GB" b="1" dirty="0"/>
              <a:t>] </a:t>
            </a:r>
            <a:r>
              <a:rPr lang="en-GB" dirty="0"/>
              <a:t>and then the </a:t>
            </a:r>
            <a:r>
              <a:rPr lang="en-GB" b="1" dirty="0"/>
              <a:t>source</a:t>
            </a:r>
            <a:r>
              <a:rPr lang="en-GB" dirty="0"/>
              <a:t> word again ‘</a:t>
            </a:r>
            <a:r>
              <a:rPr lang="en-GB" b="1" dirty="0" err="1"/>
              <a:t>timide</a:t>
            </a:r>
            <a:r>
              <a:rPr lang="en-GB" dirty="0"/>
              <a:t>’ (with gesture, if using).</a:t>
            </a:r>
            <a:br>
              <a:rPr lang="en-GB" dirty="0"/>
            </a:br>
            <a:r>
              <a:rPr lang="en-GB" dirty="0"/>
              <a:t>2. Then present and elicit the pronunciation of the four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b="1" dirty="0"/>
              <a:t>monde</a:t>
            </a:r>
            <a:r>
              <a:rPr lang="en-GB" dirty="0"/>
              <a:t> [77] </a:t>
            </a:r>
            <a:r>
              <a:rPr lang="en-GB" b="1" dirty="0" err="1"/>
              <a:t>moderne</a:t>
            </a:r>
            <a:r>
              <a:rPr lang="en-GB" b="1" dirty="0"/>
              <a:t> </a:t>
            </a:r>
            <a:r>
              <a:rPr lang="en-GB" b="0" dirty="0"/>
              <a:t>[1239]</a:t>
            </a:r>
            <a:r>
              <a:rPr lang="en-GB" dirty="0"/>
              <a:t> </a:t>
            </a:r>
            <a:r>
              <a:rPr lang="en-GB" b="1" dirty="0"/>
              <a:t>centre </a:t>
            </a:r>
            <a:r>
              <a:rPr lang="en-GB" dirty="0"/>
              <a:t>[491] </a:t>
            </a:r>
            <a:r>
              <a:rPr lang="en-GB" b="1" dirty="0"/>
              <a:t>vie</a:t>
            </a:r>
            <a:r>
              <a:rPr lang="en-GB" dirty="0"/>
              <a:t> [132] </a:t>
            </a:r>
            <a:r>
              <a:rPr lang="en-GB" b="1" dirty="0" err="1"/>
              <a:t>douze</a:t>
            </a:r>
            <a:r>
              <a:rPr lang="en-GB" dirty="0"/>
              <a:t> [1664] </a:t>
            </a:r>
            <a:r>
              <a:rPr lang="en-GB" b="1" dirty="0" err="1"/>
              <a:t>timide</a:t>
            </a:r>
            <a:r>
              <a:rPr lang="en-GB" b="1" dirty="0"/>
              <a:t> </a:t>
            </a:r>
            <a:r>
              <a:rPr lang="en-GB" dirty="0"/>
              <a:t>[3835]</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71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use of postnominal adjective agreement in a sentence context, using the determiner and/or prior knowledge of the noun gender to determine whether there is an </a:t>
            </a:r>
            <a:r>
              <a:rPr lang="en-GB" b="0" dirty="0" err="1"/>
              <a:t>SFe</a:t>
            </a:r>
            <a:r>
              <a:rPr lang="en-GB" b="0"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Pupils work in pairs to </a:t>
            </a:r>
            <a:r>
              <a:rPr lang="en-US" b="0" dirty="0" err="1"/>
              <a:t>practise</a:t>
            </a:r>
            <a:r>
              <a:rPr lang="en-US" b="0" dirty="0"/>
              <a:t> saying the full sentences.</a:t>
            </a:r>
          </a:p>
          <a:p>
            <a:pPr marL="228600" indent="-228600">
              <a:buAutoNum type="arabicPeriod"/>
            </a:pPr>
            <a:r>
              <a:rPr lang="en-US" b="0" dirty="0"/>
              <a:t>Click on each number to hear them pronounced.</a:t>
            </a:r>
          </a:p>
          <a:p>
            <a:pPr marL="228600" indent="-228600">
              <a:buAutoNum type="arabicPeriod"/>
            </a:pPr>
            <a:r>
              <a:rPr lang="en-US" b="0" dirty="0"/>
              <a:t>Click to reveal the presence or absence of </a:t>
            </a:r>
            <a:r>
              <a:rPr lang="en-US" b="0" dirty="0" err="1"/>
              <a:t>SFe</a:t>
            </a:r>
            <a:r>
              <a:rPr lang="en-US" b="0" dirty="0"/>
              <a:t>.</a:t>
            </a:r>
          </a:p>
          <a:p>
            <a:pPr marL="228600" indent="-228600">
              <a:buAutoNum type="arabicPeriod"/>
            </a:pPr>
            <a:r>
              <a:rPr lang="en-US" b="0" dirty="0"/>
              <a:t>Teacher to ask a few comprehension questions to check comprehension – e.g. what does the speaker say you are wearing? Who is watching and what? </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nouns, articles and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[E] with the pupils. Click to listen. Pupils circle the correct article and the corresponding noun, and write the missing adjective in English.</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1-5 and click to correct with the class. NB: Number 3 could be either noun as </a:t>
            </a:r>
            <a:r>
              <a:rPr lang="en-GB" b="0" dirty="0" err="1"/>
              <a:t>rapide</a:t>
            </a:r>
            <a:r>
              <a:rPr lang="en-GB" b="0" dirty="0"/>
              <a:t> doesn’t change.  A ? appears and teachers can click the audio button to hear that in this instance, it is ‘chanson’, and the next click wiggles the ‘song’ to confirm this.</a:t>
            </a:r>
          </a:p>
          <a:p>
            <a:pPr marL="228600" lvl="0" indent="-228600" algn="l" rtl="0">
              <a:spcBef>
                <a:spcPts val="0"/>
              </a:spcBef>
              <a:spcAft>
                <a:spcPts val="0"/>
              </a:spcAft>
              <a:buAutoNum type="arabicPeriod"/>
            </a:pPr>
            <a:r>
              <a:rPr lang="en-GB" b="0" dirty="0"/>
              <a:t>The 2</a:t>
            </a:r>
            <a:r>
              <a:rPr lang="en-GB" b="0" baseline="30000" dirty="0"/>
              <a:t>nd</a:t>
            </a:r>
            <a:r>
              <a:rPr lang="en-GB" b="0" dirty="0"/>
              <a:t> set of audio buttons to the right has the full phrases, if desired. As an extension activity, teachers could elicit the French phrases from the English answers on the slide, and then click to listen and check.</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r>
              <a:rPr lang="es-ES_tradnl" sz="1200" b="0" kern="1200" dirty="0">
                <a:solidFill>
                  <a:schemeClr val="tx1"/>
                </a:solidFill>
                <a:effectLst/>
                <a:latin typeface="+mn-lt"/>
                <a:ea typeface="+mn-ea"/>
                <a:cs typeface="+mn-cs"/>
              </a:rPr>
              <a:t>le [message] important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une [personne] drôle</a:t>
            </a:r>
          </a:p>
          <a:p>
            <a:r>
              <a:rPr lang="es-ES_tradnl" sz="1200" b="0" kern="1200" dirty="0">
                <a:solidFill>
                  <a:schemeClr val="tx1"/>
                </a:solidFill>
                <a:effectLst/>
                <a:latin typeface="+mn-lt"/>
                <a:ea typeface="+mn-ea"/>
                <a:cs typeface="+mn-cs"/>
              </a:rPr>
              <a:t>ta [réponse] intéressante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mon [voyage] </a:t>
            </a:r>
            <a:r>
              <a:rPr lang="en-GB" sz="1200" b="0" kern="1200" dirty="0">
                <a:solidFill>
                  <a:schemeClr val="tx1"/>
                </a:solidFill>
                <a:effectLst/>
                <a:latin typeface="+mn-lt"/>
                <a:ea typeface="+mn-ea"/>
                <a:cs typeface="+mn-cs"/>
              </a:rPr>
              <a:t>difficile</a:t>
            </a:r>
          </a:p>
          <a:p>
            <a:r>
              <a:rPr lang="en-GB" sz="1200" b="0" kern="1200" dirty="0">
                <a:solidFill>
                  <a:schemeClr val="tx1"/>
                </a:solidFill>
                <a:effectLst/>
                <a:latin typeface="+mn-lt"/>
                <a:ea typeface="+mn-ea"/>
                <a:cs typeface="+mn-cs"/>
              </a:rPr>
              <a:t>le [sport] </a:t>
            </a:r>
            <a:r>
              <a:rPr lang="en-GB" sz="1200" b="0" kern="1200" dirty="0" err="1">
                <a:solidFill>
                  <a:schemeClr val="tx1"/>
                </a:solidFill>
                <a:effectLst/>
                <a:latin typeface="+mn-lt"/>
                <a:ea typeface="+mn-ea"/>
                <a:cs typeface="+mn-cs"/>
              </a:rPr>
              <a:t>différent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ma [porte] </a:t>
            </a:r>
            <a:r>
              <a:rPr lang="en-GB" sz="1200" b="0" kern="1200" dirty="0">
                <a:solidFill>
                  <a:schemeClr val="tx1"/>
                </a:solidFill>
                <a:effectLst/>
                <a:latin typeface="+mn-lt"/>
                <a:ea typeface="+mn-ea"/>
                <a:cs typeface="+mn-cs"/>
              </a:rPr>
              <a:t>blanche</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 </a:t>
            </a:r>
            <a:r>
              <a:rPr lang="en-GB" sz="1200" b="0" baseline="0" dirty="0">
                <a:solidFill>
                  <a:schemeClr val="accent5">
                    <a:lumMod val="50000"/>
                  </a:schemeClr>
                </a:solidFill>
              </a:rPr>
              <a:t>(1 of two versions)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persons of 5 –ER verbs and </a:t>
            </a:r>
            <a:r>
              <a:rPr lang="en-GB" b="0" dirty="0" err="1"/>
              <a:t>avoir</a:t>
            </a:r>
            <a:r>
              <a:rPr lang="en-GB" b="0" dirty="0"/>
              <a:t>; indefinite articles, and recognition of previously taught nouns and adjectives.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pronouns and verbs and nouns </a:t>
            </a:r>
            <a:r>
              <a:rPr lang="en-GB" baseline="0" dirty="0"/>
              <a:t>whose numbers correspond to the respective dice to make a short sentence. They say the answer chorally and use one of the French options to form a logical sentence. </a:t>
            </a:r>
            <a:endParaRPr lang="en-GB" dirty="0"/>
          </a:p>
          <a:p>
            <a:r>
              <a:rPr lang="en-GB" dirty="0"/>
              <a:t>3. Click</a:t>
            </a:r>
            <a:r>
              <a:rPr lang="en-GB" baseline="0" dirty="0"/>
              <a:t> to reveal the correct verb phrase.</a:t>
            </a:r>
            <a:endParaRPr lang="en-GB" dirty="0"/>
          </a:p>
          <a:p>
            <a:r>
              <a:rPr lang="en-GB" dirty="0"/>
              <a:t>4. Repeat</a:t>
            </a:r>
            <a:r>
              <a:rPr lang="en-GB" baseline="0" dirty="0"/>
              <a:t> until all six combinations have been said.</a:t>
            </a:r>
          </a:p>
          <a:p>
            <a:endParaRPr lang="en-GB" b="1" baseline="0" dirty="0"/>
          </a:p>
          <a:p>
            <a:r>
              <a:rPr lang="en-GB" b="1" baseline="0" dirty="0"/>
              <a:t>Note</a:t>
            </a:r>
            <a:r>
              <a:rPr lang="en-GB" baseline="0" dirty="0"/>
              <a:t>: the version on the next slide is more challenging and requires pupils to translate additionally the English noun phrases.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baseline="0" dirty="0">
                <a:solidFill>
                  <a:schemeClr val="accent5">
                    <a:lumMod val="50000"/>
                  </a:schemeClr>
                </a:solidFill>
              </a:rPr>
              <a:t>(2 of two versions)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774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nouns with indefinite articles and adjectives, and two parts of the verb AVOIR.</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10 item choices.</a:t>
            </a:r>
          </a:p>
          <a:p>
            <a:pPr marL="228600" indent="-228600">
              <a:buAutoNum type="arabicPeriod"/>
            </a:pPr>
            <a:r>
              <a:rPr lang="en-US" b="0" baseline="0" noProof="0" dirty="0"/>
              <a:t>Partner As ask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14955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54959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3669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55529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12827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54154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25950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192203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24655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93218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50515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35572359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6.gif"/><Relationship Id="rId3" Type="http://schemas.openxmlformats.org/officeDocument/2006/relationships/image" Target="../media/image14.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4.png"/><Relationship Id="rId11" Type="http://schemas.openxmlformats.org/officeDocument/2006/relationships/audio" Target="../media/audio6.wav"/><Relationship Id="rId5" Type="http://schemas.openxmlformats.org/officeDocument/2006/relationships/audio" Target="../media/audio1.wav"/><Relationship Id="rId10" Type="http://schemas.openxmlformats.org/officeDocument/2006/relationships/audio" Target="../media/audio5.wav"/><Relationship Id="rId4" Type="http://schemas.openxmlformats.org/officeDocument/2006/relationships/image" Target="../media/image15.svg"/><Relationship Id="rId9"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14.png"/><Relationship Id="rId3" Type="http://schemas.openxmlformats.org/officeDocument/2006/relationships/audio" Target="../media/audio8.wav"/><Relationship Id="rId21" Type="http://schemas.openxmlformats.org/officeDocument/2006/relationships/audio" Target="../media/audio22.wav"/><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5.xml"/><Relationship Id="rId16" Type="http://schemas.openxmlformats.org/officeDocument/2006/relationships/audio" Target="../media/audio19.wav"/><Relationship Id="rId20" Type="http://schemas.openxmlformats.org/officeDocument/2006/relationships/audio" Target="../media/audio21.wav"/><Relationship Id="rId1" Type="http://schemas.openxmlformats.org/officeDocument/2006/relationships/slideLayout" Target="../slideLayouts/slideLayout28.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18.png"/><Relationship Id="rId15" Type="http://schemas.openxmlformats.org/officeDocument/2006/relationships/audio" Target="../media/audio18.wav"/><Relationship Id="rId10" Type="http://schemas.openxmlformats.org/officeDocument/2006/relationships/audio" Target="../media/audio13.wav"/><Relationship Id="rId19" Type="http://schemas.openxmlformats.org/officeDocument/2006/relationships/image" Target="../media/image15.svg"/><Relationship Id="rId4" Type="http://schemas.openxmlformats.org/officeDocument/2006/relationships/image" Target="../media/image17.png"/><Relationship Id="rId9" Type="http://schemas.openxmlformats.org/officeDocument/2006/relationships/audio" Target="../media/audio12.wav"/><Relationship Id="rId14"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5.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gif"/><Relationship Id="rId5" Type="http://schemas.openxmlformats.org/officeDocument/2006/relationships/image" Target="../media/image21.png"/><Relationship Id="rId10" Type="http://schemas.openxmlformats.org/officeDocument/2006/relationships/image" Target="../media/image16.gif"/><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5.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gif"/><Relationship Id="rId5" Type="http://schemas.openxmlformats.org/officeDocument/2006/relationships/image" Target="../media/image21.png"/><Relationship Id="rId10" Type="http://schemas.openxmlformats.org/officeDocument/2006/relationships/image" Target="../media/image16.gif"/><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8.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pn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163664"/>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and people</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a:extLst>
              <a:ext uri="{FF2B5EF4-FFF2-40B4-BE49-F238E27FC236}">
                <a16:creationId xmlns:a16="http://schemas.microsoft.com/office/drawing/2014/main" id="{C523559C-A536-4BBA-8BB8-1D1A83816712}"/>
              </a:ext>
            </a:extLst>
          </p:cNvPr>
          <p:cNvPicPr>
            <a:picLocks noChangeAspect="1"/>
          </p:cNvPicPr>
          <p:nvPr/>
        </p:nvPicPr>
        <p:blipFill>
          <a:blip r:embed="rId4"/>
          <a:stretch>
            <a:fillRect/>
          </a:stretch>
        </p:blipFill>
        <p:spPr>
          <a:xfrm>
            <a:off x="504087" y="2654757"/>
            <a:ext cx="1566237" cy="1566237"/>
          </a:xfrm>
          <a:prstGeom prst="rect">
            <a:avLst/>
          </a:prstGeom>
        </p:spPr>
      </p:pic>
      <p:pic>
        <p:nvPicPr>
          <p:cNvPr id="8" name="Picture 7" descr="Icon&#10;&#10;Description automatically generated">
            <a:extLst>
              <a:ext uri="{FF2B5EF4-FFF2-40B4-BE49-F238E27FC236}">
                <a16:creationId xmlns:a16="http://schemas.microsoft.com/office/drawing/2014/main" id="{97C4F1FE-C355-461C-B29F-80FCFF477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392" y="2743388"/>
            <a:ext cx="1230032" cy="14287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737303163"/>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parc</a:t>
                      </a:r>
                    </a:p>
                  </a:txBody>
                  <a:tcPr/>
                </a:tc>
                <a:tc>
                  <a:txBody>
                    <a:bodyPr/>
                    <a:lstStyle/>
                    <a:p>
                      <a:r>
                        <a:rPr lang="en-GB" sz="2400" b="1" dirty="0">
                          <a:solidFill>
                            <a:srgbClr val="00B0F0"/>
                          </a:solidFill>
                          <a:latin typeface="Century Gothic" panose="020B0502020202020204" pitchFamily="34" charset="0"/>
                        </a:rPr>
                        <a:t>organiser</a:t>
                      </a:r>
                    </a:p>
                  </a:txBody>
                  <a:tcPr/>
                </a:tc>
                <a:tc>
                  <a:txBody>
                    <a:bodyPr/>
                    <a:lstStyle/>
                    <a:p>
                      <a:r>
                        <a:rPr lang="en-GB" sz="2400" b="1" dirty="0" err="1">
                          <a:solidFill>
                            <a:srgbClr val="00B0F0"/>
                          </a:solidFill>
                          <a:latin typeface="Century Gothic" panose="020B0502020202020204" pitchFamily="34" charset="0"/>
                        </a:rPr>
                        <a:t>préparer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musée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l’université</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visiter</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avec</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visite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onze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cinq</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huit</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neuf</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Il y a</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beaucoup (de/d’)</a:t>
                      </a:r>
                    </a:p>
                  </a:txBody>
                  <a:tcPr/>
                </a:tc>
                <a:tc>
                  <a:txBody>
                    <a:bodyPr/>
                    <a:lstStyle/>
                    <a:p>
                      <a:pPr marL="0" algn="l" defTabSz="914400" rtl="0" eaLnBrk="1" latinLnBrk="0" hangingPunct="1"/>
                      <a:r>
                        <a:rPr lang="en-GB" sz="2400" b="1" kern="1200" dirty="0" err="1">
                          <a:solidFill>
                            <a:srgbClr val="FF3399"/>
                          </a:solidFill>
                          <a:latin typeface="Century Gothic" panose="020B0502020202020204" pitchFamily="34" charset="0"/>
                          <a:ea typeface="+mn-ea"/>
                          <a:cs typeface="+mn-cs"/>
                        </a:rPr>
                        <a:t>très</a:t>
                      </a:r>
                      <a:endParaRPr lang="en-GB" sz="2400" b="1" kern="1200" dirty="0">
                        <a:solidFill>
                          <a:srgbClr val="FF3399"/>
                        </a:solidFill>
                        <a:latin typeface="Century Gothic" panose="020B0502020202020204" pitchFamily="34" charset="0"/>
                        <a:ea typeface="+mn-ea"/>
                        <a:cs typeface="+mn-cs"/>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 la </a:t>
                      </a:r>
                      <a:r>
                        <a:rPr lang="en-GB" sz="2400" b="1" dirty="0" err="1">
                          <a:solidFill>
                            <a:srgbClr val="FF3399"/>
                          </a:solidFill>
                          <a:latin typeface="Century Gothic" panose="020B0502020202020204" pitchFamily="34" charset="0"/>
                        </a:rPr>
                        <a:t>liste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personne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groupe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list</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518432" y="6300855"/>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person</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 is/are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lot</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very</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eight</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twelve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eleven</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with</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visit</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at, in</a:t>
            </a:r>
            <a:r>
              <a:rPr lang="en-GB" sz="2400" kern="0" dirty="0">
                <a:solidFill>
                  <a:srgbClr val="002060"/>
                </a:solidFill>
                <a:latin typeface="Century Gothic" panose="020B0502020202020204" pitchFamily="34" charset="0"/>
                <a:cs typeface="Arial"/>
                <a:sym typeface="Arial"/>
              </a:rPr>
              <a:t>, 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museum</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7085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university</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visit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group</a:t>
            </a: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park</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469031" y="1116285"/>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organise</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prepare</a:t>
            </a:r>
          </a:p>
        </p:txBody>
      </p:sp>
      <p:sp>
        <p:nvSpPr>
          <p:cNvPr id="51" name="Google Shape;167;p2">
            <a:extLst>
              <a:ext uri="{FF2B5EF4-FFF2-40B4-BE49-F238E27FC236}">
                <a16:creationId xmlns:a16="http://schemas.microsoft.com/office/drawing/2014/main" id="{25CED896-6B84-4173-B1EF-DED4C81EECD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87918701"/>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museum</a:t>
                      </a:r>
                    </a:p>
                  </a:txBody>
                  <a:tcPr/>
                </a:tc>
                <a:tc>
                  <a:txBody>
                    <a:bodyPr/>
                    <a:lstStyle/>
                    <a:p>
                      <a:r>
                        <a:rPr lang="en-GB" sz="2400" b="1" dirty="0">
                          <a:solidFill>
                            <a:srgbClr val="00B0F0"/>
                          </a:solidFill>
                          <a:latin typeface="Century Gothic" panose="020B0502020202020204" pitchFamily="34" charset="0"/>
                        </a:rPr>
                        <a:t>(the) park</a:t>
                      </a:r>
                    </a:p>
                  </a:txBody>
                  <a:tcPr/>
                </a:tc>
                <a:tc>
                  <a:txBody>
                    <a:bodyPr/>
                    <a:lstStyle/>
                    <a:p>
                      <a:r>
                        <a:rPr lang="en-GB" sz="2400" b="1" dirty="0">
                          <a:solidFill>
                            <a:srgbClr val="00B0F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with</a:t>
                      </a:r>
                    </a:p>
                  </a:txBody>
                  <a:tcPr/>
                </a:tc>
                <a:tc>
                  <a:txBody>
                    <a:bodyPr/>
                    <a:lstStyle/>
                    <a:p>
                      <a:r>
                        <a:rPr lang="en-GB" sz="2400" b="1" dirty="0">
                          <a:solidFill>
                            <a:srgbClr val="00B0F0"/>
                          </a:solidFill>
                          <a:latin typeface="Century Gothic" panose="020B0502020202020204" pitchFamily="34" charset="0"/>
                        </a:rPr>
                        <a:t>(the) university</a:t>
                      </a:r>
                    </a:p>
                  </a:txBody>
                  <a:tcPr/>
                </a:tc>
                <a:tc>
                  <a:txBody>
                    <a:bodyPr/>
                    <a:lstStyle/>
                    <a:p>
                      <a:r>
                        <a:rPr lang="en-GB" sz="2400" b="1" dirty="0">
                          <a:solidFill>
                            <a:srgbClr val="00B0F0"/>
                          </a:solidFill>
                          <a:latin typeface="Century Gothic" panose="020B0502020202020204" pitchFamily="34" charset="0"/>
                        </a:rPr>
                        <a:t>(the) visit</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organise</a:t>
                      </a:r>
                    </a:p>
                  </a:txBody>
                  <a:tcPr/>
                </a:tc>
                <a:tc>
                  <a:txBody>
                    <a:bodyPr/>
                    <a:lstStyle/>
                    <a:p>
                      <a:r>
                        <a:rPr lang="en-GB" sz="2300" b="1" dirty="0">
                          <a:solidFill>
                            <a:srgbClr val="00B0F0"/>
                          </a:solidFill>
                          <a:latin typeface="Century Gothic" panose="020B0502020202020204" pitchFamily="34" charset="0"/>
                        </a:rPr>
                        <a:t>to prepare</a:t>
                      </a:r>
                    </a:p>
                  </a:txBody>
                  <a:tcPr/>
                </a:tc>
                <a:tc>
                  <a:txBody>
                    <a:bodyPr/>
                    <a:lstStyle/>
                    <a:p>
                      <a:r>
                        <a:rPr lang="en-GB" sz="2400" b="1" dirty="0">
                          <a:solidFill>
                            <a:srgbClr val="00B0F0"/>
                          </a:solidFill>
                          <a:latin typeface="Century Gothic" panose="020B0502020202020204" pitchFamily="34" charset="0"/>
                        </a:rPr>
                        <a:t>to visit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eleven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twelve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four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two</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list</a:t>
                      </a:r>
                    </a:p>
                  </a:txBody>
                  <a:tcPr/>
                </a:tc>
                <a:tc>
                  <a:txBody>
                    <a:bodyPr/>
                    <a:lstStyle/>
                    <a:p>
                      <a:r>
                        <a:rPr lang="en-GB" sz="2400" b="1" dirty="0">
                          <a:solidFill>
                            <a:srgbClr val="FF3399"/>
                          </a:solidFill>
                          <a:latin typeface="Century Gothic" panose="020B0502020202020204" pitchFamily="34" charset="0"/>
                        </a:rPr>
                        <a:t>a lot (of)</a:t>
                      </a:r>
                    </a:p>
                  </a:txBody>
                  <a:tcPr/>
                </a:tc>
                <a:tc>
                  <a:txBody>
                    <a:bodyPr/>
                    <a:lstStyle/>
                    <a:p>
                      <a:r>
                        <a:rPr lang="en-GB" sz="2400" b="1" dirty="0">
                          <a:solidFill>
                            <a:srgbClr val="FF3399"/>
                          </a:solidFill>
                          <a:latin typeface="Century Gothic" panose="020B0502020202020204" pitchFamily="34" charset="0"/>
                        </a:rPr>
                        <a:t>very</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There is, are</a:t>
                      </a:r>
                    </a:p>
                  </a:txBody>
                  <a:tcPr/>
                </a:tc>
                <a:tc>
                  <a:txBody>
                    <a:bodyPr/>
                    <a:lstStyle/>
                    <a:p>
                      <a:r>
                        <a:rPr lang="en-GB" sz="2400" b="1" dirty="0">
                          <a:solidFill>
                            <a:srgbClr val="FF3399"/>
                          </a:solidFill>
                          <a:latin typeface="Century Gothic" panose="020B0502020202020204" pitchFamily="34" charset="0"/>
                        </a:rPr>
                        <a:t>(the) person</a:t>
                      </a:r>
                    </a:p>
                  </a:txBody>
                  <a:tcPr/>
                </a:tc>
                <a:tc>
                  <a:txBody>
                    <a:bodyPr/>
                    <a:lstStyle/>
                    <a:p>
                      <a:r>
                        <a:rPr lang="en-GB" sz="2400" b="1" dirty="0">
                          <a:solidFill>
                            <a:srgbClr val="FF3399"/>
                          </a:solidFill>
                          <a:latin typeface="Century Gothic" panose="020B0502020202020204" pitchFamily="34" charset="0"/>
                        </a:rPr>
                        <a:t>(the) group</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550076" y="625931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personne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liste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beaucoup de/d’</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trois</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quatre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deux</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74193" y="282470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organiser</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préparer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visiter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avec</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7085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l’université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visite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groupe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musée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69031" y="1116285"/>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le parc</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à</a:t>
            </a:r>
          </a:p>
        </p:txBody>
      </p:sp>
      <p:sp>
        <p:nvSpPr>
          <p:cNvPr id="51" name="Google Shape;167;p2">
            <a:extLst>
              <a:ext uri="{FF2B5EF4-FFF2-40B4-BE49-F238E27FC236}">
                <a16:creationId xmlns:a16="http://schemas.microsoft.com/office/drawing/2014/main" id="{BC9DDFEA-3D03-4D66-89DE-46C2568554E9}"/>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952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B6D00163-4736-48AC-ACD9-1FE0930CB682}"/>
              </a:ext>
            </a:extLst>
          </p:cNvPr>
          <p:cNvGraphicFramePr>
            <a:graphicFrameLocks noGrp="1"/>
          </p:cNvGraphicFramePr>
          <p:nvPr>
            <p:extLst>
              <p:ext uri="{D42A27DB-BD31-4B8C-83A1-F6EECF244321}">
                <p14:modId xmlns:p14="http://schemas.microsoft.com/office/powerpoint/2010/main" val="4162783725"/>
              </p:ext>
            </p:extLst>
          </p:nvPr>
        </p:nvGraphicFramePr>
        <p:xfrm>
          <a:off x="447432" y="686823"/>
          <a:ext cx="9810698" cy="6029786"/>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parc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organiser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musée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l’université</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visiter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avec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visite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sept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cinq</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r>
                        <a:rPr lang="en-GB" sz="2400" b="1" kern="1200" dirty="0">
                          <a:solidFill>
                            <a:srgbClr val="002060"/>
                          </a:solidFill>
                          <a:latin typeface="Century Gothic" panose="020B0502020202020204" pitchFamily="34" charset="0"/>
                          <a:ea typeface="+mn-ea"/>
                          <a:cs typeface="+mn-cs"/>
                        </a:rPr>
                        <a:t>Il y 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r>
                        <a:rPr lang="en-GB" sz="2400" b="1" kern="1200" dirty="0">
                          <a:solidFill>
                            <a:srgbClr val="002060"/>
                          </a:solidFill>
                          <a:latin typeface="Century Gothic" panose="020B0502020202020204" pitchFamily="34" charset="0"/>
                          <a:ea typeface="+mn-ea"/>
                          <a:cs typeface="+mn-cs"/>
                        </a:rPr>
                        <a:t>beaucoup (de/d’)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r>
                        <a:rPr lang="en-GB" sz="2400" b="1" kern="1200" dirty="0" err="1">
                          <a:solidFill>
                            <a:srgbClr val="002060"/>
                          </a:solidFill>
                          <a:latin typeface="Century Gothic" panose="020B0502020202020204" pitchFamily="34" charset="0"/>
                          <a:ea typeface="+mn-ea"/>
                          <a:cs typeface="+mn-cs"/>
                        </a:rPr>
                        <a:t>très</a:t>
                      </a:r>
                      <a:endParaRPr lang="en-GB" sz="2400" b="1" kern="1200" dirty="0">
                        <a:solidFill>
                          <a:srgbClr val="002060"/>
                        </a:solidFill>
                        <a:latin typeface="Century Gothic" panose="020B0502020202020204" pitchFamily="34" charset="0"/>
                        <a:ea typeface="+mn-ea"/>
                        <a:cs typeface="+mn-cs"/>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 la </a:t>
                      </a:r>
                      <a:r>
                        <a:rPr lang="en-GB" sz="2400" b="1" dirty="0" err="1">
                          <a:solidFill>
                            <a:srgbClr val="002060"/>
                          </a:solidFill>
                          <a:latin typeface="Century Gothic" panose="020B0502020202020204" pitchFamily="34" charset="0"/>
                        </a:rPr>
                        <a:t>liste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groupe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2BEE572D-C2F8-4107-A9A5-268083172A95}"/>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EE7574EF-C879-4030-B2AF-F58C6F3315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3" name="Picture 22">
            <a:extLst>
              <a:ext uri="{FF2B5EF4-FFF2-40B4-BE49-F238E27FC236}">
                <a16:creationId xmlns:a16="http://schemas.microsoft.com/office/drawing/2014/main" id="{532D8A05-C1C1-41BA-8BC0-6E527FE1998C}"/>
              </a:ext>
            </a:extLst>
          </p:cNvPr>
          <p:cNvPicPr>
            <a:picLocks noChangeAspect="1"/>
          </p:cNvPicPr>
          <p:nvPr/>
        </p:nvPicPr>
        <p:blipFill>
          <a:blip r:embed="rId7"/>
          <a:stretch>
            <a:fillRect/>
          </a:stretch>
        </p:blipFill>
        <p:spPr>
          <a:xfrm>
            <a:off x="883308" y="5265673"/>
            <a:ext cx="804850" cy="762489"/>
          </a:xfrm>
          <a:prstGeom prst="rect">
            <a:avLst/>
          </a:prstGeom>
        </p:spPr>
      </p:pic>
      <p:sp>
        <p:nvSpPr>
          <p:cNvPr id="24" name="TextBox 23">
            <a:extLst>
              <a:ext uri="{FF2B5EF4-FFF2-40B4-BE49-F238E27FC236}">
                <a16:creationId xmlns:a16="http://schemas.microsoft.com/office/drawing/2014/main" id="{076E6547-DD76-43A3-8ED0-017D6F3E2474}"/>
              </a:ext>
            </a:extLst>
          </p:cNvPr>
          <p:cNvSpPr txBox="1"/>
          <p:nvPr/>
        </p:nvSpPr>
        <p:spPr>
          <a:xfrm>
            <a:off x="961979" y="61226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CC68D1A1-D384-4B8C-94B1-547A737E18B6}"/>
              </a:ext>
            </a:extLst>
          </p:cNvPr>
          <p:cNvSpPr txBox="1"/>
          <p:nvPr/>
        </p:nvSpPr>
        <p:spPr>
          <a:xfrm>
            <a:off x="1026667" y="446861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CDA5CD21-37C6-4773-8771-B899C77C6190}"/>
              </a:ext>
            </a:extLst>
          </p:cNvPr>
          <p:cNvSpPr txBox="1"/>
          <p:nvPr/>
        </p:nvSpPr>
        <p:spPr>
          <a:xfrm>
            <a:off x="967597" y="265008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323B2083-A83C-47A1-AF52-A52572EB747F}"/>
              </a:ext>
            </a:extLst>
          </p:cNvPr>
          <p:cNvGraphicFramePr>
            <a:graphicFrameLocks noGrp="1"/>
          </p:cNvGraphicFramePr>
          <p:nvPr>
            <p:extLst>
              <p:ext uri="{D42A27DB-BD31-4B8C-83A1-F6EECF244321}">
                <p14:modId xmlns:p14="http://schemas.microsoft.com/office/powerpoint/2010/main" val="3960980695"/>
              </p:ext>
            </p:extLst>
          </p:nvPr>
        </p:nvGraphicFramePr>
        <p:xfrm>
          <a:off x="447432" y="686823"/>
          <a:ext cx="9810698" cy="6029786"/>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museum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park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to, at, 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university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visit</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to organise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300" b="1" dirty="0">
                          <a:solidFill>
                            <a:srgbClr val="002060"/>
                          </a:solidFill>
                          <a:latin typeface="Century Gothic" panose="020B0502020202020204" pitchFamily="34" charset="0"/>
                        </a:rPr>
                        <a:t>to prepare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to visit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three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four</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two</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a lot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There is,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0873ED6C-73C2-40AC-9AA9-2D1A5B0FCDC1}"/>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1DFCEAC7-AFC9-49DF-AA63-348DEBEFA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4" name="Picture 23">
            <a:extLst>
              <a:ext uri="{FF2B5EF4-FFF2-40B4-BE49-F238E27FC236}">
                <a16:creationId xmlns:a16="http://schemas.microsoft.com/office/drawing/2014/main" id="{7F13554E-40AE-4B17-ABA1-DD50E8CD4C8D}"/>
              </a:ext>
            </a:extLst>
          </p:cNvPr>
          <p:cNvPicPr>
            <a:picLocks noChangeAspect="1"/>
          </p:cNvPicPr>
          <p:nvPr/>
        </p:nvPicPr>
        <p:blipFill>
          <a:blip r:embed="rId7"/>
          <a:stretch>
            <a:fillRect/>
          </a:stretch>
        </p:blipFill>
        <p:spPr>
          <a:xfrm>
            <a:off x="883308" y="5265673"/>
            <a:ext cx="804850" cy="762489"/>
          </a:xfrm>
          <a:prstGeom prst="rect">
            <a:avLst/>
          </a:prstGeom>
        </p:spPr>
      </p:pic>
      <p:sp>
        <p:nvSpPr>
          <p:cNvPr id="27" name="TextBox 26">
            <a:extLst>
              <a:ext uri="{FF2B5EF4-FFF2-40B4-BE49-F238E27FC236}">
                <a16:creationId xmlns:a16="http://schemas.microsoft.com/office/drawing/2014/main" id="{DEF8A298-6D48-4FE8-8168-97842FC25691}"/>
              </a:ext>
            </a:extLst>
          </p:cNvPr>
          <p:cNvSpPr txBox="1"/>
          <p:nvPr/>
        </p:nvSpPr>
        <p:spPr>
          <a:xfrm>
            <a:off x="961979" y="61226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9" name="TextBox 28">
            <a:extLst>
              <a:ext uri="{FF2B5EF4-FFF2-40B4-BE49-F238E27FC236}">
                <a16:creationId xmlns:a16="http://schemas.microsoft.com/office/drawing/2014/main" id="{CC268E99-36DA-42E7-BB53-40C071A00BC1}"/>
              </a:ext>
            </a:extLst>
          </p:cNvPr>
          <p:cNvSpPr txBox="1"/>
          <p:nvPr/>
        </p:nvSpPr>
        <p:spPr>
          <a:xfrm>
            <a:off x="1026667" y="446861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30" name="TextBox 29">
            <a:extLst>
              <a:ext uri="{FF2B5EF4-FFF2-40B4-BE49-F238E27FC236}">
                <a16:creationId xmlns:a16="http://schemas.microsoft.com/office/drawing/2014/main" id="{CD650A16-189B-4BFA-B4EC-F51EF56E3B5B}"/>
              </a:ext>
            </a:extLst>
          </p:cNvPr>
          <p:cNvSpPr txBox="1"/>
          <p:nvPr/>
        </p:nvSpPr>
        <p:spPr>
          <a:xfrm>
            <a:off x="967597" y="265008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43114" y="186818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4">
            <a:alphaModFix/>
          </a:blip>
          <a:srcRect/>
          <a:stretch/>
        </p:blipFill>
        <p:spPr>
          <a:xfrm>
            <a:off x="5078995" y="3712100"/>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71280" y="4523128"/>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88D27582-104E-43C3-B968-6C91B684C372}"/>
              </a:ext>
            </a:extLst>
          </p:cNvPr>
          <p:cNvSpPr/>
          <p:nvPr/>
        </p:nvSpPr>
        <p:spPr>
          <a:xfrm>
            <a:off x="2610624" y="0"/>
            <a:ext cx="7077580"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E4E79"/>
              </a:buClr>
              <a:buSzPts val="6600"/>
              <a:buFontTx/>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ilent </a:t>
            </a: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inal </a:t>
            </a: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8" name="Google Shape;339;p5" descr="Quiet Sign Clip Art">
            <a:extLst>
              <a:ext uri="{FF2B5EF4-FFF2-40B4-BE49-F238E27FC236}">
                <a16:creationId xmlns:a16="http://schemas.microsoft.com/office/drawing/2014/main" id="{1B3FF9F1-BEC8-473A-AA17-2496E822C7A1}"/>
              </a:ext>
            </a:extLst>
          </p:cNvPr>
          <p:cNvPicPr preferRelativeResize="0"/>
          <p:nvPr/>
        </p:nvPicPr>
        <p:blipFill rotWithShape="1">
          <a:blip r:embed="rId5">
            <a:alphaModFix/>
          </a:blip>
          <a:srcRect/>
          <a:stretch/>
        </p:blipFill>
        <p:spPr>
          <a:xfrm>
            <a:off x="7489424" y="1560241"/>
            <a:ext cx="666750" cy="942976"/>
          </a:xfrm>
          <a:prstGeom prst="rect">
            <a:avLst/>
          </a:prstGeom>
          <a:noFill/>
          <a:ln>
            <a:noFill/>
          </a:ln>
        </p:spPr>
      </p:pic>
      <p:sp>
        <p:nvSpPr>
          <p:cNvPr id="19" name="Speech Bubble: Rectangle with Corners Rounded 18">
            <a:extLst>
              <a:ext uri="{FF2B5EF4-FFF2-40B4-BE49-F238E27FC236}">
                <a16:creationId xmlns:a16="http://schemas.microsoft.com/office/drawing/2014/main" id="{7423AAB0-2849-4AAB-A7A3-A794F6723FDA}"/>
              </a:ext>
            </a:extLst>
          </p:cNvPr>
          <p:cNvSpPr/>
          <p:nvPr/>
        </p:nvSpPr>
        <p:spPr>
          <a:xfrm>
            <a:off x="8079069" y="3712100"/>
            <a:ext cx="3218269" cy="2068933"/>
          </a:xfrm>
          <a:prstGeom prst="wedgeRoundRectCallout">
            <a:avLst>
              <a:gd name="adj1" fmla="val -80737"/>
              <a:gd name="adj2" fmla="val -620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you pronounce the final consonant. </a:t>
            </a:r>
          </a:p>
        </p:txBody>
      </p:sp>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49940" y="152182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4">
            <a:alphaModFix/>
          </a:blip>
          <a:srcRect/>
          <a:stretch/>
        </p:blipFill>
        <p:spPr>
          <a:xfrm>
            <a:off x="5059669" y="3167103"/>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51954" y="3978131"/>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descr="A picture containing balloon, aircraft, transport&#10;&#10;Description automatically generated">
            <a:extLst>
              <a:ext uri="{FF2B5EF4-FFF2-40B4-BE49-F238E27FC236}">
                <a16:creationId xmlns:a16="http://schemas.microsoft.com/office/drawing/2014/main" id="{04E18F8F-2D9B-458D-9F07-083BFBAD1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13" y="2531297"/>
            <a:ext cx="1668885" cy="1668885"/>
          </a:xfrm>
          <a:prstGeom prst="rect">
            <a:avLst/>
          </a:prstGeom>
        </p:spPr>
      </p:pic>
      <p:sp>
        <p:nvSpPr>
          <p:cNvPr id="10" name="CustomShape 2">
            <a:extLst>
              <a:ext uri="{FF2B5EF4-FFF2-40B4-BE49-F238E27FC236}">
                <a16:creationId xmlns:a16="http://schemas.microsoft.com/office/drawing/2014/main" id="{CE2B4022-FEA4-4C02-8FB5-B337760E503E}"/>
              </a:ext>
            </a:extLst>
          </p:cNvPr>
          <p:cNvSpPr/>
          <p:nvPr/>
        </p:nvSpPr>
        <p:spPr>
          <a:xfrm>
            <a:off x="-146245" y="1517919"/>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mond</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C4F70807-1D11-4FEC-BD47-819389FFB350}"/>
              </a:ext>
            </a:extLst>
          </p:cNvPr>
          <p:cNvSpPr/>
          <p:nvPr/>
        </p:nvSpPr>
        <p:spPr>
          <a:xfrm>
            <a:off x="-146246" y="4330774"/>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centr</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356;p6" descr="target with an arrow in the centre">
            <a:extLst>
              <a:ext uri="{FF2B5EF4-FFF2-40B4-BE49-F238E27FC236}">
                <a16:creationId xmlns:a16="http://schemas.microsoft.com/office/drawing/2014/main" id="{AA18C156-BBDB-419E-811F-F8EE39C98487}"/>
              </a:ext>
            </a:extLst>
          </p:cNvPr>
          <p:cNvPicPr preferRelativeResize="0"/>
          <p:nvPr/>
        </p:nvPicPr>
        <p:blipFill rotWithShape="1">
          <a:blip r:embed="rId6">
            <a:alphaModFix/>
          </a:blip>
          <a:srcRect/>
          <a:stretch/>
        </p:blipFill>
        <p:spPr>
          <a:xfrm>
            <a:off x="1343139" y="5504867"/>
            <a:ext cx="1042296" cy="1028018"/>
          </a:xfrm>
          <a:prstGeom prst="rect">
            <a:avLst/>
          </a:prstGeom>
          <a:noFill/>
          <a:ln>
            <a:noFill/>
          </a:ln>
        </p:spPr>
      </p:pic>
      <p:sp>
        <p:nvSpPr>
          <p:cNvPr id="13" name="CustomShape 2">
            <a:extLst>
              <a:ext uri="{FF2B5EF4-FFF2-40B4-BE49-F238E27FC236}">
                <a16:creationId xmlns:a16="http://schemas.microsoft.com/office/drawing/2014/main" id="{17A8F196-F5B8-4B4F-97E9-CC6751347F06}"/>
              </a:ext>
            </a:extLst>
          </p:cNvPr>
          <p:cNvSpPr/>
          <p:nvPr/>
        </p:nvSpPr>
        <p:spPr>
          <a:xfrm>
            <a:off x="7909560" y="428793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modern</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oogle Shape;360;p6" descr="yellow sports car">
            <a:extLst>
              <a:ext uri="{FF2B5EF4-FFF2-40B4-BE49-F238E27FC236}">
                <a16:creationId xmlns:a16="http://schemas.microsoft.com/office/drawing/2014/main" id="{7D46B2BE-1708-4063-885B-ED9F7457ED07}"/>
              </a:ext>
            </a:extLst>
          </p:cNvPr>
          <p:cNvPicPr preferRelativeResize="0"/>
          <p:nvPr/>
        </p:nvPicPr>
        <p:blipFill rotWithShape="1">
          <a:blip r:embed="rId7">
            <a:alphaModFix/>
          </a:blip>
          <a:srcRect/>
          <a:stretch/>
        </p:blipFill>
        <p:spPr>
          <a:xfrm>
            <a:off x="8033548" y="5862021"/>
            <a:ext cx="1912451" cy="956226"/>
          </a:xfrm>
          <a:prstGeom prst="rect">
            <a:avLst/>
          </a:prstGeom>
          <a:noFill/>
          <a:ln>
            <a:noFill/>
          </a:ln>
        </p:spPr>
      </p:pic>
      <p:pic>
        <p:nvPicPr>
          <p:cNvPr id="17" name="Google Shape;361;p6" descr="green checkmark">
            <a:extLst>
              <a:ext uri="{FF2B5EF4-FFF2-40B4-BE49-F238E27FC236}">
                <a16:creationId xmlns:a16="http://schemas.microsoft.com/office/drawing/2014/main" id="{353EB380-DB55-4519-9872-78E969954EFB}"/>
              </a:ext>
            </a:extLst>
          </p:cNvPr>
          <p:cNvPicPr preferRelativeResize="0"/>
          <p:nvPr/>
        </p:nvPicPr>
        <p:blipFill rotWithShape="1">
          <a:blip r:embed="rId8">
            <a:alphaModFix/>
          </a:blip>
          <a:srcRect/>
          <a:stretch/>
        </p:blipFill>
        <p:spPr>
          <a:xfrm>
            <a:off x="8989773" y="5357179"/>
            <a:ext cx="480045" cy="500046"/>
          </a:xfrm>
          <a:prstGeom prst="rect">
            <a:avLst/>
          </a:prstGeom>
          <a:noFill/>
          <a:ln>
            <a:noFill/>
          </a:ln>
        </p:spPr>
      </p:pic>
      <p:pic>
        <p:nvPicPr>
          <p:cNvPr id="18" name="Google Shape;362;p6" descr="old red car">
            <a:extLst>
              <a:ext uri="{FF2B5EF4-FFF2-40B4-BE49-F238E27FC236}">
                <a16:creationId xmlns:a16="http://schemas.microsoft.com/office/drawing/2014/main" id="{3769F06B-0D26-4369-9C31-8DED36CDB6CD}"/>
              </a:ext>
            </a:extLst>
          </p:cNvPr>
          <p:cNvPicPr preferRelativeResize="0"/>
          <p:nvPr/>
        </p:nvPicPr>
        <p:blipFill rotWithShape="1">
          <a:blip r:embed="rId9">
            <a:alphaModFix/>
          </a:blip>
          <a:srcRect/>
          <a:stretch/>
        </p:blipFill>
        <p:spPr>
          <a:xfrm>
            <a:off x="10017360" y="5857225"/>
            <a:ext cx="1437332" cy="902824"/>
          </a:xfrm>
          <a:prstGeom prst="rect">
            <a:avLst/>
          </a:prstGeom>
          <a:noFill/>
          <a:ln>
            <a:noFill/>
          </a:ln>
        </p:spPr>
      </p:pic>
      <p:pic>
        <p:nvPicPr>
          <p:cNvPr id="19" name="Google Shape;363;p6" descr="red cross">
            <a:extLst>
              <a:ext uri="{FF2B5EF4-FFF2-40B4-BE49-F238E27FC236}">
                <a16:creationId xmlns:a16="http://schemas.microsoft.com/office/drawing/2014/main" id="{56469352-B744-481F-A3CA-B858571C808D}"/>
              </a:ext>
            </a:extLst>
          </p:cNvPr>
          <p:cNvPicPr preferRelativeResize="0"/>
          <p:nvPr/>
        </p:nvPicPr>
        <p:blipFill rotWithShape="1">
          <a:blip r:embed="rId10">
            <a:alphaModFix/>
          </a:blip>
          <a:srcRect/>
          <a:stretch/>
        </p:blipFill>
        <p:spPr>
          <a:xfrm>
            <a:off x="10641434" y="5340545"/>
            <a:ext cx="497082" cy="566897"/>
          </a:xfrm>
          <a:prstGeom prst="rect">
            <a:avLst/>
          </a:prstGeom>
          <a:noFill/>
          <a:ln>
            <a:noFill/>
          </a:ln>
        </p:spPr>
      </p:pic>
      <p:sp>
        <p:nvSpPr>
          <p:cNvPr id="20" name="CustomShape 2">
            <a:extLst>
              <a:ext uri="{FF2B5EF4-FFF2-40B4-BE49-F238E27FC236}">
                <a16:creationId xmlns:a16="http://schemas.microsoft.com/office/drawing/2014/main" id="{A2528893-39F6-4F15-976D-18379AA7B5D3}"/>
              </a:ext>
            </a:extLst>
          </p:cNvPr>
          <p:cNvSpPr/>
          <p:nvPr/>
        </p:nvSpPr>
        <p:spPr>
          <a:xfrm>
            <a:off x="8336425" y="147072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douz</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Google Shape;365;p6" descr="the number twelve">
            <a:extLst>
              <a:ext uri="{FF2B5EF4-FFF2-40B4-BE49-F238E27FC236}">
                <a16:creationId xmlns:a16="http://schemas.microsoft.com/office/drawing/2014/main" id="{C79B6EEA-D9C8-4E61-98C3-5F19199B402F}"/>
              </a:ext>
            </a:extLst>
          </p:cNvPr>
          <p:cNvPicPr preferRelativeResize="0"/>
          <p:nvPr/>
        </p:nvPicPr>
        <p:blipFill rotWithShape="1">
          <a:blip r:embed="rId11">
            <a:alphaModFix/>
          </a:blip>
          <a:srcRect/>
          <a:stretch/>
        </p:blipFill>
        <p:spPr>
          <a:xfrm>
            <a:off x="9657783" y="2531297"/>
            <a:ext cx="1815551" cy="1457943"/>
          </a:xfrm>
          <a:prstGeom prst="rect">
            <a:avLst/>
          </a:prstGeom>
          <a:noFill/>
          <a:ln>
            <a:noFill/>
          </a:ln>
          <a:effectLst>
            <a:outerShdw blurRad="50800" dist="38100" dir="5400000" algn="t" rotWithShape="0">
              <a:srgbClr val="000000">
                <a:alpha val="40000"/>
              </a:srgbClr>
            </a:outerShdw>
          </a:effectLst>
        </p:spPr>
      </p:pic>
    </p:spTree>
    <p:extLst>
      <p:ext uri="{BB962C8B-B14F-4D97-AF65-F5344CB8AC3E}">
        <p14:creationId xmlns:p14="http://schemas.microsoft.com/office/powerpoint/2010/main" val="33145289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Graphic 32" descr="Teacher">
            <a:extLst>
              <a:ext uri="{FF2B5EF4-FFF2-40B4-BE49-F238E27FC236}">
                <a16:creationId xmlns:a16="http://schemas.microsoft.com/office/drawing/2014/main" id="{03523DB7-5F38-4672-9CCD-2CF6C631E9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4475" y="213213"/>
            <a:ext cx="914400" cy="914400"/>
          </a:xfrm>
          <a:prstGeom prst="rect">
            <a:avLst/>
          </a:prstGeom>
        </p:spPr>
      </p:pic>
      <p:sp>
        <p:nvSpPr>
          <p:cNvPr id="34" name="Speech Bubble: Rectangle with Corners Rounded 33">
            <a:hlinkClick r:id="" action="ppaction://noaction">
              <a:snd r:embed="rId5" name="FS4_1.wav"/>
            </a:hlinkClick>
            <a:extLst>
              <a:ext uri="{FF2B5EF4-FFF2-40B4-BE49-F238E27FC236}">
                <a16:creationId xmlns:a16="http://schemas.microsoft.com/office/drawing/2014/main" id="{928D08F1-0F6D-4C7D-B8BD-26C02BE7B7F3}"/>
              </a:ext>
            </a:extLst>
          </p:cNvPr>
          <p:cNvSpPr/>
          <p:nvPr/>
        </p:nvSpPr>
        <p:spPr>
          <a:xfrm>
            <a:off x="3504302" y="76186"/>
            <a:ext cx="7581312" cy="396360"/>
          </a:xfrm>
          <a:prstGeom prst="wedgeRoundRectCallout">
            <a:avLst>
              <a:gd name="adj1" fmla="val -49275"/>
              <a:gd name="adj2" fmla="val 11279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9" name="Title 1">
            <a:hlinkClick r:id="" action="ppaction://noaction">
              <a:snd r:embed="rId5" name="FS4_1.wav"/>
            </a:hlinkClick>
            <a:extLst>
              <a:ext uri="{FF2B5EF4-FFF2-40B4-BE49-F238E27FC236}">
                <a16:creationId xmlns:a16="http://schemas.microsoft.com/office/drawing/2014/main" id="{BA5BB38B-43DA-47D1-9636-112EF46494C3}"/>
              </a:ext>
            </a:extLst>
          </p:cNvPr>
          <p:cNvSpPr txBox="1">
            <a:spLocks/>
          </p:cNvSpPr>
          <p:nvPr/>
        </p:nvSpPr>
        <p:spPr>
          <a:xfrm>
            <a:off x="3535509" y="128761"/>
            <a:ext cx="7793074" cy="3562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j-ea"/>
                <a:cs typeface="+mj-cs"/>
                <a:sym typeface="Century Gothic"/>
              </a:rPr>
              <a:t>Prononce</a:t>
            </a:r>
            <a:r>
              <a:rPr kumimoji="0" lang="en-GB" sz="2000" b="1" i="0" u="none" strike="noStrike" kern="1200" cap="none" spc="0" normalizeH="0" baseline="0" noProof="0" dirty="0">
                <a:ln>
                  <a:noFill/>
                </a:ln>
                <a:solidFill>
                  <a:srgbClr val="002060"/>
                </a:solidFill>
                <a:effectLst/>
                <a:uLnTx/>
                <a:uFillTx/>
                <a:latin typeface="Century Gothic"/>
                <a:ea typeface="+mj-ea"/>
                <a:cs typeface="+mj-cs"/>
                <a:sym typeface="Century Gothic"/>
              </a:rPr>
              <a:t> les phrases.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L’adjectif</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c’est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sans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 ?</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48F37884-A7BB-48BC-9127-BF10D303BDC4}"/>
              </a:ext>
            </a:extLst>
          </p:cNvPr>
          <p:cNvSpPr txBox="1"/>
          <p:nvPr/>
        </p:nvSpPr>
        <p:spPr>
          <a:xfrm>
            <a:off x="864253" y="1043899"/>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6"/>
          <a:stretch/>
        </p:blipFill>
        <p:spPr>
          <a:xfrm>
            <a:off x="11085614" y="71250"/>
            <a:ext cx="775440" cy="775440"/>
          </a:xfrm>
          <a:prstGeom prst="rect">
            <a:avLst/>
          </a:prstGeom>
          <a:ln>
            <a:noFill/>
          </a:ln>
        </p:spPr>
      </p:pic>
      <p:sp>
        <p:nvSpPr>
          <p:cNvPr id="26" name="Title 1">
            <a:extLst>
              <a:ext uri="{FF2B5EF4-FFF2-40B4-BE49-F238E27FC236}">
                <a16:creationId xmlns:a16="http://schemas.microsoft.com/office/drawing/2014/main" id="{FDCB1AB3-0694-469A-863A-77B315535F5D}"/>
              </a:ext>
            </a:extLst>
          </p:cNvPr>
          <p:cNvSpPr txBox="1">
            <a:spLocks/>
          </p:cNvSpPr>
          <p:nvPr/>
        </p:nvSpPr>
        <p:spPr>
          <a:xfrm>
            <a:off x="10659979" y="934595"/>
            <a:ext cx="153202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7" name="CustomShape 23">
            <a:hlinkClick r:id="" action="ppaction://noaction">
              <a:snd r:embed="rId7" name="FS4_2.wav"/>
            </a:hlinkClick>
            <a:extLst>
              <a:ext uri="{FF2B5EF4-FFF2-40B4-BE49-F238E27FC236}">
                <a16:creationId xmlns:a16="http://schemas.microsoft.com/office/drawing/2014/main" id="{C9001E2B-3E11-4A80-B273-C4D8B796B340}"/>
              </a:ext>
            </a:extLst>
          </p:cNvPr>
          <p:cNvSpPr/>
          <p:nvPr/>
        </p:nvSpPr>
        <p:spPr>
          <a:xfrm>
            <a:off x="226064" y="102053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8" name="FS4_3.wav"/>
            </a:hlinkClick>
            <a:extLst>
              <a:ext uri="{FF2B5EF4-FFF2-40B4-BE49-F238E27FC236}">
                <a16:creationId xmlns:a16="http://schemas.microsoft.com/office/drawing/2014/main" id="{23AE466A-0B11-438F-8D03-1873BFA10B3F}"/>
              </a:ext>
            </a:extLst>
          </p:cNvPr>
          <p:cNvSpPr/>
          <p:nvPr/>
        </p:nvSpPr>
        <p:spPr>
          <a:xfrm>
            <a:off x="229490" y="199529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9" name="FS4_4.wav"/>
            </a:hlinkClick>
            <a:extLst>
              <a:ext uri="{FF2B5EF4-FFF2-40B4-BE49-F238E27FC236}">
                <a16:creationId xmlns:a16="http://schemas.microsoft.com/office/drawing/2014/main" id="{3651A62A-8258-47FC-8B7F-837E2CBC862E}"/>
              </a:ext>
            </a:extLst>
          </p:cNvPr>
          <p:cNvSpPr/>
          <p:nvPr/>
        </p:nvSpPr>
        <p:spPr>
          <a:xfrm>
            <a:off x="222638" y="308657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0" name="FS4_5.wav"/>
            </a:hlinkClick>
            <a:extLst>
              <a:ext uri="{FF2B5EF4-FFF2-40B4-BE49-F238E27FC236}">
                <a16:creationId xmlns:a16="http://schemas.microsoft.com/office/drawing/2014/main" id="{BDD4C837-3A03-4B46-AA6B-5560B0ECFA2C}"/>
              </a:ext>
            </a:extLst>
          </p:cNvPr>
          <p:cNvSpPr/>
          <p:nvPr/>
        </p:nvSpPr>
        <p:spPr>
          <a:xfrm>
            <a:off x="226064" y="406132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1" name="FS4_6.wav"/>
            </a:hlinkClick>
            <a:extLst>
              <a:ext uri="{FF2B5EF4-FFF2-40B4-BE49-F238E27FC236}">
                <a16:creationId xmlns:a16="http://schemas.microsoft.com/office/drawing/2014/main" id="{DA30BCB8-1298-453F-9AA9-BA4634F495BD}"/>
              </a:ext>
            </a:extLst>
          </p:cNvPr>
          <p:cNvSpPr/>
          <p:nvPr/>
        </p:nvSpPr>
        <p:spPr>
          <a:xfrm>
            <a:off x="229490" y="51057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hlinkClick r:id="" action="ppaction://noaction">
              <a:snd r:embed="rId12" name="FS4_7.wav"/>
            </a:hlinkClick>
            <a:extLst>
              <a:ext uri="{FF2B5EF4-FFF2-40B4-BE49-F238E27FC236}">
                <a16:creationId xmlns:a16="http://schemas.microsoft.com/office/drawing/2014/main" id="{8DD1BB68-D502-4AA1-95DA-48B9B384967F}"/>
              </a:ext>
            </a:extLst>
          </p:cNvPr>
          <p:cNvSpPr/>
          <p:nvPr/>
        </p:nvSpPr>
        <p:spPr>
          <a:xfrm>
            <a:off x="232916" y="608050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4E508C1F-42FB-42DF-9E34-A8433C1F4BC8}"/>
              </a:ext>
            </a:extLst>
          </p:cNvPr>
          <p:cNvSpPr/>
          <p:nvPr/>
        </p:nvSpPr>
        <p:spPr>
          <a:xfrm>
            <a:off x="5349199" y="104389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36" name="TextBox 35">
            <a:extLst>
              <a:ext uri="{FF2B5EF4-FFF2-40B4-BE49-F238E27FC236}">
                <a16:creationId xmlns:a16="http://schemas.microsoft.com/office/drawing/2014/main" id="{1BF34026-3A17-45BB-8019-EDEAE94F4D2F}"/>
              </a:ext>
            </a:extLst>
          </p:cNvPr>
          <p:cNvSpPr txBox="1"/>
          <p:nvPr/>
        </p:nvSpPr>
        <p:spPr>
          <a:xfrm>
            <a:off x="864253" y="1962531"/>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émission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intéressant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Rectangle: Rounded Corners 36">
            <a:extLst>
              <a:ext uri="{FF2B5EF4-FFF2-40B4-BE49-F238E27FC236}">
                <a16:creationId xmlns:a16="http://schemas.microsoft.com/office/drawing/2014/main" id="{F69EAEED-088A-4CE9-A854-740F74A08240}"/>
              </a:ext>
            </a:extLst>
          </p:cNvPr>
          <p:cNvSpPr/>
          <p:nvPr/>
        </p:nvSpPr>
        <p:spPr>
          <a:xfrm>
            <a:off x="6812123" y="1939477"/>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38" name="TextBox 37">
            <a:extLst>
              <a:ext uri="{FF2B5EF4-FFF2-40B4-BE49-F238E27FC236}">
                <a16:creationId xmlns:a16="http://schemas.microsoft.com/office/drawing/2014/main" id="{C361D22A-C4F6-45BE-A423-72014F994494}"/>
              </a:ext>
            </a:extLst>
          </p:cNvPr>
          <p:cNvSpPr txBox="1"/>
          <p:nvPr/>
        </p:nvSpPr>
        <p:spPr>
          <a:xfrm>
            <a:off x="864253" y="3086575"/>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indépendant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Rectangle: Rounded Corners 38">
            <a:extLst>
              <a:ext uri="{FF2B5EF4-FFF2-40B4-BE49-F238E27FC236}">
                <a16:creationId xmlns:a16="http://schemas.microsoft.com/office/drawing/2014/main" id="{F331E707-DCA8-4121-828A-E1AA6F9D04DD}"/>
              </a:ext>
            </a:extLst>
          </p:cNvPr>
          <p:cNvSpPr/>
          <p:nvPr/>
        </p:nvSpPr>
        <p:spPr>
          <a:xfrm>
            <a:off x="5832477" y="306183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0" name="TextBox 39">
            <a:extLst>
              <a:ext uri="{FF2B5EF4-FFF2-40B4-BE49-F238E27FC236}">
                <a16:creationId xmlns:a16="http://schemas.microsoft.com/office/drawing/2014/main" id="{0CB3568C-42F8-428C-91EC-A9BB07DC4A71}"/>
              </a:ext>
            </a:extLst>
          </p:cNvPr>
          <p:cNvSpPr txBox="1"/>
          <p:nvPr/>
        </p:nvSpPr>
        <p:spPr>
          <a:xfrm>
            <a:off x="806891" y="4095360"/>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Rectangle: Rounded Corners 42">
            <a:extLst>
              <a:ext uri="{FF2B5EF4-FFF2-40B4-BE49-F238E27FC236}">
                <a16:creationId xmlns:a16="http://schemas.microsoft.com/office/drawing/2014/main" id="{AEC8AD44-9303-4B4D-BA15-6FB84DACDD2B}"/>
              </a:ext>
            </a:extLst>
          </p:cNvPr>
          <p:cNvSpPr/>
          <p:nvPr/>
        </p:nvSpPr>
        <p:spPr>
          <a:xfrm>
            <a:off x="4612994" y="4061725"/>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4" name="TextBox 43">
            <a:extLst>
              <a:ext uri="{FF2B5EF4-FFF2-40B4-BE49-F238E27FC236}">
                <a16:creationId xmlns:a16="http://schemas.microsoft.com/office/drawing/2014/main" id="{2B711220-BA96-4B6F-B46B-ECCA6FDCD0BC}"/>
              </a:ext>
            </a:extLst>
          </p:cNvPr>
          <p:cNvSpPr txBox="1"/>
          <p:nvPr/>
        </p:nvSpPr>
        <p:spPr>
          <a:xfrm>
            <a:off x="806891" y="5108662"/>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message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important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ectangle: Rounded Corners 44">
            <a:extLst>
              <a:ext uri="{FF2B5EF4-FFF2-40B4-BE49-F238E27FC236}">
                <a16:creationId xmlns:a16="http://schemas.microsoft.com/office/drawing/2014/main" id="{C32BDF7E-032D-410F-87F2-9636FE5D3FD8}"/>
              </a:ext>
            </a:extLst>
          </p:cNvPr>
          <p:cNvSpPr/>
          <p:nvPr/>
        </p:nvSpPr>
        <p:spPr>
          <a:xfrm>
            <a:off x="5399908" y="507212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6" name="TextBox 45">
            <a:extLst>
              <a:ext uri="{FF2B5EF4-FFF2-40B4-BE49-F238E27FC236}">
                <a16:creationId xmlns:a16="http://schemas.microsoft.com/office/drawing/2014/main" id="{84280397-C5A8-4154-9C2C-F9581667D36A}"/>
              </a:ext>
            </a:extLst>
          </p:cNvPr>
          <p:cNvSpPr txBox="1"/>
          <p:nvPr/>
        </p:nvSpPr>
        <p:spPr>
          <a:xfrm>
            <a:off x="864253" y="6080509"/>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ton magazine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7" name="Rectangle: Rounded Corners 46">
            <a:extLst>
              <a:ext uri="{FF2B5EF4-FFF2-40B4-BE49-F238E27FC236}">
                <a16:creationId xmlns:a16="http://schemas.microsoft.com/office/drawing/2014/main" id="{EE3A0A0A-D4FB-44CC-800E-7853A8FC071C}"/>
              </a:ext>
            </a:extLst>
          </p:cNvPr>
          <p:cNvSpPr/>
          <p:nvPr/>
        </p:nvSpPr>
        <p:spPr>
          <a:xfrm>
            <a:off x="5070898" y="604687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48" name="Picture 47" descr="A picture containing doll&#10;&#10;Description automatically generated">
            <a:extLst>
              <a:ext uri="{FF2B5EF4-FFF2-40B4-BE49-F238E27FC236}">
                <a16:creationId xmlns:a16="http://schemas.microsoft.com/office/drawing/2014/main" id="{85853A6C-5FC2-4725-8EB4-52A41DA977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89021" y="1813795"/>
            <a:ext cx="1568117" cy="2452394"/>
          </a:xfrm>
          <a:prstGeom prst="rect">
            <a:avLst/>
          </a:prstGeom>
        </p:spPr>
      </p:pic>
      <p:sp>
        <p:nvSpPr>
          <p:cNvPr id="41" name="Google Shape;167;p2">
            <a:extLst>
              <a:ext uri="{FF2B5EF4-FFF2-40B4-BE49-F238E27FC236}">
                <a16:creationId xmlns:a16="http://schemas.microsoft.com/office/drawing/2014/main" id="{FCF1D1C9-51F0-484E-ABCC-B5193E9D692E}"/>
              </a:ext>
            </a:extLst>
          </p:cNvPr>
          <p:cNvSpPr/>
          <p:nvPr/>
        </p:nvSpPr>
        <p:spPr>
          <a:xfrm>
            <a:off x="154192" y="191942"/>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10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P spid="43" grpId="0" animBg="1"/>
      <p:bldP spid="45"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1021975" y="170495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pic>
        <p:nvPicPr>
          <p:cNvPr id="155" name="Google Shape;338;p8">
            <a:hlinkClick r:id="" action="ppaction://noaction">
              <a:snd r:embed="rId3" name="FS5_2.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3005167" y="1725566"/>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80" name="Google Shape;339;p8">
            <a:extLst>
              <a:ext uri="{FF2B5EF4-FFF2-40B4-BE49-F238E27FC236}">
                <a16:creationId xmlns:a16="http://schemas.microsoft.com/office/drawing/2014/main" id="{3D3F177C-0FDA-4BD9-AB22-1E4CD9A89E83}"/>
              </a:ext>
            </a:extLst>
          </p:cNvPr>
          <p:cNvGraphicFramePr/>
          <p:nvPr/>
        </p:nvGraphicFramePr>
        <p:xfrm>
          <a:off x="6246962" y="1683111"/>
          <a:ext cx="3421630" cy="457210"/>
        </p:xfrm>
        <a:graphic>
          <a:graphicData uri="http://schemas.openxmlformats.org/drawingml/2006/table">
            <a:tbl>
              <a:tblPr firstRow="1" bandRow="1">
                <a:noFill/>
              </a:tblPr>
              <a:tblGrid>
                <a:gridCol w="1641355">
                  <a:extLst>
                    <a:ext uri="{9D8B030D-6E8A-4147-A177-3AD203B41FA5}">
                      <a16:colId xmlns:a16="http://schemas.microsoft.com/office/drawing/2014/main" val="20000"/>
                    </a:ext>
                  </a:extLst>
                </a:gridCol>
                <a:gridCol w="17802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question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message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F578058C-BB14-425B-A7E8-C27565E964BC}"/>
              </a:ext>
            </a:extLst>
          </p:cNvPr>
          <p:cNvGraphicFramePr/>
          <p:nvPr/>
        </p:nvGraphicFramePr>
        <p:xfrm>
          <a:off x="6214928" y="2330090"/>
          <a:ext cx="3453664" cy="457210"/>
        </p:xfrm>
        <a:graphic>
          <a:graphicData uri="http://schemas.openxmlformats.org/drawingml/2006/table">
            <a:tbl>
              <a:tblPr firstRow="1" bandRow="1">
                <a:noFill/>
              </a:tblPr>
              <a:tblGrid>
                <a:gridCol w="1529480">
                  <a:extLst>
                    <a:ext uri="{9D8B030D-6E8A-4147-A177-3AD203B41FA5}">
                      <a16:colId xmlns:a16="http://schemas.microsoft.com/office/drawing/2014/main" val="20000"/>
                    </a:ext>
                  </a:extLst>
                </a:gridCol>
                <a:gridCol w="192418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group</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person</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87" name="Google Shape;357;p8">
            <a:extLst>
              <a:ext uri="{FF2B5EF4-FFF2-40B4-BE49-F238E27FC236}">
                <a16:creationId xmlns:a16="http://schemas.microsoft.com/office/drawing/2014/main" id="{94B59A39-CE83-4E5A-8ECA-BBCAE2980479}"/>
              </a:ext>
            </a:extLst>
          </p:cNvPr>
          <p:cNvSpPr/>
          <p:nvPr/>
        </p:nvSpPr>
        <p:spPr>
          <a:xfrm>
            <a:off x="7875766" y="1683110"/>
            <a:ext cx="1792825" cy="48133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aphicFrame>
        <p:nvGraphicFramePr>
          <p:cNvPr id="57" name="Google Shape;339;p8">
            <a:extLst>
              <a:ext uri="{FF2B5EF4-FFF2-40B4-BE49-F238E27FC236}">
                <a16:creationId xmlns:a16="http://schemas.microsoft.com/office/drawing/2014/main" id="{9D478127-A418-4DE6-9D54-21D5C055AD16}"/>
              </a:ext>
            </a:extLst>
          </p:cNvPr>
          <p:cNvGraphicFramePr/>
          <p:nvPr/>
        </p:nvGraphicFramePr>
        <p:xfrm>
          <a:off x="1021974" y="234215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8" name="Google Shape;339;p8">
            <a:extLst>
              <a:ext uri="{FF2B5EF4-FFF2-40B4-BE49-F238E27FC236}">
                <a16:creationId xmlns:a16="http://schemas.microsoft.com/office/drawing/2014/main" id="{F3A69DB1-25F0-4791-947C-183732D6BE5A}"/>
              </a:ext>
            </a:extLst>
          </p:cNvPr>
          <p:cNvGraphicFramePr/>
          <p:nvPr/>
        </p:nvGraphicFramePr>
        <p:xfrm>
          <a:off x="1021974" y="301038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9" name="Google Shape;339;p8">
            <a:extLst>
              <a:ext uri="{FF2B5EF4-FFF2-40B4-BE49-F238E27FC236}">
                <a16:creationId xmlns:a16="http://schemas.microsoft.com/office/drawing/2014/main" id="{3566CDA6-061E-4F62-AB7E-1113809BD743}"/>
              </a:ext>
            </a:extLst>
          </p:cNvPr>
          <p:cNvGraphicFramePr/>
          <p:nvPr/>
        </p:nvGraphicFramePr>
        <p:xfrm>
          <a:off x="1021974" y="3693526"/>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0" name="Google Shape;339;p8">
            <a:extLst>
              <a:ext uri="{FF2B5EF4-FFF2-40B4-BE49-F238E27FC236}">
                <a16:creationId xmlns:a16="http://schemas.microsoft.com/office/drawing/2014/main" id="{3A4D1C71-7FDF-4BB9-A439-46E11A65F849}"/>
              </a:ext>
            </a:extLst>
          </p:cNvPr>
          <p:cNvGraphicFramePr/>
          <p:nvPr/>
        </p:nvGraphicFramePr>
        <p:xfrm>
          <a:off x="1021974" y="432810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1" name="Google Shape;339;p8">
            <a:extLst>
              <a:ext uri="{FF2B5EF4-FFF2-40B4-BE49-F238E27FC236}">
                <a16:creationId xmlns:a16="http://schemas.microsoft.com/office/drawing/2014/main" id="{4B8A93A7-8DB1-4049-96E5-8D0A0C996416}"/>
              </a:ext>
            </a:extLst>
          </p:cNvPr>
          <p:cNvGraphicFramePr/>
          <p:nvPr/>
        </p:nvGraphicFramePr>
        <p:xfrm>
          <a:off x="1021973" y="4961299"/>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62" name="Google Shape;357;p8">
            <a:extLst>
              <a:ext uri="{FF2B5EF4-FFF2-40B4-BE49-F238E27FC236}">
                <a16:creationId xmlns:a16="http://schemas.microsoft.com/office/drawing/2014/main" id="{DFA68199-87F3-4830-B2E5-21A5DA6B332F}"/>
              </a:ext>
            </a:extLst>
          </p:cNvPr>
          <p:cNvSpPr/>
          <p:nvPr/>
        </p:nvSpPr>
        <p:spPr>
          <a:xfrm>
            <a:off x="2523408" y="2367753"/>
            <a:ext cx="44839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357;p8">
            <a:extLst>
              <a:ext uri="{FF2B5EF4-FFF2-40B4-BE49-F238E27FC236}">
                <a16:creationId xmlns:a16="http://schemas.microsoft.com/office/drawing/2014/main" id="{34E5C673-B1EC-43F3-8990-23EA652DE0E4}"/>
              </a:ext>
            </a:extLst>
          </p:cNvPr>
          <p:cNvSpPr/>
          <p:nvPr/>
        </p:nvSpPr>
        <p:spPr>
          <a:xfrm>
            <a:off x="7752945" y="2333181"/>
            <a:ext cx="1915645"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357;p8">
            <a:extLst>
              <a:ext uri="{FF2B5EF4-FFF2-40B4-BE49-F238E27FC236}">
                <a16:creationId xmlns:a16="http://schemas.microsoft.com/office/drawing/2014/main" id="{53A49BD7-DA86-4171-8B34-86EE8D696453}"/>
              </a:ext>
            </a:extLst>
          </p:cNvPr>
          <p:cNvSpPr/>
          <p:nvPr/>
        </p:nvSpPr>
        <p:spPr>
          <a:xfrm>
            <a:off x="1717744" y="3047333"/>
            <a:ext cx="80566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357;p8">
            <a:extLst>
              <a:ext uri="{FF2B5EF4-FFF2-40B4-BE49-F238E27FC236}">
                <a16:creationId xmlns:a16="http://schemas.microsoft.com/office/drawing/2014/main" id="{A9D78251-86D2-443C-A181-D4447351C047}"/>
              </a:ext>
            </a:extLst>
          </p:cNvPr>
          <p:cNvSpPr/>
          <p:nvPr/>
        </p:nvSpPr>
        <p:spPr>
          <a:xfrm>
            <a:off x="1042210" y="3722121"/>
            <a:ext cx="67553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57;p8">
            <a:extLst>
              <a:ext uri="{FF2B5EF4-FFF2-40B4-BE49-F238E27FC236}">
                <a16:creationId xmlns:a16="http://schemas.microsoft.com/office/drawing/2014/main" id="{DA5D9896-0FAA-4BC0-9798-F72B72913E1D}"/>
              </a:ext>
            </a:extLst>
          </p:cNvPr>
          <p:cNvSpPr/>
          <p:nvPr/>
        </p:nvSpPr>
        <p:spPr>
          <a:xfrm>
            <a:off x="2996119" y="4354403"/>
            <a:ext cx="64562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7;p8">
            <a:extLst>
              <a:ext uri="{FF2B5EF4-FFF2-40B4-BE49-F238E27FC236}">
                <a16:creationId xmlns:a16="http://schemas.microsoft.com/office/drawing/2014/main" id="{4AC0441D-AE07-45C0-B61E-BF3F5311FA2E}"/>
              </a:ext>
            </a:extLst>
          </p:cNvPr>
          <p:cNvSpPr/>
          <p:nvPr/>
        </p:nvSpPr>
        <p:spPr>
          <a:xfrm>
            <a:off x="1042210" y="4970448"/>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3" name="Google Shape;338;p8">
            <a:hlinkClick r:id="" action="ppaction://noaction">
              <a:snd r:embed="rId6" name="FS5_3.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7" name="FS5_4.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8" name="FS5_5.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9" name="FS5_6.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408200" y="429607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0" name="FS5_7.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7" name="Google Shape;339;p8">
            <a:extLst>
              <a:ext uri="{FF2B5EF4-FFF2-40B4-BE49-F238E27FC236}">
                <a16:creationId xmlns:a16="http://schemas.microsoft.com/office/drawing/2014/main" id="{44BFB685-79AC-493F-9849-9E36ABD0ADA0}"/>
              </a:ext>
            </a:extLst>
          </p:cNvPr>
          <p:cNvGraphicFramePr/>
          <p:nvPr/>
        </p:nvGraphicFramePr>
        <p:xfrm>
          <a:off x="3812709" y="1699961"/>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4" name="Google Shape;339;p8">
            <a:extLst>
              <a:ext uri="{FF2B5EF4-FFF2-40B4-BE49-F238E27FC236}">
                <a16:creationId xmlns:a16="http://schemas.microsoft.com/office/drawing/2014/main" id="{1687928D-B6C1-4811-8C9F-75DC88819EDA}"/>
              </a:ext>
            </a:extLst>
          </p:cNvPr>
          <p:cNvGraphicFramePr/>
          <p:nvPr/>
        </p:nvGraphicFramePr>
        <p:xfrm>
          <a:off x="3800829" y="2346898"/>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5" name="Google Shape;339;p8">
            <a:extLst>
              <a:ext uri="{FF2B5EF4-FFF2-40B4-BE49-F238E27FC236}">
                <a16:creationId xmlns:a16="http://schemas.microsoft.com/office/drawing/2014/main" id="{304A5B93-A8BA-43E9-B518-C2F1C7F29F23}"/>
              </a:ext>
            </a:extLst>
          </p:cNvPr>
          <p:cNvGraphicFramePr/>
          <p:nvPr/>
        </p:nvGraphicFramePr>
        <p:xfrm>
          <a:off x="3800828" y="2993802"/>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7" name="Google Shape;339;p8">
            <a:extLst>
              <a:ext uri="{FF2B5EF4-FFF2-40B4-BE49-F238E27FC236}">
                <a16:creationId xmlns:a16="http://schemas.microsoft.com/office/drawing/2014/main" id="{5426B914-6BFA-4985-AFF3-492CC091FB5D}"/>
              </a:ext>
            </a:extLst>
          </p:cNvPr>
          <p:cNvGraphicFramePr/>
          <p:nvPr/>
        </p:nvGraphicFramePr>
        <p:xfrm>
          <a:off x="3800827" y="3671051"/>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8" name="Google Shape;339;p8">
            <a:extLst>
              <a:ext uri="{FF2B5EF4-FFF2-40B4-BE49-F238E27FC236}">
                <a16:creationId xmlns:a16="http://schemas.microsoft.com/office/drawing/2014/main" id="{1E313726-E6F0-4902-A30A-52D9EE46C113}"/>
              </a:ext>
            </a:extLst>
          </p:cNvPr>
          <p:cNvGraphicFramePr/>
          <p:nvPr/>
        </p:nvGraphicFramePr>
        <p:xfrm>
          <a:off x="3812708" y="4289816"/>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9" name="Google Shape;339;p8">
            <a:extLst>
              <a:ext uri="{FF2B5EF4-FFF2-40B4-BE49-F238E27FC236}">
                <a16:creationId xmlns:a16="http://schemas.microsoft.com/office/drawing/2014/main" id="{73F94F1A-0C5A-4E9A-905F-D5EAEFA9CC99}"/>
              </a:ext>
            </a:extLst>
          </p:cNvPr>
          <p:cNvGraphicFramePr/>
          <p:nvPr/>
        </p:nvGraphicFramePr>
        <p:xfrm>
          <a:off x="3812708" y="4953154"/>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921A6A85-A181-4615-A5C1-60E07EE1160F}"/>
              </a:ext>
            </a:extLst>
          </p:cNvPr>
          <p:cNvGraphicFramePr/>
          <p:nvPr/>
        </p:nvGraphicFramePr>
        <p:xfrm>
          <a:off x="3812708" y="1702232"/>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important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89" name="Google Shape;339;p8">
            <a:extLst>
              <a:ext uri="{FF2B5EF4-FFF2-40B4-BE49-F238E27FC236}">
                <a16:creationId xmlns:a16="http://schemas.microsoft.com/office/drawing/2014/main" id="{E2FAFE48-CC0C-405A-94EE-C75EC97AFC4A}"/>
              </a:ext>
            </a:extLst>
          </p:cNvPr>
          <p:cNvGraphicFramePr/>
          <p:nvPr/>
        </p:nvGraphicFramePr>
        <p:xfrm>
          <a:off x="6269006" y="2991947"/>
          <a:ext cx="3421630" cy="457210"/>
        </p:xfrm>
        <a:graphic>
          <a:graphicData uri="http://schemas.openxmlformats.org/drawingml/2006/table">
            <a:tbl>
              <a:tblPr firstRow="1" bandRow="1">
                <a:noFill/>
              </a:tblPr>
              <a:tblGrid>
                <a:gridCol w="1641355">
                  <a:extLst>
                    <a:ext uri="{9D8B030D-6E8A-4147-A177-3AD203B41FA5}">
                      <a16:colId xmlns:a16="http://schemas.microsoft.com/office/drawing/2014/main" val="20000"/>
                    </a:ext>
                  </a:extLst>
                </a:gridCol>
                <a:gridCol w="17802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answer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magazine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0" name="Google Shape;339;p8">
            <a:extLst>
              <a:ext uri="{FF2B5EF4-FFF2-40B4-BE49-F238E27FC236}">
                <a16:creationId xmlns:a16="http://schemas.microsoft.com/office/drawing/2014/main" id="{BF80D8D1-917B-4A38-834C-078B18AFE8FF}"/>
              </a:ext>
            </a:extLst>
          </p:cNvPr>
          <p:cNvGraphicFramePr/>
          <p:nvPr/>
        </p:nvGraphicFramePr>
        <p:xfrm>
          <a:off x="6257061" y="3649659"/>
          <a:ext cx="3453664" cy="457210"/>
        </p:xfrm>
        <a:graphic>
          <a:graphicData uri="http://schemas.openxmlformats.org/drawingml/2006/table">
            <a:tbl>
              <a:tblPr firstRow="1" bandRow="1">
                <a:noFill/>
              </a:tblPr>
              <a:tblGrid>
                <a:gridCol w="1344061">
                  <a:extLst>
                    <a:ext uri="{9D8B030D-6E8A-4147-A177-3AD203B41FA5}">
                      <a16:colId xmlns:a16="http://schemas.microsoft.com/office/drawing/2014/main" val="20000"/>
                    </a:ext>
                  </a:extLst>
                </a:gridCol>
                <a:gridCol w="2109603">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visit</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trip, journey</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91" name="Google Shape;357;p8">
            <a:extLst>
              <a:ext uri="{FF2B5EF4-FFF2-40B4-BE49-F238E27FC236}">
                <a16:creationId xmlns:a16="http://schemas.microsoft.com/office/drawing/2014/main" id="{5E1727BE-D136-4BCE-816D-07D043F36191}"/>
              </a:ext>
            </a:extLst>
          </p:cNvPr>
          <p:cNvSpPr/>
          <p:nvPr/>
        </p:nvSpPr>
        <p:spPr>
          <a:xfrm>
            <a:off x="6246962" y="2969583"/>
            <a:ext cx="1667247"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3" name="Google Shape;339;p8">
            <a:extLst>
              <a:ext uri="{FF2B5EF4-FFF2-40B4-BE49-F238E27FC236}">
                <a16:creationId xmlns:a16="http://schemas.microsoft.com/office/drawing/2014/main" id="{E960EA3E-C6EE-417A-A9EE-1F3A3CDB3C8A}"/>
              </a:ext>
            </a:extLst>
          </p:cNvPr>
          <p:cNvGraphicFramePr/>
          <p:nvPr/>
        </p:nvGraphicFramePr>
        <p:xfrm>
          <a:off x="3800826" y="2339579"/>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funny</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95" name="Google Shape;339;p8">
            <a:extLst>
              <a:ext uri="{FF2B5EF4-FFF2-40B4-BE49-F238E27FC236}">
                <a16:creationId xmlns:a16="http://schemas.microsoft.com/office/drawing/2014/main" id="{4C88705F-E989-4366-AD20-5B9BC4694F81}"/>
              </a:ext>
            </a:extLst>
          </p:cNvPr>
          <p:cNvGraphicFramePr/>
          <p:nvPr/>
        </p:nvGraphicFramePr>
        <p:xfrm>
          <a:off x="3808307" y="2991135"/>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interesting</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3" name="Google Shape;339;p8">
            <a:extLst>
              <a:ext uri="{FF2B5EF4-FFF2-40B4-BE49-F238E27FC236}">
                <a16:creationId xmlns:a16="http://schemas.microsoft.com/office/drawing/2014/main" id="{23292939-51B0-4EAD-B5EF-23FBA85D40C0}"/>
              </a:ext>
            </a:extLst>
          </p:cNvPr>
          <p:cNvGraphicFramePr/>
          <p:nvPr/>
        </p:nvGraphicFramePr>
        <p:xfrm>
          <a:off x="3808306" y="3678370"/>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difficult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4" name="Google Shape;339;p8">
            <a:extLst>
              <a:ext uri="{FF2B5EF4-FFF2-40B4-BE49-F238E27FC236}">
                <a16:creationId xmlns:a16="http://schemas.microsoft.com/office/drawing/2014/main" id="{C6C001A1-F89D-49C7-A4C6-8C5CB3636171}"/>
              </a:ext>
            </a:extLst>
          </p:cNvPr>
          <p:cNvGraphicFramePr/>
          <p:nvPr/>
        </p:nvGraphicFramePr>
        <p:xfrm>
          <a:off x="6214926" y="4290297"/>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sport</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music</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05" name="Google Shape;339;p8">
            <a:extLst>
              <a:ext uri="{FF2B5EF4-FFF2-40B4-BE49-F238E27FC236}">
                <a16:creationId xmlns:a16="http://schemas.microsoft.com/office/drawing/2014/main" id="{A535DB39-87BF-4140-BF28-7BCE1D0987B1}"/>
              </a:ext>
            </a:extLst>
          </p:cNvPr>
          <p:cNvGraphicFramePr/>
          <p:nvPr/>
        </p:nvGraphicFramePr>
        <p:xfrm>
          <a:off x="3818034" y="4289766"/>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different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6" name="Google Shape;339;p8">
            <a:extLst>
              <a:ext uri="{FF2B5EF4-FFF2-40B4-BE49-F238E27FC236}">
                <a16:creationId xmlns:a16="http://schemas.microsoft.com/office/drawing/2014/main" id="{6FB059F2-1F71-4CFD-BE8B-626933761976}"/>
              </a:ext>
            </a:extLst>
          </p:cNvPr>
          <p:cNvGraphicFramePr/>
          <p:nvPr/>
        </p:nvGraphicFramePr>
        <p:xfrm>
          <a:off x="3818033" y="4953104"/>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white</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7" name="Google Shape;339;p8">
            <a:extLst>
              <a:ext uri="{FF2B5EF4-FFF2-40B4-BE49-F238E27FC236}">
                <a16:creationId xmlns:a16="http://schemas.microsoft.com/office/drawing/2014/main" id="{2ACE2670-BD54-4664-A390-43333A622231}"/>
              </a:ext>
            </a:extLst>
          </p:cNvPr>
          <p:cNvGraphicFramePr/>
          <p:nvPr/>
        </p:nvGraphicFramePr>
        <p:xfrm>
          <a:off x="6214924" y="4961299"/>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door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bed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108" name="Google Shape;357;p8">
            <a:extLst>
              <a:ext uri="{FF2B5EF4-FFF2-40B4-BE49-F238E27FC236}">
                <a16:creationId xmlns:a16="http://schemas.microsoft.com/office/drawing/2014/main" id="{D448C5BA-EB93-44E4-A9B8-09DFB4578A37}"/>
              </a:ext>
            </a:extLst>
          </p:cNvPr>
          <p:cNvSpPr/>
          <p:nvPr/>
        </p:nvSpPr>
        <p:spPr>
          <a:xfrm>
            <a:off x="6214924" y="4320991"/>
            <a:ext cx="165122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 name="Google Shape;357;p8">
            <a:extLst>
              <a:ext uri="{FF2B5EF4-FFF2-40B4-BE49-F238E27FC236}">
                <a16:creationId xmlns:a16="http://schemas.microsoft.com/office/drawing/2014/main" id="{62788063-5FCB-410D-85ED-DF36E563AD9F}"/>
              </a:ext>
            </a:extLst>
          </p:cNvPr>
          <p:cNvSpPr/>
          <p:nvPr/>
        </p:nvSpPr>
        <p:spPr>
          <a:xfrm>
            <a:off x="6186929" y="4977751"/>
            <a:ext cx="165122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CustomShape 23">
            <a:hlinkClick r:id="" action="ppaction://noaction">
              <a:snd r:embed="rId11" name="FS5_3.1.wav"/>
            </a:hlinkClick>
            <a:extLst>
              <a:ext uri="{FF2B5EF4-FFF2-40B4-BE49-F238E27FC236}">
                <a16:creationId xmlns:a16="http://schemas.microsoft.com/office/drawing/2014/main" id="{E61C887F-6455-4767-9DF1-407B0B7540F8}"/>
              </a:ext>
            </a:extLst>
          </p:cNvPr>
          <p:cNvSpPr/>
          <p:nvPr/>
        </p:nvSpPr>
        <p:spPr>
          <a:xfrm>
            <a:off x="9840801" y="22881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2" name="FS5_4..wav"/>
            </a:hlinkClick>
            <a:extLst>
              <a:ext uri="{FF2B5EF4-FFF2-40B4-BE49-F238E27FC236}">
                <a16:creationId xmlns:a16="http://schemas.microsoft.com/office/drawing/2014/main" id="{1EA5D55D-F4E1-4C4D-A392-DB3333B071B0}"/>
              </a:ext>
            </a:extLst>
          </p:cNvPr>
          <p:cNvSpPr/>
          <p:nvPr/>
        </p:nvSpPr>
        <p:spPr>
          <a:xfrm>
            <a:off x="9834052" y="29911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13" name="FS5_5.1.wav"/>
            </a:hlinkClick>
            <a:extLst>
              <a:ext uri="{FF2B5EF4-FFF2-40B4-BE49-F238E27FC236}">
                <a16:creationId xmlns:a16="http://schemas.microsoft.com/office/drawing/2014/main" id="{A66694EB-2B24-403B-8876-3875AAA683FD}"/>
              </a:ext>
            </a:extLst>
          </p:cNvPr>
          <p:cNvSpPr/>
          <p:nvPr/>
        </p:nvSpPr>
        <p:spPr>
          <a:xfrm>
            <a:off x="9834052" y="367391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0" name="CustomShape 23">
            <a:hlinkClick r:id="" action="ppaction://noaction">
              <a:snd r:embed="rId14" name="FS5_6.1.wav"/>
            </a:hlinkClick>
            <a:extLst>
              <a:ext uri="{FF2B5EF4-FFF2-40B4-BE49-F238E27FC236}">
                <a16:creationId xmlns:a16="http://schemas.microsoft.com/office/drawing/2014/main" id="{FA9F3F7A-B092-43FD-A80A-20FFF10B0CC5}"/>
              </a:ext>
            </a:extLst>
          </p:cNvPr>
          <p:cNvSpPr/>
          <p:nvPr/>
        </p:nvSpPr>
        <p:spPr>
          <a:xfrm>
            <a:off x="9840801" y="429188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3">
            <a:hlinkClick r:id="" action="ppaction://noaction">
              <a:snd r:embed="rId15" name="FS5_7.1.wav"/>
            </a:hlinkClick>
            <a:extLst>
              <a:ext uri="{FF2B5EF4-FFF2-40B4-BE49-F238E27FC236}">
                <a16:creationId xmlns:a16="http://schemas.microsoft.com/office/drawing/2014/main" id="{3853B85A-C13F-4D1F-AC1E-156D314CE9D9}"/>
              </a:ext>
            </a:extLst>
          </p:cNvPr>
          <p:cNvSpPr/>
          <p:nvPr/>
        </p:nvSpPr>
        <p:spPr>
          <a:xfrm>
            <a:off x="9840801" y="490281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2" name="CustomShape 23">
            <a:hlinkClick r:id="" action="ppaction://noaction">
              <a:snd r:embed="rId16" name="l_1full.wav"/>
            </a:hlinkClick>
            <a:extLst>
              <a:ext uri="{FF2B5EF4-FFF2-40B4-BE49-F238E27FC236}">
                <a16:creationId xmlns:a16="http://schemas.microsoft.com/office/drawing/2014/main" id="{8EDBAFD8-9BD2-43AF-B25D-B56B79BEDBB6}"/>
              </a:ext>
            </a:extLst>
          </p:cNvPr>
          <p:cNvSpPr/>
          <p:nvPr/>
        </p:nvSpPr>
        <p:spPr>
          <a:xfrm>
            <a:off x="9840801" y="168311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hlinkClick r:id="" action="ppaction://noaction">
                  <a:snd r:embed="rId17" name="FS5_2.1.wav"/>
                </a:hlinkClick>
              </a:rPr>
              <a:t>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3" name="Google Shape;357;p8">
            <a:extLst>
              <a:ext uri="{FF2B5EF4-FFF2-40B4-BE49-F238E27FC236}">
                <a16:creationId xmlns:a16="http://schemas.microsoft.com/office/drawing/2014/main" id="{F2B3EE1E-193F-4708-B9EA-DCA409D31BC1}"/>
              </a:ext>
            </a:extLst>
          </p:cNvPr>
          <p:cNvSpPr/>
          <p:nvPr/>
        </p:nvSpPr>
        <p:spPr>
          <a:xfrm>
            <a:off x="7602070" y="3660441"/>
            <a:ext cx="208444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4" name="Graphic 83" descr="Teacher">
            <a:extLst>
              <a:ext uri="{FF2B5EF4-FFF2-40B4-BE49-F238E27FC236}">
                <a16:creationId xmlns:a16="http://schemas.microsoft.com/office/drawing/2014/main" id="{789B7038-741B-48C7-81BC-82261A46A10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420" y="633631"/>
            <a:ext cx="914400" cy="914400"/>
          </a:xfrm>
          <a:prstGeom prst="rect">
            <a:avLst/>
          </a:prstGeom>
        </p:spPr>
      </p:pic>
      <p:sp>
        <p:nvSpPr>
          <p:cNvPr id="86" name="Speech Bubble: Rectangle with Corners Rounded 85">
            <a:hlinkClick r:id="" action="ppaction://noaction">
              <a:snd r:embed="rId20" name="FS5_1.wav"/>
            </a:hlinkClick>
            <a:extLst>
              <a:ext uri="{FF2B5EF4-FFF2-40B4-BE49-F238E27FC236}">
                <a16:creationId xmlns:a16="http://schemas.microsoft.com/office/drawing/2014/main" id="{45B9586C-0E9E-46B1-9722-B0F74BAA238C}"/>
              </a:ext>
            </a:extLst>
          </p:cNvPr>
          <p:cNvSpPr/>
          <p:nvPr/>
        </p:nvSpPr>
        <p:spPr>
          <a:xfrm>
            <a:off x="1042210" y="795418"/>
            <a:ext cx="5377251"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58" name="Google Shape;369;p8">
            <a:hlinkClick r:id="" action="ppaction://noaction">
              <a:snd r:embed="rId21" name="L_i.wav"/>
            </a:hlinkClick>
            <a:extLst>
              <a:ext uri="{FF2B5EF4-FFF2-40B4-BE49-F238E27FC236}">
                <a16:creationId xmlns:a16="http://schemas.microsoft.com/office/drawing/2014/main" id="{7CCC0705-9CE5-4D6B-879F-C58BDCE1EF1A}"/>
              </a:ext>
            </a:extLst>
          </p:cNvPr>
          <p:cNvSpPr txBox="1"/>
          <p:nvPr/>
        </p:nvSpPr>
        <p:spPr>
          <a:xfrm>
            <a:off x="1042211" y="760216"/>
            <a:ext cx="54518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mots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anglais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167;p2">
            <a:extLst>
              <a:ext uri="{FF2B5EF4-FFF2-40B4-BE49-F238E27FC236}">
                <a16:creationId xmlns:a16="http://schemas.microsoft.com/office/drawing/2014/main" id="{5D939B36-8641-42CF-97EA-11D4513A5D00}"/>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Speech Bubble: Rectangle with Corners Rounded 96">
            <a:extLst>
              <a:ext uri="{FF2B5EF4-FFF2-40B4-BE49-F238E27FC236}">
                <a16:creationId xmlns:a16="http://schemas.microsoft.com/office/drawing/2014/main" id="{E45FD92A-0932-4909-A1B3-8651FA55F729}"/>
              </a:ext>
            </a:extLst>
          </p:cNvPr>
          <p:cNvSpPr/>
          <p:nvPr/>
        </p:nvSpPr>
        <p:spPr>
          <a:xfrm>
            <a:off x="943178" y="4220734"/>
            <a:ext cx="3297096" cy="1230497"/>
          </a:xfrm>
          <a:prstGeom prst="wedgeRoundRectCallout">
            <a:avLst>
              <a:gd name="adj1" fmla="val -29788"/>
              <a:gd name="adj2" fmla="val -6955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difficile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the same for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nouns BUT you heard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additive="base">
                                        <p:cTn id="40"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p:tgtEl>
                                          <p:spTgt spid="66"/>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anim calcmode="lin" valueType="num">
                                      <p:cBhvr additive="base">
                                        <p:cTn id="52" dur="500"/>
                                        <p:tgtEl>
                                          <p:spTgt spid="8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9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69"/>
                                        </p:tgtEl>
                                        <p:attrNameLst>
                                          <p:attrName>style.visibility</p:attrName>
                                        </p:attrNameLst>
                                      </p:cBhvr>
                                      <p:to>
                                        <p:strVal val="visible"/>
                                      </p:to>
                                    </p:set>
                                    <p:anim calcmode="lin" valueType="num">
                                      <p:cBhvr additive="base">
                                        <p:cTn id="69" dur="500"/>
                                        <p:tgtEl>
                                          <p:spTgt spid="6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08"/>
                                        </p:tgtEl>
                                        <p:attrNameLst>
                                          <p:attrName>style.visibility</p:attrName>
                                        </p:attrNameLst>
                                      </p:cBhvr>
                                      <p:to>
                                        <p:strVal val="visible"/>
                                      </p:to>
                                    </p:set>
                                    <p:anim calcmode="lin" valueType="num">
                                      <p:cBhvr additive="base">
                                        <p:cTn id="74" dur="500"/>
                                        <p:tgtEl>
                                          <p:spTgt spid="10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1"/>
                                        </p:tgtEl>
                                        <p:attrNameLst>
                                          <p:attrName>style.visibility</p:attrName>
                                        </p:attrNameLst>
                                      </p:cBhvr>
                                      <p:to>
                                        <p:strVal val="visible"/>
                                      </p:to>
                                    </p:set>
                                    <p:anim calcmode="lin" valueType="num">
                                      <p:cBhvr additive="base">
                                        <p:cTn id="83"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14"/>
                                        </p:tgtEl>
                                        <p:attrNameLst>
                                          <p:attrName>style.visibility</p:attrName>
                                        </p:attrNameLst>
                                      </p:cBhvr>
                                      <p:to>
                                        <p:strVal val="visible"/>
                                      </p:to>
                                    </p:set>
                                    <p:anim calcmode="lin" valueType="num">
                                      <p:cBhvr additive="base">
                                        <p:cTn id="88" dur="500"/>
                                        <p:tgtEl>
                                          <p:spTgt spid="114"/>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19C1CDBC-3328-4482-8397-2CC9959B3B3E}"/>
              </a:ext>
            </a:extLst>
          </p:cNvPr>
          <p:cNvSpPr/>
          <p:nvPr/>
        </p:nvSpPr>
        <p:spPr>
          <a:xfrm>
            <a:off x="432907" y="912106"/>
            <a:ext cx="534809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0096" y="24483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667103" y="24321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2676492"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5464443" y="24346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2676493"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2667103" y="240727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2579" y="2417067"/>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1761809" y="3237070"/>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415718841"/>
              </p:ext>
            </p:extLst>
          </p:nvPr>
        </p:nvGraphicFramePr>
        <p:xfrm>
          <a:off x="4096742" y="3281821"/>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see/watch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prepare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organise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visit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5481933" y="244147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644541" y="106454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5464443" y="24620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7459" y="242399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6457" y="243140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459173" y="24643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36BE0F7-5EED-4E94-BF82-77B73346CAD8}"/>
              </a:ext>
            </a:extLst>
          </p:cNvPr>
          <p:cNvSpPr txBox="1"/>
          <p:nvPr/>
        </p:nvSpPr>
        <p:spPr>
          <a:xfrm>
            <a:off x="677474" y="1084973"/>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677474" y="1078042"/>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organise</a:t>
            </a:r>
          </a:p>
        </p:txBody>
      </p:sp>
      <p:sp>
        <p:nvSpPr>
          <p:cNvPr id="73" name="TextBox 72">
            <a:extLst>
              <a:ext uri="{FF2B5EF4-FFF2-40B4-BE49-F238E27FC236}">
                <a16:creationId xmlns:a16="http://schemas.microsoft.com/office/drawing/2014/main" id="{7F24F059-715A-43DD-AF0C-C71CBE30A0BE}"/>
              </a:ext>
            </a:extLst>
          </p:cNvPr>
          <p:cNvSpPr txBox="1"/>
          <p:nvPr/>
        </p:nvSpPr>
        <p:spPr>
          <a:xfrm>
            <a:off x="644541" y="1057284"/>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a:t>
            </a:r>
            <a:r>
              <a:rPr lang="en-GB" sz="3200" b="1" dirty="0">
                <a:solidFill>
                  <a:srgbClr val="4472C4">
                    <a:lumMod val="50000"/>
                  </a:srgbClr>
                </a:solidFill>
                <a:latin typeface="Century Gothic" panose="020F0302020204030204"/>
              </a:rPr>
              <a:t>pares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668596" y="1069223"/>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a:t>
            </a:r>
          </a:p>
        </p:txBody>
      </p:sp>
      <p:sp>
        <p:nvSpPr>
          <p:cNvPr id="75" name="TextBox 74">
            <a:extLst>
              <a:ext uri="{FF2B5EF4-FFF2-40B4-BE49-F238E27FC236}">
                <a16:creationId xmlns:a16="http://schemas.microsoft.com/office/drawing/2014/main" id="{0EDBDA95-AE84-4E06-963F-FFFF86BD971F}"/>
              </a:ext>
            </a:extLst>
          </p:cNvPr>
          <p:cNvSpPr txBox="1"/>
          <p:nvPr/>
        </p:nvSpPr>
        <p:spPr>
          <a:xfrm>
            <a:off x="621988" y="1091626"/>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1411004941"/>
              </p:ext>
            </p:extLst>
          </p:nvPr>
        </p:nvGraphicFramePr>
        <p:xfrm>
          <a:off x="7325151" y="2118267"/>
          <a:ext cx="4749706" cy="4555755"/>
        </p:xfrm>
        <a:graphic>
          <a:graphicData uri="http://schemas.openxmlformats.org/drawingml/2006/table">
            <a:tbl>
              <a:tblPr firstRow="1" bandRow="1">
                <a:tableStyleId>{5940675A-B579-460E-94D1-54222C63F5DA}</a:tableStyleId>
              </a:tblPr>
              <a:tblGrid>
                <a:gridCol w="4749706">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a:t>
                      </a:r>
                      <a:r>
                        <a:rPr lang="en-GB" sz="2400" b="0" dirty="0" err="1">
                          <a:solidFill>
                            <a:srgbClr val="002060"/>
                          </a:solidFill>
                          <a:latin typeface="Century Gothic" panose="020B0502020202020204" pitchFamily="34" charset="0"/>
                        </a:rPr>
                        <a:t>émission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sérieuse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400" b="0" dirty="0">
                          <a:solidFill>
                            <a:srgbClr val="002060"/>
                          </a:solidFill>
                          <a:latin typeface="Century Gothic" panose="020B0502020202020204" pitchFamily="34" charset="0"/>
                        </a:rPr>
                        <a:t>[a] voyage </a:t>
                      </a:r>
                      <a:r>
                        <a:rPr lang="en-GB" sz="2400" b="0" dirty="0" err="1">
                          <a:solidFill>
                            <a:srgbClr val="002060"/>
                          </a:solidFill>
                          <a:latin typeface="Century Gothic" panose="020B0502020202020204" pitchFamily="34" charset="0"/>
                        </a:rPr>
                        <a:t>idéal</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magazine </a:t>
                      </a:r>
                      <a:r>
                        <a:rPr lang="en-GB" sz="2400" b="0" dirty="0" err="1">
                          <a:solidFill>
                            <a:srgbClr val="002060"/>
                          </a:solidFill>
                          <a:latin typeface="Century Gothic" panose="020B0502020202020204" pitchFamily="34" charset="0"/>
                        </a:rPr>
                        <a:t>anglais</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400" b="0" dirty="0">
                          <a:solidFill>
                            <a:srgbClr val="002060"/>
                          </a:solidFill>
                          <a:latin typeface="Century Gothic" panose="020B0502020202020204" pitchFamily="34" charset="0"/>
                        </a:rPr>
                        <a:t>[a] </a:t>
                      </a:r>
                      <a:r>
                        <a:rPr lang="en-GB" sz="2400" b="0" dirty="0" err="1">
                          <a:solidFill>
                            <a:srgbClr val="002060"/>
                          </a:solidFill>
                          <a:latin typeface="Century Gothic" panose="020B0502020202020204" pitchFamily="34" charset="0"/>
                        </a:rPr>
                        <a:t>texte</a:t>
                      </a:r>
                      <a:r>
                        <a:rPr lang="en-GB" sz="2400" b="0" dirty="0">
                          <a:solidFill>
                            <a:srgbClr val="002060"/>
                          </a:solidFill>
                          <a:latin typeface="Century Gothic" panose="020B0502020202020204" pitchFamily="34" charset="0"/>
                        </a:rPr>
                        <a:t> difficile</a:t>
                      </a: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400" b="0" dirty="0">
                          <a:solidFill>
                            <a:srgbClr val="002060"/>
                          </a:solidFill>
                          <a:latin typeface="Century Gothic" panose="020B0502020202020204" pitchFamily="34" charset="0"/>
                        </a:rPr>
                        <a:t>[a] jeu facile</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400" b="0" dirty="0">
                          <a:solidFill>
                            <a:srgbClr val="002060"/>
                          </a:solidFill>
                          <a:latin typeface="Century Gothic" panose="020B0502020202020204" pitchFamily="34" charset="0"/>
                        </a:rPr>
                        <a:t>[the] question </a:t>
                      </a:r>
                      <a:r>
                        <a:rPr lang="en-GB" sz="2400" b="0" dirty="0" err="1">
                          <a:solidFill>
                            <a:srgbClr val="002060"/>
                          </a:solidFill>
                          <a:latin typeface="Century Gothic" panose="020B0502020202020204" pitchFamily="34" charset="0"/>
                        </a:rPr>
                        <a:t>française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4176619971"/>
                  </a:ext>
                </a:extLst>
              </a:tr>
              <a:tr h="506195">
                <a:tc>
                  <a:txBody>
                    <a:bodyPr/>
                    <a:lstStyle/>
                    <a:p>
                      <a:pPr algn="ctr"/>
                      <a:r>
                        <a:rPr lang="en-GB" sz="2400" b="0" dirty="0">
                          <a:solidFill>
                            <a:srgbClr val="002060"/>
                          </a:solidFill>
                          <a:latin typeface="Century Gothic" panose="020B0502020202020204" pitchFamily="34" charset="0"/>
                        </a:rPr>
                        <a:t>[a] parc </a:t>
                      </a:r>
                      <a:r>
                        <a:rPr lang="en-GB" sz="2400" b="0" dirty="0" err="1">
                          <a:solidFill>
                            <a:srgbClr val="002060"/>
                          </a:solidFill>
                          <a:latin typeface="Century Gothic" panose="020B0502020202020204" pitchFamily="34" charset="0"/>
                        </a:rPr>
                        <a:t>différent</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314463127"/>
                  </a:ext>
                </a:extLst>
              </a:tr>
              <a:tr h="506195">
                <a:tc>
                  <a:txBody>
                    <a:bodyPr/>
                    <a:lstStyle/>
                    <a:p>
                      <a:pPr algn="ctr"/>
                      <a:r>
                        <a:rPr lang="en-GB" sz="2400" b="0" dirty="0">
                          <a:solidFill>
                            <a:srgbClr val="002060"/>
                          </a:solidFill>
                          <a:latin typeface="Century Gothic" panose="020B0502020202020204" pitchFamily="34" charset="0"/>
                        </a:rPr>
                        <a:t>[a] </a:t>
                      </a:r>
                      <a:r>
                        <a:rPr lang="en-GB" sz="2400" b="0" dirty="0" err="1">
                          <a:solidFill>
                            <a:srgbClr val="002060"/>
                          </a:solidFill>
                          <a:latin typeface="Century Gothic" panose="020B0502020202020204" pitchFamily="34" charset="0"/>
                        </a:rPr>
                        <a:t>visite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intéressante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807654773"/>
                  </a:ext>
                </a:extLst>
              </a:tr>
              <a:tr h="506195">
                <a:tc>
                  <a:txBody>
                    <a:bodyPr/>
                    <a:lstStyle/>
                    <a:p>
                      <a:pPr algn="ctr"/>
                      <a:r>
                        <a:rPr lang="en-GB" sz="2400" b="0" dirty="0">
                          <a:solidFill>
                            <a:srgbClr val="002060"/>
                          </a:solidFill>
                          <a:latin typeface="Century Gothic" panose="020B0502020202020204" pitchFamily="34" charset="0"/>
                        </a:rPr>
                        <a:t>[the] </a:t>
                      </a:r>
                      <a:r>
                        <a:rPr lang="en-GB" sz="2400" b="0" dirty="0" err="1">
                          <a:solidFill>
                            <a:srgbClr val="002060"/>
                          </a:solidFill>
                          <a:latin typeface="Century Gothic" panose="020B0502020202020204" pitchFamily="34" charset="0"/>
                        </a:rPr>
                        <a:t>musée</a:t>
                      </a:r>
                      <a:r>
                        <a:rPr lang="en-GB" sz="2400" b="0" dirty="0">
                          <a:solidFill>
                            <a:srgbClr val="002060"/>
                          </a:solidFill>
                          <a:latin typeface="Century Gothic" panose="020B0502020202020204" pitchFamily="34" charset="0"/>
                        </a:rPr>
                        <a:t> important</a:t>
                      </a:r>
                    </a:p>
                  </a:txBody>
                  <a:tcPr>
                    <a:solidFill>
                      <a:srgbClr val="FFE7FF"/>
                    </a:solidFill>
                  </a:tcPr>
                </a:tc>
                <a:extLst>
                  <a:ext uri="{0D108BD9-81ED-4DB2-BD59-A6C34878D82A}">
                    <a16:rowId xmlns:a16="http://schemas.microsoft.com/office/drawing/2014/main" val="547534526"/>
                  </a:ext>
                </a:extLst>
              </a:tr>
            </a:tbl>
          </a:graphicData>
        </a:graphic>
      </p:graphicFrame>
      <p:sp>
        <p:nvSpPr>
          <p:cNvPr id="34" name="Title 2">
            <a:extLst>
              <a:ext uri="{FF2B5EF4-FFF2-40B4-BE49-F238E27FC236}">
                <a16:creationId xmlns:a16="http://schemas.microsoft.com/office/drawing/2014/main" id="{DF2F7AEF-EEE9-48E7-84D4-CE993B9B9AB0}"/>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D8D1A010-C98F-4EA9-A740-5CA8AAB46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pic>
        <p:nvPicPr>
          <p:cNvPr id="6" name="Picture 5" descr="A picture containing doll&#10;&#10;Description automatically generated">
            <a:extLst>
              <a:ext uri="{FF2B5EF4-FFF2-40B4-BE49-F238E27FC236}">
                <a16:creationId xmlns:a16="http://schemas.microsoft.com/office/drawing/2014/main" id="{B4BBD155-49BB-416E-9DD1-B44E27A733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5870" y="4305833"/>
            <a:ext cx="1568117" cy="24523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760F34A-EB2B-41BE-8352-F2A3F331E5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140" y="2851484"/>
            <a:ext cx="1338679" cy="3878016"/>
          </a:xfrm>
          <a:prstGeom prst="rect">
            <a:avLst/>
          </a:prstGeom>
        </p:spPr>
      </p:pic>
      <p:pic>
        <p:nvPicPr>
          <p:cNvPr id="36" name="Graphic 35" descr="Teacher">
            <a:extLst>
              <a:ext uri="{FF2B5EF4-FFF2-40B4-BE49-F238E27FC236}">
                <a16:creationId xmlns:a16="http://schemas.microsoft.com/office/drawing/2014/main" id="{CB45A858-D3EF-49FB-AB59-4255D2E64B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51183" y="-9091"/>
            <a:ext cx="914400" cy="914400"/>
          </a:xfrm>
          <a:prstGeom prst="rect">
            <a:avLst/>
          </a:prstGeom>
        </p:spPr>
      </p:pic>
      <p:sp>
        <p:nvSpPr>
          <p:cNvPr id="37" name="Speech Bubble: Rectangle with Corners Rounded 36">
            <a:extLst>
              <a:ext uri="{FF2B5EF4-FFF2-40B4-BE49-F238E27FC236}">
                <a16:creationId xmlns:a16="http://schemas.microsoft.com/office/drawing/2014/main" id="{F365080D-1B34-411E-A5B4-343E32F1233D}"/>
              </a:ext>
            </a:extLst>
          </p:cNvPr>
          <p:cNvSpPr/>
          <p:nvPr/>
        </p:nvSpPr>
        <p:spPr>
          <a:xfrm>
            <a:off x="3645973" y="152696"/>
            <a:ext cx="2843879"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3701494" y="90877"/>
            <a:ext cx="27510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8" name="Google Shape;167;p2">
            <a:extLst>
              <a:ext uri="{FF2B5EF4-FFF2-40B4-BE49-F238E27FC236}">
                <a16:creationId xmlns:a16="http://schemas.microsoft.com/office/drawing/2014/main" id="{E7DAC1DB-36F6-4D56-ADBC-9E070228286F}"/>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80">
                                          <p:stCondLst>
                                            <p:cond delay="0"/>
                                          </p:stCondLst>
                                        </p:cTn>
                                        <p:tgtEl>
                                          <p:spTgt spid="25"/>
                                        </p:tgtEl>
                                      </p:cBhvr>
                                    </p:animEffect>
                                    <p:anim calcmode="lin" valueType="num">
                                      <p:cBhvr>
                                        <p:cTn id="7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1" dur="26">
                                          <p:stCondLst>
                                            <p:cond delay="650"/>
                                          </p:stCondLst>
                                        </p:cTn>
                                        <p:tgtEl>
                                          <p:spTgt spid="25"/>
                                        </p:tgtEl>
                                      </p:cBhvr>
                                      <p:to x="100000" y="60000"/>
                                    </p:animScale>
                                    <p:animScale>
                                      <p:cBhvr>
                                        <p:cTn id="82" dur="166" decel="50000">
                                          <p:stCondLst>
                                            <p:cond delay="676"/>
                                          </p:stCondLst>
                                        </p:cTn>
                                        <p:tgtEl>
                                          <p:spTgt spid="25"/>
                                        </p:tgtEl>
                                      </p:cBhvr>
                                      <p:to x="100000" y="100000"/>
                                    </p:animScale>
                                    <p:animScale>
                                      <p:cBhvr>
                                        <p:cTn id="83" dur="26">
                                          <p:stCondLst>
                                            <p:cond delay="1312"/>
                                          </p:stCondLst>
                                        </p:cTn>
                                        <p:tgtEl>
                                          <p:spTgt spid="25"/>
                                        </p:tgtEl>
                                      </p:cBhvr>
                                      <p:to x="100000" y="80000"/>
                                    </p:animScale>
                                    <p:animScale>
                                      <p:cBhvr>
                                        <p:cTn id="84" dur="166" decel="50000">
                                          <p:stCondLst>
                                            <p:cond delay="1338"/>
                                          </p:stCondLst>
                                        </p:cTn>
                                        <p:tgtEl>
                                          <p:spTgt spid="25"/>
                                        </p:tgtEl>
                                      </p:cBhvr>
                                      <p:to x="100000" y="100000"/>
                                    </p:animScale>
                                    <p:animScale>
                                      <p:cBhvr>
                                        <p:cTn id="85" dur="26">
                                          <p:stCondLst>
                                            <p:cond delay="1642"/>
                                          </p:stCondLst>
                                        </p:cTn>
                                        <p:tgtEl>
                                          <p:spTgt spid="25"/>
                                        </p:tgtEl>
                                      </p:cBhvr>
                                      <p:to x="100000" y="90000"/>
                                    </p:animScale>
                                    <p:animScale>
                                      <p:cBhvr>
                                        <p:cTn id="86" dur="166" decel="50000">
                                          <p:stCondLst>
                                            <p:cond delay="1668"/>
                                          </p:stCondLst>
                                        </p:cTn>
                                        <p:tgtEl>
                                          <p:spTgt spid="25"/>
                                        </p:tgtEl>
                                      </p:cBhvr>
                                      <p:to x="100000" y="100000"/>
                                    </p:animScale>
                                    <p:animScale>
                                      <p:cBhvr>
                                        <p:cTn id="87" dur="26">
                                          <p:stCondLst>
                                            <p:cond delay="1808"/>
                                          </p:stCondLst>
                                        </p:cTn>
                                        <p:tgtEl>
                                          <p:spTgt spid="25"/>
                                        </p:tgtEl>
                                      </p:cBhvr>
                                      <p:to x="100000" y="95000"/>
                                    </p:animScale>
                                    <p:animScale>
                                      <p:cBhvr>
                                        <p:cTn id="88" dur="166" decel="50000">
                                          <p:stCondLst>
                                            <p:cond delay="1834"/>
                                          </p:stCondLst>
                                        </p:cTn>
                                        <p:tgtEl>
                                          <p:spTgt spid="2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80">
                                          <p:stCondLst>
                                            <p:cond delay="0"/>
                                          </p:stCondLst>
                                        </p:cTn>
                                        <p:tgtEl>
                                          <p:spTgt spid="24"/>
                                        </p:tgtEl>
                                      </p:cBhvr>
                                    </p:animEffect>
                                    <p:anim calcmode="lin" valueType="num">
                                      <p:cBhvr>
                                        <p:cTn id="1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1" dur="26">
                                          <p:stCondLst>
                                            <p:cond delay="650"/>
                                          </p:stCondLst>
                                        </p:cTn>
                                        <p:tgtEl>
                                          <p:spTgt spid="24"/>
                                        </p:tgtEl>
                                      </p:cBhvr>
                                      <p:to x="100000" y="60000"/>
                                    </p:animScale>
                                    <p:animScale>
                                      <p:cBhvr>
                                        <p:cTn id="112" dur="166" decel="50000">
                                          <p:stCondLst>
                                            <p:cond delay="676"/>
                                          </p:stCondLst>
                                        </p:cTn>
                                        <p:tgtEl>
                                          <p:spTgt spid="24"/>
                                        </p:tgtEl>
                                      </p:cBhvr>
                                      <p:to x="100000" y="100000"/>
                                    </p:animScale>
                                    <p:animScale>
                                      <p:cBhvr>
                                        <p:cTn id="113" dur="26">
                                          <p:stCondLst>
                                            <p:cond delay="1312"/>
                                          </p:stCondLst>
                                        </p:cTn>
                                        <p:tgtEl>
                                          <p:spTgt spid="24"/>
                                        </p:tgtEl>
                                      </p:cBhvr>
                                      <p:to x="100000" y="80000"/>
                                    </p:animScale>
                                    <p:animScale>
                                      <p:cBhvr>
                                        <p:cTn id="114" dur="166" decel="50000">
                                          <p:stCondLst>
                                            <p:cond delay="1338"/>
                                          </p:stCondLst>
                                        </p:cTn>
                                        <p:tgtEl>
                                          <p:spTgt spid="24"/>
                                        </p:tgtEl>
                                      </p:cBhvr>
                                      <p:to x="100000" y="100000"/>
                                    </p:animScale>
                                    <p:animScale>
                                      <p:cBhvr>
                                        <p:cTn id="115" dur="26">
                                          <p:stCondLst>
                                            <p:cond delay="1642"/>
                                          </p:stCondLst>
                                        </p:cTn>
                                        <p:tgtEl>
                                          <p:spTgt spid="24"/>
                                        </p:tgtEl>
                                      </p:cBhvr>
                                      <p:to x="100000" y="90000"/>
                                    </p:animScale>
                                    <p:animScale>
                                      <p:cBhvr>
                                        <p:cTn id="116" dur="166" decel="50000">
                                          <p:stCondLst>
                                            <p:cond delay="1668"/>
                                          </p:stCondLst>
                                        </p:cTn>
                                        <p:tgtEl>
                                          <p:spTgt spid="24"/>
                                        </p:tgtEl>
                                      </p:cBhvr>
                                      <p:to x="100000" y="100000"/>
                                    </p:animScale>
                                    <p:animScale>
                                      <p:cBhvr>
                                        <p:cTn id="117" dur="26">
                                          <p:stCondLst>
                                            <p:cond delay="1808"/>
                                          </p:stCondLst>
                                        </p:cTn>
                                        <p:tgtEl>
                                          <p:spTgt spid="24"/>
                                        </p:tgtEl>
                                      </p:cBhvr>
                                      <p:to x="100000" y="95000"/>
                                    </p:animScale>
                                    <p:animScale>
                                      <p:cBhvr>
                                        <p:cTn id="118" dur="166" decel="50000">
                                          <p:stCondLst>
                                            <p:cond delay="1834"/>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80">
                                          <p:stCondLst>
                                            <p:cond delay="0"/>
                                          </p:stCondLst>
                                        </p:cTn>
                                        <p:tgtEl>
                                          <p:spTgt spid="41"/>
                                        </p:tgtEl>
                                      </p:cBhvr>
                                    </p:animEffect>
                                    <p:anim calcmode="lin" valueType="num">
                                      <p:cBhvr>
                                        <p:cTn id="1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29" dur="26">
                                          <p:stCondLst>
                                            <p:cond delay="650"/>
                                          </p:stCondLst>
                                        </p:cTn>
                                        <p:tgtEl>
                                          <p:spTgt spid="41"/>
                                        </p:tgtEl>
                                      </p:cBhvr>
                                      <p:to x="100000" y="60000"/>
                                    </p:animScale>
                                    <p:animScale>
                                      <p:cBhvr>
                                        <p:cTn id="130" dur="166" decel="50000">
                                          <p:stCondLst>
                                            <p:cond delay="676"/>
                                          </p:stCondLst>
                                        </p:cTn>
                                        <p:tgtEl>
                                          <p:spTgt spid="41"/>
                                        </p:tgtEl>
                                      </p:cBhvr>
                                      <p:to x="100000" y="100000"/>
                                    </p:animScale>
                                    <p:animScale>
                                      <p:cBhvr>
                                        <p:cTn id="131" dur="26">
                                          <p:stCondLst>
                                            <p:cond delay="1312"/>
                                          </p:stCondLst>
                                        </p:cTn>
                                        <p:tgtEl>
                                          <p:spTgt spid="41"/>
                                        </p:tgtEl>
                                      </p:cBhvr>
                                      <p:to x="100000" y="80000"/>
                                    </p:animScale>
                                    <p:animScale>
                                      <p:cBhvr>
                                        <p:cTn id="132" dur="166" decel="50000">
                                          <p:stCondLst>
                                            <p:cond delay="1338"/>
                                          </p:stCondLst>
                                        </p:cTn>
                                        <p:tgtEl>
                                          <p:spTgt spid="41"/>
                                        </p:tgtEl>
                                      </p:cBhvr>
                                      <p:to x="100000" y="100000"/>
                                    </p:animScale>
                                    <p:animScale>
                                      <p:cBhvr>
                                        <p:cTn id="133" dur="26">
                                          <p:stCondLst>
                                            <p:cond delay="1642"/>
                                          </p:stCondLst>
                                        </p:cTn>
                                        <p:tgtEl>
                                          <p:spTgt spid="41"/>
                                        </p:tgtEl>
                                      </p:cBhvr>
                                      <p:to x="100000" y="90000"/>
                                    </p:animScale>
                                    <p:animScale>
                                      <p:cBhvr>
                                        <p:cTn id="134" dur="166" decel="50000">
                                          <p:stCondLst>
                                            <p:cond delay="1668"/>
                                          </p:stCondLst>
                                        </p:cTn>
                                        <p:tgtEl>
                                          <p:spTgt spid="41"/>
                                        </p:tgtEl>
                                      </p:cBhvr>
                                      <p:to x="100000" y="100000"/>
                                    </p:animScale>
                                    <p:animScale>
                                      <p:cBhvr>
                                        <p:cTn id="135" dur="26">
                                          <p:stCondLst>
                                            <p:cond delay="1808"/>
                                          </p:stCondLst>
                                        </p:cTn>
                                        <p:tgtEl>
                                          <p:spTgt spid="41"/>
                                        </p:tgtEl>
                                      </p:cBhvr>
                                      <p:to x="100000" y="95000"/>
                                    </p:animScale>
                                    <p:animScale>
                                      <p:cBhvr>
                                        <p:cTn id="136" dur="166" decel="50000">
                                          <p:stCondLst>
                                            <p:cond delay="1834"/>
                                          </p:stCondLst>
                                        </p:cTn>
                                        <p:tgtEl>
                                          <p:spTgt spid="4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7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wipe(down)">
                                      <p:cBhvr>
                                        <p:cTn id="153" dur="580">
                                          <p:stCondLst>
                                            <p:cond delay="0"/>
                                          </p:stCondLst>
                                        </p:cTn>
                                        <p:tgtEl>
                                          <p:spTgt spid="29"/>
                                        </p:tgtEl>
                                      </p:cBhvr>
                                    </p:animEffect>
                                    <p:anim calcmode="lin" valueType="num">
                                      <p:cBhvr>
                                        <p:cTn id="1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9" dur="26">
                                          <p:stCondLst>
                                            <p:cond delay="650"/>
                                          </p:stCondLst>
                                        </p:cTn>
                                        <p:tgtEl>
                                          <p:spTgt spid="29"/>
                                        </p:tgtEl>
                                      </p:cBhvr>
                                      <p:to x="100000" y="60000"/>
                                    </p:animScale>
                                    <p:animScale>
                                      <p:cBhvr>
                                        <p:cTn id="160" dur="166" decel="50000">
                                          <p:stCondLst>
                                            <p:cond delay="676"/>
                                          </p:stCondLst>
                                        </p:cTn>
                                        <p:tgtEl>
                                          <p:spTgt spid="29"/>
                                        </p:tgtEl>
                                      </p:cBhvr>
                                      <p:to x="100000" y="100000"/>
                                    </p:animScale>
                                    <p:animScale>
                                      <p:cBhvr>
                                        <p:cTn id="161" dur="26">
                                          <p:stCondLst>
                                            <p:cond delay="1312"/>
                                          </p:stCondLst>
                                        </p:cTn>
                                        <p:tgtEl>
                                          <p:spTgt spid="29"/>
                                        </p:tgtEl>
                                      </p:cBhvr>
                                      <p:to x="100000" y="80000"/>
                                    </p:animScale>
                                    <p:animScale>
                                      <p:cBhvr>
                                        <p:cTn id="162" dur="166" decel="50000">
                                          <p:stCondLst>
                                            <p:cond delay="1338"/>
                                          </p:stCondLst>
                                        </p:cTn>
                                        <p:tgtEl>
                                          <p:spTgt spid="29"/>
                                        </p:tgtEl>
                                      </p:cBhvr>
                                      <p:to x="100000" y="100000"/>
                                    </p:animScale>
                                    <p:animScale>
                                      <p:cBhvr>
                                        <p:cTn id="163" dur="26">
                                          <p:stCondLst>
                                            <p:cond delay="1642"/>
                                          </p:stCondLst>
                                        </p:cTn>
                                        <p:tgtEl>
                                          <p:spTgt spid="29"/>
                                        </p:tgtEl>
                                      </p:cBhvr>
                                      <p:to x="100000" y="90000"/>
                                    </p:animScale>
                                    <p:animScale>
                                      <p:cBhvr>
                                        <p:cTn id="164" dur="166" decel="50000">
                                          <p:stCondLst>
                                            <p:cond delay="1668"/>
                                          </p:stCondLst>
                                        </p:cTn>
                                        <p:tgtEl>
                                          <p:spTgt spid="29"/>
                                        </p:tgtEl>
                                      </p:cBhvr>
                                      <p:to x="100000" y="100000"/>
                                    </p:animScale>
                                    <p:animScale>
                                      <p:cBhvr>
                                        <p:cTn id="165" dur="26">
                                          <p:stCondLst>
                                            <p:cond delay="1808"/>
                                          </p:stCondLst>
                                        </p:cTn>
                                        <p:tgtEl>
                                          <p:spTgt spid="29"/>
                                        </p:tgtEl>
                                      </p:cBhvr>
                                      <p:to x="100000" y="95000"/>
                                    </p:animScale>
                                    <p:animScale>
                                      <p:cBhvr>
                                        <p:cTn id="166" dur="166" decel="50000">
                                          <p:stCondLst>
                                            <p:cond delay="1834"/>
                                          </p:stCondLst>
                                        </p:cTn>
                                        <p:tgtEl>
                                          <p:spTgt spid="2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ipe(down)">
                                      <p:cBhvr>
                                        <p:cTn id="171" dur="580">
                                          <p:stCondLst>
                                            <p:cond delay="0"/>
                                          </p:stCondLst>
                                        </p:cTn>
                                        <p:tgtEl>
                                          <p:spTgt spid="48"/>
                                        </p:tgtEl>
                                      </p:cBhvr>
                                    </p:animEffect>
                                    <p:anim calcmode="lin" valueType="num">
                                      <p:cBhvr>
                                        <p:cTn id="1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7" dur="26">
                                          <p:stCondLst>
                                            <p:cond delay="650"/>
                                          </p:stCondLst>
                                        </p:cTn>
                                        <p:tgtEl>
                                          <p:spTgt spid="48"/>
                                        </p:tgtEl>
                                      </p:cBhvr>
                                      <p:to x="100000" y="60000"/>
                                    </p:animScale>
                                    <p:animScale>
                                      <p:cBhvr>
                                        <p:cTn id="178" dur="166" decel="50000">
                                          <p:stCondLst>
                                            <p:cond delay="676"/>
                                          </p:stCondLst>
                                        </p:cTn>
                                        <p:tgtEl>
                                          <p:spTgt spid="48"/>
                                        </p:tgtEl>
                                      </p:cBhvr>
                                      <p:to x="100000" y="100000"/>
                                    </p:animScale>
                                    <p:animScale>
                                      <p:cBhvr>
                                        <p:cTn id="179" dur="26">
                                          <p:stCondLst>
                                            <p:cond delay="1312"/>
                                          </p:stCondLst>
                                        </p:cTn>
                                        <p:tgtEl>
                                          <p:spTgt spid="48"/>
                                        </p:tgtEl>
                                      </p:cBhvr>
                                      <p:to x="100000" y="80000"/>
                                    </p:animScale>
                                    <p:animScale>
                                      <p:cBhvr>
                                        <p:cTn id="180" dur="166" decel="50000">
                                          <p:stCondLst>
                                            <p:cond delay="1338"/>
                                          </p:stCondLst>
                                        </p:cTn>
                                        <p:tgtEl>
                                          <p:spTgt spid="48"/>
                                        </p:tgtEl>
                                      </p:cBhvr>
                                      <p:to x="100000" y="100000"/>
                                    </p:animScale>
                                    <p:animScale>
                                      <p:cBhvr>
                                        <p:cTn id="181" dur="26">
                                          <p:stCondLst>
                                            <p:cond delay="1642"/>
                                          </p:stCondLst>
                                        </p:cTn>
                                        <p:tgtEl>
                                          <p:spTgt spid="48"/>
                                        </p:tgtEl>
                                      </p:cBhvr>
                                      <p:to x="100000" y="90000"/>
                                    </p:animScale>
                                    <p:animScale>
                                      <p:cBhvr>
                                        <p:cTn id="182" dur="166" decel="50000">
                                          <p:stCondLst>
                                            <p:cond delay="1668"/>
                                          </p:stCondLst>
                                        </p:cTn>
                                        <p:tgtEl>
                                          <p:spTgt spid="48"/>
                                        </p:tgtEl>
                                      </p:cBhvr>
                                      <p:to x="100000" y="100000"/>
                                    </p:animScale>
                                    <p:animScale>
                                      <p:cBhvr>
                                        <p:cTn id="183" dur="26">
                                          <p:stCondLst>
                                            <p:cond delay="1808"/>
                                          </p:stCondLst>
                                        </p:cTn>
                                        <p:tgtEl>
                                          <p:spTgt spid="48"/>
                                        </p:tgtEl>
                                      </p:cBhvr>
                                      <p:to x="100000" y="95000"/>
                                    </p:animScale>
                                    <p:animScale>
                                      <p:cBhvr>
                                        <p:cTn id="184" dur="166" decel="50000">
                                          <p:stCondLst>
                                            <p:cond delay="1834"/>
                                          </p:stCondLst>
                                        </p:cTn>
                                        <p:tgtEl>
                                          <p:spTgt spid="4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73"/>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73"/>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29"/>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wipe(down)">
                                      <p:cBhvr>
                                        <p:cTn id="219" dur="580">
                                          <p:stCondLst>
                                            <p:cond delay="0"/>
                                          </p:stCondLst>
                                        </p:cTn>
                                        <p:tgtEl>
                                          <p:spTgt spid="50"/>
                                        </p:tgtEl>
                                      </p:cBhvr>
                                    </p:animEffect>
                                    <p:anim calcmode="lin" valueType="num">
                                      <p:cBhvr>
                                        <p:cTn id="22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25" dur="26">
                                          <p:stCondLst>
                                            <p:cond delay="650"/>
                                          </p:stCondLst>
                                        </p:cTn>
                                        <p:tgtEl>
                                          <p:spTgt spid="50"/>
                                        </p:tgtEl>
                                      </p:cBhvr>
                                      <p:to x="100000" y="60000"/>
                                    </p:animScale>
                                    <p:animScale>
                                      <p:cBhvr>
                                        <p:cTn id="226" dur="166" decel="50000">
                                          <p:stCondLst>
                                            <p:cond delay="676"/>
                                          </p:stCondLst>
                                        </p:cTn>
                                        <p:tgtEl>
                                          <p:spTgt spid="50"/>
                                        </p:tgtEl>
                                      </p:cBhvr>
                                      <p:to x="100000" y="100000"/>
                                    </p:animScale>
                                    <p:animScale>
                                      <p:cBhvr>
                                        <p:cTn id="227" dur="26">
                                          <p:stCondLst>
                                            <p:cond delay="1312"/>
                                          </p:stCondLst>
                                        </p:cTn>
                                        <p:tgtEl>
                                          <p:spTgt spid="50"/>
                                        </p:tgtEl>
                                      </p:cBhvr>
                                      <p:to x="100000" y="80000"/>
                                    </p:animScale>
                                    <p:animScale>
                                      <p:cBhvr>
                                        <p:cTn id="228" dur="166" decel="50000">
                                          <p:stCondLst>
                                            <p:cond delay="1338"/>
                                          </p:stCondLst>
                                        </p:cTn>
                                        <p:tgtEl>
                                          <p:spTgt spid="50"/>
                                        </p:tgtEl>
                                      </p:cBhvr>
                                      <p:to x="100000" y="100000"/>
                                    </p:animScale>
                                    <p:animScale>
                                      <p:cBhvr>
                                        <p:cTn id="229" dur="26">
                                          <p:stCondLst>
                                            <p:cond delay="1642"/>
                                          </p:stCondLst>
                                        </p:cTn>
                                        <p:tgtEl>
                                          <p:spTgt spid="50"/>
                                        </p:tgtEl>
                                      </p:cBhvr>
                                      <p:to x="100000" y="90000"/>
                                    </p:animScale>
                                    <p:animScale>
                                      <p:cBhvr>
                                        <p:cTn id="230" dur="166" decel="50000">
                                          <p:stCondLst>
                                            <p:cond delay="1668"/>
                                          </p:stCondLst>
                                        </p:cTn>
                                        <p:tgtEl>
                                          <p:spTgt spid="50"/>
                                        </p:tgtEl>
                                      </p:cBhvr>
                                      <p:to x="100000" y="100000"/>
                                    </p:animScale>
                                    <p:animScale>
                                      <p:cBhvr>
                                        <p:cTn id="231" dur="26">
                                          <p:stCondLst>
                                            <p:cond delay="1808"/>
                                          </p:stCondLst>
                                        </p:cTn>
                                        <p:tgtEl>
                                          <p:spTgt spid="50"/>
                                        </p:tgtEl>
                                      </p:cBhvr>
                                      <p:to x="100000" y="95000"/>
                                    </p:animScale>
                                    <p:animScale>
                                      <p:cBhvr>
                                        <p:cTn id="232" dur="166" decel="50000">
                                          <p:stCondLst>
                                            <p:cond delay="1834"/>
                                          </p:stCondLst>
                                        </p:cTn>
                                        <p:tgtEl>
                                          <p:spTgt spid="5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74"/>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wipe(down)">
                                      <p:cBhvr>
                                        <p:cTn id="249" dur="580">
                                          <p:stCondLst>
                                            <p:cond delay="0"/>
                                          </p:stCondLst>
                                        </p:cTn>
                                        <p:tgtEl>
                                          <p:spTgt spid="23"/>
                                        </p:tgtEl>
                                      </p:cBhvr>
                                    </p:animEffect>
                                    <p:anim calcmode="lin" valueType="num">
                                      <p:cBhvr>
                                        <p:cTn id="2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5" dur="26">
                                          <p:stCondLst>
                                            <p:cond delay="650"/>
                                          </p:stCondLst>
                                        </p:cTn>
                                        <p:tgtEl>
                                          <p:spTgt spid="23"/>
                                        </p:tgtEl>
                                      </p:cBhvr>
                                      <p:to x="100000" y="60000"/>
                                    </p:animScale>
                                    <p:animScale>
                                      <p:cBhvr>
                                        <p:cTn id="256" dur="166" decel="50000">
                                          <p:stCondLst>
                                            <p:cond delay="676"/>
                                          </p:stCondLst>
                                        </p:cTn>
                                        <p:tgtEl>
                                          <p:spTgt spid="23"/>
                                        </p:tgtEl>
                                      </p:cBhvr>
                                      <p:to x="100000" y="100000"/>
                                    </p:animScale>
                                    <p:animScale>
                                      <p:cBhvr>
                                        <p:cTn id="257" dur="26">
                                          <p:stCondLst>
                                            <p:cond delay="1312"/>
                                          </p:stCondLst>
                                        </p:cTn>
                                        <p:tgtEl>
                                          <p:spTgt spid="23"/>
                                        </p:tgtEl>
                                      </p:cBhvr>
                                      <p:to x="100000" y="80000"/>
                                    </p:animScale>
                                    <p:animScale>
                                      <p:cBhvr>
                                        <p:cTn id="258" dur="166" decel="50000">
                                          <p:stCondLst>
                                            <p:cond delay="1338"/>
                                          </p:stCondLst>
                                        </p:cTn>
                                        <p:tgtEl>
                                          <p:spTgt spid="23"/>
                                        </p:tgtEl>
                                      </p:cBhvr>
                                      <p:to x="100000" y="100000"/>
                                    </p:animScale>
                                    <p:animScale>
                                      <p:cBhvr>
                                        <p:cTn id="259" dur="26">
                                          <p:stCondLst>
                                            <p:cond delay="1642"/>
                                          </p:stCondLst>
                                        </p:cTn>
                                        <p:tgtEl>
                                          <p:spTgt spid="23"/>
                                        </p:tgtEl>
                                      </p:cBhvr>
                                      <p:to x="100000" y="90000"/>
                                    </p:animScale>
                                    <p:animScale>
                                      <p:cBhvr>
                                        <p:cTn id="260" dur="166" decel="50000">
                                          <p:stCondLst>
                                            <p:cond delay="1668"/>
                                          </p:stCondLst>
                                        </p:cTn>
                                        <p:tgtEl>
                                          <p:spTgt spid="23"/>
                                        </p:tgtEl>
                                      </p:cBhvr>
                                      <p:to x="100000" y="100000"/>
                                    </p:animScale>
                                    <p:animScale>
                                      <p:cBhvr>
                                        <p:cTn id="261" dur="26">
                                          <p:stCondLst>
                                            <p:cond delay="1808"/>
                                          </p:stCondLst>
                                        </p:cTn>
                                        <p:tgtEl>
                                          <p:spTgt spid="23"/>
                                        </p:tgtEl>
                                      </p:cBhvr>
                                      <p:to x="100000" y="95000"/>
                                    </p:animScale>
                                    <p:animScale>
                                      <p:cBhvr>
                                        <p:cTn id="262" dur="166" decel="50000">
                                          <p:stCondLst>
                                            <p:cond delay="1834"/>
                                          </p:stCondLst>
                                        </p:cTn>
                                        <p:tgtEl>
                                          <p:spTgt spid="2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1"/>
                                        </p:tgtEl>
                                        <p:attrNameLst>
                                          <p:attrName>style.visibility</p:attrName>
                                        </p:attrNameLst>
                                      </p:cBhvr>
                                      <p:to>
                                        <p:strVal val="visible"/>
                                      </p:to>
                                    </p:set>
                                    <p:animEffect transition="in" filter="wipe(down)">
                                      <p:cBhvr>
                                        <p:cTn id="267" dur="580">
                                          <p:stCondLst>
                                            <p:cond delay="0"/>
                                          </p:stCondLst>
                                        </p:cTn>
                                        <p:tgtEl>
                                          <p:spTgt spid="51"/>
                                        </p:tgtEl>
                                      </p:cBhvr>
                                    </p:animEffect>
                                    <p:anim calcmode="lin" valueType="num">
                                      <p:cBhvr>
                                        <p:cTn id="26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3" dur="26">
                                          <p:stCondLst>
                                            <p:cond delay="650"/>
                                          </p:stCondLst>
                                        </p:cTn>
                                        <p:tgtEl>
                                          <p:spTgt spid="51"/>
                                        </p:tgtEl>
                                      </p:cBhvr>
                                      <p:to x="100000" y="60000"/>
                                    </p:animScale>
                                    <p:animScale>
                                      <p:cBhvr>
                                        <p:cTn id="274" dur="166" decel="50000">
                                          <p:stCondLst>
                                            <p:cond delay="676"/>
                                          </p:stCondLst>
                                        </p:cTn>
                                        <p:tgtEl>
                                          <p:spTgt spid="51"/>
                                        </p:tgtEl>
                                      </p:cBhvr>
                                      <p:to x="100000" y="100000"/>
                                    </p:animScale>
                                    <p:animScale>
                                      <p:cBhvr>
                                        <p:cTn id="275" dur="26">
                                          <p:stCondLst>
                                            <p:cond delay="1312"/>
                                          </p:stCondLst>
                                        </p:cTn>
                                        <p:tgtEl>
                                          <p:spTgt spid="51"/>
                                        </p:tgtEl>
                                      </p:cBhvr>
                                      <p:to x="100000" y="80000"/>
                                    </p:animScale>
                                    <p:animScale>
                                      <p:cBhvr>
                                        <p:cTn id="276" dur="166" decel="50000">
                                          <p:stCondLst>
                                            <p:cond delay="1338"/>
                                          </p:stCondLst>
                                        </p:cTn>
                                        <p:tgtEl>
                                          <p:spTgt spid="51"/>
                                        </p:tgtEl>
                                      </p:cBhvr>
                                      <p:to x="100000" y="100000"/>
                                    </p:animScale>
                                    <p:animScale>
                                      <p:cBhvr>
                                        <p:cTn id="277" dur="26">
                                          <p:stCondLst>
                                            <p:cond delay="1642"/>
                                          </p:stCondLst>
                                        </p:cTn>
                                        <p:tgtEl>
                                          <p:spTgt spid="51"/>
                                        </p:tgtEl>
                                      </p:cBhvr>
                                      <p:to x="100000" y="90000"/>
                                    </p:animScale>
                                    <p:animScale>
                                      <p:cBhvr>
                                        <p:cTn id="278" dur="166" decel="50000">
                                          <p:stCondLst>
                                            <p:cond delay="1668"/>
                                          </p:stCondLst>
                                        </p:cTn>
                                        <p:tgtEl>
                                          <p:spTgt spid="51"/>
                                        </p:tgtEl>
                                      </p:cBhvr>
                                      <p:to x="100000" y="100000"/>
                                    </p:animScale>
                                    <p:animScale>
                                      <p:cBhvr>
                                        <p:cTn id="279" dur="26">
                                          <p:stCondLst>
                                            <p:cond delay="1808"/>
                                          </p:stCondLst>
                                        </p:cTn>
                                        <p:tgtEl>
                                          <p:spTgt spid="51"/>
                                        </p:tgtEl>
                                      </p:cBhvr>
                                      <p:to x="100000" y="95000"/>
                                    </p:animScale>
                                    <p:animScale>
                                      <p:cBhvr>
                                        <p:cTn id="280" dur="166" decel="50000">
                                          <p:stCondLst>
                                            <p:cond delay="1834"/>
                                          </p:stCondLst>
                                        </p:cTn>
                                        <p:tgtEl>
                                          <p:spTgt spid="51"/>
                                        </p:tgtEl>
                                      </p:cBhvr>
                                      <p:to x="100000" y="100000"/>
                                    </p:animScale>
                                  </p:childTnLst>
                                </p:cTn>
                              </p:par>
                              <p:par>
                                <p:cTn id="281" presetID="1" presetClass="exit" presetSubtype="0" fill="hold" nodeType="withEffect">
                                  <p:stCondLst>
                                    <p:cond delay="0"/>
                                  </p:stCondLst>
                                  <p:childTnLst>
                                    <p:set>
                                      <p:cBhvr>
                                        <p:cTn id="282" dur="1" fill="hold">
                                          <p:stCondLst>
                                            <p:cond delay="0"/>
                                          </p:stCondLst>
                                        </p:cTn>
                                        <p:tgtEl>
                                          <p:spTgt spid="23"/>
                                        </p:tgtEl>
                                        <p:attrNameLst>
                                          <p:attrName>style.visibility</p:attrName>
                                        </p:attrNameLst>
                                      </p:cBhvr>
                                      <p:to>
                                        <p:strVal val="hidden"/>
                                      </p:to>
                                    </p:set>
                                  </p:childTnLst>
                                </p:cTn>
                              </p:par>
                            </p:childTnLst>
                          </p:cTn>
                        </p:par>
                        <p:par>
                          <p:cTn id="283" fill="hold">
                            <p:stCondLst>
                              <p:cond delay="2000"/>
                            </p:stCondLst>
                            <p:childTnLst>
                              <p:par>
                                <p:cTn id="284" presetID="1" presetClass="exit" presetSubtype="0" fill="hold" nodeType="afterEffect">
                                  <p:stCondLst>
                                    <p:cond delay="0"/>
                                  </p:stCondLst>
                                  <p:childTnLst>
                                    <p:set>
                                      <p:cBhvr>
                                        <p:cTn id="285" dur="1" fill="hold">
                                          <p:stCondLst>
                                            <p:cond delay="0"/>
                                          </p:stCondLst>
                                        </p:cTn>
                                        <p:tgtEl>
                                          <p:spTgt spid="51"/>
                                        </p:tgtEl>
                                        <p:attrNameLst>
                                          <p:attrName>style.visibility</p:attrName>
                                        </p:attrNameLst>
                                      </p:cBhvr>
                                      <p:to>
                                        <p:strVal val="hidden"/>
                                      </p:to>
                                    </p:set>
                                  </p:childTnLst>
                                </p:cTn>
                              </p:par>
                            </p:childTnLst>
                          </p:cTn>
                        </p:par>
                      </p:childTnLst>
                    </p:cTn>
                  </p:par>
                  <p:par>
                    <p:cTn id="286" fill="hold">
                      <p:stCondLst>
                        <p:cond delay="indefinite"/>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75"/>
                                        </p:tgtEl>
                                        <p:attrNameLst>
                                          <p:attrName>style.visibility</p:attrName>
                                        </p:attrNameLst>
                                      </p:cBhvr>
                                      <p:to>
                                        <p:strVal val="visible"/>
                                      </p:to>
                                    </p:set>
                                  </p:child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19C1CDBC-3328-4482-8397-2CC9959B3B3E}"/>
              </a:ext>
            </a:extLst>
          </p:cNvPr>
          <p:cNvSpPr/>
          <p:nvPr/>
        </p:nvSpPr>
        <p:spPr>
          <a:xfrm>
            <a:off x="432907" y="912106"/>
            <a:ext cx="534809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0096" y="24483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667103" y="24321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2676492"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5464443" y="24346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2676493"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2667103" y="240727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2579" y="2417067"/>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1761809" y="3237070"/>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903184916"/>
              </p:ext>
            </p:extLst>
          </p:nvPr>
        </p:nvGraphicFramePr>
        <p:xfrm>
          <a:off x="4096742" y="3281821"/>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see/watch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prepare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organise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visit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5481933" y="244147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644541" y="106454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5464443" y="24620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7459" y="242399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6457" y="243140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459173" y="24643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36BE0F7-5EED-4E94-BF82-77B73346CAD8}"/>
              </a:ext>
            </a:extLst>
          </p:cNvPr>
          <p:cNvSpPr txBox="1"/>
          <p:nvPr/>
        </p:nvSpPr>
        <p:spPr>
          <a:xfrm>
            <a:off x="644541" y="1092419"/>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644541" y="1105688"/>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organise</a:t>
            </a:r>
          </a:p>
        </p:txBody>
      </p:sp>
      <p:sp>
        <p:nvSpPr>
          <p:cNvPr id="73" name="TextBox 72">
            <a:extLst>
              <a:ext uri="{FF2B5EF4-FFF2-40B4-BE49-F238E27FC236}">
                <a16:creationId xmlns:a16="http://schemas.microsoft.com/office/drawing/2014/main" id="{7F24F059-715A-43DD-AF0C-C71CBE30A0BE}"/>
              </a:ext>
            </a:extLst>
          </p:cNvPr>
          <p:cNvSpPr txBox="1"/>
          <p:nvPr/>
        </p:nvSpPr>
        <p:spPr>
          <a:xfrm>
            <a:off x="729052" y="1125406"/>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636568" y="1148299"/>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a:t>
            </a:r>
          </a:p>
        </p:txBody>
      </p:sp>
      <p:sp>
        <p:nvSpPr>
          <p:cNvPr id="75" name="TextBox 74">
            <a:extLst>
              <a:ext uri="{FF2B5EF4-FFF2-40B4-BE49-F238E27FC236}">
                <a16:creationId xmlns:a16="http://schemas.microsoft.com/office/drawing/2014/main" id="{0EDBDA95-AE84-4E06-963F-FFFF86BD971F}"/>
              </a:ext>
            </a:extLst>
          </p:cNvPr>
          <p:cNvSpPr txBox="1"/>
          <p:nvPr/>
        </p:nvSpPr>
        <p:spPr>
          <a:xfrm>
            <a:off x="636568" y="1158669"/>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2762761900"/>
              </p:ext>
            </p:extLst>
          </p:nvPr>
        </p:nvGraphicFramePr>
        <p:xfrm>
          <a:off x="7325151" y="2118267"/>
          <a:ext cx="4749706" cy="4555755"/>
        </p:xfrm>
        <a:graphic>
          <a:graphicData uri="http://schemas.openxmlformats.org/drawingml/2006/table">
            <a:tbl>
              <a:tblPr firstRow="1" bandRow="1">
                <a:tableStyleId>{5940675A-B579-460E-94D1-54222C63F5DA}</a:tableStyleId>
              </a:tblPr>
              <a:tblGrid>
                <a:gridCol w="4749706">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serious programme</a:t>
                      </a: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400" b="0" dirty="0">
                          <a:solidFill>
                            <a:srgbClr val="002060"/>
                          </a:solidFill>
                          <a:latin typeface="Century Gothic" panose="020B0502020202020204" pitchFamily="34" charset="0"/>
                        </a:rPr>
                        <a:t>[an] ideal trip</a:t>
                      </a: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English magazine</a:t>
                      </a: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400" b="0" dirty="0">
                          <a:solidFill>
                            <a:srgbClr val="002060"/>
                          </a:solidFill>
                          <a:latin typeface="Century Gothic" panose="020B0502020202020204" pitchFamily="34" charset="0"/>
                        </a:rPr>
                        <a:t>[a] difficult text</a:t>
                      </a: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400" b="0" dirty="0">
                          <a:solidFill>
                            <a:srgbClr val="002060"/>
                          </a:solidFill>
                          <a:latin typeface="Century Gothic" panose="020B0502020202020204" pitchFamily="34" charset="0"/>
                        </a:rPr>
                        <a:t>[an] easy game</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400" b="0" dirty="0">
                          <a:solidFill>
                            <a:srgbClr val="002060"/>
                          </a:solidFill>
                          <a:latin typeface="Century Gothic" panose="020B0502020202020204" pitchFamily="34" charset="0"/>
                        </a:rPr>
                        <a:t>[the] French question</a:t>
                      </a:r>
                    </a:p>
                  </a:txBody>
                  <a:tcPr>
                    <a:solidFill>
                      <a:srgbClr val="FFE7FF"/>
                    </a:solidFill>
                  </a:tcPr>
                </a:tc>
                <a:extLst>
                  <a:ext uri="{0D108BD9-81ED-4DB2-BD59-A6C34878D82A}">
                    <a16:rowId xmlns:a16="http://schemas.microsoft.com/office/drawing/2014/main" val="4176619971"/>
                  </a:ext>
                </a:extLst>
              </a:tr>
              <a:tr h="506195">
                <a:tc>
                  <a:txBody>
                    <a:bodyPr/>
                    <a:lstStyle/>
                    <a:p>
                      <a:pPr algn="ctr"/>
                      <a:r>
                        <a:rPr lang="en-GB" sz="2400" b="0" dirty="0">
                          <a:solidFill>
                            <a:srgbClr val="002060"/>
                          </a:solidFill>
                          <a:latin typeface="Century Gothic" panose="020B0502020202020204" pitchFamily="34" charset="0"/>
                        </a:rPr>
                        <a:t>[a] different park</a:t>
                      </a:r>
                    </a:p>
                  </a:txBody>
                  <a:tcPr>
                    <a:solidFill>
                      <a:srgbClr val="FFE7FF"/>
                    </a:solidFill>
                  </a:tcPr>
                </a:tc>
                <a:extLst>
                  <a:ext uri="{0D108BD9-81ED-4DB2-BD59-A6C34878D82A}">
                    <a16:rowId xmlns:a16="http://schemas.microsoft.com/office/drawing/2014/main" val="314463127"/>
                  </a:ext>
                </a:extLst>
              </a:tr>
              <a:tr h="506195">
                <a:tc>
                  <a:txBody>
                    <a:bodyPr/>
                    <a:lstStyle/>
                    <a:p>
                      <a:pPr algn="ctr"/>
                      <a:r>
                        <a:rPr lang="en-GB" sz="2400" b="0" dirty="0">
                          <a:solidFill>
                            <a:srgbClr val="002060"/>
                          </a:solidFill>
                          <a:latin typeface="Century Gothic" panose="020B0502020202020204" pitchFamily="34" charset="0"/>
                        </a:rPr>
                        <a:t>[an] interesting visit</a:t>
                      </a:r>
                    </a:p>
                  </a:txBody>
                  <a:tcPr>
                    <a:solidFill>
                      <a:srgbClr val="FFE7FF"/>
                    </a:solidFill>
                  </a:tcPr>
                </a:tc>
                <a:extLst>
                  <a:ext uri="{0D108BD9-81ED-4DB2-BD59-A6C34878D82A}">
                    <a16:rowId xmlns:a16="http://schemas.microsoft.com/office/drawing/2014/main" val="2807654773"/>
                  </a:ext>
                </a:extLst>
              </a:tr>
              <a:tr h="506195">
                <a:tc>
                  <a:txBody>
                    <a:bodyPr/>
                    <a:lstStyle/>
                    <a:p>
                      <a:pPr algn="ctr"/>
                      <a:r>
                        <a:rPr lang="en-GB" sz="2400" b="0" dirty="0">
                          <a:solidFill>
                            <a:srgbClr val="002060"/>
                          </a:solidFill>
                          <a:latin typeface="Century Gothic" panose="020B0502020202020204" pitchFamily="34" charset="0"/>
                        </a:rPr>
                        <a:t>[the] important museum</a:t>
                      </a:r>
                    </a:p>
                  </a:txBody>
                  <a:tcPr>
                    <a:solidFill>
                      <a:srgbClr val="FFE7FF"/>
                    </a:solidFill>
                  </a:tcPr>
                </a:tc>
                <a:extLst>
                  <a:ext uri="{0D108BD9-81ED-4DB2-BD59-A6C34878D82A}">
                    <a16:rowId xmlns:a16="http://schemas.microsoft.com/office/drawing/2014/main" val="547534526"/>
                  </a:ext>
                </a:extLst>
              </a:tr>
            </a:tbl>
          </a:graphicData>
        </a:graphic>
      </p:graphicFrame>
      <p:sp>
        <p:nvSpPr>
          <p:cNvPr id="34" name="Title 2">
            <a:extLst>
              <a:ext uri="{FF2B5EF4-FFF2-40B4-BE49-F238E27FC236}">
                <a16:creationId xmlns:a16="http://schemas.microsoft.com/office/drawing/2014/main" id="{DF2F7AEF-EEE9-48E7-84D4-CE993B9B9AB0}"/>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D8D1A010-C98F-4EA9-A740-5CA8AAB46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pic>
        <p:nvPicPr>
          <p:cNvPr id="36" name="Picture 35" descr="A picture containing doll&#10;&#10;Description automatically generated">
            <a:extLst>
              <a:ext uri="{FF2B5EF4-FFF2-40B4-BE49-F238E27FC236}">
                <a16:creationId xmlns:a16="http://schemas.microsoft.com/office/drawing/2014/main" id="{1356A10C-0F28-4A4D-A5EA-325489FC18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7788" y="4305833"/>
            <a:ext cx="1568117" cy="2452394"/>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99F29D0C-7429-4108-B8C6-4F233DD509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140" y="2851484"/>
            <a:ext cx="1338679" cy="3878016"/>
          </a:xfrm>
          <a:prstGeom prst="rect">
            <a:avLst/>
          </a:prstGeom>
        </p:spPr>
      </p:pic>
      <p:pic>
        <p:nvPicPr>
          <p:cNvPr id="38" name="Graphic 37" descr="Teacher">
            <a:extLst>
              <a:ext uri="{FF2B5EF4-FFF2-40B4-BE49-F238E27FC236}">
                <a16:creationId xmlns:a16="http://schemas.microsoft.com/office/drawing/2014/main" id="{E856B80B-8B3E-4708-AEC3-AB96A6163E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51183" y="-9091"/>
            <a:ext cx="914400" cy="914400"/>
          </a:xfrm>
          <a:prstGeom prst="rect">
            <a:avLst/>
          </a:prstGeom>
        </p:spPr>
      </p:pic>
      <p:sp>
        <p:nvSpPr>
          <p:cNvPr id="40" name="Speech Bubble: Rectangle with Corners Rounded 39">
            <a:extLst>
              <a:ext uri="{FF2B5EF4-FFF2-40B4-BE49-F238E27FC236}">
                <a16:creationId xmlns:a16="http://schemas.microsoft.com/office/drawing/2014/main" id="{97EF2F1F-745D-496A-9B93-6B9395DE7234}"/>
              </a:ext>
            </a:extLst>
          </p:cNvPr>
          <p:cNvSpPr/>
          <p:nvPr/>
        </p:nvSpPr>
        <p:spPr>
          <a:xfrm>
            <a:off x="3645973" y="152696"/>
            <a:ext cx="2843879" cy="396360"/>
          </a:xfrm>
          <a:prstGeom prst="wedgeRoundRectCallout">
            <a:avLst>
              <a:gd name="adj1" fmla="val -55183"/>
              <a:gd name="adj2" fmla="val 2333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3692375" y="98515"/>
            <a:ext cx="27510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Google Shape;167;p2">
            <a:extLst>
              <a:ext uri="{FF2B5EF4-FFF2-40B4-BE49-F238E27FC236}">
                <a16:creationId xmlns:a16="http://schemas.microsoft.com/office/drawing/2014/main" id="{E4CB1303-4242-4D9C-A002-F44BCE63A97D}"/>
              </a:ext>
            </a:extLst>
          </p:cNvPr>
          <p:cNvSpPr/>
          <p:nvPr/>
        </p:nvSpPr>
        <p:spPr>
          <a:xfrm>
            <a:off x="123171" y="114300"/>
            <a:ext cx="521370" cy="4926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54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80">
                                          <p:stCondLst>
                                            <p:cond delay="0"/>
                                          </p:stCondLst>
                                        </p:cTn>
                                        <p:tgtEl>
                                          <p:spTgt spid="25"/>
                                        </p:tgtEl>
                                      </p:cBhvr>
                                    </p:animEffect>
                                    <p:anim calcmode="lin" valueType="num">
                                      <p:cBhvr>
                                        <p:cTn id="7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1" dur="26">
                                          <p:stCondLst>
                                            <p:cond delay="650"/>
                                          </p:stCondLst>
                                        </p:cTn>
                                        <p:tgtEl>
                                          <p:spTgt spid="25"/>
                                        </p:tgtEl>
                                      </p:cBhvr>
                                      <p:to x="100000" y="60000"/>
                                    </p:animScale>
                                    <p:animScale>
                                      <p:cBhvr>
                                        <p:cTn id="82" dur="166" decel="50000">
                                          <p:stCondLst>
                                            <p:cond delay="676"/>
                                          </p:stCondLst>
                                        </p:cTn>
                                        <p:tgtEl>
                                          <p:spTgt spid="25"/>
                                        </p:tgtEl>
                                      </p:cBhvr>
                                      <p:to x="100000" y="100000"/>
                                    </p:animScale>
                                    <p:animScale>
                                      <p:cBhvr>
                                        <p:cTn id="83" dur="26">
                                          <p:stCondLst>
                                            <p:cond delay="1312"/>
                                          </p:stCondLst>
                                        </p:cTn>
                                        <p:tgtEl>
                                          <p:spTgt spid="25"/>
                                        </p:tgtEl>
                                      </p:cBhvr>
                                      <p:to x="100000" y="80000"/>
                                    </p:animScale>
                                    <p:animScale>
                                      <p:cBhvr>
                                        <p:cTn id="84" dur="166" decel="50000">
                                          <p:stCondLst>
                                            <p:cond delay="1338"/>
                                          </p:stCondLst>
                                        </p:cTn>
                                        <p:tgtEl>
                                          <p:spTgt spid="25"/>
                                        </p:tgtEl>
                                      </p:cBhvr>
                                      <p:to x="100000" y="100000"/>
                                    </p:animScale>
                                    <p:animScale>
                                      <p:cBhvr>
                                        <p:cTn id="85" dur="26">
                                          <p:stCondLst>
                                            <p:cond delay="1642"/>
                                          </p:stCondLst>
                                        </p:cTn>
                                        <p:tgtEl>
                                          <p:spTgt spid="25"/>
                                        </p:tgtEl>
                                      </p:cBhvr>
                                      <p:to x="100000" y="90000"/>
                                    </p:animScale>
                                    <p:animScale>
                                      <p:cBhvr>
                                        <p:cTn id="86" dur="166" decel="50000">
                                          <p:stCondLst>
                                            <p:cond delay="1668"/>
                                          </p:stCondLst>
                                        </p:cTn>
                                        <p:tgtEl>
                                          <p:spTgt spid="25"/>
                                        </p:tgtEl>
                                      </p:cBhvr>
                                      <p:to x="100000" y="100000"/>
                                    </p:animScale>
                                    <p:animScale>
                                      <p:cBhvr>
                                        <p:cTn id="87" dur="26">
                                          <p:stCondLst>
                                            <p:cond delay="1808"/>
                                          </p:stCondLst>
                                        </p:cTn>
                                        <p:tgtEl>
                                          <p:spTgt spid="25"/>
                                        </p:tgtEl>
                                      </p:cBhvr>
                                      <p:to x="100000" y="95000"/>
                                    </p:animScale>
                                    <p:animScale>
                                      <p:cBhvr>
                                        <p:cTn id="88" dur="166" decel="50000">
                                          <p:stCondLst>
                                            <p:cond delay="1834"/>
                                          </p:stCondLst>
                                        </p:cTn>
                                        <p:tgtEl>
                                          <p:spTgt spid="2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80">
                                          <p:stCondLst>
                                            <p:cond delay="0"/>
                                          </p:stCondLst>
                                        </p:cTn>
                                        <p:tgtEl>
                                          <p:spTgt spid="24"/>
                                        </p:tgtEl>
                                      </p:cBhvr>
                                    </p:animEffect>
                                    <p:anim calcmode="lin" valueType="num">
                                      <p:cBhvr>
                                        <p:cTn id="1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1" dur="26">
                                          <p:stCondLst>
                                            <p:cond delay="650"/>
                                          </p:stCondLst>
                                        </p:cTn>
                                        <p:tgtEl>
                                          <p:spTgt spid="24"/>
                                        </p:tgtEl>
                                      </p:cBhvr>
                                      <p:to x="100000" y="60000"/>
                                    </p:animScale>
                                    <p:animScale>
                                      <p:cBhvr>
                                        <p:cTn id="112" dur="166" decel="50000">
                                          <p:stCondLst>
                                            <p:cond delay="676"/>
                                          </p:stCondLst>
                                        </p:cTn>
                                        <p:tgtEl>
                                          <p:spTgt spid="24"/>
                                        </p:tgtEl>
                                      </p:cBhvr>
                                      <p:to x="100000" y="100000"/>
                                    </p:animScale>
                                    <p:animScale>
                                      <p:cBhvr>
                                        <p:cTn id="113" dur="26">
                                          <p:stCondLst>
                                            <p:cond delay="1312"/>
                                          </p:stCondLst>
                                        </p:cTn>
                                        <p:tgtEl>
                                          <p:spTgt spid="24"/>
                                        </p:tgtEl>
                                      </p:cBhvr>
                                      <p:to x="100000" y="80000"/>
                                    </p:animScale>
                                    <p:animScale>
                                      <p:cBhvr>
                                        <p:cTn id="114" dur="166" decel="50000">
                                          <p:stCondLst>
                                            <p:cond delay="1338"/>
                                          </p:stCondLst>
                                        </p:cTn>
                                        <p:tgtEl>
                                          <p:spTgt spid="24"/>
                                        </p:tgtEl>
                                      </p:cBhvr>
                                      <p:to x="100000" y="100000"/>
                                    </p:animScale>
                                    <p:animScale>
                                      <p:cBhvr>
                                        <p:cTn id="115" dur="26">
                                          <p:stCondLst>
                                            <p:cond delay="1642"/>
                                          </p:stCondLst>
                                        </p:cTn>
                                        <p:tgtEl>
                                          <p:spTgt spid="24"/>
                                        </p:tgtEl>
                                      </p:cBhvr>
                                      <p:to x="100000" y="90000"/>
                                    </p:animScale>
                                    <p:animScale>
                                      <p:cBhvr>
                                        <p:cTn id="116" dur="166" decel="50000">
                                          <p:stCondLst>
                                            <p:cond delay="1668"/>
                                          </p:stCondLst>
                                        </p:cTn>
                                        <p:tgtEl>
                                          <p:spTgt spid="24"/>
                                        </p:tgtEl>
                                      </p:cBhvr>
                                      <p:to x="100000" y="100000"/>
                                    </p:animScale>
                                    <p:animScale>
                                      <p:cBhvr>
                                        <p:cTn id="117" dur="26">
                                          <p:stCondLst>
                                            <p:cond delay="1808"/>
                                          </p:stCondLst>
                                        </p:cTn>
                                        <p:tgtEl>
                                          <p:spTgt spid="24"/>
                                        </p:tgtEl>
                                      </p:cBhvr>
                                      <p:to x="100000" y="95000"/>
                                    </p:animScale>
                                    <p:animScale>
                                      <p:cBhvr>
                                        <p:cTn id="118" dur="166" decel="50000">
                                          <p:stCondLst>
                                            <p:cond delay="1834"/>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80">
                                          <p:stCondLst>
                                            <p:cond delay="0"/>
                                          </p:stCondLst>
                                        </p:cTn>
                                        <p:tgtEl>
                                          <p:spTgt spid="41"/>
                                        </p:tgtEl>
                                      </p:cBhvr>
                                    </p:animEffect>
                                    <p:anim calcmode="lin" valueType="num">
                                      <p:cBhvr>
                                        <p:cTn id="1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29" dur="26">
                                          <p:stCondLst>
                                            <p:cond delay="650"/>
                                          </p:stCondLst>
                                        </p:cTn>
                                        <p:tgtEl>
                                          <p:spTgt spid="41"/>
                                        </p:tgtEl>
                                      </p:cBhvr>
                                      <p:to x="100000" y="60000"/>
                                    </p:animScale>
                                    <p:animScale>
                                      <p:cBhvr>
                                        <p:cTn id="130" dur="166" decel="50000">
                                          <p:stCondLst>
                                            <p:cond delay="676"/>
                                          </p:stCondLst>
                                        </p:cTn>
                                        <p:tgtEl>
                                          <p:spTgt spid="41"/>
                                        </p:tgtEl>
                                      </p:cBhvr>
                                      <p:to x="100000" y="100000"/>
                                    </p:animScale>
                                    <p:animScale>
                                      <p:cBhvr>
                                        <p:cTn id="131" dur="26">
                                          <p:stCondLst>
                                            <p:cond delay="1312"/>
                                          </p:stCondLst>
                                        </p:cTn>
                                        <p:tgtEl>
                                          <p:spTgt spid="41"/>
                                        </p:tgtEl>
                                      </p:cBhvr>
                                      <p:to x="100000" y="80000"/>
                                    </p:animScale>
                                    <p:animScale>
                                      <p:cBhvr>
                                        <p:cTn id="132" dur="166" decel="50000">
                                          <p:stCondLst>
                                            <p:cond delay="1338"/>
                                          </p:stCondLst>
                                        </p:cTn>
                                        <p:tgtEl>
                                          <p:spTgt spid="41"/>
                                        </p:tgtEl>
                                      </p:cBhvr>
                                      <p:to x="100000" y="100000"/>
                                    </p:animScale>
                                    <p:animScale>
                                      <p:cBhvr>
                                        <p:cTn id="133" dur="26">
                                          <p:stCondLst>
                                            <p:cond delay="1642"/>
                                          </p:stCondLst>
                                        </p:cTn>
                                        <p:tgtEl>
                                          <p:spTgt spid="41"/>
                                        </p:tgtEl>
                                      </p:cBhvr>
                                      <p:to x="100000" y="90000"/>
                                    </p:animScale>
                                    <p:animScale>
                                      <p:cBhvr>
                                        <p:cTn id="134" dur="166" decel="50000">
                                          <p:stCondLst>
                                            <p:cond delay="1668"/>
                                          </p:stCondLst>
                                        </p:cTn>
                                        <p:tgtEl>
                                          <p:spTgt spid="41"/>
                                        </p:tgtEl>
                                      </p:cBhvr>
                                      <p:to x="100000" y="100000"/>
                                    </p:animScale>
                                    <p:animScale>
                                      <p:cBhvr>
                                        <p:cTn id="135" dur="26">
                                          <p:stCondLst>
                                            <p:cond delay="1808"/>
                                          </p:stCondLst>
                                        </p:cTn>
                                        <p:tgtEl>
                                          <p:spTgt spid="41"/>
                                        </p:tgtEl>
                                      </p:cBhvr>
                                      <p:to x="100000" y="95000"/>
                                    </p:animScale>
                                    <p:animScale>
                                      <p:cBhvr>
                                        <p:cTn id="136" dur="166" decel="50000">
                                          <p:stCondLst>
                                            <p:cond delay="1834"/>
                                          </p:stCondLst>
                                        </p:cTn>
                                        <p:tgtEl>
                                          <p:spTgt spid="4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7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wipe(down)">
                                      <p:cBhvr>
                                        <p:cTn id="153" dur="580">
                                          <p:stCondLst>
                                            <p:cond delay="0"/>
                                          </p:stCondLst>
                                        </p:cTn>
                                        <p:tgtEl>
                                          <p:spTgt spid="29"/>
                                        </p:tgtEl>
                                      </p:cBhvr>
                                    </p:animEffect>
                                    <p:anim calcmode="lin" valueType="num">
                                      <p:cBhvr>
                                        <p:cTn id="1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9" dur="26">
                                          <p:stCondLst>
                                            <p:cond delay="650"/>
                                          </p:stCondLst>
                                        </p:cTn>
                                        <p:tgtEl>
                                          <p:spTgt spid="29"/>
                                        </p:tgtEl>
                                      </p:cBhvr>
                                      <p:to x="100000" y="60000"/>
                                    </p:animScale>
                                    <p:animScale>
                                      <p:cBhvr>
                                        <p:cTn id="160" dur="166" decel="50000">
                                          <p:stCondLst>
                                            <p:cond delay="676"/>
                                          </p:stCondLst>
                                        </p:cTn>
                                        <p:tgtEl>
                                          <p:spTgt spid="29"/>
                                        </p:tgtEl>
                                      </p:cBhvr>
                                      <p:to x="100000" y="100000"/>
                                    </p:animScale>
                                    <p:animScale>
                                      <p:cBhvr>
                                        <p:cTn id="161" dur="26">
                                          <p:stCondLst>
                                            <p:cond delay="1312"/>
                                          </p:stCondLst>
                                        </p:cTn>
                                        <p:tgtEl>
                                          <p:spTgt spid="29"/>
                                        </p:tgtEl>
                                      </p:cBhvr>
                                      <p:to x="100000" y="80000"/>
                                    </p:animScale>
                                    <p:animScale>
                                      <p:cBhvr>
                                        <p:cTn id="162" dur="166" decel="50000">
                                          <p:stCondLst>
                                            <p:cond delay="1338"/>
                                          </p:stCondLst>
                                        </p:cTn>
                                        <p:tgtEl>
                                          <p:spTgt spid="29"/>
                                        </p:tgtEl>
                                      </p:cBhvr>
                                      <p:to x="100000" y="100000"/>
                                    </p:animScale>
                                    <p:animScale>
                                      <p:cBhvr>
                                        <p:cTn id="163" dur="26">
                                          <p:stCondLst>
                                            <p:cond delay="1642"/>
                                          </p:stCondLst>
                                        </p:cTn>
                                        <p:tgtEl>
                                          <p:spTgt spid="29"/>
                                        </p:tgtEl>
                                      </p:cBhvr>
                                      <p:to x="100000" y="90000"/>
                                    </p:animScale>
                                    <p:animScale>
                                      <p:cBhvr>
                                        <p:cTn id="164" dur="166" decel="50000">
                                          <p:stCondLst>
                                            <p:cond delay="1668"/>
                                          </p:stCondLst>
                                        </p:cTn>
                                        <p:tgtEl>
                                          <p:spTgt spid="29"/>
                                        </p:tgtEl>
                                      </p:cBhvr>
                                      <p:to x="100000" y="100000"/>
                                    </p:animScale>
                                    <p:animScale>
                                      <p:cBhvr>
                                        <p:cTn id="165" dur="26">
                                          <p:stCondLst>
                                            <p:cond delay="1808"/>
                                          </p:stCondLst>
                                        </p:cTn>
                                        <p:tgtEl>
                                          <p:spTgt spid="29"/>
                                        </p:tgtEl>
                                      </p:cBhvr>
                                      <p:to x="100000" y="95000"/>
                                    </p:animScale>
                                    <p:animScale>
                                      <p:cBhvr>
                                        <p:cTn id="166" dur="166" decel="50000">
                                          <p:stCondLst>
                                            <p:cond delay="1834"/>
                                          </p:stCondLst>
                                        </p:cTn>
                                        <p:tgtEl>
                                          <p:spTgt spid="2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ipe(down)">
                                      <p:cBhvr>
                                        <p:cTn id="171" dur="580">
                                          <p:stCondLst>
                                            <p:cond delay="0"/>
                                          </p:stCondLst>
                                        </p:cTn>
                                        <p:tgtEl>
                                          <p:spTgt spid="48"/>
                                        </p:tgtEl>
                                      </p:cBhvr>
                                    </p:animEffect>
                                    <p:anim calcmode="lin" valueType="num">
                                      <p:cBhvr>
                                        <p:cTn id="1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7" dur="26">
                                          <p:stCondLst>
                                            <p:cond delay="650"/>
                                          </p:stCondLst>
                                        </p:cTn>
                                        <p:tgtEl>
                                          <p:spTgt spid="48"/>
                                        </p:tgtEl>
                                      </p:cBhvr>
                                      <p:to x="100000" y="60000"/>
                                    </p:animScale>
                                    <p:animScale>
                                      <p:cBhvr>
                                        <p:cTn id="178" dur="166" decel="50000">
                                          <p:stCondLst>
                                            <p:cond delay="676"/>
                                          </p:stCondLst>
                                        </p:cTn>
                                        <p:tgtEl>
                                          <p:spTgt spid="48"/>
                                        </p:tgtEl>
                                      </p:cBhvr>
                                      <p:to x="100000" y="100000"/>
                                    </p:animScale>
                                    <p:animScale>
                                      <p:cBhvr>
                                        <p:cTn id="179" dur="26">
                                          <p:stCondLst>
                                            <p:cond delay="1312"/>
                                          </p:stCondLst>
                                        </p:cTn>
                                        <p:tgtEl>
                                          <p:spTgt spid="48"/>
                                        </p:tgtEl>
                                      </p:cBhvr>
                                      <p:to x="100000" y="80000"/>
                                    </p:animScale>
                                    <p:animScale>
                                      <p:cBhvr>
                                        <p:cTn id="180" dur="166" decel="50000">
                                          <p:stCondLst>
                                            <p:cond delay="1338"/>
                                          </p:stCondLst>
                                        </p:cTn>
                                        <p:tgtEl>
                                          <p:spTgt spid="48"/>
                                        </p:tgtEl>
                                      </p:cBhvr>
                                      <p:to x="100000" y="100000"/>
                                    </p:animScale>
                                    <p:animScale>
                                      <p:cBhvr>
                                        <p:cTn id="181" dur="26">
                                          <p:stCondLst>
                                            <p:cond delay="1642"/>
                                          </p:stCondLst>
                                        </p:cTn>
                                        <p:tgtEl>
                                          <p:spTgt spid="48"/>
                                        </p:tgtEl>
                                      </p:cBhvr>
                                      <p:to x="100000" y="90000"/>
                                    </p:animScale>
                                    <p:animScale>
                                      <p:cBhvr>
                                        <p:cTn id="182" dur="166" decel="50000">
                                          <p:stCondLst>
                                            <p:cond delay="1668"/>
                                          </p:stCondLst>
                                        </p:cTn>
                                        <p:tgtEl>
                                          <p:spTgt spid="48"/>
                                        </p:tgtEl>
                                      </p:cBhvr>
                                      <p:to x="100000" y="100000"/>
                                    </p:animScale>
                                    <p:animScale>
                                      <p:cBhvr>
                                        <p:cTn id="183" dur="26">
                                          <p:stCondLst>
                                            <p:cond delay="1808"/>
                                          </p:stCondLst>
                                        </p:cTn>
                                        <p:tgtEl>
                                          <p:spTgt spid="48"/>
                                        </p:tgtEl>
                                      </p:cBhvr>
                                      <p:to x="100000" y="95000"/>
                                    </p:animScale>
                                    <p:animScale>
                                      <p:cBhvr>
                                        <p:cTn id="184" dur="166" decel="50000">
                                          <p:stCondLst>
                                            <p:cond delay="1834"/>
                                          </p:stCondLst>
                                        </p:cTn>
                                        <p:tgtEl>
                                          <p:spTgt spid="4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73"/>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73"/>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29"/>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wipe(down)">
                                      <p:cBhvr>
                                        <p:cTn id="219" dur="580">
                                          <p:stCondLst>
                                            <p:cond delay="0"/>
                                          </p:stCondLst>
                                        </p:cTn>
                                        <p:tgtEl>
                                          <p:spTgt spid="50"/>
                                        </p:tgtEl>
                                      </p:cBhvr>
                                    </p:animEffect>
                                    <p:anim calcmode="lin" valueType="num">
                                      <p:cBhvr>
                                        <p:cTn id="22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25" dur="26">
                                          <p:stCondLst>
                                            <p:cond delay="650"/>
                                          </p:stCondLst>
                                        </p:cTn>
                                        <p:tgtEl>
                                          <p:spTgt spid="50"/>
                                        </p:tgtEl>
                                      </p:cBhvr>
                                      <p:to x="100000" y="60000"/>
                                    </p:animScale>
                                    <p:animScale>
                                      <p:cBhvr>
                                        <p:cTn id="226" dur="166" decel="50000">
                                          <p:stCondLst>
                                            <p:cond delay="676"/>
                                          </p:stCondLst>
                                        </p:cTn>
                                        <p:tgtEl>
                                          <p:spTgt spid="50"/>
                                        </p:tgtEl>
                                      </p:cBhvr>
                                      <p:to x="100000" y="100000"/>
                                    </p:animScale>
                                    <p:animScale>
                                      <p:cBhvr>
                                        <p:cTn id="227" dur="26">
                                          <p:stCondLst>
                                            <p:cond delay="1312"/>
                                          </p:stCondLst>
                                        </p:cTn>
                                        <p:tgtEl>
                                          <p:spTgt spid="50"/>
                                        </p:tgtEl>
                                      </p:cBhvr>
                                      <p:to x="100000" y="80000"/>
                                    </p:animScale>
                                    <p:animScale>
                                      <p:cBhvr>
                                        <p:cTn id="228" dur="166" decel="50000">
                                          <p:stCondLst>
                                            <p:cond delay="1338"/>
                                          </p:stCondLst>
                                        </p:cTn>
                                        <p:tgtEl>
                                          <p:spTgt spid="50"/>
                                        </p:tgtEl>
                                      </p:cBhvr>
                                      <p:to x="100000" y="100000"/>
                                    </p:animScale>
                                    <p:animScale>
                                      <p:cBhvr>
                                        <p:cTn id="229" dur="26">
                                          <p:stCondLst>
                                            <p:cond delay="1642"/>
                                          </p:stCondLst>
                                        </p:cTn>
                                        <p:tgtEl>
                                          <p:spTgt spid="50"/>
                                        </p:tgtEl>
                                      </p:cBhvr>
                                      <p:to x="100000" y="90000"/>
                                    </p:animScale>
                                    <p:animScale>
                                      <p:cBhvr>
                                        <p:cTn id="230" dur="166" decel="50000">
                                          <p:stCondLst>
                                            <p:cond delay="1668"/>
                                          </p:stCondLst>
                                        </p:cTn>
                                        <p:tgtEl>
                                          <p:spTgt spid="50"/>
                                        </p:tgtEl>
                                      </p:cBhvr>
                                      <p:to x="100000" y="100000"/>
                                    </p:animScale>
                                    <p:animScale>
                                      <p:cBhvr>
                                        <p:cTn id="231" dur="26">
                                          <p:stCondLst>
                                            <p:cond delay="1808"/>
                                          </p:stCondLst>
                                        </p:cTn>
                                        <p:tgtEl>
                                          <p:spTgt spid="50"/>
                                        </p:tgtEl>
                                      </p:cBhvr>
                                      <p:to x="100000" y="95000"/>
                                    </p:animScale>
                                    <p:animScale>
                                      <p:cBhvr>
                                        <p:cTn id="232" dur="166" decel="50000">
                                          <p:stCondLst>
                                            <p:cond delay="1834"/>
                                          </p:stCondLst>
                                        </p:cTn>
                                        <p:tgtEl>
                                          <p:spTgt spid="5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74"/>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wipe(down)">
                                      <p:cBhvr>
                                        <p:cTn id="249" dur="580">
                                          <p:stCondLst>
                                            <p:cond delay="0"/>
                                          </p:stCondLst>
                                        </p:cTn>
                                        <p:tgtEl>
                                          <p:spTgt spid="23"/>
                                        </p:tgtEl>
                                      </p:cBhvr>
                                    </p:animEffect>
                                    <p:anim calcmode="lin" valueType="num">
                                      <p:cBhvr>
                                        <p:cTn id="2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5" dur="26">
                                          <p:stCondLst>
                                            <p:cond delay="650"/>
                                          </p:stCondLst>
                                        </p:cTn>
                                        <p:tgtEl>
                                          <p:spTgt spid="23"/>
                                        </p:tgtEl>
                                      </p:cBhvr>
                                      <p:to x="100000" y="60000"/>
                                    </p:animScale>
                                    <p:animScale>
                                      <p:cBhvr>
                                        <p:cTn id="256" dur="166" decel="50000">
                                          <p:stCondLst>
                                            <p:cond delay="676"/>
                                          </p:stCondLst>
                                        </p:cTn>
                                        <p:tgtEl>
                                          <p:spTgt spid="23"/>
                                        </p:tgtEl>
                                      </p:cBhvr>
                                      <p:to x="100000" y="100000"/>
                                    </p:animScale>
                                    <p:animScale>
                                      <p:cBhvr>
                                        <p:cTn id="257" dur="26">
                                          <p:stCondLst>
                                            <p:cond delay="1312"/>
                                          </p:stCondLst>
                                        </p:cTn>
                                        <p:tgtEl>
                                          <p:spTgt spid="23"/>
                                        </p:tgtEl>
                                      </p:cBhvr>
                                      <p:to x="100000" y="80000"/>
                                    </p:animScale>
                                    <p:animScale>
                                      <p:cBhvr>
                                        <p:cTn id="258" dur="166" decel="50000">
                                          <p:stCondLst>
                                            <p:cond delay="1338"/>
                                          </p:stCondLst>
                                        </p:cTn>
                                        <p:tgtEl>
                                          <p:spTgt spid="23"/>
                                        </p:tgtEl>
                                      </p:cBhvr>
                                      <p:to x="100000" y="100000"/>
                                    </p:animScale>
                                    <p:animScale>
                                      <p:cBhvr>
                                        <p:cTn id="259" dur="26">
                                          <p:stCondLst>
                                            <p:cond delay="1642"/>
                                          </p:stCondLst>
                                        </p:cTn>
                                        <p:tgtEl>
                                          <p:spTgt spid="23"/>
                                        </p:tgtEl>
                                      </p:cBhvr>
                                      <p:to x="100000" y="90000"/>
                                    </p:animScale>
                                    <p:animScale>
                                      <p:cBhvr>
                                        <p:cTn id="260" dur="166" decel="50000">
                                          <p:stCondLst>
                                            <p:cond delay="1668"/>
                                          </p:stCondLst>
                                        </p:cTn>
                                        <p:tgtEl>
                                          <p:spTgt spid="23"/>
                                        </p:tgtEl>
                                      </p:cBhvr>
                                      <p:to x="100000" y="100000"/>
                                    </p:animScale>
                                    <p:animScale>
                                      <p:cBhvr>
                                        <p:cTn id="261" dur="26">
                                          <p:stCondLst>
                                            <p:cond delay="1808"/>
                                          </p:stCondLst>
                                        </p:cTn>
                                        <p:tgtEl>
                                          <p:spTgt spid="23"/>
                                        </p:tgtEl>
                                      </p:cBhvr>
                                      <p:to x="100000" y="95000"/>
                                    </p:animScale>
                                    <p:animScale>
                                      <p:cBhvr>
                                        <p:cTn id="262" dur="166" decel="50000">
                                          <p:stCondLst>
                                            <p:cond delay="1834"/>
                                          </p:stCondLst>
                                        </p:cTn>
                                        <p:tgtEl>
                                          <p:spTgt spid="2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1"/>
                                        </p:tgtEl>
                                        <p:attrNameLst>
                                          <p:attrName>style.visibility</p:attrName>
                                        </p:attrNameLst>
                                      </p:cBhvr>
                                      <p:to>
                                        <p:strVal val="visible"/>
                                      </p:to>
                                    </p:set>
                                    <p:animEffect transition="in" filter="wipe(down)">
                                      <p:cBhvr>
                                        <p:cTn id="267" dur="580">
                                          <p:stCondLst>
                                            <p:cond delay="0"/>
                                          </p:stCondLst>
                                        </p:cTn>
                                        <p:tgtEl>
                                          <p:spTgt spid="51"/>
                                        </p:tgtEl>
                                      </p:cBhvr>
                                    </p:animEffect>
                                    <p:anim calcmode="lin" valueType="num">
                                      <p:cBhvr>
                                        <p:cTn id="26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3" dur="26">
                                          <p:stCondLst>
                                            <p:cond delay="650"/>
                                          </p:stCondLst>
                                        </p:cTn>
                                        <p:tgtEl>
                                          <p:spTgt spid="51"/>
                                        </p:tgtEl>
                                      </p:cBhvr>
                                      <p:to x="100000" y="60000"/>
                                    </p:animScale>
                                    <p:animScale>
                                      <p:cBhvr>
                                        <p:cTn id="274" dur="166" decel="50000">
                                          <p:stCondLst>
                                            <p:cond delay="676"/>
                                          </p:stCondLst>
                                        </p:cTn>
                                        <p:tgtEl>
                                          <p:spTgt spid="51"/>
                                        </p:tgtEl>
                                      </p:cBhvr>
                                      <p:to x="100000" y="100000"/>
                                    </p:animScale>
                                    <p:animScale>
                                      <p:cBhvr>
                                        <p:cTn id="275" dur="26">
                                          <p:stCondLst>
                                            <p:cond delay="1312"/>
                                          </p:stCondLst>
                                        </p:cTn>
                                        <p:tgtEl>
                                          <p:spTgt spid="51"/>
                                        </p:tgtEl>
                                      </p:cBhvr>
                                      <p:to x="100000" y="80000"/>
                                    </p:animScale>
                                    <p:animScale>
                                      <p:cBhvr>
                                        <p:cTn id="276" dur="166" decel="50000">
                                          <p:stCondLst>
                                            <p:cond delay="1338"/>
                                          </p:stCondLst>
                                        </p:cTn>
                                        <p:tgtEl>
                                          <p:spTgt spid="51"/>
                                        </p:tgtEl>
                                      </p:cBhvr>
                                      <p:to x="100000" y="100000"/>
                                    </p:animScale>
                                    <p:animScale>
                                      <p:cBhvr>
                                        <p:cTn id="277" dur="26">
                                          <p:stCondLst>
                                            <p:cond delay="1642"/>
                                          </p:stCondLst>
                                        </p:cTn>
                                        <p:tgtEl>
                                          <p:spTgt spid="51"/>
                                        </p:tgtEl>
                                      </p:cBhvr>
                                      <p:to x="100000" y="90000"/>
                                    </p:animScale>
                                    <p:animScale>
                                      <p:cBhvr>
                                        <p:cTn id="278" dur="166" decel="50000">
                                          <p:stCondLst>
                                            <p:cond delay="1668"/>
                                          </p:stCondLst>
                                        </p:cTn>
                                        <p:tgtEl>
                                          <p:spTgt spid="51"/>
                                        </p:tgtEl>
                                      </p:cBhvr>
                                      <p:to x="100000" y="100000"/>
                                    </p:animScale>
                                    <p:animScale>
                                      <p:cBhvr>
                                        <p:cTn id="279" dur="26">
                                          <p:stCondLst>
                                            <p:cond delay="1808"/>
                                          </p:stCondLst>
                                        </p:cTn>
                                        <p:tgtEl>
                                          <p:spTgt spid="51"/>
                                        </p:tgtEl>
                                      </p:cBhvr>
                                      <p:to x="100000" y="95000"/>
                                    </p:animScale>
                                    <p:animScale>
                                      <p:cBhvr>
                                        <p:cTn id="280" dur="166" decel="50000">
                                          <p:stCondLst>
                                            <p:cond delay="1834"/>
                                          </p:stCondLst>
                                        </p:cTn>
                                        <p:tgtEl>
                                          <p:spTgt spid="51"/>
                                        </p:tgtEl>
                                      </p:cBhvr>
                                      <p:to x="100000" y="100000"/>
                                    </p:animScale>
                                  </p:childTnLst>
                                </p:cTn>
                              </p:par>
                              <p:par>
                                <p:cTn id="281" presetID="1" presetClass="exit" presetSubtype="0" fill="hold" nodeType="withEffect">
                                  <p:stCondLst>
                                    <p:cond delay="0"/>
                                  </p:stCondLst>
                                  <p:childTnLst>
                                    <p:set>
                                      <p:cBhvr>
                                        <p:cTn id="282" dur="1" fill="hold">
                                          <p:stCondLst>
                                            <p:cond delay="0"/>
                                          </p:stCondLst>
                                        </p:cTn>
                                        <p:tgtEl>
                                          <p:spTgt spid="23"/>
                                        </p:tgtEl>
                                        <p:attrNameLst>
                                          <p:attrName>style.visibility</p:attrName>
                                        </p:attrNameLst>
                                      </p:cBhvr>
                                      <p:to>
                                        <p:strVal val="hidden"/>
                                      </p:to>
                                    </p:set>
                                  </p:childTnLst>
                                </p:cTn>
                              </p:par>
                            </p:childTnLst>
                          </p:cTn>
                        </p:par>
                        <p:par>
                          <p:cTn id="283" fill="hold">
                            <p:stCondLst>
                              <p:cond delay="2000"/>
                            </p:stCondLst>
                            <p:childTnLst>
                              <p:par>
                                <p:cTn id="284" presetID="1" presetClass="exit" presetSubtype="0" fill="hold" nodeType="afterEffect">
                                  <p:stCondLst>
                                    <p:cond delay="0"/>
                                  </p:stCondLst>
                                  <p:childTnLst>
                                    <p:set>
                                      <p:cBhvr>
                                        <p:cTn id="285" dur="1" fill="hold">
                                          <p:stCondLst>
                                            <p:cond delay="0"/>
                                          </p:stCondLst>
                                        </p:cTn>
                                        <p:tgtEl>
                                          <p:spTgt spid="51"/>
                                        </p:tgtEl>
                                        <p:attrNameLst>
                                          <p:attrName>style.visibility</p:attrName>
                                        </p:attrNameLst>
                                      </p:cBhvr>
                                      <p:to>
                                        <p:strVal val="hidden"/>
                                      </p:to>
                                    </p:set>
                                  </p:childTnLst>
                                </p:cTn>
                              </p:par>
                            </p:childTnLst>
                          </p:cTn>
                        </p:par>
                      </p:childTnLst>
                    </p:cTn>
                  </p:par>
                  <p:par>
                    <p:cTn id="286" fill="hold">
                      <p:stCondLst>
                        <p:cond delay="indefinite"/>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75"/>
                                        </p:tgtEl>
                                        <p:attrNameLst>
                                          <p:attrName>style.visibility</p:attrName>
                                        </p:attrNameLst>
                                      </p:cBhvr>
                                      <p:to>
                                        <p:strVal val="visible"/>
                                      </p:to>
                                    </p:set>
                                  </p:child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Century Gothic"/>
                <a:ea typeface="+mj-ea"/>
                <a:cs typeface="+mj-cs"/>
                <a:sym typeface="Century Gothic"/>
              </a:rPr>
              <a:t>Pierre-papier-ciseaux</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847165"/>
            <a:ext cx="8637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objects and write three sentences in French saying what you have: ‘I have…’</a:t>
            </a: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65" name="TextBox 64">
            <a:extLst>
              <a:ext uri="{FF2B5EF4-FFF2-40B4-BE49-F238E27FC236}">
                <a16:creationId xmlns:a16="http://schemas.microsoft.com/office/drawing/2014/main" id="{F49BF9DE-BDF8-40F2-BB89-33E3794EBC21}"/>
              </a:ext>
            </a:extLst>
          </p:cNvPr>
          <p:cNvSpPr txBox="1"/>
          <p:nvPr/>
        </p:nvSpPr>
        <p:spPr>
          <a:xfrm>
            <a:off x="123171" y="1760776"/>
            <a:ext cx="8637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more objects and write three sentences saying what your partner has: ‘You have…’</a:t>
            </a:r>
          </a:p>
        </p:txBody>
      </p:sp>
      <p:sp>
        <p:nvSpPr>
          <p:cNvPr id="68" name="TextBox 67">
            <a:extLst>
              <a:ext uri="{FF2B5EF4-FFF2-40B4-BE49-F238E27FC236}">
                <a16:creationId xmlns:a16="http://schemas.microsoft.com/office/drawing/2014/main" id="{4AE23823-C78E-4536-8EE6-0849A9A262EB}"/>
              </a:ext>
            </a:extLst>
          </p:cNvPr>
          <p:cNvSpPr txBox="1"/>
          <p:nvPr/>
        </p:nvSpPr>
        <p:spPr>
          <a:xfrm>
            <a:off x="123171" y="2746904"/>
            <a:ext cx="119516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CuadroTexto 4">
            <a:extLst>
              <a:ext uri="{FF2B5EF4-FFF2-40B4-BE49-F238E27FC236}">
                <a16:creationId xmlns:a16="http://schemas.microsoft.com/office/drawing/2014/main" id="{34C74EA0-3485-4FCA-A880-D8B60A8187C7}"/>
              </a:ext>
            </a:extLst>
          </p:cNvPr>
          <p:cNvSpPr txBox="1"/>
          <p:nvPr/>
        </p:nvSpPr>
        <p:spPr>
          <a:xfrm>
            <a:off x="2294331" y="6371127"/>
            <a:ext cx="18742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black cat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chat noir.</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chat noir,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6">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6">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549229" cy="791741"/>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chaise blanche.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Google Shape;167;p2">
            <a:extLst>
              <a:ext uri="{FF2B5EF4-FFF2-40B4-BE49-F238E27FC236}">
                <a16:creationId xmlns:a16="http://schemas.microsoft.com/office/drawing/2014/main" id="{942A90A8-3F3B-41EE-B656-CC469D97E0DA}"/>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Picture 25">
            <a:extLst>
              <a:ext uri="{FF2B5EF4-FFF2-40B4-BE49-F238E27FC236}">
                <a16:creationId xmlns:a16="http://schemas.microsoft.com/office/drawing/2014/main" id="{E099C9B9-4170-47FC-B601-CAD81232D7D6}"/>
              </a:ext>
            </a:extLst>
          </p:cNvPr>
          <p:cNvPicPr>
            <a:picLocks noChangeAspect="1"/>
          </p:cNvPicPr>
          <p:nvPr/>
        </p:nvPicPr>
        <p:blipFill>
          <a:blip r:embed="rId7"/>
          <a:stretch>
            <a:fillRect/>
          </a:stretch>
        </p:blipFill>
        <p:spPr>
          <a:xfrm>
            <a:off x="2499365" y="4931770"/>
            <a:ext cx="1300952" cy="1497450"/>
          </a:xfrm>
          <a:prstGeom prst="rect">
            <a:avLst/>
          </a:prstGeom>
        </p:spPr>
      </p:pic>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5" grpId="0"/>
      <p:bldP spid="68" grpId="0"/>
      <p:bldP spid="69" grpId="0"/>
      <p:bldP spid="70" grpId="0"/>
      <p:bldP spid="14" grpId="0" animBg="1"/>
      <p:bldP spid="71" grpId="0"/>
      <p:bldP spid="72"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pierre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70" name="CuadroTexto 4">
            <a:extLst>
              <a:ext uri="{FF2B5EF4-FFF2-40B4-BE49-F238E27FC236}">
                <a16:creationId xmlns:a16="http://schemas.microsoft.com/office/drawing/2014/main" id="{34C74EA0-3485-4FCA-A880-D8B60A8187C7}"/>
              </a:ext>
            </a:extLst>
          </p:cNvPr>
          <p:cNvSpPr txBox="1"/>
          <p:nvPr/>
        </p:nvSpPr>
        <p:spPr>
          <a:xfrm>
            <a:off x="396982" y="3327146"/>
            <a:ext cx="190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funny programme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5" name="CuadroTexto 4">
            <a:extLst>
              <a:ext uri="{FF2B5EF4-FFF2-40B4-BE49-F238E27FC236}">
                <a16:creationId xmlns:a16="http://schemas.microsoft.com/office/drawing/2014/main" id="{AD275CD1-3857-47E0-B53B-5B6C5D427FF1}"/>
              </a:ext>
            </a:extLst>
          </p:cNvPr>
          <p:cNvSpPr txBox="1"/>
          <p:nvPr/>
        </p:nvSpPr>
        <p:spPr>
          <a:xfrm>
            <a:off x="2838110" y="3327146"/>
            <a:ext cx="2036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black door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6" name="CuadroTexto 4">
            <a:extLst>
              <a:ext uri="{FF2B5EF4-FFF2-40B4-BE49-F238E27FC236}">
                <a16:creationId xmlns:a16="http://schemas.microsoft.com/office/drawing/2014/main" id="{4C65663E-5A4A-4A76-A81E-C5AAD6D11973}"/>
              </a:ext>
            </a:extLst>
          </p:cNvPr>
          <p:cNvSpPr txBox="1"/>
          <p:nvPr/>
        </p:nvSpPr>
        <p:spPr>
          <a:xfrm>
            <a:off x="5366747" y="3327146"/>
            <a:ext cx="24897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English game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7" name="CuadroTexto 4">
            <a:extLst>
              <a:ext uri="{FF2B5EF4-FFF2-40B4-BE49-F238E27FC236}">
                <a16:creationId xmlns:a16="http://schemas.microsoft.com/office/drawing/2014/main" id="{46B0547F-35F1-415D-9753-50CE2C662F9C}"/>
              </a:ext>
            </a:extLst>
          </p:cNvPr>
          <p:cNvSpPr txBox="1"/>
          <p:nvPr/>
        </p:nvSpPr>
        <p:spPr>
          <a:xfrm>
            <a:off x="7868043" y="3344781"/>
            <a:ext cx="18103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lang="en-GB" sz="2000" dirty="0">
                <a:solidFill>
                  <a:srgbClr val="4472C4">
                    <a:lumMod val="50000"/>
                  </a:srgbClr>
                </a:solidFill>
                <a:latin typeface="Century Gothic"/>
              </a:rPr>
              <a:t>serious person</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8" name="CuadroTexto 4">
            <a:extLst>
              <a:ext uri="{FF2B5EF4-FFF2-40B4-BE49-F238E27FC236}">
                <a16:creationId xmlns:a16="http://schemas.microsoft.com/office/drawing/2014/main" id="{3F8FC879-9BF4-42A6-B1DE-17F7A1508627}"/>
              </a:ext>
            </a:extLst>
          </p:cNvPr>
          <p:cNvSpPr txBox="1"/>
          <p:nvPr/>
        </p:nvSpPr>
        <p:spPr>
          <a:xfrm>
            <a:off x="10241323" y="3327146"/>
            <a:ext cx="19736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interesting sport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9" name="CuadroTexto 4">
            <a:extLst>
              <a:ext uri="{FF2B5EF4-FFF2-40B4-BE49-F238E27FC236}">
                <a16:creationId xmlns:a16="http://schemas.microsoft.com/office/drawing/2014/main" id="{6E956203-A410-41C4-B808-DE5CB6366117}"/>
              </a:ext>
            </a:extLst>
          </p:cNvPr>
          <p:cNvSpPr txBox="1"/>
          <p:nvPr/>
        </p:nvSpPr>
        <p:spPr>
          <a:xfrm>
            <a:off x="123172" y="5678993"/>
            <a:ext cx="2453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independent group]</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CuadroTexto 4">
            <a:extLst>
              <a:ext uri="{FF2B5EF4-FFF2-40B4-BE49-F238E27FC236}">
                <a16:creationId xmlns:a16="http://schemas.microsoft.com/office/drawing/2014/main" id="{DA916AF2-D91C-4862-8898-50DD233A7806}"/>
              </a:ext>
            </a:extLst>
          </p:cNvPr>
          <p:cNvSpPr txBox="1"/>
          <p:nvPr/>
        </p:nvSpPr>
        <p:spPr>
          <a:xfrm>
            <a:off x="2817305" y="5678993"/>
            <a:ext cx="17911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different card</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1" name="CuadroTexto 4">
            <a:extLst>
              <a:ext uri="{FF2B5EF4-FFF2-40B4-BE49-F238E27FC236}">
                <a16:creationId xmlns:a16="http://schemas.microsoft.com/office/drawing/2014/main" id="{E8325B6C-0BB8-47FF-B891-A53D9D53FC5C}"/>
              </a:ext>
            </a:extLst>
          </p:cNvPr>
          <p:cNvSpPr txBox="1"/>
          <p:nvPr/>
        </p:nvSpPr>
        <p:spPr>
          <a:xfrm>
            <a:off x="5366747" y="5678993"/>
            <a:ext cx="143981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French </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question</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2" name="CuadroTexto 4">
            <a:extLst>
              <a:ext uri="{FF2B5EF4-FFF2-40B4-BE49-F238E27FC236}">
                <a16:creationId xmlns:a16="http://schemas.microsoft.com/office/drawing/2014/main" id="{C4E1B4F0-FDC8-4458-8400-6E7A0196CA04}"/>
              </a:ext>
            </a:extLst>
          </p:cNvPr>
          <p:cNvSpPr txBox="1"/>
          <p:nvPr/>
        </p:nvSpPr>
        <p:spPr>
          <a:xfrm>
            <a:off x="7614389" y="5678993"/>
            <a:ext cx="189346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important</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list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5" name="CuadroTexto 4">
            <a:extLst>
              <a:ext uri="{FF2B5EF4-FFF2-40B4-BE49-F238E27FC236}">
                <a16:creationId xmlns:a16="http://schemas.microsoft.com/office/drawing/2014/main" id="{182F18C5-4F94-489E-A3AE-7AEDB14C75EE}"/>
              </a:ext>
            </a:extLst>
          </p:cNvPr>
          <p:cNvSpPr txBox="1"/>
          <p:nvPr/>
        </p:nvSpPr>
        <p:spPr>
          <a:xfrm>
            <a:off x="10241323" y="5678993"/>
            <a:ext cx="20938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white horse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4" name="Speech Bubble: Rectangle with Corners Rounded 43">
            <a:extLst>
              <a:ext uri="{FF2B5EF4-FFF2-40B4-BE49-F238E27FC236}">
                <a16:creationId xmlns:a16="http://schemas.microsoft.com/office/drawing/2014/main" id="{34929945-BABA-4F00-8A7E-7F3EEDC4DED2}"/>
              </a:ext>
            </a:extLst>
          </p:cNvPr>
          <p:cNvSpPr/>
          <p:nvPr/>
        </p:nvSpPr>
        <p:spPr>
          <a:xfrm>
            <a:off x="5495499" y="4728411"/>
            <a:ext cx="1439819" cy="594079"/>
          </a:xfrm>
          <a:prstGeom prst="wedgeRoundRectCallout">
            <a:avLst>
              <a:gd name="adj1" fmla="val -11725"/>
              <a:gd name="adj2" fmla="val 12479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22" name="Picture 21" descr="Graphical user interface, application&#10;&#10;Description automatically generated">
            <a:extLst>
              <a:ext uri="{FF2B5EF4-FFF2-40B4-BE49-F238E27FC236}">
                <a16:creationId xmlns:a16="http://schemas.microsoft.com/office/drawing/2014/main" id="{A31F8C18-E187-41AC-ADA6-602F20EB0753}"/>
              </a:ext>
            </a:extLst>
          </p:cNvPr>
          <p:cNvPicPr>
            <a:picLocks noChangeAspect="1"/>
          </p:cNvPicPr>
          <p:nvPr/>
        </p:nvPicPr>
        <p:blipFill rotWithShape="1">
          <a:blip r:embed="rId6">
            <a:extLst>
              <a:ext uri="{28A0092B-C50C-407E-A947-70E740481C1C}">
                <a14:useLocalDpi xmlns:a14="http://schemas.microsoft.com/office/drawing/2010/main" val="0"/>
              </a:ext>
            </a:extLst>
          </a:blip>
          <a:srcRect l="67416" r="15850" b="77264"/>
          <a:stretch/>
        </p:blipFill>
        <p:spPr>
          <a:xfrm>
            <a:off x="1404292" y="2142313"/>
            <a:ext cx="854451" cy="845302"/>
          </a:xfrm>
          <a:prstGeom prst="rect">
            <a:avLst/>
          </a:prstGeom>
        </p:spPr>
      </p:pic>
      <p:sp>
        <p:nvSpPr>
          <p:cNvPr id="36" name="Google Shape;167;p2">
            <a:extLst>
              <a:ext uri="{FF2B5EF4-FFF2-40B4-BE49-F238E27FC236}">
                <a16:creationId xmlns:a16="http://schemas.microsoft.com/office/drawing/2014/main" id="{78FAB4F0-6D35-47C0-8B61-5059F917F1CE}"/>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C8ADDD62-C1AD-4287-9CF5-58B329992776}"/>
              </a:ext>
            </a:extLst>
          </p:cNvPr>
          <p:cNvPicPr>
            <a:picLocks noChangeAspect="1"/>
          </p:cNvPicPr>
          <p:nvPr/>
        </p:nvPicPr>
        <p:blipFill>
          <a:blip r:embed="rId7">
            <a:clrChange>
              <a:clrFrom>
                <a:srgbClr val="F6F6F6"/>
              </a:clrFrom>
              <a:clrTo>
                <a:srgbClr val="F6F6F6">
                  <a:alpha val="0"/>
                </a:srgbClr>
              </a:clrTo>
            </a:clrChange>
          </a:blip>
          <a:stretch>
            <a:fillRect/>
          </a:stretch>
        </p:blipFill>
        <p:spPr>
          <a:xfrm>
            <a:off x="309555" y="2110477"/>
            <a:ext cx="1112390" cy="1166653"/>
          </a:xfrm>
          <a:prstGeom prst="rect">
            <a:avLst/>
          </a:prstGeom>
        </p:spPr>
      </p:pic>
      <p:pic>
        <p:nvPicPr>
          <p:cNvPr id="37" name="Picture 36">
            <a:extLst>
              <a:ext uri="{FF2B5EF4-FFF2-40B4-BE49-F238E27FC236}">
                <a16:creationId xmlns:a16="http://schemas.microsoft.com/office/drawing/2014/main" id="{A323B6AD-BFF8-4CA9-9EB3-D3676282D1D4}"/>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3394566" y="1853337"/>
            <a:ext cx="1003874" cy="1481392"/>
          </a:xfrm>
          <a:prstGeom prst="rect">
            <a:avLst/>
          </a:prstGeom>
        </p:spPr>
      </p:pic>
      <p:pic>
        <p:nvPicPr>
          <p:cNvPr id="5" name="Picture 4">
            <a:extLst>
              <a:ext uri="{FF2B5EF4-FFF2-40B4-BE49-F238E27FC236}">
                <a16:creationId xmlns:a16="http://schemas.microsoft.com/office/drawing/2014/main" id="{36EAE885-6DA9-4482-A199-D3860EA09C9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778025" y="1915765"/>
            <a:ext cx="1401747" cy="1396697"/>
          </a:xfrm>
          <a:prstGeom prst="rect">
            <a:avLst/>
          </a:prstGeom>
        </p:spPr>
      </p:pic>
      <p:pic>
        <p:nvPicPr>
          <p:cNvPr id="7" name="Picture 6">
            <a:extLst>
              <a:ext uri="{FF2B5EF4-FFF2-40B4-BE49-F238E27FC236}">
                <a16:creationId xmlns:a16="http://schemas.microsoft.com/office/drawing/2014/main" id="{FCFBD7C8-230E-48D0-B3E3-70C57877671B}"/>
              </a:ext>
            </a:extLst>
          </p:cNvPr>
          <p:cNvPicPr>
            <a:picLocks noChangeAspect="1"/>
          </p:cNvPicPr>
          <p:nvPr/>
        </p:nvPicPr>
        <p:blipFill>
          <a:blip r:embed="rId10"/>
          <a:stretch>
            <a:fillRect/>
          </a:stretch>
        </p:blipFill>
        <p:spPr>
          <a:xfrm>
            <a:off x="8140426" y="1880120"/>
            <a:ext cx="1330815" cy="1369688"/>
          </a:xfrm>
          <a:prstGeom prst="rect">
            <a:avLst/>
          </a:prstGeom>
        </p:spPr>
      </p:pic>
      <p:pic>
        <p:nvPicPr>
          <p:cNvPr id="10" name="Picture 9">
            <a:extLst>
              <a:ext uri="{FF2B5EF4-FFF2-40B4-BE49-F238E27FC236}">
                <a16:creationId xmlns:a16="http://schemas.microsoft.com/office/drawing/2014/main" id="{1B49A1AC-FC06-4397-A77A-B665574E0F59}"/>
              </a:ext>
            </a:extLst>
          </p:cNvPr>
          <p:cNvPicPr>
            <a:picLocks noChangeAspect="1"/>
          </p:cNvPicPr>
          <p:nvPr/>
        </p:nvPicPr>
        <p:blipFill>
          <a:blip r:embed="rId11"/>
          <a:stretch>
            <a:fillRect/>
          </a:stretch>
        </p:blipFill>
        <p:spPr>
          <a:xfrm>
            <a:off x="10544610" y="2037998"/>
            <a:ext cx="1401748" cy="1098220"/>
          </a:xfrm>
          <a:prstGeom prst="rect">
            <a:avLst/>
          </a:prstGeom>
        </p:spPr>
      </p:pic>
      <p:pic>
        <p:nvPicPr>
          <p:cNvPr id="13" name="Picture 12">
            <a:extLst>
              <a:ext uri="{FF2B5EF4-FFF2-40B4-BE49-F238E27FC236}">
                <a16:creationId xmlns:a16="http://schemas.microsoft.com/office/drawing/2014/main" id="{0A9748F3-C6A0-4BC8-AEB4-B91AA6A5A6A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626093" y="4164842"/>
            <a:ext cx="1204076" cy="1544623"/>
          </a:xfrm>
          <a:prstGeom prst="rect">
            <a:avLst/>
          </a:prstGeom>
        </p:spPr>
      </p:pic>
      <p:pic>
        <p:nvPicPr>
          <p:cNvPr id="40" name="Picture 39" descr="Diagram&#10;&#10;Description automatically generated">
            <a:extLst>
              <a:ext uri="{FF2B5EF4-FFF2-40B4-BE49-F238E27FC236}">
                <a16:creationId xmlns:a16="http://schemas.microsoft.com/office/drawing/2014/main" id="{9D253F9C-779B-40F1-B4DE-48384450C5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71258" y="4147640"/>
            <a:ext cx="1059371" cy="1547513"/>
          </a:xfrm>
          <a:prstGeom prst="rect">
            <a:avLst/>
          </a:prstGeom>
        </p:spPr>
      </p:pic>
      <p:pic>
        <p:nvPicPr>
          <p:cNvPr id="41" name="Picture 40">
            <a:extLst>
              <a:ext uri="{FF2B5EF4-FFF2-40B4-BE49-F238E27FC236}">
                <a16:creationId xmlns:a16="http://schemas.microsoft.com/office/drawing/2014/main" id="{1484B979-0F0A-4F21-971A-375BE20FA644}"/>
              </a:ext>
            </a:extLst>
          </p:cNvPr>
          <p:cNvPicPr>
            <a:picLocks noChangeAspect="1"/>
          </p:cNvPicPr>
          <p:nvPr/>
        </p:nvPicPr>
        <p:blipFill>
          <a:blip r:embed="rId14"/>
          <a:stretch>
            <a:fillRect/>
          </a:stretch>
        </p:blipFill>
        <p:spPr>
          <a:xfrm>
            <a:off x="564654" y="4128916"/>
            <a:ext cx="1566237" cy="1566237"/>
          </a:xfrm>
          <a:prstGeom prst="rect">
            <a:avLst/>
          </a:prstGeom>
        </p:spPr>
      </p:pic>
      <p:pic>
        <p:nvPicPr>
          <p:cNvPr id="14" name="Picture 13">
            <a:extLst>
              <a:ext uri="{FF2B5EF4-FFF2-40B4-BE49-F238E27FC236}">
                <a16:creationId xmlns:a16="http://schemas.microsoft.com/office/drawing/2014/main" id="{F805A21D-4A71-4B6C-9909-32319F5F93B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434329" y="3917623"/>
            <a:ext cx="933015" cy="1789152"/>
          </a:xfrm>
          <a:prstGeom prst="rect">
            <a:avLst/>
          </a:prstGeom>
        </p:spPr>
      </p:pic>
    </p:spTree>
    <p:extLst>
      <p:ext uri="{BB962C8B-B14F-4D97-AF65-F5344CB8AC3E}">
        <p14:creationId xmlns:p14="http://schemas.microsoft.com/office/powerpoint/2010/main" val="159743916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TotalTime>
  <Words>2235</Words>
  <Application>Microsoft Office PowerPoint</Application>
  <PresentationFormat>Widescreen</PresentationFormat>
  <Paragraphs>475</Paragraphs>
  <Slides>13</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Describing things and people </vt:lpstr>
      <vt:lpstr>prononcer</vt:lpstr>
      <vt:lpstr>prononcer</vt:lpstr>
      <vt:lpstr>Follow up 1 </vt:lpstr>
      <vt:lpstr>Follow up 2 </vt:lpstr>
      <vt:lpstr>Follow up 3 </vt:lpstr>
      <vt:lpstr>Follow up 3 </vt:lpstr>
      <vt:lpstr>Follow up 4 </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37</cp:revision>
  <dcterms:created xsi:type="dcterms:W3CDTF">2021-06-12T06:20:35Z</dcterms:created>
  <dcterms:modified xsi:type="dcterms:W3CDTF">2023-04-16T17:13:32Z</dcterms:modified>
</cp:coreProperties>
</file>