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 id="2147483683" r:id="rId2"/>
  </p:sldMasterIdLst>
  <p:notesMasterIdLst>
    <p:notesMasterId r:id="rId17"/>
  </p:notesMasterIdLst>
  <p:sldIdLst>
    <p:sldId id="256" r:id="rId3"/>
    <p:sldId id="294" r:id="rId4"/>
    <p:sldId id="1078" r:id="rId5"/>
    <p:sldId id="1079" r:id="rId6"/>
    <p:sldId id="281" r:id="rId7"/>
    <p:sldId id="1080" r:id="rId8"/>
    <p:sldId id="1085" r:id="rId9"/>
    <p:sldId id="1086" r:id="rId10"/>
    <p:sldId id="1087" r:id="rId11"/>
    <p:sldId id="1084" r:id="rId12"/>
    <p:sldId id="509" r:id="rId13"/>
    <p:sldId id="1053" r:id="rId14"/>
    <p:sldId id="1077" r:id="rId15"/>
    <p:sldId id="98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F9FB"/>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335" autoAdjust="0"/>
    <p:restoredTop sz="74484" autoAdjust="0"/>
  </p:normalViewPr>
  <p:slideViewPr>
    <p:cSldViewPr snapToGrid="0">
      <p:cViewPr varScale="1">
        <p:scale>
          <a:sx n="81" d="100"/>
          <a:sy n="81" d="100"/>
        </p:scale>
        <p:origin x="654" y="90"/>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02/09/2023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a:t>
            </a:r>
          </a:p>
          <a:p>
            <a:pPr marL="216000" indent="-216000">
              <a:lnSpc>
                <a:spcPct val="100000"/>
              </a:lnSpc>
            </a:pPr>
            <a:r>
              <a:rPr lang="en-GB" sz="1200" b="0" strike="noStrike" spc="-1" dirty="0">
                <a:solidFill>
                  <a:srgbClr val="000000"/>
                </a:solidFill>
                <a:latin typeface="Calibri"/>
                <a:ea typeface="Calibri"/>
              </a:rPr>
              <a:t>available under a Creative Commons license, no attribution required.</a:t>
            </a:r>
            <a:endParaRPr lang="en-GB" sz="1200" b="0" strike="noStrike" spc="-1" dirty="0">
              <a:latin typeface="Arial"/>
            </a:endParaRPr>
          </a:p>
          <a:p>
            <a:pPr marL="219710" indent="-219710">
              <a:spcAft>
                <a:spcPts val="0"/>
              </a:spcAft>
            </a:pPr>
            <a:endParaRPr lang="en-GB" sz="1200" b="1" dirty="0">
              <a:solidFill>
                <a:srgbClr val="000000"/>
              </a:solidFill>
              <a:effectLst/>
              <a:latin typeface="Calibri" panose="020F0502020204030204" pitchFamily="34" charset="0"/>
              <a:ea typeface="Calibri" panose="020F0502020204030204" pitchFamily="34"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The AUDIO version of the lesson material includes additional audio for the new language</a:t>
            </a:r>
            <a:endParaRPr lang="en-GB" sz="12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presented (phonics, vocabulary) and audio for the instructions on the slide.</a:t>
            </a:r>
            <a:endParaRPr lang="en-GB" sz="12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In addition, it includes VIDEO clips of the phonics and the phonics’ source words.  Pupils can be</a:t>
            </a:r>
            <a:endParaRPr lang="en-GB" sz="12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encouraged to look at the shape of the mouth/lips on</a:t>
            </a:r>
            <a:r>
              <a:rPr lang="en-GB" sz="1200" dirty="0">
                <a:effectLst/>
                <a:latin typeface="Times New Roman" panose="02020603050405020304" pitchFamily="18" charset="0"/>
                <a:ea typeface="Times New Roman" panose="02020603050405020304" pitchFamily="18" charset="0"/>
              </a:rPr>
              <a:t> </a:t>
            </a:r>
            <a:r>
              <a:rPr lang="en-GB" sz="1200" b="1" dirty="0">
                <a:solidFill>
                  <a:srgbClr val="000000"/>
                </a:solidFill>
                <a:effectLst/>
                <a:latin typeface="Calibri" panose="020F0502020204030204" pitchFamily="34" charset="0"/>
                <a:ea typeface="Calibri" panose="020F0502020204030204" pitchFamily="34" charset="0"/>
              </a:rPr>
              <a:t>slides where these appear, and try to copy</a:t>
            </a:r>
            <a:endParaRPr lang="en-GB" sz="12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it/them.</a:t>
            </a:r>
            <a:endParaRPr lang="en-GB" sz="1200" dirty="0">
              <a:effectLst/>
              <a:latin typeface="Times New Roman" panose="02020603050405020304" pitchFamily="18" charset="0"/>
              <a:ea typeface="Times New Roman" panose="02020603050405020304" pitchFamily="18" charset="0"/>
            </a:endParaRPr>
          </a:p>
          <a:p>
            <a:pPr marL="216000" indent="-216000">
              <a:lnSpc>
                <a:spcPct val="100000"/>
              </a:lnSpc>
            </a:pPr>
            <a:endParaRPr lang="en-GB"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dirty="0">
                <a:solidFill>
                  <a:srgbClr val="002060"/>
                </a:solidFill>
                <a:latin typeface="Century Gothic"/>
                <a:ea typeface="Century Gothic"/>
                <a:cs typeface="Century Gothic"/>
                <a:sym typeface="Century Gothic"/>
              </a:rPr>
              <a:t>Phonics: Revisit SSC</a:t>
            </a:r>
            <a:endParaRPr lang="fr-FR" sz="1200" b="1" dirty="0">
              <a:solidFill>
                <a:srgbClr val="002060"/>
              </a:solidFill>
              <a:latin typeface="Century Gothic"/>
              <a:ea typeface="Century Gothic"/>
              <a:cs typeface="Century Gothic"/>
              <a:sym typeface="Century Gothic"/>
            </a:endParaRP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b="0" strike="noStrike" spc="-1" dirty="0">
              <a:latin typeface="Arial"/>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fr-FR" sz="1200" b="1" strike="noStrike" spc="-1" dirty="0">
                <a:solidFill>
                  <a:srgbClr val="002060"/>
                </a:solidFill>
                <a:latin typeface="Century Gothic"/>
                <a:ea typeface="Century Gothic"/>
              </a:rPr>
              <a:t>bleu </a:t>
            </a:r>
            <a:r>
              <a:rPr lang="fr-FR" sz="1200" b="0" strike="noStrike" spc="-1" dirty="0">
                <a:solidFill>
                  <a:srgbClr val="002060"/>
                </a:solidFill>
                <a:latin typeface="Century Gothic"/>
                <a:ea typeface="Century Gothic"/>
              </a:rPr>
              <a:t>[1216]  </a:t>
            </a:r>
            <a:r>
              <a:rPr lang="fr-FR" sz="1200" b="1" strike="noStrike" spc="-1" dirty="0">
                <a:solidFill>
                  <a:srgbClr val="002060"/>
                </a:solidFill>
                <a:latin typeface="Century Gothic"/>
                <a:ea typeface="Century Gothic"/>
              </a:rPr>
              <a:t>jaune </a:t>
            </a:r>
            <a:r>
              <a:rPr lang="fr-FR" sz="1200" b="0" strike="noStrike" spc="-1" dirty="0">
                <a:solidFill>
                  <a:srgbClr val="002060"/>
                </a:solidFill>
                <a:latin typeface="Century Gothic"/>
                <a:ea typeface="Century Gothic"/>
              </a:rPr>
              <a:t>[2585] </a:t>
            </a:r>
            <a:r>
              <a:rPr lang="fr-FR" sz="1200" b="1" strike="noStrike" spc="-1" dirty="0">
                <a:solidFill>
                  <a:srgbClr val="002060"/>
                </a:solidFill>
                <a:latin typeface="Century Gothic"/>
                <a:ea typeface="Century Gothic"/>
              </a:rPr>
              <a:t>rouge </a:t>
            </a:r>
            <a:r>
              <a:rPr lang="fr-FR" sz="1200" b="0" strike="noStrike" spc="-1" dirty="0">
                <a:solidFill>
                  <a:srgbClr val="002060"/>
                </a:solidFill>
                <a:latin typeface="Century Gothic"/>
                <a:ea typeface="Century Gothic"/>
              </a:rPr>
              <a:t>[987] </a:t>
            </a:r>
            <a:r>
              <a:rPr lang="fr-FR" sz="1200" b="1" strike="noStrike" spc="-1" dirty="0">
                <a:solidFill>
                  <a:srgbClr val="002060"/>
                </a:solidFill>
                <a:latin typeface="Century Gothic"/>
                <a:ea typeface="Century Gothic"/>
              </a:rPr>
              <a:t>vert </a:t>
            </a:r>
            <a:r>
              <a:rPr lang="fr-FR" sz="1200" b="0" strike="noStrike" spc="-1" dirty="0">
                <a:solidFill>
                  <a:srgbClr val="002060"/>
                </a:solidFill>
                <a:latin typeface="Century Gothic"/>
                <a:ea typeface="Century Gothic"/>
              </a:rPr>
              <a:t>[1060] </a:t>
            </a: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sz="1200" b="1" i="0" strike="noStrike" spc="-1" dirty="0">
                <a:solidFill>
                  <a:srgbClr val="002060"/>
                </a:solidFill>
                <a:latin typeface="Century Gothic"/>
                <a:ea typeface="Century Gothic"/>
              </a:rPr>
              <a:t>Revisit 1</a:t>
            </a:r>
            <a:r>
              <a:rPr lang="fr-FR" sz="1200" b="0" i="0" strike="noStrike" spc="-1" dirty="0">
                <a:solidFill>
                  <a:srgbClr val="002060"/>
                </a:solidFill>
                <a:latin typeface="Century Gothic"/>
                <a:ea typeface="Century Gothic"/>
              </a:rPr>
              <a:t>: </a:t>
            </a:r>
            <a:r>
              <a:rPr lang="fr-FR" sz="1200" b="1" i="0" strike="noStrike" spc="-1" dirty="0">
                <a:solidFill>
                  <a:srgbClr val="002060"/>
                </a:solidFill>
                <a:latin typeface="Century Gothic"/>
                <a:ea typeface="Century Gothic"/>
              </a:rPr>
              <a:t>détester</a:t>
            </a:r>
            <a:r>
              <a:rPr lang="fr-FR" sz="1200" b="0" i="0" strike="noStrike" spc="-1" dirty="0">
                <a:solidFill>
                  <a:srgbClr val="002060"/>
                </a:solidFill>
                <a:latin typeface="Century Gothic"/>
                <a:ea typeface="Century Gothic"/>
              </a:rPr>
              <a:t> [2898] écouter [429] écrire [382] </a:t>
            </a:r>
            <a:r>
              <a:rPr lang="fr-FR" sz="1200" b="1" i="0" strike="noStrike" spc="-1" dirty="0">
                <a:solidFill>
                  <a:srgbClr val="002060"/>
                </a:solidFill>
                <a:latin typeface="Century Gothic"/>
                <a:ea typeface="Century Gothic"/>
              </a:rPr>
              <a:t>étudier </a:t>
            </a:r>
            <a:r>
              <a:rPr lang="fr-FR" sz="1200" b="0" i="0" strike="noStrike" spc="-1" dirty="0">
                <a:solidFill>
                  <a:srgbClr val="002060"/>
                </a:solidFill>
                <a:latin typeface="Century Gothic"/>
                <a:ea typeface="Century Gothic"/>
              </a:rPr>
              <a:t>[960] lire [278] parler [106] </a:t>
            </a: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sz="1200" b="1" i="0" strike="noStrike" spc="-1" dirty="0">
                <a:solidFill>
                  <a:srgbClr val="002060"/>
                </a:solidFill>
                <a:latin typeface="Century Gothic"/>
                <a:ea typeface="Century Gothic"/>
              </a:rPr>
              <a:t>Revisit 2: magazine</a:t>
            </a:r>
            <a:r>
              <a:rPr lang="fr-FR" sz="1200" b="0" i="0" strike="noStrike" spc="-1" dirty="0">
                <a:solidFill>
                  <a:srgbClr val="002060"/>
                </a:solidFill>
                <a:latin typeface="Century Gothic"/>
                <a:ea typeface="Century Gothic"/>
              </a:rPr>
              <a:t> [2033] </a:t>
            </a:r>
            <a:r>
              <a:rPr lang="fr-FR" sz="1200" b="1" i="0" strike="noStrike" spc="-1" dirty="0">
                <a:solidFill>
                  <a:srgbClr val="002060"/>
                </a:solidFill>
                <a:latin typeface="Century Gothic"/>
                <a:ea typeface="Century Gothic"/>
              </a:rPr>
              <a:t>porte</a:t>
            </a:r>
            <a:r>
              <a:rPr lang="fr-FR" sz="1200" b="0" i="0" strike="noStrike" spc="-1" dirty="0">
                <a:solidFill>
                  <a:srgbClr val="002060"/>
                </a:solidFill>
                <a:latin typeface="Century Gothic"/>
                <a:ea typeface="Century Gothic"/>
              </a:rPr>
              <a:t> [696] </a:t>
            </a:r>
            <a:r>
              <a:rPr lang="fr-FR" sz="1200" b="1" i="0" strike="noStrike" spc="-1" dirty="0">
                <a:solidFill>
                  <a:srgbClr val="002060"/>
                </a:solidFill>
                <a:latin typeface="Century Gothic"/>
                <a:ea typeface="Century Gothic"/>
              </a:rPr>
              <a:t>blanc [</a:t>
            </a:r>
            <a:r>
              <a:rPr lang="fr-FR" sz="1200" b="0" i="0" strike="noStrike" spc="-1" dirty="0">
                <a:solidFill>
                  <a:srgbClr val="002060"/>
                </a:solidFill>
                <a:latin typeface="Century Gothic"/>
                <a:ea typeface="Century Gothic"/>
              </a:rPr>
              <a:t>708] </a:t>
            </a:r>
            <a:r>
              <a:rPr lang="fr-FR" sz="1200" b="1" i="0" strike="noStrike" spc="-1" dirty="0">
                <a:solidFill>
                  <a:srgbClr val="002060"/>
                </a:solidFill>
                <a:latin typeface="Century Gothic"/>
                <a:ea typeface="Century Gothic"/>
              </a:rPr>
              <a:t>blanche</a:t>
            </a:r>
            <a:r>
              <a:rPr lang="fr-FR" sz="1200" b="0" i="0" strike="noStrike" spc="-1" dirty="0">
                <a:solidFill>
                  <a:srgbClr val="002060"/>
                </a:solidFill>
                <a:latin typeface="Century Gothic"/>
                <a:ea typeface="Century Gothic"/>
              </a:rPr>
              <a:t> [708] </a:t>
            </a:r>
            <a:r>
              <a:rPr lang="fr-FR" sz="1200" b="1" i="0" strike="noStrike" spc="-1" dirty="0">
                <a:solidFill>
                  <a:srgbClr val="002060"/>
                </a:solidFill>
                <a:latin typeface="Century Gothic"/>
                <a:ea typeface="Century Gothic"/>
              </a:rPr>
              <a:t>noir </a:t>
            </a:r>
            <a:r>
              <a:rPr lang="fr-FR" sz="1200" b="0" i="0" strike="noStrike" spc="-1" dirty="0">
                <a:solidFill>
                  <a:srgbClr val="002060"/>
                </a:solidFill>
                <a:latin typeface="Century Gothic"/>
                <a:ea typeface="Century Gothic"/>
              </a:rPr>
              <a:t>[572]</a:t>
            </a: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sz="1200" b="0" i="0" strike="noStrike" spc="-1" dirty="0">
                <a:solidFill>
                  <a:srgbClr val="002060"/>
                </a:solidFill>
                <a:latin typeface="Century Gothic"/>
                <a:ea typeface="Century Gothic"/>
              </a:rPr>
              <a:t>Revisit nouns: carte [955]  chaise [3419] chambre [633] affiche [2886] lit [1837] bureau [273]</a:t>
            </a: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100" b="0" i="0" u="none" strike="noStrike" cap="none" dirty="0" err="1">
                <a:solidFill>
                  <a:schemeClr val="dk1"/>
                </a:solidFill>
                <a:effectLst/>
                <a:latin typeface="Century Gothic" panose="020B0502020202020204" pitchFamily="34" charset="0"/>
                <a:ea typeface="Calibri"/>
                <a:cs typeface="Calibri"/>
                <a:sym typeface="Calibri"/>
              </a:rPr>
              <a:t>Londsale</a:t>
            </a:r>
            <a:r>
              <a:rPr lang="en-GB" sz="1100" b="0" i="0" u="none" strike="noStrike" cap="none" dirty="0">
                <a:solidFill>
                  <a:schemeClr val="dk1"/>
                </a:solidFill>
                <a:effectLst/>
                <a:latin typeface="Century Gothic" panose="020B0502020202020204" pitchFamily="34" charset="0"/>
                <a:ea typeface="Calibri"/>
                <a:cs typeface="Calibri"/>
                <a:sym typeface="Calibri"/>
              </a:rPr>
              <a:t>, D., &amp; Le Bras, Y.  (2009). </a:t>
            </a:r>
            <a:r>
              <a:rPr lang="en-GB" sz="1100" b="0" i="1" u="none" strike="noStrike" cap="none" dirty="0">
                <a:solidFill>
                  <a:schemeClr val="dk1"/>
                </a:solidFill>
                <a:effectLst/>
                <a:latin typeface="Century Gothic" panose="020B0502020202020204" pitchFamily="34" charset="0"/>
                <a:ea typeface="Calibri"/>
                <a:cs typeface="Calibri"/>
                <a:sym typeface="Calibri"/>
              </a:rPr>
              <a:t>A Frequency Dictionary of French: Core vocabulary for learners </a:t>
            </a:r>
            <a:r>
              <a:rPr lang="en-GB" sz="1100" b="0" i="0" u="none" strike="noStrike" cap="none" dirty="0">
                <a:solidFill>
                  <a:schemeClr val="dk1"/>
                </a:solidFill>
                <a:effectLst/>
                <a:latin typeface="Century Gothic" panose="020B0502020202020204" pitchFamily="34" charset="0"/>
                <a:ea typeface="Calibri"/>
                <a:cs typeface="Calibri"/>
                <a:sym typeface="Calibri"/>
              </a:rPr>
              <a:t>London: Routledge.</a:t>
            </a: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a:t>
            </a:r>
          </a:p>
          <a:p>
            <a:pPr marL="216000" indent="-216000">
              <a:lnSpc>
                <a:spcPct val="100000"/>
              </a:lnSpc>
            </a:pPr>
            <a:r>
              <a:rPr lang="en-GB" sz="1100" b="0" strike="noStrike" spc="-1" dirty="0">
                <a:solidFill>
                  <a:srgbClr val="000000"/>
                </a:solidFill>
                <a:latin typeface="Calibri"/>
                <a:ea typeface="Calibri"/>
              </a:rPr>
              <a:t>in the SOW and in the resources that first 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a:t>
            </a:r>
          </a:p>
          <a:p>
            <a:pPr marL="216000" indent="-216000">
              <a:lnSpc>
                <a:spcPct val="100000"/>
              </a:lnSpc>
            </a:pPr>
            <a:r>
              <a:rPr lang="en-GB" sz="1200" b="0" strike="noStrike" spc="-1" dirty="0">
                <a:solidFill>
                  <a:srgbClr val="000000"/>
                </a:solidFill>
                <a:latin typeface="Calibri"/>
                <a:ea typeface="Calibri"/>
              </a:rPr>
              <a:t>possible.</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Frequency of unknown words and cognates</a:t>
            </a:r>
            <a:r>
              <a:rPr lang="en-GB" sz="1200" b="0" strike="noStrike" spc="-1" dirty="0">
                <a:solidFill>
                  <a:srgbClr val="000000"/>
                </a:solidFill>
                <a:latin typeface="Calibri"/>
              </a:rPr>
              <a:t>:</a:t>
            </a:r>
          </a:p>
          <a:p>
            <a:pPr marL="216000" indent="-216000">
              <a:lnSpc>
                <a:spcPct val="100000"/>
              </a:lnSpc>
            </a:pPr>
            <a:r>
              <a:rPr lang="en-GB" sz="1200" b="0" strike="noStrike" spc="-1" dirty="0" err="1">
                <a:latin typeface="Arial"/>
              </a:rPr>
              <a:t>poème</a:t>
            </a:r>
            <a:r>
              <a:rPr lang="en-GB" sz="1200" b="0" strike="noStrike" spc="-1" dirty="0">
                <a:latin typeface="Arial"/>
              </a:rPr>
              <a:t> [3031]</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0" i="0" u="none" strike="noStrike" cap="none" dirty="0" err="1">
                <a:solidFill>
                  <a:schemeClr val="dk1"/>
                </a:solidFill>
                <a:effectLst/>
                <a:latin typeface="Century Gothic" panose="020B0502020202020204" pitchFamily="34" charset="0"/>
                <a:ea typeface="Calibri"/>
                <a:cs typeface="Calibri"/>
                <a:sym typeface="Calibri"/>
              </a:rPr>
              <a:t>Londsale</a:t>
            </a:r>
            <a:r>
              <a:rPr lang="en-GB" sz="1200" b="0" i="0" u="none" strike="noStrike" cap="none" dirty="0">
                <a:solidFill>
                  <a:schemeClr val="dk1"/>
                </a:solidFill>
                <a:effectLst/>
                <a:latin typeface="Century Gothic" panose="020B0502020202020204" pitchFamily="34" charset="0"/>
                <a:ea typeface="Calibri"/>
                <a:cs typeface="Calibri"/>
                <a:sym typeface="Calibri"/>
              </a:rPr>
              <a:t>, D., &amp; Le Bras, Y.  (2009). </a:t>
            </a:r>
            <a:r>
              <a:rPr lang="en-GB" sz="1200" b="0" i="1" u="none" strike="noStrike" cap="none" dirty="0">
                <a:solidFill>
                  <a:schemeClr val="dk1"/>
                </a:solidFill>
                <a:effectLst/>
                <a:latin typeface="Century Gothic" panose="020B0502020202020204" pitchFamily="34" charset="0"/>
                <a:ea typeface="Calibri"/>
                <a:cs typeface="Calibri"/>
                <a:sym typeface="Calibri"/>
              </a:rPr>
              <a:t>A Frequency Dictionary of French: Core vocabulary for learners </a:t>
            </a:r>
            <a:r>
              <a:rPr lang="en-GB" sz="1200" b="0" i="0" u="none" strike="noStrike" cap="none" dirty="0">
                <a:solidFill>
                  <a:schemeClr val="dk1"/>
                </a:solidFill>
                <a:effectLst/>
                <a:latin typeface="Century Gothic" panose="020B0502020202020204" pitchFamily="34" charset="0"/>
                <a:ea typeface="Calibri"/>
                <a:cs typeface="Calibri"/>
                <a:sym typeface="Calibri"/>
              </a:rPr>
              <a:t>London: Routledge.</a:t>
            </a: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4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appreciate the poem and respond to it by exchanging their opinion with a partner; to revisit previously taught adjectives in a new context.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sz="1200" b="1" dirty="0">
                <a:effectLst/>
                <a:latin typeface="+mn-lt"/>
                <a:ea typeface="+mn-ea"/>
              </a:rPr>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effectLst/>
                <a:latin typeface="+mn-lt"/>
                <a:ea typeface="+mn-ea"/>
              </a:rPr>
              <a:t>Teachers to read the instruction and model the exchange. For example: ‘</a:t>
            </a:r>
            <a:r>
              <a:rPr lang="de-DE" sz="1800" b="1"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Le poème est positif…</a:t>
            </a:r>
            <a:r>
              <a:rPr lang="en-GB" sz="1200" b="0" dirty="0">
                <a:effectLst/>
                <a:latin typeface="+mn-lt"/>
                <a:ea typeface="+mn-ea"/>
              </a:rPr>
              <a:t>’.</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effectLst/>
                <a:latin typeface="+mn-lt"/>
                <a:ea typeface="+mn-ea"/>
              </a:rPr>
              <a:t>Give pupils a minute to exchange their opinion, using two adjectives.</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effectLst/>
                <a:latin typeface="+mn-lt"/>
                <a:ea typeface="+mn-ea"/>
              </a:rPr>
              <a:t>Click to bring up further question: Le message, </a:t>
            </a:r>
            <a:r>
              <a:rPr lang="en-GB" sz="1200" b="0" dirty="0" err="1">
                <a:effectLst/>
                <a:latin typeface="+mn-lt"/>
                <a:ea typeface="+mn-ea"/>
              </a:rPr>
              <a:t>c’est</a:t>
            </a:r>
            <a:r>
              <a:rPr lang="en-GB" sz="1200" b="0" dirty="0">
                <a:effectLst/>
                <a:latin typeface="+mn-lt"/>
                <a:ea typeface="+mn-ea"/>
              </a:rPr>
              <a:t> quoi ? and ensure meaning is clear. This is an opportunity to gather ideas on what they think the message of the poem is about (</a:t>
            </a:r>
            <a:r>
              <a:rPr lang="en-GB" sz="1800" dirty="0">
                <a:effectLst/>
                <a:latin typeface="Calibri" panose="020F0502020204030204" pitchFamily="34" charset="0"/>
                <a:ea typeface="Calibri" panose="020F0502020204030204" pitchFamily="34" charset="0"/>
              </a:rPr>
              <a:t>‘We’re all different, with different characteristics and abilities, and yet of equal value’.). </a:t>
            </a:r>
            <a:endParaRPr lang="en-GB" sz="1800" b="0" dirty="0">
              <a:effectLst/>
              <a:latin typeface="Calibri" panose="020F0502020204030204" pitchFamily="34" charset="0"/>
              <a:ea typeface="Calibri" panose="020F0502020204030204" pitchFamily="34" charset="0"/>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GB" sz="1800" b="0" dirty="0">
                <a:effectLst/>
                <a:latin typeface="Calibri" panose="020F0502020204030204" pitchFamily="34" charset="0"/>
              </a:rPr>
              <a:t>Give pupils a minute to exchange their opinion on the message of the poem.</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0" dirty="0"/>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7211244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12 cards altogether.</a:t>
            </a:r>
          </a:p>
          <a:p>
            <a:r>
              <a:rPr lang="en-GB" dirty="0"/>
              <a:t>They can be photocopied smaller than this.</a:t>
            </a:r>
          </a:p>
          <a:p>
            <a:r>
              <a:rPr lang="en-GB" dirty="0"/>
              <a:t>Also, pupils can have just 1 x set 12 pictures between two – to work in pairs.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5FAA6D-8055-400A-BBF5-68275BAEE52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990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4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a:t>
            </a:r>
            <a:r>
              <a:rPr lang="en-US" b="0" dirty="0"/>
              <a:t>to introduce the four animals which will feature in this sequence (week 12 and 13)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baseline="0" dirty="0"/>
              <a:t>1.Teachers read the instruction and click to bring up each animal and get pupils to repeat chorally.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Click to bring up further question: </a:t>
            </a:r>
            <a:r>
              <a:rPr lang="en-GB" b="0" baseline="0" dirty="0" err="1"/>
              <a:t>l’animal</a:t>
            </a:r>
            <a:r>
              <a:rPr lang="en-GB" b="0" baseline="0" dirty="0"/>
              <a:t>, </a:t>
            </a:r>
            <a:r>
              <a:rPr lang="en-GB" b="0" baseline="0" dirty="0" err="1"/>
              <a:t>c’est</a:t>
            </a:r>
            <a:r>
              <a:rPr lang="en-GB" b="0" baseline="0" dirty="0"/>
              <a:t> quoi ? Elicit answers from pupils – le flammant, </a:t>
            </a:r>
            <a:r>
              <a:rPr lang="en-GB" b="0" baseline="0" dirty="0" err="1"/>
              <a:t>c’est</a:t>
            </a:r>
            <a:r>
              <a:rPr lang="en-GB" b="0" baseline="0" dirty="0"/>
              <a:t> 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NB. </a:t>
            </a:r>
            <a:r>
              <a:rPr lang="en-GB" b="0" baseline="0" dirty="0"/>
              <a:t>We haven’t formally introduced the alphabet so teachers can model by practising ‘a’, ‘</a:t>
            </a:r>
            <a:r>
              <a:rPr lang="en-GB" b="0" baseline="0" dirty="0" err="1"/>
              <a:t>bé</a:t>
            </a:r>
            <a:r>
              <a:rPr lang="en-GB" b="0" baseline="0" dirty="0"/>
              <a:t>’, ‘</a:t>
            </a:r>
            <a:r>
              <a:rPr lang="en-GB" b="0" baseline="0" dirty="0" err="1"/>
              <a:t>cé</a:t>
            </a:r>
            <a:r>
              <a:rPr lang="en-GB" b="0" baseline="0" dirty="0"/>
              <a:t>’, ‘</a:t>
            </a:r>
            <a:r>
              <a:rPr lang="en-GB" b="0" baseline="0" dirty="0" err="1"/>
              <a:t>dé</a:t>
            </a:r>
            <a:r>
              <a:rPr lang="en-GB" b="0" baseline="0" dirty="0"/>
              <a:t>’, or simply elicit the animal in English from pupils.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NB. </a:t>
            </a:r>
            <a:r>
              <a:rPr lang="en-GB" b="0" baseline="0" dirty="0"/>
              <a:t>F</a:t>
            </a:r>
            <a:r>
              <a:rPr lang="en-GB" baseline="0" dirty="0"/>
              <a:t>urther rounds of learning can be facilitated by one pupil turning away from the board, and his/her partner asking him/her the meanings (‘Comment </a:t>
            </a:r>
            <a:r>
              <a:rPr lang="en-GB" baseline="0" dirty="0" err="1"/>
              <a:t>dit</a:t>
            </a:r>
            <a:r>
              <a:rPr lang="en-GB" baseline="0" dirty="0"/>
              <a:t>-on X </a:t>
            </a:r>
            <a:r>
              <a:rPr lang="en-GB" baseline="0" dirty="0" err="1"/>
              <a:t>en</a:t>
            </a:r>
            <a:r>
              <a:rPr lang="en-GB" baseline="0" dirty="0"/>
              <a:t> </a:t>
            </a:r>
            <a:r>
              <a:rPr lang="en-GB" baseline="0" dirty="0" err="1"/>
              <a:t>français</a:t>
            </a:r>
            <a:r>
              <a:rPr lang="en-GB" baseline="0" dirty="0"/>
              <a:t> ?’).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13512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a:t>
            </a:r>
            <a:r>
              <a:rPr lang="en-US" b="0" dirty="0"/>
              <a:t>to practice written comprehension of 5 </a:t>
            </a:r>
            <a:r>
              <a:rPr lang="en-US" b="0" dirty="0" err="1"/>
              <a:t>colours</a:t>
            </a:r>
            <a:r>
              <a:rPr lang="en-US" b="0" dirty="0"/>
              <a:t>.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baseline="0" dirty="0"/>
              <a:t>1. Teachers read the instruction ‘La couleur, </a:t>
            </a:r>
            <a:r>
              <a:rPr lang="en-GB" b="0" baseline="0" dirty="0" err="1"/>
              <a:t>c’est</a:t>
            </a:r>
            <a:r>
              <a:rPr lang="en-GB" b="0" baseline="0" dirty="0"/>
              <a:t> quoi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Pupils can practise reading the colours aloud before providing with an answer.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Starting from left to write, elicit answers from pupils.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NB. </a:t>
            </a:r>
            <a:r>
              <a:rPr lang="en-GB" b="0" baseline="0" dirty="0"/>
              <a:t>bleu, rouge, vert have been introduced in Rouge, not Jaune so far.  Rose is also new but the connection to the flower makes this one straightforward in context for English native speakers.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NB. </a:t>
            </a:r>
            <a:r>
              <a:rPr lang="en-GB" b="0" baseline="0" dirty="0"/>
              <a:t>F</a:t>
            </a:r>
            <a:r>
              <a:rPr lang="en-GB" baseline="0" dirty="0"/>
              <a:t>urther rounds of learning can be facilitated by one pupil turning away from the board, and his/her partner asking him/her the meanings (‘Comment </a:t>
            </a:r>
            <a:r>
              <a:rPr lang="en-GB" baseline="0" dirty="0" err="1"/>
              <a:t>dit</a:t>
            </a:r>
            <a:r>
              <a:rPr lang="en-GB" baseline="0" dirty="0"/>
              <a:t>-on </a:t>
            </a:r>
            <a:r>
              <a:rPr lang="en-GB" baseline="0" dirty="0" err="1"/>
              <a:t>en</a:t>
            </a:r>
            <a:r>
              <a:rPr lang="en-GB" baseline="0" dirty="0"/>
              <a:t> …?’).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sym typeface="Wingdings" panose="05000000000000000000" pitchFamily="2" charset="2"/>
              </a:rPr>
              <a:t>NB. Teachers can also ask what colours they know (</a:t>
            </a:r>
            <a:r>
              <a:rPr lang="en-GB" baseline="0" dirty="0" err="1">
                <a:sym typeface="Wingdings" panose="05000000000000000000" pitchFamily="2" charset="2"/>
              </a:rPr>
              <a:t>blanc</a:t>
            </a:r>
            <a:r>
              <a:rPr lang="en-GB" baseline="0" dirty="0">
                <a:sym typeface="Wingdings" panose="05000000000000000000" pitchFamily="2" charset="2"/>
              </a:rPr>
              <a:t>, blanche, noir) – if pupils have done Rouge before Jaune, they will also know ‘</a:t>
            </a:r>
            <a:r>
              <a:rPr lang="en-GB" baseline="0" dirty="0" err="1">
                <a:sym typeface="Wingdings" panose="05000000000000000000" pitchFamily="2" charset="2"/>
              </a:rPr>
              <a:t>gris</a:t>
            </a:r>
            <a:r>
              <a:rPr lang="en-GB" baseline="0" dirty="0">
                <a:sym typeface="Wingdings" panose="05000000000000000000" pitchFamily="2" charset="2"/>
              </a:rPr>
              <a:t>, jaune’.</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3793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a:t>
            </a:r>
            <a:r>
              <a:rPr lang="en-US" b="0" dirty="0"/>
              <a:t>to revisit adjectival agreement.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baseline="0" dirty="0"/>
              <a:t>1. Teachers read the instruction and draw pupils’ attention to the speech bubble. Pupils can work in pairs to say the sentence aloud.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2. Repeat x4.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sym typeface="Wingdings" panose="05000000000000000000" pitchFamily="2" charset="2"/>
              </a:rPr>
              <a:t>NB. </a:t>
            </a:r>
            <a:r>
              <a:rPr lang="en-GB" b="0" baseline="0" dirty="0">
                <a:sym typeface="Wingdings" panose="05000000000000000000" pitchFamily="2" charset="2"/>
              </a:rPr>
              <a:t> A speech bubble clarifies that ‘rose’ does not change and it’s both the masculine and feminine form.  </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598904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r>
              <a:rPr lang="en-GB" b="1" dirty="0"/>
              <a:t>Timing: </a:t>
            </a:r>
            <a:r>
              <a:rPr lang="en-GB" b="0" dirty="0"/>
              <a:t>2 minutes</a:t>
            </a:r>
          </a:p>
          <a:p>
            <a:endParaRPr lang="en-GB" b="0" dirty="0"/>
          </a:p>
          <a:p>
            <a:r>
              <a:rPr lang="en-GB" b="1" dirty="0"/>
              <a:t>Aim: </a:t>
            </a:r>
            <a:r>
              <a:rPr lang="en-GB" b="0" dirty="0"/>
              <a:t>To introduce the context of the lesson – A poem titled ‘Unique et </a:t>
            </a:r>
            <a:r>
              <a:rPr lang="en-GB" b="0" dirty="0" err="1"/>
              <a:t>spécial</a:t>
            </a:r>
            <a:r>
              <a:rPr lang="en-GB" b="0" dirty="0"/>
              <a:t>’.</a:t>
            </a:r>
            <a:endParaRPr lang="en-GB" b="1" baseline="0" dirty="0"/>
          </a:p>
          <a:p>
            <a:endParaRPr lang="en-GB" b="1" baseline="0" dirty="0"/>
          </a:p>
          <a:p>
            <a:r>
              <a:rPr lang="en-GB" b="1" baseline="0" dirty="0"/>
              <a:t>Procedure:</a:t>
            </a:r>
          </a:p>
          <a:p>
            <a:pPr marL="228600" indent="-228600">
              <a:buAutoNum type="arabicPeriod"/>
            </a:pPr>
            <a:r>
              <a:rPr lang="en-GB" b="0" baseline="0" dirty="0"/>
              <a:t>Clarify the context and elicit translation of </a:t>
            </a:r>
            <a:r>
              <a:rPr lang="en-GB" b="0" baseline="0" dirty="0" err="1"/>
              <a:t>Eugénie’s</a:t>
            </a:r>
            <a:r>
              <a:rPr lang="en-GB" b="0" baseline="0" dirty="0"/>
              <a:t> speech bubble.</a:t>
            </a:r>
          </a:p>
          <a:p>
            <a:pPr marL="228600" indent="-228600">
              <a:buAutoNum type="arabicPeriod"/>
            </a:pPr>
            <a:r>
              <a:rPr lang="en-GB" b="0" baseline="0" dirty="0"/>
              <a:t>Click to bring up question &amp; visual support. Once it’s clear the lesson is about the story of some very unique animals</a:t>
            </a:r>
            <a:r>
              <a:rPr lang="en-GB" b="0" dirty="0"/>
              <a:t>, tell pupils they are going to listen to part of the story in French. Get them excited about this! </a:t>
            </a:r>
            <a:r>
              <a:rPr lang="en-GB" b="0" dirty="0">
                <a:sym typeface="Wingdings" panose="05000000000000000000" pitchFamily="2" charset="2"/>
              </a:rPr>
              <a:t></a:t>
            </a:r>
            <a:r>
              <a:rPr lang="en-GB" b="0" baseline="0" dirty="0"/>
              <a:t> </a:t>
            </a:r>
          </a:p>
          <a:p>
            <a:pPr marL="0" indent="0">
              <a:buNone/>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2060"/>
                </a:solidFill>
                <a:latin typeface="Century Gothic" panose="020B0502020202020204" pitchFamily="34" charset="0"/>
              </a:rPr>
              <a:t>Frequency of unknown words and cognates</a:t>
            </a:r>
            <a:r>
              <a:rPr lang="en-GB" sz="1200" b="0" dirty="0">
                <a:solidFill>
                  <a:srgbClr val="002060"/>
                </a:solidFill>
                <a:latin typeface="Century Gothic" panose="020B0502020202020204" pitchFamily="34" charset="0"/>
              </a:rPr>
              <a:t>:</a:t>
            </a:r>
          </a:p>
          <a:p>
            <a:pPr marL="0" marR="0" lvl="0" indent="0" algn="l" rtl="0">
              <a:lnSpc>
                <a:spcPct val="100000"/>
              </a:lnSpc>
              <a:spcBef>
                <a:spcPts val="0"/>
              </a:spcBef>
              <a:spcAft>
                <a:spcPts val="0"/>
              </a:spcAft>
              <a:buClr>
                <a:schemeClr val="dk1"/>
              </a:buClr>
              <a:buSzPts val="1200"/>
              <a:buFont typeface="Calibri"/>
              <a:buNone/>
            </a:pPr>
            <a:r>
              <a:rPr lang="es-ES" b="1" dirty="0"/>
              <a:t>poème </a:t>
            </a:r>
            <a:r>
              <a:rPr lang="es-ES" b="0" dirty="0"/>
              <a:t>[3031] </a:t>
            </a:r>
            <a:r>
              <a:rPr lang="es-ES" b="1" dirty="0"/>
              <a:t>spécial</a:t>
            </a:r>
            <a:r>
              <a:rPr lang="es-ES" b="0" dirty="0"/>
              <a:t> [726]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cap="none" dirty="0" err="1">
                <a:solidFill>
                  <a:schemeClr val="dk1"/>
                </a:solidFill>
                <a:effectLst/>
                <a:latin typeface="Century Gothic" panose="020B0502020202020204" pitchFamily="34" charset="0"/>
                <a:ea typeface="Calibri"/>
                <a:cs typeface="Calibri"/>
                <a:sym typeface="Calibri"/>
              </a:rPr>
              <a:t>Londsale</a:t>
            </a:r>
            <a:r>
              <a:rPr lang="en-GB" sz="1200" b="0" i="0" u="none" strike="noStrike" cap="none" dirty="0">
                <a:solidFill>
                  <a:schemeClr val="dk1"/>
                </a:solidFill>
                <a:effectLst/>
                <a:latin typeface="Century Gothic" panose="020B0502020202020204" pitchFamily="34" charset="0"/>
                <a:ea typeface="Calibri"/>
                <a:cs typeface="Calibri"/>
                <a:sym typeface="Calibri"/>
              </a:rPr>
              <a:t>, D., &amp; Le Bras, Y.  (2009). </a:t>
            </a:r>
            <a:r>
              <a:rPr lang="en-GB" sz="1200" b="0" i="1" u="none" strike="noStrike" cap="none" dirty="0">
                <a:solidFill>
                  <a:schemeClr val="dk1"/>
                </a:solidFill>
                <a:effectLst/>
                <a:latin typeface="Century Gothic" panose="020B0502020202020204" pitchFamily="34" charset="0"/>
                <a:ea typeface="Calibri"/>
                <a:cs typeface="Calibri"/>
                <a:sym typeface="Calibri"/>
              </a:rPr>
              <a:t>A Frequency Dictionary of French: Core vocabulary for learners </a:t>
            </a:r>
            <a:r>
              <a:rPr lang="en-GB" sz="1200" b="0" i="0" u="none" strike="noStrike" cap="none" dirty="0">
                <a:solidFill>
                  <a:schemeClr val="dk1"/>
                </a:solidFill>
                <a:effectLst/>
                <a:latin typeface="Century Gothic" panose="020B0502020202020204" pitchFamily="34" charset="0"/>
                <a:ea typeface="Calibri"/>
                <a:cs typeface="Calibri"/>
                <a:sym typeface="Calibri"/>
              </a:rPr>
              <a:t>London: Routledge.</a:t>
            </a:r>
          </a:p>
          <a:p>
            <a:pPr>
              <a:lnSpc>
                <a:spcPct val="100000"/>
              </a:lnSpc>
            </a:pPr>
            <a:endParaRPr lang="en-GB" sz="1200" b="1"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12 minutes [4 slides]</a:t>
            </a: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GB" b="0" dirty="0"/>
              <a:t>to listen and read the story, using visual prompts to reinforce comprehension.</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Give out the cards with images before explaining the activity. Pupils can work in pairs or individually.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instruction and click to bring up the question. Ensure pupils understand they need to show you the correct picture to go with the scene of the story they are listening to, and reading.</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each sentence.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To check understanding, pupils show you the correct card (three per stanza).</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answer.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2060"/>
                </a:solidFill>
                <a:latin typeface="Century Gothic" panose="020B0502020202020204" pitchFamily="34" charset="0"/>
              </a:rPr>
              <a:t>Frequency of unknown words and cognates</a:t>
            </a:r>
            <a:r>
              <a:rPr lang="en-GB" sz="1200" b="0" dirty="0">
                <a:solidFill>
                  <a:srgbClr val="002060"/>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s-ES" b="1" dirty="0"/>
              <a:t>charbon </a:t>
            </a:r>
            <a:r>
              <a:rPr lang="es-ES" b="0" dirty="0"/>
              <a:t>[2935] </a:t>
            </a:r>
            <a:r>
              <a:rPr lang="es-ES" b="1" dirty="0"/>
              <a:t>comme</a:t>
            </a:r>
            <a:r>
              <a:rPr lang="es-ES" b="0" dirty="0"/>
              <a:t> [32] </a:t>
            </a:r>
            <a:r>
              <a:rPr lang="es-ES" b="1" dirty="0"/>
              <a:t>rapide</a:t>
            </a:r>
            <a:r>
              <a:rPr lang="es-ES" b="0" dirty="0"/>
              <a:t> [672] </a:t>
            </a:r>
            <a:r>
              <a:rPr lang="es-ES" b="1" dirty="0"/>
              <a:t>poème </a:t>
            </a:r>
            <a:r>
              <a:rPr lang="es-ES" b="0" dirty="0"/>
              <a:t>[3031] </a:t>
            </a:r>
            <a:r>
              <a:rPr lang="es-ES" b="1" dirty="0"/>
              <a:t>son, sa </a:t>
            </a:r>
            <a:r>
              <a:rPr lang="es-ES" b="0" dirty="0"/>
              <a:t>[26] </a:t>
            </a:r>
            <a:r>
              <a:rPr lang="es-ES" b="1" dirty="0"/>
              <a:t>spécial</a:t>
            </a:r>
            <a:r>
              <a:rPr lang="es-ES" b="0" dirty="0"/>
              <a:t> [726]</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u="none" strike="noStrike" cap="none" dirty="0" err="1">
                <a:solidFill>
                  <a:schemeClr val="dk1"/>
                </a:solidFill>
                <a:effectLst/>
                <a:latin typeface="Century Gothic" panose="020B0502020202020204" pitchFamily="34" charset="0"/>
                <a:ea typeface="Calibri"/>
                <a:cs typeface="Calibri"/>
                <a:sym typeface="Calibri"/>
              </a:rPr>
              <a:t>Londsale</a:t>
            </a:r>
            <a:r>
              <a:rPr lang="en-GB" sz="1200" b="0" i="0" u="none" strike="noStrike" cap="none" dirty="0">
                <a:solidFill>
                  <a:schemeClr val="dk1"/>
                </a:solidFill>
                <a:effectLst/>
                <a:latin typeface="Century Gothic" panose="020B0502020202020204" pitchFamily="34" charset="0"/>
                <a:ea typeface="Calibri"/>
                <a:cs typeface="Calibri"/>
                <a:sym typeface="Calibri"/>
              </a:rPr>
              <a:t>, D., &amp; Le Bras, Y.  (2009). </a:t>
            </a:r>
            <a:r>
              <a:rPr lang="en-GB" sz="1200" b="0" i="1" u="none" strike="noStrike" cap="none" dirty="0">
                <a:solidFill>
                  <a:schemeClr val="dk1"/>
                </a:solidFill>
                <a:effectLst/>
                <a:latin typeface="Century Gothic" panose="020B0502020202020204" pitchFamily="34" charset="0"/>
                <a:ea typeface="Calibri"/>
                <a:cs typeface="Calibri"/>
                <a:sym typeface="Calibri"/>
              </a:rPr>
              <a:t>A Frequency Dictionary of French: Core vocabulary for learners </a:t>
            </a:r>
            <a:r>
              <a:rPr lang="en-GB" sz="1200" b="0" i="0" u="none" strike="noStrike" cap="none" dirty="0">
                <a:solidFill>
                  <a:schemeClr val="dk1"/>
                </a:solidFill>
                <a:effectLst/>
                <a:latin typeface="Century Gothic" panose="020B0502020202020204" pitchFamily="34" charset="0"/>
                <a:ea typeface="Calibri"/>
                <a:cs typeface="Calibri"/>
                <a:sym typeface="Calibri"/>
              </a:rPr>
              <a:t>London: Routledge.</a:t>
            </a:r>
          </a:p>
          <a:p>
            <a:pPr marL="0" marR="0" lvl="0" indent="0" algn="l" rtl="0">
              <a:lnSpc>
                <a:spcPct val="100000"/>
              </a:lnSpc>
              <a:spcBef>
                <a:spcPts val="0"/>
              </a:spcBef>
              <a:spcAft>
                <a:spcPts val="0"/>
              </a:spcAft>
              <a:buClr>
                <a:schemeClr val="dk1"/>
              </a:buClr>
              <a:buSzPts val="1200"/>
              <a:buFont typeface="Calibri"/>
              <a:buNone/>
            </a:pPr>
            <a:endParaRPr lang="en-GB" dirty="0"/>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289325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2060"/>
                </a:solidFill>
                <a:latin typeface="Century Gothic" panose="020B0502020202020204" pitchFamily="34" charset="0"/>
              </a:rPr>
              <a:t>Frequency of unknown words and cognates</a:t>
            </a:r>
            <a:r>
              <a:rPr lang="en-GB" sz="1200" b="0" dirty="0">
                <a:solidFill>
                  <a:srgbClr val="002060"/>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s-ES" b="1" dirty="0"/>
              <a:t>certain </a:t>
            </a:r>
            <a:r>
              <a:rPr lang="es-ES" b="0" dirty="0"/>
              <a:t>[110] </a:t>
            </a:r>
            <a:r>
              <a:rPr lang="es-ES" b="1" dirty="0"/>
              <a:t>fleur </a:t>
            </a:r>
            <a:r>
              <a:rPr lang="es-ES" b="0" dirty="0"/>
              <a:t>[2305] </a:t>
            </a:r>
            <a:r>
              <a:rPr lang="es-ES" b="1" dirty="0"/>
              <a:t>heure </a:t>
            </a:r>
            <a:r>
              <a:rPr lang="es-ES" b="0" dirty="0"/>
              <a:t>[99]</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u="none" strike="noStrike" cap="none" dirty="0" err="1">
                <a:solidFill>
                  <a:schemeClr val="dk1"/>
                </a:solidFill>
                <a:effectLst/>
                <a:latin typeface="Century Gothic" panose="020B0502020202020204" pitchFamily="34" charset="0"/>
                <a:ea typeface="Calibri"/>
                <a:cs typeface="Calibri"/>
                <a:sym typeface="Calibri"/>
              </a:rPr>
              <a:t>Londsale</a:t>
            </a:r>
            <a:r>
              <a:rPr lang="en-GB" sz="1200" b="0" i="0" u="none" strike="noStrike" cap="none" dirty="0">
                <a:solidFill>
                  <a:schemeClr val="dk1"/>
                </a:solidFill>
                <a:effectLst/>
                <a:latin typeface="Century Gothic" panose="020B0502020202020204" pitchFamily="34" charset="0"/>
                <a:ea typeface="Calibri"/>
                <a:cs typeface="Calibri"/>
                <a:sym typeface="Calibri"/>
              </a:rPr>
              <a:t>, D., &amp; Le Bras, Y.  (2009). </a:t>
            </a:r>
            <a:r>
              <a:rPr lang="en-GB" sz="1200" b="0" i="1" u="none" strike="noStrike" cap="none" dirty="0">
                <a:solidFill>
                  <a:schemeClr val="dk1"/>
                </a:solidFill>
                <a:effectLst/>
                <a:latin typeface="Century Gothic" panose="020B0502020202020204" pitchFamily="34" charset="0"/>
                <a:ea typeface="Calibri"/>
                <a:cs typeface="Calibri"/>
                <a:sym typeface="Calibri"/>
              </a:rPr>
              <a:t>A Frequency Dictionary of French: Core vocabulary for learners </a:t>
            </a:r>
            <a:r>
              <a:rPr lang="en-GB" sz="1200" b="0" i="0" u="none" strike="noStrike" cap="none" dirty="0">
                <a:solidFill>
                  <a:schemeClr val="dk1"/>
                </a:solidFill>
                <a:effectLst/>
                <a:latin typeface="Century Gothic" panose="020B0502020202020204" pitchFamily="34" charset="0"/>
                <a:ea typeface="Calibri"/>
                <a:cs typeface="Calibri"/>
                <a:sym typeface="Calibri"/>
              </a:rPr>
              <a:t>London: Routledge.</a:t>
            </a:r>
          </a:p>
          <a:p>
            <a:pPr marL="0" marR="0" lvl="0" indent="0" algn="l" rtl="0">
              <a:lnSpc>
                <a:spcPct val="100000"/>
              </a:lnSpc>
              <a:spcBef>
                <a:spcPts val="0"/>
              </a:spcBef>
              <a:spcAft>
                <a:spcPts val="0"/>
              </a:spcAft>
              <a:buClr>
                <a:schemeClr val="dk1"/>
              </a:buClr>
              <a:buSzPts val="1200"/>
              <a:buFont typeface="Calibri"/>
              <a:buNone/>
            </a:pPr>
            <a:endParaRPr lang="en-GB" dirty="0"/>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9891451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2060"/>
                </a:solidFill>
                <a:latin typeface="Century Gothic" panose="020B0502020202020204" pitchFamily="34" charset="0"/>
              </a:rPr>
              <a:t>Frequency of unknown words and cognates</a:t>
            </a:r>
            <a:r>
              <a:rPr lang="en-GB" sz="1200" b="0" dirty="0">
                <a:solidFill>
                  <a:srgbClr val="002060"/>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s-ES" b="1" dirty="0"/>
              <a:t>bus </a:t>
            </a:r>
            <a:r>
              <a:rPr lang="es-ES" b="0" dirty="0"/>
              <a:t>[4027] </a:t>
            </a:r>
            <a:r>
              <a:rPr lang="es-ES" b="1" dirty="0"/>
              <a:t>mer </a:t>
            </a:r>
            <a:r>
              <a:rPr lang="es-ES" b="0" dirty="0"/>
              <a:t>[921] </a:t>
            </a:r>
            <a:r>
              <a:rPr lang="es-ES" b="1" dirty="0"/>
              <a:t>nager</a:t>
            </a:r>
            <a:r>
              <a:rPr lang="es-ES" b="0" dirty="0"/>
              <a:t> [&gt;5000] </a:t>
            </a:r>
            <a:r>
              <a:rPr lang="es-ES" b="1" dirty="0"/>
              <a:t>parce que </a:t>
            </a:r>
            <a:r>
              <a:rPr lang="es-ES" b="0" dirty="0"/>
              <a:t>[n/a] </a:t>
            </a:r>
            <a:r>
              <a:rPr lang="es-ES" b="1" dirty="0"/>
              <a:t>super </a:t>
            </a:r>
            <a:r>
              <a:rPr lang="es-ES" b="0" dirty="0"/>
              <a:t>[2993]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u="none" strike="noStrike" cap="none" dirty="0" err="1">
                <a:solidFill>
                  <a:schemeClr val="dk1"/>
                </a:solidFill>
                <a:effectLst/>
                <a:latin typeface="Century Gothic" panose="020B0502020202020204" pitchFamily="34" charset="0"/>
                <a:ea typeface="Calibri"/>
                <a:cs typeface="Calibri"/>
                <a:sym typeface="Calibri"/>
              </a:rPr>
              <a:t>Londsale</a:t>
            </a:r>
            <a:r>
              <a:rPr lang="en-GB" sz="1200" b="0" i="0" u="none" strike="noStrike" cap="none" dirty="0">
                <a:solidFill>
                  <a:schemeClr val="dk1"/>
                </a:solidFill>
                <a:effectLst/>
                <a:latin typeface="Century Gothic" panose="020B0502020202020204" pitchFamily="34" charset="0"/>
                <a:ea typeface="Calibri"/>
                <a:cs typeface="Calibri"/>
                <a:sym typeface="Calibri"/>
              </a:rPr>
              <a:t>, D., &amp; Le Bras, Y.  (2009). </a:t>
            </a:r>
            <a:r>
              <a:rPr lang="en-GB" sz="1200" b="0" i="1" u="none" strike="noStrike" cap="none" dirty="0">
                <a:solidFill>
                  <a:schemeClr val="dk1"/>
                </a:solidFill>
                <a:effectLst/>
                <a:latin typeface="Century Gothic" panose="020B0502020202020204" pitchFamily="34" charset="0"/>
                <a:ea typeface="Calibri"/>
                <a:cs typeface="Calibri"/>
                <a:sym typeface="Calibri"/>
              </a:rPr>
              <a:t>A Frequency Dictionary of French: Core vocabulary for learners </a:t>
            </a:r>
            <a:r>
              <a:rPr lang="en-GB" sz="1200" b="0" i="0" u="none" strike="noStrike" cap="none" dirty="0">
                <a:solidFill>
                  <a:schemeClr val="dk1"/>
                </a:solidFill>
                <a:effectLst/>
                <a:latin typeface="Century Gothic" panose="020B0502020202020204" pitchFamily="34" charset="0"/>
                <a:ea typeface="Calibri"/>
                <a:cs typeface="Calibri"/>
                <a:sym typeface="Calibri"/>
              </a:rPr>
              <a:t>London: Routledge.</a:t>
            </a:r>
          </a:p>
          <a:p>
            <a:pPr marL="0" marR="0" lvl="0" indent="0" algn="l" rtl="0">
              <a:lnSpc>
                <a:spcPct val="100000"/>
              </a:lnSpc>
              <a:spcBef>
                <a:spcPts val="0"/>
              </a:spcBef>
              <a:spcAft>
                <a:spcPts val="0"/>
              </a:spcAft>
              <a:buClr>
                <a:schemeClr val="dk1"/>
              </a:buClr>
              <a:buSzPts val="1200"/>
              <a:buFont typeface="Calibri"/>
              <a:buNone/>
            </a:pPr>
            <a:endParaRPr lang="en-GB" dirty="0"/>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5643614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2060"/>
                </a:solidFill>
                <a:latin typeface="Century Gothic" panose="020B0502020202020204" pitchFamily="34" charset="0"/>
              </a:rPr>
              <a:t>Frequency of unknown words and cognates</a:t>
            </a:r>
            <a:r>
              <a:rPr lang="en-GB" sz="1200" b="0" dirty="0">
                <a:solidFill>
                  <a:srgbClr val="002060"/>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s-ES" b="1" dirty="0"/>
              <a:t>bras </a:t>
            </a:r>
            <a:r>
              <a:rPr lang="es-ES" b="0" dirty="0"/>
              <a:t>[1253] </a:t>
            </a:r>
            <a:r>
              <a:rPr lang="en-GB" sz="1200" b="1" dirty="0" err="1">
                <a:solidFill>
                  <a:srgbClr val="002060"/>
                </a:solidFill>
                <a:latin typeface="Century Gothic" panose="020B0502020202020204" pitchFamily="34" charset="0"/>
              </a:rPr>
              <a:t>cœur</a:t>
            </a:r>
            <a:r>
              <a:rPr lang="en-GB" sz="1200" dirty="0">
                <a:solidFill>
                  <a:srgbClr val="002060"/>
                </a:solidFill>
                <a:latin typeface="Century Gothic" panose="020B0502020202020204" pitchFamily="34" charset="0"/>
              </a:rPr>
              <a:t> [568] </a:t>
            </a:r>
            <a:r>
              <a:rPr lang="es-ES" b="1" dirty="0"/>
              <a:t>ours </a:t>
            </a:r>
            <a:r>
              <a:rPr lang="es-ES" b="0" dirty="0"/>
              <a:t>[4800] </a:t>
            </a:r>
            <a:r>
              <a:rPr lang="es-ES" b="1" dirty="0"/>
              <a:t>ses </a:t>
            </a:r>
            <a:r>
              <a:rPr lang="es-ES" b="0" dirty="0"/>
              <a:t>[26 – son, sa]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u="none" strike="noStrike" cap="none" dirty="0" err="1">
                <a:solidFill>
                  <a:schemeClr val="dk1"/>
                </a:solidFill>
                <a:effectLst/>
                <a:latin typeface="Century Gothic" panose="020B0502020202020204" pitchFamily="34" charset="0"/>
                <a:ea typeface="Calibri"/>
                <a:cs typeface="Calibri"/>
                <a:sym typeface="Calibri"/>
              </a:rPr>
              <a:t>Londsale</a:t>
            </a:r>
            <a:r>
              <a:rPr lang="en-GB" sz="1200" b="0" i="0" u="none" strike="noStrike" cap="none" dirty="0">
                <a:solidFill>
                  <a:schemeClr val="dk1"/>
                </a:solidFill>
                <a:effectLst/>
                <a:latin typeface="Century Gothic" panose="020B0502020202020204" pitchFamily="34" charset="0"/>
                <a:ea typeface="Calibri"/>
                <a:cs typeface="Calibri"/>
                <a:sym typeface="Calibri"/>
              </a:rPr>
              <a:t>, D., &amp; Le Bras, Y.  (2009). </a:t>
            </a:r>
            <a:r>
              <a:rPr lang="en-GB" sz="1200" b="0" i="1" u="none" strike="noStrike" cap="none" dirty="0">
                <a:solidFill>
                  <a:schemeClr val="dk1"/>
                </a:solidFill>
                <a:effectLst/>
                <a:latin typeface="Century Gothic" panose="020B0502020202020204" pitchFamily="34" charset="0"/>
                <a:ea typeface="Calibri"/>
                <a:cs typeface="Calibri"/>
                <a:sym typeface="Calibri"/>
              </a:rPr>
              <a:t>A Frequency Dictionary of French: Core vocabulary for learners </a:t>
            </a:r>
            <a:r>
              <a:rPr lang="en-GB" sz="1200" b="0" i="0" u="none" strike="noStrike" cap="none" dirty="0">
                <a:solidFill>
                  <a:schemeClr val="dk1"/>
                </a:solidFill>
                <a:effectLst/>
                <a:latin typeface="Century Gothic" panose="020B0502020202020204" pitchFamily="34" charset="0"/>
                <a:ea typeface="Calibri"/>
                <a:cs typeface="Calibri"/>
                <a:sym typeface="Calibri"/>
              </a:rPr>
              <a:t>London: Routledge.</a:t>
            </a:r>
          </a:p>
          <a:p>
            <a:pPr marL="0" marR="0" lvl="0" indent="0" algn="l" rtl="0">
              <a:lnSpc>
                <a:spcPct val="100000"/>
              </a:lnSpc>
              <a:spcBef>
                <a:spcPts val="0"/>
              </a:spcBef>
              <a:spcAft>
                <a:spcPts val="0"/>
              </a:spcAft>
              <a:buClr>
                <a:schemeClr val="dk1"/>
              </a:buClr>
              <a:buSzPts val="1200"/>
              <a:buFont typeface="Calibri"/>
              <a:buNone/>
            </a:pPr>
            <a:endParaRPr lang="en-GB" dirty="0"/>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14063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25873-1C7A-4874-8585-FB168BC259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3F71520-615A-4584-A27A-0132E90682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AFA55A5-88DD-4CD2-8F13-9AD781BDE579}"/>
              </a:ext>
            </a:extLst>
          </p:cNvPr>
          <p:cNvSpPr>
            <a:spLocks noGrp="1"/>
          </p:cNvSpPr>
          <p:nvPr>
            <p:ph type="dt" sz="half" idx="10"/>
          </p:nvPr>
        </p:nvSpPr>
        <p:spPr/>
        <p:txBody>
          <a:bodyPr/>
          <a:lstStyle/>
          <a:p>
            <a:fld id="{F394927A-49B9-4694-BD14-82D15461011D}" type="datetimeFigureOut">
              <a:rPr lang="en-GB" smtClean="0"/>
              <a:t>02/09/2023</a:t>
            </a:fld>
            <a:endParaRPr lang="en-GB"/>
          </a:p>
        </p:txBody>
      </p:sp>
      <p:sp>
        <p:nvSpPr>
          <p:cNvPr id="5" name="Footer Placeholder 4">
            <a:extLst>
              <a:ext uri="{FF2B5EF4-FFF2-40B4-BE49-F238E27FC236}">
                <a16:creationId xmlns:a16="http://schemas.microsoft.com/office/drawing/2014/main" id="{D872641F-7D5A-4DF0-8152-30972164EF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A52A69-F2CB-4AF2-877B-120B0F8F7CB7}"/>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1426429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4E941-6ECB-47EC-B32B-FA28621523A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3A90FD5-59CF-4EA4-B510-74AD3E48ED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33938B-1CBB-4077-BF81-E87F3B3678CF}"/>
              </a:ext>
            </a:extLst>
          </p:cNvPr>
          <p:cNvSpPr>
            <a:spLocks noGrp="1"/>
          </p:cNvSpPr>
          <p:nvPr>
            <p:ph type="dt" sz="half" idx="10"/>
          </p:nvPr>
        </p:nvSpPr>
        <p:spPr/>
        <p:txBody>
          <a:bodyPr/>
          <a:lstStyle/>
          <a:p>
            <a:fld id="{F394927A-49B9-4694-BD14-82D15461011D}" type="datetimeFigureOut">
              <a:rPr lang="en-GB" smtClean="0"/>
              <a:t>02/09/2023</a:t>
            </a:fld>
            <a:endParaRPr lang="en-GB"/>
          </a:p>
        </p:txBody>
      </p:sp>
      <p:sp>
        <p:nvSpPr>
          <p:cNvPr id="5" name="Footer Placeholder 4">
            <a:extLst>
              <a:ext uri="{FF2B5EF4-FFF2-40B4-BE49-F238E27FC236}">
                <a16:creationId xmlns:a16="http://schemas.microsoft.com/office/drawing/2014/main" id="{2F56B275-C6E9-4AF9-B880-590FD239E7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A104CD-126C-4F69-952E-D865F380E012}"/>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41096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983FB-FC60-4622-A36E-209AF98C6F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207AB74-6CC8-44CF-8098-D54C8290E3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6FCFF2-B366-4605-BD2E-A0399C2C869A}"/>
              </a:ext>
            </a:extLst>
          </p:cNvPr>
          <p:cNvSpPr>
            <a:spLocks noGrp="1"/>
          </p:cNvSpPr>
          <p:nvPr>
            <p:ph type="dt" sz="half" idx="10"/>
          </p:nvPr>
        </p:nvSpPr>
        <p:spPr/>
        <p:txBody>
          <a:bodyPr/>
          <a:lstStyle/>
          <a:p>
            <a:fld id="{F394927A-49B9-4694-BD14-82D15461011D}" type="datetimeFigureOut">
              <a:rPr lang="en-GB" smtClean="0"/>
              <a:t>02/09/2023</a:t>
            </a:fld>
            <a:endParaRPr lang="en-GB"/>
          </a:p>
        </p:txBody>
      </p:sp>
      <p:sp>
        <p:nvSpPr>
          <p:cNvPr id="5" name="Footer Placeholder 4">
            <a:extLst>
              <a:ext uri="{FF2B5EF4-FFF2-40B4-BE49-F238E27FC236}">
                <a16:creationId xmlns:a16="http://schemas.microsoft.com/office/drawing/2014/main" id="{BC8D4504-350F-4D6A-BB1C-AB50F987357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4C6CA3-B8AA-4D92-934C-EA99A6882AE8}"/>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533712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04B29-058F-4584-B088-EBEF6C75643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5CB10D0-CC3D-4416-8D01-272499F8F3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B301AD0-7DEC-4BEF-8853-E7B680F561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66F4507-9EAD-40CC-B0F9-C69E46D80ECF}"/>
              </a:ext>
            </a:extLst>
          </p:cNvPr>
          <p:cNvSpPr>
            <a:spLocks noGrp="1"/>
          </p:cNvSpPr>
          <p:nvPr>
            <p:ph type="dt" sz="half" idx="10"/>
          </p:nvPr>
        </p:nvSpPr>
        <p:spPr/>
        <p:txBody>
          <a:bodyPr/>
          <a:lstStyle/>
          <a:p>
            <a:fld id="{F394927A-49B9-4694-BD14-82D15461011D}" type="datetimeFigureOut">
              <a:rPr lang="en-GB" smtClean="0"/>
              <a:t>02/09/2023</a:t>
            </a:fld>
            <a:endParaRPr lang="en-GB"/>
          </a:p>
        </p:txBody>
      </p:sp>
      <p:sp>
        <p:nvSpPr>
          <p:cNvPr id="6" name="Footer Placeholder 5">
            <a:extLst>
              <a:ext uri="{FF2B5EF4-FFF2-40B4-BE49-F238E27FC236}">
                <a16:creationId xmlns:a16="http://schemas.microsoft.com/office/drawing/2014/main" id="{BA611785-B63A-46FD-9AD1-000A59D11A8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CB26ADB-A2DE-47D4-AAF0-5AFA09A98D6F}"/>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5273116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5D2F3-D9EE-441B-9838-6B7C29C9328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29E6DC4-AAFE-42F1-82D3-0105B11802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6824F6-B546-4108-A2D2-975600D3C0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B6F8CF9-F8F5-43CC-A668-C0D63C26A1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0162B4-4F55-4B29-9311-E46323EE20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0F97C3D-FD99-4898-B3EE-71637FBDDEBD}"/>
              </a:ext>
            </a:extLst>
          </p:cNvPr>
          <p:cNvSpPr>
            <a:spLocks noGrp="1"/>
          </p:cNvSpPr>
          <p:nvPr>
            <p:ph type="dt" sz="half" idx="10"/>
          </p:nvPr>
        </p:nvSpPr>
        <p:spPr/>
        <p:txBody>
          <a:bodyPr/>
          <a:lstStyle/>
          <a:p>
            <a:fld id="{F394927A-49B9-4694-BD14-82D15461011D}" type="datetimeFigureOut">
              <a:rPr lang="en-GB" smtClean="0"/>
              <a:t>02/09/2023</a:t>
            </a:fld>
            <a:endParaRPr lang="en-GB"/>
          </a:p>
        </p:txBody>
      </p:sp>
      <p:sp>
        <p:nvSpPr>
          <p:cNvPr id="8" name="Footer Placeholder 7">
            <a:extLst>
              <a:ext uri="{FF2B5EF4-FFF2-40B4-BE49-F238E27FC236}">
                <a16:creationId xmlns:a16="http://schemas.microsoft.com/office/drawing/2014/main" id="{09CA6BD2-69E1-4535-87FC-C5B0060CA3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C2809E5-B199-46AB-9842-EF402F667E41}"/>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1562602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4F3FB-545C-4F7D-8569-3A398E773E8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B13F22D-3FA0-4F9C-B686-EBB45C06031D}"/>
              </a:ext>
            </a:extLst>
          </p:cNvPr>
          <p:cNvSpPr>
            <a:spLocks noGrp="1"/>
          </p:cNvSpPr>
          <p:nvPr>
            <p:ph type="dt" sz="half" idx="10"/>
          </p:nvPr>
        </p:nvSpPr>
        <p:spPr/>
        <p:txBody>
          <a:bodyPr/>
          <a:lstStyle/>
          <a:p>
            <a:fld id="{F394927A-49B9-4694-BD14-82D15461011D}" type="datetimeFigureOut">
              <a:rPr lang="en-GB" smtClean="0"/>
              <a:t>02/09/2023</a:t>
            </a:fld>
            <a:endParaRPr lang="en-GB"/>
          </a:p>
        </p:txBody>
      </p:sp>
      <p:sp>
        <p:nvSpPr>
          <p:cNvPr id="4" name="Footer Placeholder 3">
            <a:extLst>
              <a:ext uri="{FF2B5EF4-FFF2-40B4-BE49-F238E27FC236}">
                <a16:creationId xmlns:a16="http://schemas.microsoft.com/office/drawing/2014/main" id="{A990ABC8-6BAC-470D-887B-10038163118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3C8DB67-CBFB-4783-8B2E-059E06EFE2AD}"/>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2788377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D9C9A8-3F58-4BDB-9FE4-D02E4943743D}"/>
              </a:ext>
            </a:extLst>
          </p:cNvPr>
          <p:cNvSpPr>
            <a:spLocks noGrp="1"/>
          </p:cNvSpPr>
          <p:nvPr>
            <p:ph type="dt" sz="half" idx="10"/>
          </p:nvPr>
        </p:nvSpPr>
        <p:spPr/>
        <p:txBody>
          <a:bodyPr/>
          <a:lstStyle/>
          <a:p>
            <a:fld id="{F394927A-49B9-4694-BD14-82D15461011D}" type="datetimeFigureOut">
              <a:rPr lang="en-GB" smtClean="0"/>
              <a:t>02/09/2023</a:t>
            </a:fld>
            <a:endParaRPr lang="en-GB"/>
          </a:p>
        </p:txBody>
      </p:sp>
      <p:sp>
        <p:nvSpPr>
          <p:cNvPr id="3" name="Footer Placeholder 2">
            <a:extLst>
              <a:ext uri="{FF2B5EF4-FFF2-40B4-BE49-F238E27FC236}">
                <a16:creationId xmlns:a16="http://schemas.microsoft.com/office/drawing/2014/main" id="{7013BE7D-2E0B-4AEC-B70D-3ED1385ED38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33296AC-0186-49F7-B116-0D6B813FDF57}"/>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009876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56906-2AC9-4311-8D95-2D01A5B66F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154D86F-EBB9-4F59-9CBF-3B624D5DE2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C9B732D-7E89-494B-9ED5-34124E2C1E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5A9ED4-9103-445A-B62F-E40A4D3B629B}"/>
              </a:ext>
            </a:extLst>
          </p:cNvPr>
          <p:cNvSpPr>
            <a:spLocks noGrp="1"/>
          </p:cNvSpPr>
          <p:nvPr>
            <p:ph type="dt" sz="half" idx="10"/>
          </p:nvPr>
        </p:nvSpPr>
        <p:spPr/>
        <p:txBody>
          <a:bodyPr/>
          <a:lstStyle/>
          <a:p>
            <a:fld id="{F394927A-49B9-4694-BD14-82D15461011D}" type="datetimeFigureOut">
              <a:rPr lang="en-GB" smtClean="0"/>
              <a:t>02/09/2023</a:t>
            </a:fld>
            <a:endParaRPr lang="en-GB"/>
          </a:p>
        </p:txBody>
      </p:sp>
      <p:sp>
        <p:nvSpPr>
          <p:cNvPr id="6" name="Footer Placeholder 5">
            <a:extLst>
              <a:ext uri="{FF2B5EF4-FFF2-40B4-BE49-F238E27FC236}">
                <a16:creationId xmlns:a16="http://schemas.microsoft.com/office/drawing/2014/main" id="{EF3ED427-E8CF-4FA5-800D-9D3D0ABB246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A52FE80-10B0-44EC-AA61-D22BFAACA58D}"/>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15471888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9F3AC-1EF9-4A04-9357-F163A5138B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3A52682-1081-4A3C-9AE7-8B612E2CAC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96C91EC-7F70-4D4D-B09E-FFE0C5872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863DF9-5F6B-49EC-A94B-139B274B5A1B}"/>
              </a:ext>
            </a:extLst>
          </p:cNvPr>
          <p:cNvSpPr>
            <a:spLocks noGrp="1"/>
          </p:cNvSpPr>
          <p:nvPr>
            <p:ph type="dt" sz="half" idx="10"/>
          </p:nvPr>
        </p:nvSpPr>
        <p:spPr/>
        <p:txBody>
          <a:bodyPr/>
          <a:lstStyle/>
          <a:p>
            <a:fld id="{F394927A-49B9-4694-BD14-82D15461011D}" type="datetimeFigureOut">
              <a:rPr lang="en-GB" smtClean="0"/>
              <a:t>02/09/2023</a:t>
            </a:fld>
            <a:endParaRPr lang="en-GB"/>
          </a:p>
        </p:txBody>
      </p:sp>
      <p:sp>
        <p:nvSpPr>
          <p:cNvPr id="6" name="Footer Placeholder 5">
            <a:extLst>
              <a:ext uri="{FF2B5EF4-FFF2-40B4-BE49-F238E27FC236}">
                <a16:creationId xmlns:a16="http://schemas.microsoft.com/office/drawing/2014/main" id="{92F78016-298F-48F8-AA16-6DA387A160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9A1617A-4F90-415C-84CE-3772CA290B0C}"/>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7385786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4A842-4E09-4F44-8338-4C937BC093E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A54F7D1-5F00-40DA-ABD4-0A5A00F45B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4E30A0-6865-442F-8366-E6FA2E6A9814}"/>
              </a:ext>
            </a:extLst>
          </p:cNvPr>
          <p:cNvSpPr>
            <a:spLocks noGrp="1"/>
          </p:cNvSpPr>
          <p:nvPr>
            <p:ph type="dt" sz="half" idx="10"/>
          </p:nvPr>
        </p:nvSpPr>
        <p:spPr/>
        <p:txBody>
          <a:bodyPr/>
          <a:lstStyle/>
          <a:p>
            <a:fld id="{F394927A-49B9-4694-BD14-82D15461011D}" type="datetimeFigureOut">
              <a:rPr lang="en-GB" smtClean="0"/>
              <a:t>02/09/2023</a:t>
            </a:fld>
            <a:endParaRPr lang="en-GB"/>
          </a:p>
        </p:txBody>
      </p:sp>
      <p:sp>
        <p:nvSpPr>
          <p:cNvPr id="5" name="Footer Placeholder 4">
            <a:extLst>
              <a:ext uri="{FF2B5EF4-FFF2-40B4-BE49-F238E27FC236}">
                <a16:creationId xmlns:a16="http://schemas.microsoft.com/office/drawing/2014/main" id="{3A88077C-3DA4-4F24-A44B-36D8B4718B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675124-2FEF-488D-A6DE-647F59650AAE}"/>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2571551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2A0015-F4B4-4672-B212-B122807D82E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3A36510-44F5-4CAA-8DBC-DC442C02C2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84449DE-DC29-4EB1-B57F-8A8395E8B7C9}"/>
              </a:ext>
            </a:extLst>
          </p:cNvPr>
          <p:cNvSpPr>
            <a:spLocks noGrp="1"/>
          </p:cNvSpPr>
          <p:nvPr>
            <p:ph type="dt" sz="half" idx="10"/>
          </p:nvPr>
        </p:nvSpPr>
        <p:spPr/>
        <p:txBody>
          <a:bodyPr/>
          <a:lstStyle/>
          <a:p>
            <a:fld id="{F394927A-49B9-4694-BD14-82D15461011D}" type="datetimeFigureOut">
              <a:rPr lang="en-GB" smtClean="0"/>
              <a:t>02/09/2023</a:t>
            </a:fld>
            <a:endParaRPr lang="en-GB"/>
          </a:p>
        </p:txBody>
      </p:sp>
      <p:sp>
        <p:nvSpPr>
          <p:cNvPr id="5" name="Footer Placeholder 4">
            <a:extLst>
              <a:ext uri="{FF2B5EF4-FFF2-40B4-BE49-F238E27FC236}">
                <a16:creationId xmlns:a16="http://schemas.microsoft.com/office/drawing/2014/main" id="{E2772CC8-9AA4-4D90-B114-03D8B231E7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716F8A-55D9-4D1A-8CCD-23B1CD414509}"/>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1153480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8A066B-5312-4EFD-A9D9-B25C75B095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01661DB-1CD9-445B-8DC2-2D8CA82336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9B2774-F976-48CE-A7E3-25E9CD6562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94927A-49B9-4694-BD14-82D15461011D}" type="datetimeFigureOut">
              <a:rPr lang="en-GB" smtClean="0"/>
              <a:t>02/09/2023</a:t>
            </a:fld>
            <a:endParaRPr lang="en-GB"/>
          </a:p>
        </p:txBody>
      </p:sp>
      <p:sp>
        <p:nvSpPr>
          <p:cNvPr id="5" name="Footer Placeholder 4">
            <a:extLst>
              <a:ext uri="{FF2B5EF4-FFF2-40B4-BE49-F238E27FC236}">
                <a16:creationId xmlns:a16="http://schemas.microsoft.com/office/drawing/2014/main" id="{D36E0079-9EE2-4463-95EC-5664337518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8FB3B9C-5BBA-45DF-A188-6F95B427AF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EF717-3A49-4250-BB88-67D01E73A6DD}" type="slidenum">
              <a:rPr lang="en-GB" smtClean="0"/>
              <a:t>‹#›</a:t>
            </a:fld>
            <a:endParaRPr lang="en-GB"/>
          </a:p>
        </p:txBody>
      </p:sp>
    </p:spTree>
    <p:extLst>
      <p:ext uri="{BB962C8B-B14F-4D97-AF65-F5344CB8AC3E}">
        <p14:creationId xmlns:p14="http://schemas.microsoft.com/office/powerpoint/2010/main" val="881414896"/>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audio" Target="../media/audio50.wav"/><Relationship Id="rId3" Type="http://schemas.openxmlformats.org/officeDocument/2006/relationships/image" Target="../media/image4.png"/><Relationship Id="rId7" Type="http://schemas.openxmlformats.org/officeDocument/2006/relationships/audio" Target="../media/audio45.wav"/><Relationship Id="rId12" Type="http://schemas.openxmlformats.org/officeDocument/2006/relationships/audio" Target="../media/audio49.wav"/><Relationship Id="rId17" Type="http://schemas.openxmlformats.org/officeDocument/2006/relationships/audio" Target="../media/audio54.wav"/><Relationship Id="rId2" Type="http://schemas.openxmlformats.org/officeDocument/2006/relationships/notesSlide" Target="../notesSlides/notesSlide10.xml"/><Relationship Id="rId16" Type="http://schemas.openxmlformats.org/officeDocument/2006/relationships/audio" Target="../media/audio53.wav"/><Relationship Id="rId1" Type="http://schemas.openxmlformats.org/officeDocument/2006/relationships/slideLayout" Target="../slideLayouts/slideLayout18.xml"/><Relationship Id="rId6" Type="http://schemas.openxmlformats.org/officeDocument/2006/relationships/image" Target="../media/image15.svg"/><Relationship Id="rId11" Type="http://schemas.openxmlformats.org/officeDocument/2006/relationships/audio" Target="../media/audio48.wav"/><Relationship Id="rId5" Type="http://schemas.openxmlformats.org/officeDocument/2006/relationships/image" Target="../media/image14.png"/><Relationship Id="rId15" Type="http://schemas.openxmlformats.org/officeDocument/2006/relationships/audio" Target="../media/audio52.wav"/><Relationship Id="rId10" Type="http://schemas.openxmlformats.org/officeDocument/2006/relationships/audio" Target="../media/audio47.wav"/><Relationship Id="rId4" Type="http://schemas.openxmlformats.org/officeDocument/2006/relationships/audio" Target="../media/audio44.wav"/><Relationship Id="rId9" Type="http://schemas.openxmlformats.org/officeDocument/2006/relationships/audio" Target="../media/audio46.wav"/><Relationship Id="rId14" Type="http://schemas.openxmlformats.org/officeDocument/2006/relationships/audio" Target="../media/audio51.wav"/></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3.png"/><Relationship Id="rId7"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37.png"/><Relationship Id="rId11" Type="http://schemas.openxmlformats.org/officeDocument/2006/relationships/image" Target="../media/image40.png"/><Relationship Id="rId5" Type="http://schemas.openxmlformats.org/officeDocument/2006/relationships/image" Target="../media/image36.png"/><Relationship Id="rId10" Type="http://schemas.openxmlformats.org/officeDocument/2006/relationships/image" Target="../media/image39.png"/><Relationship Id="rId4" Type="http://schemas.openxmlformats.org/officeDocument/2006/relationships/image" Target="../media/image35.png"/><Relationship Id="rId9"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7.png"/><Relationship Id="rId1" Type="http://schemas.openxmlformats.org/officeDocument/2006/relationships/slideLayout" Target="../slideLayouts/slideLayout18.xml"/><Relationship Id="rId6" Type="http://schemas.openxmlformats.org/officeDocument/2006/relationships/image" Target="../media/image34.png"/><Relationship Id="rId5" Type="http://schemas.openxmlformats.org/officeDocument/2006/relationships/image" Target="../media/image8.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18" Type="http://schemas.openxmlformats.org/officeDocument/2006/relationships/image" Target="../media/image14.png"/><Relationship Id="rId3" Type="http://schemas.openxmlformats.org/officeDocument/2006/relationships/audio" Target="../media/audio1.wav"/><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audio" Target="../media/audio5.wav"/><Relationship Id="rId2" Type="http://schemas.openxmlformats.org/officeDocument/2006/relationships/notesSlide" Target="../notesSlides/notesSlide2.xml"/><Relationship Id="rId16" Type="http://schemas.openxmlformats.org/officeDocument/2006/relationships/image" Target="../media/image13.png"/><Relationship Id="rId20" Type="http://schemas.openxmlformats.org/officeDocument/2006/relationships/audio" Target="../media/audio6.wav"/><Relationship Id="rId1" Type="http://schemas.openxmlformats.org/officeDocument/2006/relationships/slideLayout" Target="../slideLayouts/slideLayout5.xml"/><Relationship Id="rId6" Type="http://schemas.openxmlformats.org/officeDocument/2006/relationships/audio" Target="../media/audio4.wav"/><Relationship Id="rId11" Type="http://schemas.openxmlformats.org/officeDocument/2006/relationships/image" Target="../media/image8.png"/><Relationship Id="rId5" Type="http://schemas.openxmlformats.org/officeDocument/2006/relationships/audio" Target="../media/audio3.wav"/><Relationship Id="rId15" Type="http://schemas.openxmlformats.org/officeDocument/2006/relationships/image" Target="../media/image12.png"/><Relationship Id="rId10" Type="http://schemas.openxmlformats.org/officeDocument/2006/relationships/image" Target="../media/image7.png"/><Relationship Id="rId19" Type="http://schemas.openxmlformats.org/officeDocument/2006/relationships/image" Target="../media/image15.svg"/><Relationship Id="rId4" Type="http://schemas.openxmlformats.org/officeDocument/2006/relationships/audio" Target="../media/audio2.wav"/><Relationship Id="rId9" Type="http://schemas.openxmlformats.org/officeDocument/2006/relationships/image" Target="../media/image6.png"/><Relationship Id="rId1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image" Target="../media/image10.png"/><Relationship Id="rId18" Type="http://schemas.microsoft.com/office/2007/relationships/hdphoto" Target="../media/hdphoto1.wdp"/><Relationship Id="rId3" Type="http://schemas.openxmlformats.org/officeDocument/2006/relationships/image" Target="../media/image4.png"/><Relationship Id="rId7" Type="http://schemas.openxmlformats.org/officeDocument/2006/relationships/audio" Target="../media/audio7.wav"/><Relationship Id="rId12" Type="http://schemas.openxmlformats.org/officeDocument/2006/relationships/image" Target="../media/image9.png"/><Relationship Id="rId17" Type="http://schemas.openxmlformats.org/officeDocument/2006/relationships/image" Target="../media/image17.png"/><Relationship Id="rId2" Type="http://schemas.openxmlformats.org/officeDocument/2006/relationships/notesSlide" Target="../notesSlides/notesSlide3.xml"/><Relationship Id="rId16" Type="http://schemas.openxmlformats.org/officeDocument/2006/relationships/image" Target="../media/image16.png"/><Relationship Id="rId20" Type="http://schemas.openxmlformats.org/officeDocument/2006/relationships/audio" Target="../media/audio12.wav"/><Relationship Id="rId1" Type="http://schemas.openxmlformats.org/officeDocument/2006/relationships/slideLayout" Target="../slideLayouts/slideLayout18.xml"/><Relationship Id="rId6" Type="http://schemas.openxmlformats.org/officeDocument/2006/relationships/image" Target="../media/image15.svg"/><Relationship Id="rId11" Type="http://schemas.openxmlformats.org/officeDocument/2006/relationships/audio" Target="../media/audio11.wav"/><Relationship Id="rId5" Type="http://schemas.openxmlformats.org/officeDocument/2006/relationships/image" Target="../media/image14.png"/><Relationship Id="rId15" Type="http://schemas.openxmlformats.org/officeDocument/2006/relationships/image" Target="../media/image12.png"/><Relationship Id="rId10" Type="http://schemas.openxmlformats.org/officeDocument/2006/relationships/audio" Target="../media/audio10.wav"/><Relationship Id="rId19" Type="http://schemas.openxmlformats.org/officeDocument/2006/relationships/image" Target="../media/image18.png"/><Relationship Id="rId4" Type="http://schemas.openxmlformats.org/officeDocument/2006/relationships/image" Target="../media/image5.png"/><Relationship Id="rId9" Type="http://schemas.openxmlformats.org/officeDocument/2006/relationships/audio" Target="../media/audio9.wav"/><Relationship Id="rId1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audio" Target="../media/audio16.wav"/><Relationship Id="rId5" Type="http://schemas.openxmlformats.org/officeDocument/2006/relationships/image" Target="../media/image6.png"/><Relationship Id="rId15" Type="http://schemas.openxmlformats.org/officeDocument/2006/relationships/audio" Target="../media/audio17.wav"/><Relationship Id="rId10" Type="http://schemas.openxmlformats.org/officeDocument/2006/relationships/audio" Target="../media/audio15.wav"/><Relationship Id="rId4" Type="http://schemas.openxmlformats.org/officeDocument/2006/relationships/image" Target="../media/image5.png"/><Relationship Id="rId9" Type="http://schemas.openxmlformats.org/officeDocument/2006/relationships/audio" Target="../media/audio14.wav"/><Relationship Id="rId14" Type="http://schemas.openxmlformats.org/officeDocument/2006/relationships/image" Target="../media/image15.svg"/></Relationships>
</file>

<file path=ppt/slides/_rels/slide5.xml.rels><?xml version="1.0" encoding="UTF-8" standalone="yes"?>
<Relationships xmlns="http://schemas.openxmlformats.org/package/2006/relationships"><Relationship Id="rId8" Type="http://schemas.openxmlformats.org/officeDocument/2006/relationships/audio" Target="../media/audio20.wav"/><Relationship Id="rId3" Type="http://schemas.openxmlformats.org/officeDocument/2006/relationships/image" Target="../media/image19.png"/><Relationship Id="rId7" Type="http://schemas.openxmlformats.org/officeDocument/2006/relationships/image" Target="../media/image21.sv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audio" Target="../media/audio19.wav"/><Relationship Id="rId10" Type="http://schemas.openxmlformats.org/officeDocument/2006/relationships/image" Target="../media/image22.gif"/><Relationship Id="rId4" Type="http://schemas.openxmlformats.org/officeDocument/2006/relationships/audio" Target="../media/audio18.wav"/><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4.png"/><Relationship Id="rId3" Type="http://schemas.openxmlformats.org/officeDocument/2006/relationships/audio" Target="../media/audio21.wav"/><Relationship Id="rId7" Type="http://schemas.openxmlformats.org/officeDocument/2006/relationships/audio" Target="../media/audio25.wav"/><Relationship Id="rId12" Type="http://schemas.openxmlformats.org/officeDocument/2006/relationships/image" Target="../media/image15.svg"/><Relationship Id="rId17" Type="http://schemas.openxmlformats.org/officeDocument/2006/relationships/audio" Target="../media/audio27.wav"/><Relationship Id="rId2" Type="http://schemas.openxmlformats.org/officeDocument/2006/relationships/notesSlide" Target="../notesSlides/notesSlide6.xml"/><Relationship Id="rId16" Type="http://schemas.openxmlformats.org/officeDocument/2006/relationships/image" Target="../media/image27.png"/><Relationship Id="rId1" Type="http://schemas.openxmlformats.org/officeDocument/2006/relationships/slideLayout" Target="../slideLayouts/slideLayout5.xml"/><Relationship Id="rId6" Type="http://schemas.openxmlformats.org/officeDocument/2006/relationships/audio" Target="../media/audio24.wav"/><Relationship Id="rId11" Type="http://schemas.openxmlformats.org/officeDocument/2006/relationships/image" Target="../media/image14.png"/><Relationship Id="rId5" Type="http://schemas.openxmlformats.org/officeDocument/2006/relationships/audio" Target="../media/audio23.wav"/><Relationship Id="rId15" Type="http://schemas.openxmlformats.org/officeDocument/2006/relationships/image" Target="../media/image26.png"/><Relationship Id="rId10" Type="http://schemas.openxmlformats.org/officeDocument/2006/relationships/audio" Target="../media/audio26.wav"/><Relationship Id="rId4" Type="http://schemas.openxmlformats.org/officeDocument/2006/relationships/audio" Target="../media/audio22.wav"/><Relationship Id="rId9" Type="http://schemas.openxmlformats.org/officeDocument/2006/relationships/image" Target="../media/image19.png"/><Relationship Id="rId1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audio" Target="../media/audio33.wav"/><Relationship Id="rId13" Type="http://schemas.openxmlformats.org/officeDocument/2006/relationships/image" Target="../media/image29.png"/><Relationship Id="rId18" Type="http://schemas.openxmlformats.org/officeDocument/2006/relationships/image" Target="../media/image6.png"/><Relationship Id="rId3" Type="http://schemas.openxmlformats.org/officeDocument/2006/relationships/audio" Target="../media/audio28.wav"/><Relationship Id="rId7" Type="http://schemas.openxmlformats.org/officeDocument/2006/relationships/audio" Target="../media/audio32.wav"/><Relationship Id="rId12" Type="http://schemas.openxmlformats.org/officeDocument/2006/relationships/image" Target="../media/image28.png"/><Relationship Id="rId17" Type="http://schemas.openxmlformats.org/officeDocument/2006/relationships/audio" Target="../media/audio27.wav"/><Relationship Id="rId2" Type="http://schemas.openxmlformats.org/officeDocument/2006/relationships/notesSlide" Target="../notesSlides/notesSlide7.xml"/><Relationship Id="rId16" Type="http://schemas.openxmlformats.org/officeDocument/2006/relationships/image" Target="../media/image15.svg"/><Relationship Id="rId1" Type="http://schemas.openxmlformats.org/officeDocument/2006/relationships/slideLayout" Target="../slideLayouts/slideLayout5.xml"/><Relationship Id="rId6" Type="http://schemas.openxmlformats.org/officeDocument/2006/relationships/audio" Target="../media/audio31.wav"/><Relationship Id="rId11" Type="http://schemas.openxmlformats.org/officeDocument/2006/relationships/image" Target="../media/image24.png"/><Relationship Id="rId5" Type="http://schemas.openxmlformats.org/officeDocument/2006/relationships/audio" Target="../media/audio30.wav"/><Relationship Id="rId1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audio" Target="../media/audio29.wav"/><Relationship Id="rId9" Type="http://schemas.openxmlformats.org/officeDocument/2006/relationships/image" Target="../media/image23.png"/><Relationship Id="rId14" Type="http://schemas.openxmlformats.org/officeDocument/2006/relationships/audio" Target="../media/audio26.wav"/></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audio" Target="../media/audio27.wav"/><Relationship Id="rId3" Type="http://schemas.openxmlformats.org/officeDocument/2006/relationships/audio" Target="../media/audio34.wav"/><Relationship Id="rId7" Type="http://schemas.openxmlformats.org/officeDocument/2006/relationships/audio" Target="../media/audio38.wav"/><Relationship Id="rId12" Type="http://schemas.openxmlformats.org/officeDocument/2006/relationships/image" Target="../media/image15.svg"/><Relationship Id="rId17" Type="http://schemas.openxmlformats.org/officeDocument/2006/relationships/image" Target="../media/image32.png"/><Relationship Id="rId2" Type="http://schemas.openxmlformats.org/officeDocument/2006/relationships/notesSlide" Target="../notesSlides/notesSlide8.xml"/><Relationship Id="rId16" Type="http://schemas.openxmlformats.org/officeDocument/2006/relationships/image" Target="../media/image31.png"/><Relationship Id="rId1" Type="http://schemas.openxmlformats.org/officeDocument/2006/relationships/slideLayout" Target="../slideLayouts/slideLayout5.xml"/><Relationship Id="rId6" Type="http://schemas.openxmlformats.org/officeDocument/2006/relationships/audio" Target="../media/audio37.wav"/><Relationship Id="rId11" Type="http://schemas.openxmlformats.org/officeDocument/2006/relationships/image" Target="../media/image14.png"/><Relationship Id="rId5" Type="http://schemas.openxmlformats.org/officeDocument/2006/relationships/audio" Target="../media/audio36.wav"/><Relationship Id="rId15" Type="http://schemas.openxmlformats.org/officeDocument/2006/relationships/image" Target="../media/image30.jpeg"/><Relationship Id="rId10" Type="http://schemas.openxmlformats.org/officeDocument/2006/relationships/audio" Target="../media/audio26.wav"/><Relationship Id="rId4" Type="http://schemas.openxmlformats.org/officeDocument/2006/relationships/audio" Target="../media/audio35.wav"/><Relationship Id="rId9" Type="http://schemas.openxmlformats.org/officeDocument/2006/relationships/image" Target="../media/image19.png"/><Relationship Id="rId1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audio" Target="../media/audio27.wav"/><Relationship Id="rId3" Type="http://schemas.openxmlformats.org/officeDocument/2006/relationships/audio" Target="../media/audio39.wav"/><Relationship Id="rId7" Type="http://schemas.openxmlformats.org/officeDocument/2006/relationships/audio" Target="../media/audio43.wav"/><Relationship Id="rId12" Type="http://schemas.openxmlformats.org/officeDocument/2006/relationships/image" Target="../media/image15.svg"/><Relationship Id="rId2" Type="http://schemas.openxmlformats.org/officeDocument/2006/relationships/notesSlide" Target="../notesSlides/notesSlide9.xml"/><Relationship Id="rId16" Type="http://schemas.openxmlformats.org/officeDocument/2006/relationships/image" Target="../media/image33.png"/><Relationship Id="rId1" Type="http://schemas.openxmlformats.org/officeDocument/2006/relationships/slideLayout" Target="../slideLayouts/slideLayout5.xml"/><Relationship Id="rId6" Type="http://schemas.openxmlformats.org/officeDocument/2006/relationships/audio" Target="../media/audio42.wav"/><Relationship Id="rId11" Type="http://schemas.openxmlformats.org/officeDocument/2006/relationships/image" Target="../media/image14.png"/><Relationship Id="rId5" Type="http://schemas.openxmlformats.org/officeDocument/2006/relationships/audio" Target="../media/audio41.wav"/><Relationship Id="rId15" Type="http://schemas.openxmlformats.org/officeDocument/2006/relationships/image" Target="../media/image8.png"/><Relationship Id="rId10" Type="http://schemas.openxmlformats.org/officeDocument/2006/relationships/audio" Target="../media/audio26.wav"/><Relationship Id="rId4" Type="http://schemas.openxmlformats.org/officeDocument/2006/relationships/audio" Target="../media/audio40.wav"/><Relationship Id="rId9" Type="http://schemas.openxmlformats.org/officeDocument/2006/relationships/image" Target="../media/image19.png"/><Relationship Id="rId1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stomShape 1">
            <a:extLst>
              <a:ext uri="{FF2B5EF4-FFF2-40B4-BE49-F238E27FC236}">
                <a16:creationId xmlns:a16="http://schemas.microsoft.com/office/drawing/2014/main" id="{3A2C2736-0132-4577-8FC6-315E15541256}"/>
              </a:ext>
            </a:extLst>
          </p:cNvPr>
          <p:cNvSpPr/>
          <p:nvPr/>
        </p:nvSpPr>
        <p:spPr>
          <a:xfrm>
            <a:off x="0" y="9236"/>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46" name="CustomShape 2"/>
          <p:cNvSpPr/>
          <p:nvPr/>
        </p:nvSpPr>
        <p:spPr>
          <a:xfrm>
            <a:off x="6319282" y="4685596"/>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rPr>
              <a:t>jaune</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chemeClr val="bg2">
                    <a:lumMod val="25000"/>
                  </a:schemeClr>
                </a:solidFill>
                <a:latin typeface="Century Gothic" panose="020B0502020202020204" pitchFamily="34" charset="0"/>
                <a:ea typeface="Century Gothic"/>
              </a:rPr>
              <a:t>Describing me and others</a:t>
            </a:r>
            <a:endParaRPr lang="en-GB" sz="4000" dirty="0">
              <a:solidFill>
                <a:schemeClr val="bg2">
                  <a:lumMod val="25000"/>
                </a:schemeClr>
              </a:solidFill>
            </a:endParaRPr>
          </a:p>
        </p:txBody>
      </p:sp>
      <p:pic>
        <p:nvPicPr>
          <p:cNvPr id="10" name="Picture 9" descr="A picture containing text, electronics, computer, display&#10;&#10;Description automatically generated">
            <a:extLst>
              <a:ext uri="{FF2B5EF4-FFF2-40B4-BE49-F238E27FC236}">
                <a16:creationId xmlns:a16="http://schemas.microsoft.com/office/drawing/2014/main" id="{8BDFFAE7-0C45-4A30-878F-996539E2D9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1116" y="426354"/>
            <a:ext cx="5084505" cy="4359018"/>
          </a:xfrm>
          <a:prstGeom prst="rect">
            <a:avLst/>
          </a:prstGeom>
        </p:spPr>
      </p:pic>
      <p:pic>
        <p:nvPicPr>
          <p:cNvPr id="7" name="Picture 6">
            <a:extLst>
              <a:ext uri="{FF2B5EF4-FFF2-40B4-BE49-F238E27FC236}">
                <a16:creationId xmlns:a16="http://schemas.microsoft.com/office/drawing/2014/main" id="{3DA29710-7DAD-471E-BB86-99A41761C324}"/>
              </a:ext>
            </a:extLst>
          </p:cNvPr>
          <p:cNvPicPr>
            <a:picLocks noChangeAspect="1"/>
          </p:cNvPicPr>
          <p:nvPr/>
        </p:nvPicPr>
        <p:blipFill>
          <a:blip r:embed="rId4"/>
          <a:stretch>
            <a:fillRect/>
          </a:stretch>
        </p:blipFill>
        <p:spPr>
          <a:xfrm>
            <a:off x="610282" y="3744667"/>
            <a:ext cx="3058421" cy="940929"/>
          </a:xfrm>
          <a:prstGeom prst="rect">
            <a:avLst/>
          </a:prstGeom>
        </p:spPr>
      </p:pic>
      <p:grpSp>
        <p:nvGrpSpPr>
          <p:cNvPr id="8" name="Group 7">
            <a:extLst>
              <a:ext uri="{FF2B5EF4-FFF2-40B4-BE49-F238E27FC236}">
                <a16:creationId xmlns:a16="http://schemas.microsoft.com/office/drawing/2014/main" id="{EE884CF0-6D8C-40CF-919C-7612E1D422AD}"/>
              </a:ext>
            </a:extLst>
          </p:cNvPr>
          <p:cNvGrpSpPr/>
          <p:nvPr/>
        </p:nvGrpSpPr>
        <p:grpSpPr>
          <a:xfrm>
            <a:off x="-744" y="2293466"/>
            <a:ext cx="4350984" cy="1735543"/>
            <a:chOff x="-123142" y="3064818"/>
            <a:chExt cx="4350984" cy="1735543"/>
          </a:xfrm>
        </p:grpSpPr>
        <p:pic>
          <p:nvPicPr>
            <p:cNvPr id="9" name="Picture 2" descr="Free Scroll Roll vector and picture">
              <a:extLst>
                <a:ext uri="{FF2B5EF4-FFF2-40B4-BE49-F238E27FC236}">
                  <a16:creationId xmlns:a16="http://schemas.microsoft.com/office/drawing/2014/main" id="{C5F83B50-C05A-4FC4-B38D-A1C6249664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808" y="3064818"/>
              <a:ext cx="3471085" cy="1735543"/>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101;p2">
              <a:extLst>
                <a:ext uri="{FF2B5EF4-FFF2-40B4-BE49-F238E27FC236}">
                  <a16:creationId xmlns:a16="http://schemas.microsoft.com/office/drawing/2014/main" id="{F010CCBA-9616-4C95-AD32-4633CF88972A}"/>
                </a:ext>
              </a:extLst>
            </p:cNvPr>
            <p:cNvSpPr txBox="1"/>
            <p:nvPr/>
          </p:nvSpPr>
          <p:spPr>
            <a:xfrm>
              <a:off x="-123142" y="3470944"/>
              <a:ext cx="4350984" cy="923289"/>
            </a:xfrm>
            <a:prstGeom prst="rect">
              <a:avLst/>
            </a:prstGeom>
            <a:noFill/>
            <a:ln>
              <a:noFill/>
            </a:ln>
          </p:spPr>
          <p:txBody>
            <a:bodyPr spcFirstLastPara="1" wrap="square" lIns="91425" tIns="45700" rIns="91425" bIns="45700" anchor="t" anchorCtr="0">
              <a:spAutoFit/>
            </a:bodyPr>
            <a:lstStyle/>
            <a:p>
              <a:pPr marR="0" lvl="0" algn="ctr" rtl="0">
                <a:lnSpc>
                  <a:spcPct val="100000"/>
                </a:lnSpc>
                <a:spcBef>
                  <a:spcPts val="0"/>
                </a:spcBef>
                <a:spcAft>
                  <a:spcPts val="0"/>
                </a:spcAft>
                <a:buClr>
                  <a:srgbClr val="FFFFFF"/>
                </a:buClr>
                <a:buSzPts val="2800"/>
              </a:pPr>
              <a:r>
                <a:rPr lang="en-GB" sz="5400" b="1" dirty="0">
                  <a:solidFill>
                    <a:srgbClr val="604900"/>
                  </a:solidFill>
                  <a:latin typeface="Baguet Script" panose="00000500000000000000" pitchFamily="2" charset="0"/>
                  <a:ea typeface="Century Gothic"/>
                  <a:cs typeface="Century Gothic"/>
                  <a:sym typeface="Century Gothic"/>
                </a:rPr>
                <a:t>Un </a:t>
              </a:r>
              <a:r>
                <a:rPr lang="en-GB" sz="5400" b="1" dirty="0" err="1">
                  <a:solidFill>
                    <a:srgbClr val="604900"/>
                  </a:solidFill>
                  <a:latin typeface="Baguet Script" panose="00000500000000000000" pitchFamily="2" charset="0"/>
                  <a:ea typeface="Century Gothic"/>
                  <a:cs typeface="Century Gothic"/>
                  <a:sym typeface="Century Gothic"/>
                </a:rPr>
                <a:t>poème</a:t>
              </a:r>
              <a:endParaRPr lang="en-GB" sz="5400" b="1" i="0" u="none" strike="noStrike" cap="none" dirty="0">
                <a:solidFill>
                  <a:srgbClr val="604900"/>
                </a:solidFill>
                <a:latin typeface="Baguet Script" panose="00000500000000000000" pitchFamily="2" charset="0"/>
                <a:ea typeface="Century Gothic"/>
                <a:cs typeface="Century Gothic"/>
                <a:sym typeface="Century Gothic"/>
              </a:endParaRPr>
            </a:p>
          </p:txBody>
        </p:sp>
      </p:grpSp>
      <p:sp>
        <p:nvSpPr>
          <p:cNvPr id="13" name="TextBox 12">
            <a:extLst>
              <a:ext uri="{FF2B5EF4-FFF2-40B4-BE49-F238E27FC236}">
                <a16:creationId xmlns:a16="http://schemas.microsoft.com/office/drawing/2014/main" id="{D4F95225-4152-471A-9F8C-82DD8FBA837C}"/>
              </a:ext>
            </a:extLst>
          </p:cNvPr>
          <p:cNvSpPr txBox="1"/>
          <p:nvPr/>
        </p:nvSpPr>
        <p:spPr>
          <a:xfrm>
            <a:off x="9678390" y="6485200"/>
            <a:ext cx="2513610"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12</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2">
            <a:extLst>
              <a:ext uri="{FF2B5EF4-FFF2-40B4-BE49-F238E27FC236}">
                <a16:creationId xmlns:a16="http://schemas.microsoft.com/office/drawing/2014/main" id="{E7AA9B9C-2776-4B87-8FC0-4170FF8A3AB9}"/>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Clr>
                <a:srgbClr val="000000"/>
              </a:buClr>
            </a:pPr>
            <a:endParaRPr lang="en-GB" sz="2000" b="1" kern="0" dirty="0">
              <a:solidFill>
                <a:srgbClr val="FFFFFF"/>
              </a:solidFill>
              <a:latin typeface="Century Gothic" panose="020B0502020202020204" pitchFamily="34" charset="0"/>
            </a:endParaRPr>
          </a:p>
        </p:txBody>
      </p:sp>
      <p:pic>
        <p:nvPicPr>
          <p:cNvPr id="43" name="Picture 42" descr="Icon&#10;&#10;Description automatically generated">
            <a:extLst>
              <a:ext uri="{FF2B5EF4-FFF2-40B4-BE49-F238E27FC236}">
                <a16:creationId xmlns:a16="http://schemas.microsoft.com/office/drawing/2014/main" id="{6A205F5B-93EF-4908-B50E-A6B4F3F4E4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4" name="Title 3">
            <a:extLst>
              <a:ext uri="{FF2B5EF4-FFF2-40B4-BE49-F238E27FC236}">
                <a16:creationId xmlns:a16="http://schemas.microsoft.com/office/drawing/2014/main" id="{8B853F6E-F52B-42FE-B90C-694CF1123F6F}"/>
              </a:ext>
            </a:extLst>
          </p:cNvPr>
          <p:cNvSpPr>
            <a:spLocks noGrp="1"/>
          </p:cNvSpPr>
          <p:nvPr>
            <p:ph type="title"/>
          </p:nvPr>
        </p:nvSpPr>
        <p:spPr>
          <a:xfrm>
            <a:off x="11176620" y="1023506"/>
            <a:ext cx="1058732" cy="628010"/>
          </a:xfrm>
        </p:spPr>
        <p:txBody>
          <a:bodyPr>
            <a:normAutofit/>
          </a:bodyPr>
          <a:lstStyle/>
          <a:p>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sp>
        <p:nvSpPr>
          <p:cNvPr id="44" name="Speech Bubble: Rectangle with Corners Rounded 43">
            <a:hlinkClick r:id="" action="ppaction://noaction">
              <a:snd r:embed="rId4" name="T3_W12_11.1.wav"/>
            </a:hlinkClick>
            <a:extLst>
              <a:ext uri="{FF2B5EF4-FFF2-40B4-BE49-F238E27FC236}">
                <a16:creationId xmlns:a16="http://schemas.microsoft.com/office/drawing/2014/main" id="{5E35F210-0FC6-49CF-BF14-257C1CA00847}"/>
              </a:ext>
            </a:extLst>
          </p:cNvPr>
          <p:cNvSpPr/>
          <p:nvPr/>
        </p:nvSpPr>
        <p:spPr>
          <a:xfrm>
            <a:off x="1071356" y="208487"/>
            <a:ext cx="5185635" cy="612318"/>
          </a:xfrm>
          <a:prstGeom prst="wedgeRoundRectCallout">
            <a:avLst>
              <a:gd name="adj1" fmla="val -59748"/>
              <a:gd name="adj2" fmla="val 998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C’est comment, le poème ?</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pic>
        <p:nvPicPr>
          <p:cNvPr id="45" name="Graphic 44" descr="Teacher">
            <a:extLst>
              <a:ext uri="{FF2B5EF4-FFF2-40B4-BE49-F238E27FC236}">
                <a16:creationId xmlns:a16="http://schemas.microsoft.com/office/drawing/2014/main" id="{CDC2CA88-AA57-4AA2-AF0A-90F6AB0D9D9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173377"/>
            <a:ext cx="914400" cy="914400"/>
          </a:xfrm>
          <a:prstGeom prst="rect">
            <a:avLst/>
          </a:prstGeom>
        </p:spPr>
      </p:pic>
      <p:sp>
        <p:nvSpPr>
          <p:cNvPr id="46" name="TextBox 45">
            <a:hlinkClick r:id="" action="ppaction://noaction">
              <a:snd r:embed="rId7" name="T3_W12_11.3.wav"/>
            </a:hlinkClick>
            <a:extLst>
              <a:ext uri="{FF2B5EF4-FFF2-40B4-BE49-F238E27FC236}">
                <a16:creationId xmlns:a16="http://schemas.microsoft.com/office/drawing/2014/main" id="{048AFF8D-7AE0-4741-BDD0-AE58BB5BAD95}"/>
              </a:ext>
            </a:extLst>
          </p:cNvPr>
          <p:cNvSpPr txBox="1"/>
          <p:nvPr/>
        </p:nvSpPr>
        <p:spPr>
          <a:xfrm>
            <a:off x="335799" y="1970678"/>
            <a:ext cx="328327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poème</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7" name="TextBox 46">
            <a:extLst>
              <a:ext uri="{FF2B5EF4-FFF2-40B4-BE49-F238E27FC236}">
                <a16:creationId xmlns:a16="http://schemas.microsoft.com/office/drawing/2014/main" id="{9B04A9DC-663A-4A6D-8847-3618FBB60176}"/>
              </a:ext>
            </a:extLst>
          </p:cNvPr>
          <p:cNvSpPr txBox="1"/>
          <p:nvPr/>
        </p:nvSpPr>
        <p:spPr>
          <a:xfrm>
            <a:off x="3962082" y="2011278"/>
            <a:ext cx="2299027" cy="403187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positif</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err="1">
                <a:solidFill>
                  <a:srgbClr val="002060"/>
                </a:solidFill>
                <a:latin typeface="Century Gothic" panose="020B0502020202020204" pitchFamily="34" charset="0"/>
              </a:rPr>
              <a:t>heureux</a:t>
            </a:r>
            <a:endParaRPr lang="en-GB" sz="3200"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drôle</a:t>
            </a:r>
            <a:b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sérieux</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rgbClr val="002060"/>
                </a:solidFill>
                <a:latin typeface="Century Gothic" panose="020B0502020202020204" pitchFamily="34" charset="0"/>
              </a:rPr>
              <a:t>different</a:t>
            </a:r>
            <a:br>
              <a:rPr lang="en-GB" sz="3200" dirty="0">
                <a:solidFill>
                  <a:srgbClr val="002060"/>
                </a:solidFill>
                <a:latin typeface="Century Gothic" panose="020B0502020202020204" pitchFamily="34" charset="0"/>
              </a:rPr>
            </a:br>
            <a:r>
              <a:rPr lang="en-GB" sz="3200" dirty="0">
                <a:solidFill>
                  <a:srgbClr val="002060"/>
                </a:solidFill>
                <a:latin typeface="Century Gothic" panose="020B0502020202020204" pitchFamily="34" charset="0"/>
              </a:rPr>
              <a:t>important</a:t>
            </a:r>
            <a:br>
              <a:rPr lang="en-GB" sz="3200" dirty="0">
                <a:solidFill>
                  <a:srgbClr val="002060"/>
                </a:solidFill>
                <a:latin typeface="Century Gothic" panose="020B0502020202020204" pitchFamily="34" charset="0"/>
              </a:rPr>
            </a:br>
            <a:r>
              <a:rPr lang="en-GB" sz="3200" dirty="0" err="1">
                <a:solidFill>
                  <a:srgbClr val="002060"/>
                </a:solidFill>
                <a:latin typeface="Century Gothic" panose="020B0502020202020204" pitchFamily="34" charset="0"/>
              </a:rPr>
              <a:t>intéressant</a:t>
            </a:r>
            <a:endParaRPr lang="en-GB" sz="3200"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utile</a:t>
            </a:r>
          </a:p>
        </p:txBody>
      </p:sp>
      <p:pic>
        <p:nvPicPr>
          <p:cNvPr id="49" name="Picture 48" descr="Free Heart Love vector and picture">
            <a:extLst>
              <a:ext uri="{FF2B5EF4-FFF2-40B4-BE49-F238E27FC236}">
                <a16:creationId xmlns:a16="http://schemas.microsoft.com/office/drawing/2014/main" id="{64D17939-6571-4ADC-B680-38D35F788B2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3196" y="775951"/>
            <a:ext cx="1215620" cy="1194727"/>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hlinkClick r:id="" action="ppaction://noaction">
              <a:snd r:embed="rId9" name="T3_W12_11.4.wav"/>
            </a:hlinkClick>
            <a:extLst>
              <a:ext uri="{FF2B5EF4-FFF2-40B4-BE49-F238E27FC236}">
                <a16:creationId xmlns:a16="http://schemas.microsoft.com/office/drawing/2014/main" id="{40D95569-3035-46D2-B838-A4B05C2C3473}"/>
              </a:ext>
            </a:extLst>
          </p:cNvPr>
          <p:cNvSpPr txBox="1"/>
          <p:nvPr/>
        </p:nvSpPr>
        <p:spPr>
          <a:xfrm>
            <a:off x="6721907" y="2011278"/>
            <a:ext cx="207460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et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aussi</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1" name="Arrow: Curved Left 50">
            <a:extLst>
              <a:ext uri="{FF2B5EF4-FFF2-40B4-BE49-F238E27FC236}">
                <a16:creationId xmlns:a16="http://schemas.microsoft.com/office/drawing/2014/main" id="{5729ECD7-EFDB-44D1-BFEE-D2BBFDB7C34E}"/>
              </a:ext>
            </a:extLst>
          </p:cNvPr>
          <p:cNvSpPr/>
          <p:nvPr/>
        </p:nvSpPr>
        <p:spPr>
          <a:xfrm>
            <a:off x="6887780" y="2640105"/>
            <a:ext cx="569924" cy="1577789"/>
          </a:xfrm>
          <a:prstGeom prst="curvedLeftArrow">
            <a:avLst/>
          </a:prstGeom>
          <a:solidFill>
            <a:srgbClr val="FF3399"/>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FF3399"/>
              </a:solidFill>
              <a:effectLst/>
              <a:uLnTx/>
              <a:uFillTx/>
              <a:latin typeface="Calibri" panose="020F0502020204030204"/>
              <a:ea typeface="+mn-ea"/>
              <a:cs typeface="+mn-cs"/>
            </a:endParaRPr>
          </a:p>
        </p:txBody>
      </p:sp>
      <p:sp>
        <p:nvSpPr>
          <p:cNvPr id="52" name="Speech Bubble: Rectangle with Corners Rounded 51">
            <a:hlinkClick r:id="" action="ppaction://noaction">
              <a:snd r:embed="rId10" name="T3_W12_11.2.wav"/>
            </a:hlinkClick>
            <a:extLst>
              <a:ext uri="{FF2B5EF4-FFF2-40B4-BE49-F238E27FC236}">
                <a16:creationId xmlns:a16="http://schemas.microsoft.com/office/drawing/2014/main" id="{6644C9E5-F3E1-4A45-B119-8DDE3867E792}"/>
              </a:ext>
            </a:extLst>
          </p:cNvPr>
          <p:cNvSpPr/>
          <p:nvPr/>
        </p:nvSpPr>
        <p:spPr>
          <a:xfrm>
            <a:off x="812136" y="916909"/>
            <a:ext cx="5185635" cy="612318"/>
          </a:xfrm>
          <a:prstGeom prst="wedgeRoundRectCallout">
            <a:avLst>
              <a:gd name="adj1" fmla="val -54078"/>
              <a:gd name="adj2" fmla="val -48579"/>
              <a:gd name="adj3" fmla="val 16667"/>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a:t>
            </a:r>
            <a:r>
              <a:rPr kumimoji="0" lang="en-GB" sz="28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message, </a:t>
            </a:r>
            <a:r>
              <a:rPr kumimoji="0" lang="en-GB" sz="28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c’est</a:t>
            </a:r>
            <a:r>
              <a:rPr kumimoji="0" lang="en-GB" sz="28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quoi ?</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CasellaDiTesto 2">
            <a:hlinkClick r:id="" action="ppaction://noaction">
              <a:snd r:embed="rId11" name="T3_W12_11.6.wav"/>
            </a:hlinkClick>
            <a:extLst>
              <a:ext uri="{FF2B5EF4-FFF2-40B4-BE49-F238E27FC236}">
                <a16:creationId xmlns:a16="http://schemas.microsoft.com/office/drawing/2014/main" id="{34B4465A-F28F-8B94-12AA-C1D7A3CD4F89}"/>
              </a:ext>
            </a:extLst>
          </p:cNvPr>
          <p:cNvSpPr txBox="1"/>
          <p:nvPr/>
        </p:nvSpPr>
        <p:spPr>
          <a:xfrm>
            <a:off x="3986934" y="2539865"/>
            <a:ext cx="1835991" cy="625375"/>
          </a:xfrm>
          <a:prstGeom prst="rect">
            <a:avLst/>
          </a:prstGeom>
          <a:noFill/>
        </p:spPr>
        <p:txBody>
          <a:bodyPr wrap="square" rtlCol="0">
            <a:spAutoFit/>
          </a:bodyPr>
          <a:lstStyle/>
          <a:p>
            <a:endParaRPr lang="es-MX" dirty="0"/>
          </a:p>
        </p:txBody>
      </p:sp>
      <p:sp>
        <p:nvSpPr>
          <p:cNvPr id="5" name="CasellaDiTesto 4">
            <a:hlinkClick r:id="" action="ppaction://noaction">
              <a:snd r:embed="rId12" name="T3_W12_11.7.wav"/>
            </a:hlinkClick>
            <a:extLst>
              <a:ext uri="{FF2B5EF4-FFF2-40B4-BE49-F238E27FC236}">
                <a16:creationId xmlns:a16="http://schemas.microsoft.com/office/drawing/2014/main" id="{940ABEED-054C-D8F3-4108-7D90655C0D5B}"/>
              </a:ext>
            </a:extLst>
          </p:cNvPr>
          <p:cNvSpPr txBox="1"/>
          <p:nvPr/>
        </p:nvSpPr>
        <p:spPr>
          <a:xfrm>
            <a:off x="4067575" y="3124640"/>
            <a:ext cx="1197888" cy="407084"/>
          </a:xfrm>
          <a:prstGeom prst="rect">
            <a:avLst/>
          </a:prstGeom>
          <a:noFill/>
        </p:spPr>
        <p:txBody>
          <a:bodyPr wrap="square" rtlCol="0">
            <a:spAutoFit/>
          </a:bodyPr>
          <a:lstStyle/>
          <a:p>
            <a:endParaRPr lang="es-MX" dirty="0"/>
          </a:p>
        </p:txBody>
      </p:sp>
      <p:sp>
        <p:nvSpPr>
          <p:cNvPr id="6" name="CasellaDiTesto 5">
            <a:hlinkClick r:id="" action="ppaction://noaction">
              <a:snd r:embed="rId13" name="T3_W12_11.8.wav"/>
            </a:hlinkClick>
            <a:extLst>
              <a:ext uri="{FF2B5EF4-FFF2-40B4-BE49-F238E27FC236}">
                <a16:creationId xmlns:a16="http://schemas.microsoft.com/office/drawing/2014/main" id="{CDC90570-4C0E-4661-B742-D1234A9BA91E}"/>
              </a:ext>
            </a:extLst>
          </p:cNvPr>
          <p:cNvSpPr txBox="1"/>
          <p:nvPr/>
        </p:nvSpPr>
        <p:spPr>
          <a:xfrm>
            <a:off x="4067575" y="3585179"/>
            <a:ext cx="1523664" cy="475131"/>
          </a:xfrm>
          <a:prstGeom prst="rect">
            <a:avLst/>
          </a:prstGeom>
          <a:noFill/>
        </p:spPr>
        <p:txBody>
          <a:bodyPr wrap="square" rtlCol="0">
            <a:spAutoFit/>
          </a:bodyPr>
          <a:lstStyle/>
          <a:p>
            <a:endParaRPr lang="es-MX" dirty="0"/>
          </a:p>
        </p:txBody>
      </p:sp>
      <p:sp>
        <p:nvSpPr>
          <p:cNvPr id="7" name="CasellaDiTesto 6">
            <a:hlinkClick r:id="" action="ppaction://noaction">
              <a:snd r:embed="rId14" name="T3_W12_11.9.wav"/>
            </a:hlinkClick>
            <a:extLst>
              <a:ext uri="{FF2B5EF4-FFF2-40B4-BE49-F238E27FC236}">
                <a16:creationId xmlns:a16="http://schemas.microsoft.com/office/drawing/2014/main" id="{DDBC4560-D1AB-158D-5E3A-969235FD1E30}"/>
              </a:ext>
            </a:extLst>
          </p:cNvPr>
          <p:cNvSpPr txBox="1"/>
          <p:nvPr/>
        </p:nvSpPr>
        <p:spPr>
          <a:xfrm>
            <a:off x="4034074" y="4088802"/>
            <a:ext cx="1835990" cy="475131"/>
          </a:xfrm>
          <a:prstGeom prst="rect">
            <a:avLst/>
          </a:prstGeom>
          <a:noFill/>
        </p:spPr>
        <p:txBody>
          <a:bodyPr wrap="square" rtlCol="0">
            <a:spAutoFit/>
          </a:bodyPr>
          <a:lstStyle/>
          <a:p>
            <a:endParaRPr lang="es-MX" dirty="0"/>
          </a:p>
        </p:txBody>
      </p:sp>
      <p:sp>
        <p:nvSpPr>
          <p:cNvPr id="8" name="CasellaDiTesto 7">
            <a:hlinkClick r:id="" action="ppaction://noaction">
              <a:snd r:embed="rId15" name="T3_W12_11.10.wav"/>
            </a:hlinkClick>
            <a:extLst>
              <a:ext uri="{FF2B5EF4-FFF2-40B4-BE49-F238E27FC236}">
                <a16:creationId xmlns:a16="http://schemas.microsoft.com/office/drawing/2014/main" id="{E446C8D8-9AB5-449B-801A-C77477D65840}"/>
              </a:ext>
            </a:extLst>
          </p:cNvPr>
          <p:cNvSpPr txBox="1"/>
          <p:nvPr/>
        </p:nvSpPr>
        <p:spPr>
          <a:xfrm>
            <a:off x="3948807" y="4549125"/>
            <a:ext cx="2299027" cy="434748"/>
          </a:xfrm>
          <a:prstGeom prst="rect">
            <a:avLst/>
          </a:prstGeom>
          <a:noFill/>
        </p:spPr>
        <p:txBody>
          <a:bodyPr wrap="square" rtlCol="0">
            <a:spAutoFit/>
          </a:bodyPr>
          <a:lstStyle/>
          <a:p>
            <a:endParaRPr lang="es-MX" dirty="0"/>
          </a:p>
        </p:txBody>
      </p:sp>
      <p:sp>
        <p:nvSpPr>
          <p:cNvPr id="9" name="CasellaDiTesto 8">
            <a:hlinkClick r:id="" action="ppaction://noaction">
              <a:snd r:embed="rId16" name="T3_W12_11.11.wav"/>
            </a:hlinkClick>
            <a:extLst>
              <a:ext uri="{FF2B5EF4-FFF2-40B4-BE49-F238E27FC236}">
                <a16:creationId xmlns:a16="http://schemas.microsoft.com/office/drawing/2014/main" id="{D6E3EA86-645A-BB07-3358-60164C78A08A}"/>
              </a:ext>
            </a:extLst>
          </p:cNvPr>
          <p:cNvSpPr txBox="1"/>
          <p:nvPr/>
        </p:nvSpPr>
        <p:spPr>
          <a:xfrm>
            <a:off x="3962081" y="5078764"/>
            <a:ext cx="2299027" cy="434748"/>
          </a:xfrm>
          <a:prstGeom prst="rect">
            <a:avLst/>
          </a:prstGeom>
          <a:noFill/>
        </p:spPr>
        <p:txBody>
          <a:bodyPr wrap="square" rtlCol="0">
            <a:spAutoFit/>
          </a:bodyPr>
          <a:lstStyle/>
          <a:p>
            <a:endParaRPr lang="es-MX" dirty="0"/>
          </a:p>
        </p:txBody>
      </p:sp>
      <p:sp>
        <p:nvSpPr>
          <p:cNvPr id="10" name="CasellaDiTesto 9">
            <a:hlinkClick r:id="" action="ppaction://noaction">
              <a:snd r:embed="rId17" name="T3_W12_11.12.wav"/>
            </a:hlinkClick>
            <a:extLst>
              <a:ext uri="{FF2B5EF4-FFF2-40B4-BE49-F238E27FC236}">
                <a16:creationId xmlns:a16="http://schemas.microsoft.com/office/drawing/2014/main" id="{9E0CB3F7-D3F5-462E-89DC-6BEBC291AB70}"/>
              </a:ext>
            </a:extLst>
          </p:cNvPr>
          <p:cNvSpPr txBox="1"/>
          <p:nvPr/>
        </p:nvSpPr>
        <p:spPr>
          <a:xfrm>
            <a:off x="3986934" y="5498009"/>
            <a:ext cx="1050015" cy="434748"/>
          </a:xfrm>
          <a:prstGeom prst="rect">
            <a:avLst/>
          </a:prstGeom>
          <a:noFill/>
        </p:spPr>
        <p:txBody>
          <a:bodyPr wrap="square" rtlCol="0">
            <a:spAutoFit/>
          </a:bodyPr>
          <a:lstStyle/>
          <a:p>
            <a:endParaRPr lang="es-MX" dirty="0"/>
          </a:p>
        </p:txBody>
      </p:sp>
      <p:sp>
        <p:nvSpPr>
          <p:cNvPr id="29" name="Google Shape;410;p19">
            <a:extLst>
              <a:ext uri="{FF2B5EF4-FFF2-40B4-BE49-F238E27FC236}">
                <a16:creationId xmlns:a16="http://schemas.microsoft.com/office/drawing/2014/main" id="{1DC89921-41C8-46B0-9F44-BB1BB287F5C2}"/>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dirty="0">
                <a:solidFill>
                  <a:srgbClr val="1E4E79"/>
                </a:solidFill>
                <a:latin typeface="Century Gothic"/>
                <a:ea typeface="Century Gothic"/>
                <a:cs typeface="Century Gothic"/>
                <a:sym typeface="Century Gothic"/>
              </a:rPr>
              <a:t>S</a:t>
            </a:r>
            <a:endParaRPr b="1" kern="0" dirty="0">
              <a:solidFill>
                <a:srgbClr val="1E4E79"/>
              </a:solidFill>
              <a:latin typeface="Century Gothic"/>
              <a:ea typeface="Century Gothic"/>
              <a:cs typeface="Century Gothic"/>
              <a:sym typeface="Century Gothic"/>
            </a:endParaRPr>
          </a:p>
        </p:txBody>
      </p:sp>
      <p:sp>
        <p:nvSpPr>
          <p:cNvPr id="30" name="Google Shape;387;p19">
            <a:extLst>
              <a:ext uri="{FF2B5EF4-FFF2-40B4-BE49-F238E27FC236}">
                <a16:creationId xmlns:a16="http://schemas.microsoft.com/office/drawing/2014/main" id="{FC5E979C-8F9F-4838-A60D-609DBCEF987F}"/>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a:buClr>
                <a:srgbClr val="000000"/>
              </a:buClr>
              <a:buSzPts val="2000"/>
              <a:buFont typeface="Calibri"/>
              <a:buNone/>
              <a:defRPr/>
            </a:pPr>
            <a:endParaRPr sz="2000" kern="0">
              <a:solidFill>
                <a:srgbClr val="000000"/>
              </a:solidFill>
              <a:latin typeface="Century Gothic"/>
              <a:ea typeface="Century Gothic"/>
              <a:cs typeface="Century Gothic"/>
              <a:sym typeface="Century Gothic"/>
            </a:endParaRPr>
          </a:p>
        </p:txBody>
      </p:sp>
      <p:sp>
        <p:nvSpPr>
          <p:cNvPr id="31" name="Google Shape;388;p19">
            <a:extLst>
              <a:ext uri="{FF2B5EF4-FFF2-40B4-BE49-F238E27FC236}">
                <a16:creationId xmlns:a16="http://schemas.microsoft.com/office/drawing/2014/main" id="{94442B3F-A1E9-4382-8317-812CD1D27F51}"/>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a:buClr>
                <a:srgbClr val="000000"/>
              </a:buClr>
              <a:buSzPts val="2000"/>
              <a:buFont typeface="Calibri"/>
              <a:buNone/>
              <a:defRPr/>
            </a:pPr>
            <a:endParaRPr sz="2000" kern="0">
              <a:solidFill>
                <a:srgbClr val="000000"/>
              </a:solidFill>
              <a:latin typeface="Century Gothic"/>
              <a:ea typeface="Century Gothic"/>
              <a:cs typeface="Century Gothic"/>
              <a:sym typeface="Century Gothic"/>
            </a:endParaRPr>
          </a:p>
        </p:txBody>
      </p:sp>
      <p:cxnSp>
        <p:nvCxnSpPr>
          <p:cNvPr id="32" name="Google Shape;389;p19">
            <a:extLst>
              <a:ext uri="{FF2B5EF4-FFF2-40B4-BE49-F238E27FC236}">
                <a16:creationId xmlns:a16="http://schemas.microsoft.com/office/drawing/2014/main" id="{31F3D66D-20C9-4038-921F-11BA2A25A5F4}"/>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48" name="Google Shape;390;p19">
            <a:extLst>
              <a:ext uri="{FF2B5EF4-FFF2-40B4-BE49-F238E27FC236}">
                <a16:creationId xmlns:a16="http://schemas.microsoft.com/office/drawing/2014/main" id="{75BBD081-2948-42F6-A362-D91B0ED36615}"/>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53" name="Google Shape;391;p19">
            <a:extLst>
              <a:ext uri="{FF2B5EF4-FFF2-40B4-BE49-F238E27FC236}">
                <a16:creationId xmlns:a16="http://schemas.microsoft.com/office/drawing/2014/main" id="{AB62F0AA-19F1-4368-B367-DFB338D3CC8A}"/>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54" name="Google Shape;393;p19">
            <a:extLst>
              <a:ext uri="{FF2B5EF4-FFF2-40B4-BE49-F238E27FC236}">
                <a16:creationId xmlns:a16="http://schemas.microsoft.com/office/drawing/2014/main" id="{5C83D873-AA9C-4F2B-A2C8-EB08A0C3B1B0}"/>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a:solidFill>
                  <a:srgbClr val="1E4E79"/>
                </a:solidFill>
                <a:latin typeface="Century Gothic"/>
                <a:ea typeface="Century Gothic"/>
                <a:cs typeface="Century Gothic"/>
                <a:sym typeface="Century Gothic"/>
              </a:rPr>
              <a:t>60</a:t>
            </a:r>
            <a:endParaRPr sz="1400" kern="0">
              <a:solidFill>
                <a:srgbClr val="000000"/>
              </a:solidFill>
              <a:latin typeface="Arial"/>
              <a:cs typeface="Arial"/>
              <a:sym typeface="Arial"/>
            </a:endParaRPr>
          </a:p>
        </p:txBody>
      </p:sp>
      <p:sp>
        <p:nvSpPr>
          <p:cNvPr id="55" name="Google Shape;394;p19">
            <a:extLst>
              <a:ext uri="{FF2B5EF4-FFF2-40B4-BE49-F238E27FC236}">
                <a16:creationId xmlns:a16="http://schemas.microsoft.com/office/drawing/2014/main" id="{199FA3F2-7C4B-440F-8437-34F5B24993B2}"/>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dirty="0">
                <a:solidFill>
                  <a:srgbClr val="1E4E79"/>
                </a:solidFill>
                <a:latin typeface="Century Gothic"/>
                <a:ea typeface="Century Gothic"/>
                <a:cs typeface="Century Gothic"/>
                <a:sym typeface="Century Gothic"/>
              </a:rPr>
              <a:t>0</a:t>
            </a:r>
            <a:endParaRPr sz="1400" kern="0" dirty="0">
              <a:solidFill>
                <a:srgbClr val="000000"/>
              </a:solidFill>
              <a:latin typeface="Arial"/>
              <a:cs typeface="Arial"/>
              <a:sym typeface="Arial"/>
            </a:endParaRPr>
          </a:p>
        </p:txBody>
      </p:sp>
      <p:sp>
        <p:nvSpPr>
          <p:cNvPr id="56" name="Google Shape;395;p19">
            <a:extLst>
              <a:ext uri="{FF2B5EF4-FFF2-40B4-BE49-F238E27FC236}">
                <a16:creationId xmlns:a16="http://schemas.microsoft.com/office/drawing/2014/main" id="{FFEBCF65-A5A6-4AE5-A8A1-7EA051BD363B}"/>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algn="ctr">
              <a:buClr>
                <a:srgbClr val="FFFFFF"/>
              </a:buClr>
              <a:buSzPts val="1800"/>
              <a:buFont typeface="Century Gothic"/>
              <a:buNone/>
              <a:defRPr/>
            </a:pPr>
            <a:r>
              <a:rPr lang="en-GB" b="1" kern="0" dirty="0">
                <a:solidFill>
                  <a:srgbClr val="FFFFFF"/>
                </a:solidFill>
                <a:latin typeface="Century Gothic"/>
                <a:cs typeface="Arial"/>
                <a:sym typeface="Century Gothic"/>
              </a:rPr>
              <a:t>DÉBUT</a:t>
            </a:r>
            <a:endParaRPr sz="1400" kern="0" dirty="0">
              <a:solidFill>
                <a:srgbClr val="000000"/>
              </a:solidFill>
              <a:latin typeface="Arial"/>
              <a:cs typeface="Arial"/>
              <a:sym typeface="Arial"/>
            </a:endParaRPr>
          </a:p>
        </p:txBody>
      </p:sp>
    </p:spTree>
    <p:extLst>
      <p:ext uri="{BB962C8B-B14F-4D97-AF65-F5344CB8AC3E}">
        <p14:creationId xmlns:p14="http://schemas.microsoft.com/office/powerpoint/2010/main" val="4188376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500"/>
                                        <p:tgtEl>
                                          <p:spTgt spid="5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fade">
                                      <p:cBhvr>
                                        <p:cTn id="15"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56"/>
                    </p:tgtEl>
                  </p:cond>
                </p:stCondLst>
                <p:endSync evt="end" delay="0">
                  <p:rtn val="all"/>
                </p:endSync>
                <p:childTnLst>
                  <p:par>
                    <p:cTn id="17" fill="hold">
                      <p:stCondLst>
                        <p:cond delay="0"/>
                      </p:stCondLst>
                      <p:childTnLst>
                        <p:par>
                          <p:cTn id="18" fill="hold">
                            <p:stCondLst>
                              <p:cond delay="0"/>
                            </p:stCondLst>
                            <p:childTnLst>
                              <p:par>
                                <p:cTn id="19" presetID="12" presetClass="exit" presetSubtype="4" fill="remove" grpId="0" nodeType="clickEffect">
                                  <p:stCondLst>
                                    <p:cond delay="0"/>
                                  </p:stCondLst>
                                  <p:childTnLst>
                                    <p:anim calcmode="lin" valueType="num">
                                      <p:cBhvr additive="base">
                                        <p:cTn id="20" dur="59000"/>
                                        <p:tgtEl>
                                          <p:spTgt spid="31"/>
                                        </p:tgtEl>
                                        <p:attrNameLst>
                                          <p:attrName>ppt_y</p:attrName>
                                        </p:attrNameLst>
                                      </p:cBhvr>
                                      <p:tavLst>
                                        <p:tav tm="0">
                                          <p:val>
                                            <p:strVal val="#ppt_y"/>
                                          </p:val>
                                        </p:tav>
                                        <p:tav tm="100000">
                                          <p:val>
                                            <p:strVal val="#ppt_y+#ppt_h*1.125000"/>
                                          </p:val>
                                        </p:tav>
                                      </p:tavLst>
                                    </p:anim>
                                    <p:animEffect transition="out" filter="wipe(down)">
                                      <p:cBhvr>
                                        <p:cTn id="21" dur="59000"/>
                                        <p:tgtEl>
                                          <p:spTgt spid="31"/>
                                        </p:tgtEl>
                                      </p:cBhvr>
                                    </p:animEffect>
                                    <p:set>
                                      <p:cBhvr>
                                        <p:cTn id="22" dur="1" fill="hold">
                                          <p:stCondLst>
                                            <p:cond delay="58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56"/>
                  </p:tgtEl>
                </p:cond>
              </p:nextCondLst>
            </p:seq>
          </p:childTnLst>
        </p:cTn>
      </p:par>
    </p:tnLst>
    <p:bldLst>
      <p:bldP spid="50" grpId="0"/>
      <p:bldP spid="51" grpId="0" animBg="1"/>
      <p:bldP spid="52" grpId="0" animBg="1"/>
      <p:bldP spid="3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stomShape 1">
            <a:extLst>
              <a:ext uri="{FF2B5EF4-FFF2-40B4-BE49-F238E27FC236}">
                <a16:creationId xmlns:a16="http://schemas.microsoft.com/office/drawing/2014/main" id="{74503C82-F7B5-47BE-BCB4-4259B7700981}"/>
              </a:ext>
            </a:extLst>
          </p:cNvPr>
          <p:cNvSpPr/>
          <p:nvPr/>
        </p:nvSpPr>
        <p:spPr>
          <a:xfrm>
            <a:off x="0" y="9236"/>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211" name="CustomShape 2"/>
          <p:cNvSpPr/>
          <p:nvPr/>
        </p:nvSpPr>
        <p:spPr>
          <a:xfrm>
            <a:off x="5254920" y="4998600"/>
            <a:ext cx="59544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rPr>
              <a:t>jaune</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2">
                    <a:lumMod val="25000"/>
                  </a:schemeClr>
                </a:solidFill>
                <a:latin typeface="Century Gothic" panose="020B0502020202020204" pitchFamily="34" charset="0"/>
              </a:rPr>
              <a:t>Au revoir !</a:t>
            </a:r>
          </a:p>
        </p:txBody>
      </p:sp>
      <p:pic>
        <p:nvPicPr>
          <p:cNvPr id="10" name="Picture 9" descr="A picture containing text, electronics, computer, display&#10;&#10;Description automatically generated">
            <a:extLst>
              <a:ext uri="{FF2B5EF4-FFF2-40B4-BE49-F238E27FC236}">
                <a16:creationId xmlns:a16="http://schemas.microsoft.com/office/drawing/2014/main" id="{17C22E2F-CBD6-4D67-8E52-6985005A9A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9867" y="382879"/>
            <a:ext cx="5084505" cy="4359018"/>
          </a:xfrm>
          <a:prstGeom prst="rect">
            <a:avLst/>
          </a:prstGeom>
        </p:spPr>
      </p:pic>
    </p:spTree>
    <p:extLst>
      <p:ext uri="{BB962C8B-B14F-4D97-AF65-F5344CB8AC3E}">
        <p14:creationId xmlns:p14="http://schemas.microsoft.com/office/powerpoint/2010/main" val="3288826764"/>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2A090698-233F-4A4C-C874-A6B08907D260}"/>
              </a:ext>
            </a:extLst>
          </p:cNvPr>
          <p:cNvGraphicFramePr>
            <a:graphicFrameLocks noGrp="1"/>
          </p:cNvGraphicFramePr>
          <p:nvPr/>
        </p:nvGraphicFramePr>
        <p:xfrm>
          <a:off x="-2" y="0"/>
          <a:ext cx="12192003" cy="6858000"/>
        </p:xfrm>
        <a:graphic>
          <a:graphicData uri="http://schemas.openxmlformats.org/drawingml/2006/table">
            <a:tbl>
              <a:tblPr firstRow="1" bandRow="1">
                <a:tableStyleId>{5940675A-B579-460E-94D1-54222C63F5DA}</a:tableStyleId>
              </a:tblPr>
              <a:tblGrid>
                <a:gridCol w="4064001">
                  <a:extLst>
                    <a:ext uri="{9D8B030D-6E8A-4147-A177-3AD203B41FA5}">
                      <a16:colId xmlns:a16="http://schemas.microsoft.com/office/drawing/2014/main" val="3539824361"/>
                    </a:ext>
                  </a:extLst>
                </a:gridCol>
                <a:gridCol w="4064001">
                  <a:extLst>
                    <a:ext uri="{9D8B030D-6E8A-4147-A177-3AD203B41FA5}">
                      <a16:colId xmlns:a16="http://schemas.microsoft.com/office/drawing/2014/main" val="3865893889"/>
                    </a:ext>
                  </a:extLst>
                </a:gridCol>
                <a:gridCol w="4064001">
                  <a:extLst>
                    <a:ext uri="{9D8B030D-6E8A-4147-A177-3AD203B41FA5}">
                      <a16:colId xmlns:a16="http://schemas.microsoft.com/office/drawing/2014/main" val="3422445644"/>
                    </a:ext>
                  </a:extLst>
                </a:gridCol>
              </a:tblGrid>
              <a:tr h="3429000">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extLst>
                  <a:ext uri="{0D108BD9-81ED-4DB2-BD59-A6C34878D82A}">
                    <a16:rowId xmlns:a16="http://schemas.microsoft.com/office/drawing/2014/main" val="1158934430"/>
                  </a:ext>
                </a:extLst>
              </a:tr>
              <a:tr h="3429000">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extLst>
                  <a:ext uri="{0D108BD9-81ED-4DB2-BD59-A6C34878D82A}">
                    <a16:rowId xmlns:a16="http://schemas.microsoft.com/office/drawing/2014/main" val="3360035528"/>
                  </a:ext>
                </a:extLst>
              </a:tr>
            </a:tbl>
          </a:graphicData>
        </a:graphic>
      </p:graphicFrame>
      <p:pic>
        <p:nvPicPr>
          <p:cNvPr id="4" name="Picture 2" descr="Free Black Panther Panther illustration and picture">
            <a:extLst>
              <a:ext uri="{FF2B5EF4-FFF2-40B4-BE49-F238E27FC236}">
                <a16:creationId xmlns:a16="http://schemas.microsoft.com/office/drawing/2014/main" id="{1F88265D-E3FC-EF00-47BF-634EFA14A2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458" y="-102029"/>
            <a:ext cx="2376761" cy="35800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Free Charcoal Black illustration and picture">
            <a:extLst>
              <a:ext uri="{FF2B5EF4-FFF2-40B4-BE49-F238E27FC236}">
                <a16:creationId xmlns:a16="http://schemas.microsoft.com/office/drawing/2014/main" id="{FCC3684E-66E8-3141-5204-7939FF9CA3D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021" r="56984" b="67446"/>
          <a:stretch/>
        </p:blipFill>
        <p:spPr bwMode="auto">
          <a:xfrm>
            <a:off x="2863733" y="2022564"/>
            <a:ext cx="1079803" cy="113409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ara, Emoción, Rostro, Iris, Lágrima">
            <a:extLst>
              <a:ext uri="{FF2B5EF4-FFF2-40B4-BE49-F238E27FC236}">
                <a16:creationId xmlns:a16="http://schemas.microsoft.com/office/drawing/2014/main" id="{3A982CAF-EA9A-0C44-E467-3FB1BF76A8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8068" y="1872166"/>
            <a:ext cx="1326041" cy="132604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Frozen, Emoji, Emoticon, Emotion, Winter">
            <a:extLst>
              <a:ext uri="{FF2B5EF4-FFF2-40B4-BE49-F238E27FC236}">
                <a16:creationId xmlns:a16="http://schemas.microsoft.com/office/drawing/2014/main" id="{CC11DBFB-335A-1BE2-3E86-4AD9F9DC95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38007" y="285593"/>
            <a:ext cx="1662896" cy="154476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DEC90C3-1905-D13A-7971-C2E9632F5FF6}"/>
              </a:ext>
            </a:extLst>
          </p:cNvPr>
          <p:cNvSpPr txBox="1"/>
          <p:nvPr/>
        </p:nvSpPr>
        <p:spPr>
          <a:xfrm>
            <a:off x="6096000" y="1325509"/>
            <a:ext cx="67839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1" name="TextBox 10">
            <a:extLst>
              <a:ext uri="{FF2B5EF4-FFF2-40B4-BE49-F238E27FC236}">
                <a16:creationId xmlns:a16="http://schemas.microsoft.com/office/drawing/2014/main" id="{CDF06A7D-4FC0-2ADB-5D24-66FE9ED4BF9E}"/>
              </a:ext>
            </a:extLst>
          </p:cNvPr>
          <p:cNvSpPr txBox="1"/>
          <p:nvPr/>
        </p:nvSpPr>
        <p:spPr>
          <a:xfrm>
            <a:off x="6543914" y="1252688"/>
            <a:ext cx="54373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4" name="TextBox 13">
            <a:extLst>
              <a:ext uri="{FF2B5EF4-FFF2-40B4-BE49-F238E27FC236}">
                <a16:creationId xmlns:a16="http://schemas.microsoft.com/office/drawing/2014/main" id="{3461B9DB-B884-29CE-E3AB-EAA0F6F9971E}"/>
              </a:ext>
            </a:extLst>
          </p:cNvPr>
          <p:cNvSpPr txBox="1"/>
          <p:nvPr/>
        </p:nvSpPr>
        <p:spPr>
          <a:xfrm>
            <a:off x="9573117" y="117788"/>
            <a:ext cx="105670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[fast]</a:t>
            </a:r>
          </a:p>
        </p:txBody>
      </p:sp>
      <p:pic>
        <p:nvPicPr>
          <p:cNvPr id="15" name="Picture 8" descr="Free Bird Flamingo vector and picture">
            <a:extLst>
              <a:ext uri="{FF2B5EF4-FFF2-40B4-BE49-F238E27FC236}">
                <a16:creationId xmlns:a16="http://schemas.microsoft.com/office/drawing/2014/main" id="{1A754016-3B30-65A5-BCAE-780E63622AD8}"/>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838088" y="3674643"/>
            <a:ext cx="2158131" cy="300915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Free Bird Flamingo vector and picture">
            <a:extLst>
              <a:ext uri="{FF2B5EF4-FFF2-40B4-BE49-F238E27FC236}">
                <a16:creationId xmlns:a16="http://schemas.microsoft.com/office/drawing/2014/main" id="{F7FA62B6-3D36-AD5E-A415-D8ACE0C79A3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21837" y="3702526"/>
            <a:ext cx="2158131" cy="300915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Flowers Flower vector and picture">
            <a:extLst>
              <a:ext uri="{FF2B5EF4-FFF2-40B4-BE49-F238E27FC236}">
                <a16:creationId xmlns:a16="http://schemas.microsoft.com/office/drawing/2014/main" id="{A53CE4A4-FA66-991A-F76F-704CA3D4F4E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37447" y="3635801"/>
            <a:ext cx="1871663"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Free Airplane Funny vector and picture">
            <a:extLst>
              <a:ext uri="{FF2B5EF4-FFF2-40B4-BE49-F238E27FC236}">
                <a16:creationId xmlns:a16="http://schemas.microsoft.com/office/drawing/2014/main" id="{6608B2FF-F892-30E2-2F0A-BD215A46CEA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548721" y="927950"/>
            <a:ext cx="3098963" cy="1888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03730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2A090698-233F-4A4C-C874-A6B08907D260}"/>
              </a:ext>
            </a:extLst>
          </p:cNvPr>
          <p:cNvGraphicFramePr>
            <a:graphicFrameLocks noGrp="1"/>
          </p:cNvGraphicFramePr>
          <p:nvPr/>
        </p:nvGraphicFramePr>
        <p:xfrm>
          <a:off x="-2" y="0"/>
          <a:ext cx="12192003" cy="6858000"/>
        </p:xfrm>
        <a:graphic>
          <a:graphicData uri="http://schemas.openxmlformats.org/drawingml/2006/table">
            <a:tbl>
              <a:tblPr firstRow="1" bandRow="1">
                <a:tableStyleId>{5940675A-B579-460E-94D1-54222C63F5DA}</a:tableStyleId>
              </a:tblPr>
              <a:tblGrid>
                <a:gridCol w="4064001">
                  <a:extLst>
                    <a:ext uri="{9D8B030D-6E8A-4147-A177-3AD203B41FA5}">
                      <a16:colId xmlns:a16="http://schemas.microsoft.com/office/drawing/2014/main" val="3539824361"/>
                    </a:ext>
                  </a:extLst>
                </a:gridCol>
                <a:gridCol w="4064001">
                  <a:extLst>
                    <a:ext uri="{9D8B030D-6E8A-4147-A177-3AD203B41FA5}">
                      <a16:colId xmlns:a16="http://schemas.microsoft.com/office/drawing/2014/main" val="3865893889"/>
                    </a:ext>
                  </a:extLst>
                </a:gridCol>
                <a:gridCol w="4064001">
                  <a:extLst>
                    <a:ext uri="{9D8B030D-6E8A-4147-A177-3AD203B41FA5}">
                      <a16:colId xmlns:a16="http://schemas.microsoft.com/office/drawing/2014/main" val="3422445644"/>
                    </a:ext>
                  </a:extLst>
                </a:gridCol>
              </a:tblGrid>
              <a:tr h="3429000">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extLst>
                  <a:ext uri="{0D108BD9-81ED-4DB2-BD59-A6C34878D82A}">
                    <a16:rowId xmlns:a16="http://schemas.microsoft.com/office/drawing/2014/main" val="1158934430"/>
                  </a:ext>
                </a:extLst>
              </a:tr>
              <a:tr h="3429000">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extLst>
                  <a:ext uri="{0D108BD9-81ED-4DB2-BD59-A6C34878D82A}">
                    <a16:rowId xmlns:a16="http://schemas.microsoft.com/office/drawing/2014/main" val="3360035528"/>
                  </a:ext>
                </a:extLst>
              </a:tr>
            </a:tbl>
          </a:graphicData>
        </a:graphic>
      </p:graphicFrame>
      <p:pic>
        <p:nvPicPr>
          <p:cNvPr id="2" name="Picture 12" descr="Free Whale Blue vector and picture">
            <a:extLst>
              <a:ext uri="{FF2B5EF4-FFF2-40B4-BE49-F238E27FC236}">
                <a16:creationId xmlns:a16="http://schemas.microsoft.com/office/drawing/2014/main" id="{C618C7D4-5141-4678-CC35-0E2D082B8F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779" y="867450"/>
            <a:ext cx="3518312" cy="196255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ree Illustration Landscape illustration and picture">
            <a:extLst>
              <a:ext uri="{FF2B5EF4-FFF2-40B4-BE49-F238E27FC236}">
                <a16:creationId xmlns:a16="http://schemas.microsoft.com/office/drawing/2014/main" id="{308CD7CE-778C-185E-C027-E55884B034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6812" y="361026"/>
            <a:ext cx="3495904" cy="2468982"/>
          </a:xfrm>
          <a:prstGeom prst="roundRect">
            <a:avLst/>
          </a:prstGeom>
          <a:noFill/>
          <a:extLst>
            <a:ext uri="{909E8E84-426E-40DD-AFC4-6F175D3DCCD1}">
              <a14:hiddenFill xmlns:a14="http://schemas.microsoft.com/office/drawing/2010/main">
                <a:solidFill>
                  <a:srgbClr val="FFFFFF"/>
                </a:solidFill>
              </a14:hiddenFill>
            </a:ext>
          </a:extLst>
        </p:spPr>
      </p:pic>
      <p:pic>
        <p:nvPicPr>
          <p:cNvPr id="2052" name="Picture 4" descr="Free Bus Transportation vector and picture">
            <a:extLst>
              <a:ext uri="{FF2B5EF4-FFF2-40B4-BE49-F238E27FC236}">
                <a16:creationId xmlns:a16="http://schemas.microsoft.com/office/drawing/2014/main" id="{79820921-6183-440C-E5FA-F0003D7566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9889" y="174199"/>
            <a:ext cx="3514811" cy="3048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4" descr="Free Cartoon Octopus vector and picture">
            <a:extLst>
              <a:ext uri="{FF2B5EF4-FFF2-40B4-BE49-F238E27FC236}">
                <a16:creationId xmlns:a16="http://schemas.microsoft.com/office/drawing/2014/main" id="{3538921E-664E-688D-68DD-938499528C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024" y="3812830"/>
            <a:ext cx="3591922" cy="269394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Free Heart Love vector and picture">
            <a:extLst>
              <a:ext uri="{FF2B5EF4-FFF2-40B4-BE49-F238E27FC236}">
                <a16:creationId xmlns:a16="http://schemas.microsoft.com/office/drawing/2014/main" id="{F773FD8A-A63D-46FC-3267-D8BC4E1242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24499" y="3923537"/>
            <a:ext cx="1215620" cy="119472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Free Heart Love vector and picture">
            <a:extLst>
              <a:ext uri="{FF2B5EF4-FFF2-40B4-BE49-F238E27FC236}">
                <a16:creationId xmlns:a16="http://schemas.microsoft.com/office/drawing/2014/main" id="{191C5F54-BDAB-E4A2-162A-4FF7B94E26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77543" y="4520900"/>
            <a:ext cx="1215620" cy="119472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Free Heart Love vector and picture">
            <a:extLst>
              <a:ext uri="{FF2B5EF4-FFF2-40B4-BE49-F238E27FC236}">
                <a16:creationId xmlns:a16="http://schemas.microsoft.com/office/drawing/2014/main" id="{FADD55E4-60DC-7165-0E7F-EBDECC3D9D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33983" y="5302247"/>
            <a:ext cx="1215620" cy="1194727"/>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BD22956F-7D15-9EA3-66D3-2B7C7F0D4474}"/>
              </a:ext>
            </a:extLst>
          </p:cNvPr>
          <p:cNvSpPr/>
          <p:nvPr/>
        </p:nvSpPr>
        <p:spPr>
          <a:xfrm>
            <a:off x="9926522" y="4194251"/>
            <a:ext cx="685881" cy="221599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w="12700" cmpd="sng">
                  <a:solidFill>
                    <a:srgbClr val="FF0066"/>
                  </a:solidFill>
                  <a:prstDash val="solid"/>
                </a:ln>
                <a:solidFill>
                  <a:srgbClr val="FF4B94"/>
                </a:solidFill>
                <a:effectLst/>
                <a:uLnTx/>
                <a:uFillTx/>
                <a:latin typeface="Segoe Print" panose="02000600000000000000" pitchFamily="2" charset="0"/>
                <a:ea typeface="+mn-ea"/>
                <a:cs typeface="+mn-cs"/>
              </a:rPr>
              <a:t>8</a:t>
            </a:r>
          </a:p>
        </p:txBody>
      </p:sp>
    </p:spTree>
    <p:extLst>
      <p:ext uri="{BB962C8B-B14F-4D97-AF65-F5344CB8AC3E}">
        <p14:creationId xmlns:p14="http://schemas.microsoft.com/office/powerpoint/2010/main" val="23986299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DF0AE54-230A-F425-16E8-4DF295A3A63F}"/>
              </a:ext>
            </a:extLst>
          </p:cNvPr>
          <p:cNvSpPr txBox="1"/>
          <p:nvPr/>
        </p:nvSpPr>
        <p:spPr>
          <a:xfrm>
            <a:off x="-1" y="600582"/>
            <a:ext cx="6500191" cy="5632311"/>
          </a:xfrm>
          <a:prstGeom prst="rect">
            <a:avLst/>
          </a:prstGeom>
          <a:solidFill>
            <a:srgbClr val="EFF9FB"/>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Unique et spécial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panthère est noire comme le charbon.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Quand elle a peur ou froid,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 couleur ne change pas,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mais elle est rapide comme un avion.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panthère est unique et spéciale.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flamant est  blanc,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quand il est jeune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Mais à certaines heures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est rose comme une fleur.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Comme la panthère,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flamant est unique et spécial.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2C056E71-646C-42E4-802C-05DC235E783E}"/>
              </a:ext>
            </a:extLst>
          </p:cNvPr>
          <p:cNvSpPr txBox="1"/>
          <p:nvPr/>
        </p:nvSpPr>
        <p:spPr>
          <a:xfrm>
            <a:off x="6097676" y="2365300"/>
            <a:ext cx="6094324" cy="4154984"/>
          </a:xfrm>
          <a:prstGeom prst="rect">
            <a:avLst/>
          </a:prstGeom>
          <a:solidFill>
            <a:srgbClr val="EFF9FB"/>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baleine bleue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 grande comme un bus.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Parce qu'elle est super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et nage dans la mer,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baleine bleue est unique et spéciale.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pieuvre est curieuse comme un ours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et avec ses huit bras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et trois cœurs,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pieuvre est aussi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unique et spéciale.</a:t>
            </a:r>
          </a:p>
        </p:txBody>
      </p:sp>
    </p:spTree>
    <p:extLst>
      <p:ext uri="{BB962C8B-B14F-4D97-AF65-F5344CB8AC3E}">
        <p14:creationId xmlns:p14="http://schemas.microsoft.com/office/powerpoint/2010/main" val="3466478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algn="ctr"/>
            <a:r>
              <a:rPr lang="en-GB" sz="2000" b="1" dirty="0">
                <a:solidFill>
                  <a:srgbClr val="002060"/>
                </a:solidFill>
                <a:latin typeface="Eras Demi ITC" panose="020B0805030504020804" pitchFamily="34" charset="0"/>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3" name="Picture 8" descr="Free Bird Flamingo vector and picture">
            <a:extLst>
              <a:ext uri="{FF2B5EF4-FFF2-40B4-BE49-F238E27FC236}">
                <a16:creationId xmlns:a16="http://schemas.microsoft.com/office/drawing/2014/main" id="{0D950D1F-E1B9-46F4-BDB8-8FD0285E5A4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3816" y="1425039"/>
            <a:ext cx="2158131" cy="300915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Free Whale Blue vector and picture">
            <a:extLst>
              <a:ext uri="{FF2B5EF4-FFF2-40B4-BE49-F238E27FC236}">
                <a16:creationId xmlns:a16="http://schemas.microsoft.com/office/drawing/2014/main" id="{0D28B274-7C1C-4D34-B911-E5FC0272910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24454" y="2223858"/>
            <a:ext cx="3518312" cy="196255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Free Cartoon Octopus vector and picture">
            <a:extLst>
              <a:ext uri="{FF2B5EF4-FFF2-40B4-BE49-F238E27FC236}">
                <a16:creationId xmlns:a16="http://schemas.microsoft.com/office/drawing/2014/main" id="{247C3582-B22E-4057-AD5D-2E5D6A42409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20025" y="1635540"/>
            <a:ext cx="3591922" cy="269394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F4D9903E-0CB6-442A-9F6D-FED61E99AEF2}"/>
              </a:ext>
            </a:extLst>
          </p:cNvPr>
          <p:cNvSpPr txBox="1"/>
          <p:nvPr/>
        </p:nvSpPr>
        <p:spPr>
          <a:xfrm>
            <a:off x="309645" y="6092908"/>
            <a:ext cx="2577895" cy="58477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rPr>
              <a:t>la </a:t>
            </a:r>
            <a:r>
              <a:rPr kumimoji="0" lang="en-GB" sz="3200" b="0" i="0" u="none" strike="noStrike" kern="0" cap="none" spc="0" normalizeH="0" baseline="0" noProof="0" dirty="0" err="1">
                <a:ln>
                  <a:noFill/>
                </a:ln>
                <a:solidFill>
                  <a:srgbClr val="002060"/>
                </a:solidFill>
                <a:effectLst/>
                <a:uLnTx/>
                <a:uFillTx/>
                <a:latin typeface="Century Gothic" panose="020B0502020202020204" pitchFamily="34" charset="0"/>
              </a:rPr>
              <a:t>pieuvre</a:t>
            </a:r>
            <a:endPar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ndParaRPr>
          </a:p>
        </p:txBody>
      </p:sp>
      <p:sp>
        <p:nvSpPr>
          <p:cNvPr id="17" name="TextBox 16">
            <a:extLst>
              <a:ext uri="{FF2B5EF4-FFF2-40B4-BE49-F238E27FC236}">
                <a16:creationId xmlns:a16="http://schemas.microsoft.com/office/drawing/2014/main" id="{14CED3BC-BD2E-418D-B6F3-548944CB3592}"/>
              </a:ext>
            </a:extLst>
          </p:cNvPr>
          <p:cNvSpPr txBox="1"/>
          <p:nvPr/>
        </p:nvSpPr>
        <p:spPr>
          <a:xfrm>
            <a:off x="3129069" y="6092907"/>
            <a:ext cx="2577895" cy="58477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rPr>
              <a:t>la </a:t>
            </a:r>
            <a:r>
              <a:rPr kumimoji="0" lang="en-GB" sz="3200" b="0" i="0" u="none" strike="noStrike" kern="0" cap="none" spc="0" normalizeH="0" baseline="0" noProof="0" dirty="0" err="1">
                <a:ln>
                  <a:noFill/>
                </a:ln>
                <a:solidFill>
                  <a:srgbClr val="002060"/>
                </a:solidFill>
                <a:effectLst/>
                <a:uLnTx/>
                <a:uFillTx/>
                <a:latin typeface="Century Gothic" panose="020B0502020202020204" pitchFamily="34" charset="0"/>
              </a:rPr>
              <a:t>baleine</a:t>
            </a:r>
            <a:endPar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ndParaRPr>
          </a:p>
        </p:txBody>
      </p:sp>
      <p:sp>
        <p:nvSpPr>
          <p:cNvPr id="18" name="TextBox 17">
            <a:extLst>
              <a:ext uri="{FF2B5EF4-FFF2-40B4-BE49-F238E27FC236}">
                <a16:creationId xmlns:a16="http://schemas.microsoft.com/office/drawing/2014/main" id="{5A6D670F-A9D8-4CF7-A145-6E4138C46100}"/>
              </a:ext>
            </a:extLst>
          </p:cNvPr>
          <p:cNvSpPr txBox="1"/>
          <p:nvPr/>
        </p:nvSpPr>
        <p:spPr>
          <a:xfrm>
            <a:off x="6101712" y="6092905"/>
            <a:ext cx="2577895" cy="58477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rPr>
              <a:t>le </a:t>
            </a:r>
            <a:r>
              <a:rPr kumimoji="0" lang="en-GB" sz="3200" b="0" i="0" u="none" strike="noStrike" kern="0" cap="none" spc="0" normalizeH="0" baseline="0" noProof="0" dirty="0" err="1">
                <a:ln>
                  <a:noFill/>
                </a:ln>
                <a:solidFill>
                  <a:srgbClr val="002060"/>
                </a:solidFill>
                <a:effectLst/>
                <a:uLnTx/>
                <a:uFillTx/>
                <a:latin typeface="Century Gothic" panose="020B0502020202020204" pitchFamily="34" charset="0"/>
              </a:rPr>
              <a:t>flamant</a:t>
            </a:r>
            <a:endPar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ndParaRPr>
          </a:p>
        </p:txBody>
      </p:sp>
      <p:sp>
        <p:nvSpPr>
          <p:cNvPr id="19" name="TextBox 18">
            <a:extLst>
              <a:ext uri="{FF2B5EF4-FFF2-40B4-BE49-F238E27FC236}">
                <a16:creationId xmlns:a16="http://schemas.microsoft.com/office/drawing/2014/main" id="{C28C831F-4D87-4B51-B382-4BB70AC3F745}"/>
              </a:ext>
            </a:extLst>
          </p:cNvPr>
          <p:cNvSpPr txBox="1"/>
          <p:nvPr/>
        </p:nvSpPr>
        <p:spPr>
          <a:xfrm>
            <a:off x="9240608" y="6092905"/>
            <a:ext cx="2577895" cy="58477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rPr>
              <a:t>la </a:t>
            </a:r>
            <a:r>
              <a:rPr kumimoji="0" lang="en-GB" sz="3200" b="0" i="0" u="none" strike="noStrike" kern="0" cap="none" spc="0" normalizeH="0" baseline="0" noProof="0" dirty="0" err="1">
                <a:ln>
                  <a:noFill/>
                </a:ln>
                <a:solidFill>
                  <a:srgbClr val="002060"/>
                </a:solidFill>
                <a:effectLst/>
                <a:uLnTx/>
                <a:uFillTx/>
                <a:latin typeface="Century Gothic" panose="020B0502020202020204" pitchFamily="34" charset="0"/>
              </a:rPr>
              <a:t>panthère</a:t>
            </a:r>
            <a:endPar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ndParaRPr>
          </a:p>
        </p:txBody>
      </p:sp>
      <p:sp>
        <p:nvSpPr>
          <p:cNvPr id="20" name="Rectangle 19">
            <a:extLst>
              <a:ext uri="{FF2B5EF4-FFF2-40B4-BE49-F238E27FC236}">
                <a16:creationId xmlns:a16="http://schemas.microsoft.com/office/drawing/2014/main" id="{2A5D907F-E872-432E-A05A-E51C4EFE737C}"/>
              </a:ext>
            </a:extLst>
          </p:cNvPr>
          <p:cNvSpPr/>
          <p:nvPr/>
        </p:nvSpPr>
        <p:spPr>
          <a:xfrm>
            <a:off x="-84377" y="1436914"/>
            <a:ext cx="685881" cy="707886"/>
          </a:xfrm>
          <a:prstGeom prst="rect">
            <a:avLst/>
          </a:prstGeom>
          <a:noFill/>
        </p:spPr>
        <p:txBody>
          <a:bodyPr wrap="square" lIns="91440" tIns="45720" rIns="91440" bIns="45720">
            <a:spAutoFit/>
          </a:bodyPr>
          <a:lstStyle/>
          <a:p>
            <a:pPr algn="ctr"/>
            <a:r>
              <a:rPr lang="en-US" sz="4000" b="1" dirty="0">
                <a:ln w="12700" cmpd="sng">
                  <a:solidFill>
                    <a:srgbClr val="FF0066"/>
                  </a:solidFill>
                  <a:prstDash val="solid"/>
                </a:ln>
                <a:solidFill>
                  <a:srgbClr val="FF4B94"/>
                </a:solidFill>
                <a:latin typeface="Segoe Print" panose="02000600000000000000" pitchFamily="2" charset="0"/>
              </a:rPr>
              <a:t>a</a:t>
            </a:r>
          </a:p>
        </p:txBody>
      </p:sp>
      <p:sp>
        <p:nvSpPr>
          <p:cNvPr id="21" name="Rectangle 20">
            <a:extLst>
              <a:ext uri="{FF2B5EF4-FFF2-40B4-BE49-F238E27FC236}">
                <a16:creationId xmlns:a16="http://schemas.microsoft.com/office/drawing/2014/main" id="{66C05FB2-A3DD-4971-92E0-35E5297469C8}"/>
              </a:ext>
            </a:extLst>
          </p:cNvPr>
          <p:cNvSpPr/>
          <p:nvPr/>
        </p:nvSpPr>
        <p:spPr>
          <a:xfrm>
            <a:off x="2780416" y="1329061"/>
            <a:ext cx="685881" cy="707886"/>
          </a:xfrm>
          <a:prstGeom prst="rect">
            <a:avLst/>
          </a:prstGeom>
          <a:noFill/>
        </p:spPr>
        <p:txBody>
          <a:bodyPr wrap="square" lIns="91440" tIns="45720" rIns="91440" bIns="45720">
            <a:spAutoFit/>
          </a:bodyPr>
          <a:lstStyle/>
          <a:p>
            <a:pPr algn="ctr"/>
            <a:r>
              <a:rPr lang="en-US" sz="4000" b="1" dirty="0">
                <a:ln w="12700" cmpd="sng">
                  <a:solidFill>
                    <a:srgbClr val="FF0066"/>
                  </a:solidFill>
                  <a:prstDash val="solid"/>
                </a:ln>
                <a:solidFill>
                  <a:srgbClr val="FF4B94"/>
                </a:solidFill>
                <a:latin typeface="Segoe Print" panose="02000600000000000000" pitchFamily="2" charset="0"/>
              </a:rPr>
              <a:t>b</a:t>
            </a:r>
          </a:p>
        </p:txBody>
      </p:sp>
      <p:sp>
        <p:nvSpPr>
          <p:cNvPr id="22" name="Rectangle 21">
            <a:extLst>
              <a:ext uri="{FF2B5EF4-FFF2-40B4-BE49-F238E27FC236}">
                <a16:creationId xmlns:a16="http://schemas.microsoft.com/office/drawing/2014/main" id="{C94F047A-7C33-47F3-8429-941E283BE68A}"/>
              </a:ext>
            </a:extLst>
          </p:cNvPr>
          <p:cNvSpPr/>
          <p:nvPr/>
        </p:nvSpPr>
        <p:spPr>
          <a:xfrm>
            <a:off x="6353363" y="1341445"/>
            <a:ext cx="685881" cy="707886"/>
          </a:xfrm>
          <a:prstGeom prst="rect">
            <a:avLst/>
          </a:prstGeom>
          <a:noFill/>
        </p:spPr>
        <p:txBody>
          <a:bodyPr wrap="square" lIns="91440" tIns="45720" rIns="91440" bIns="45720">
            <a:spAutoFit/>
          </a:bodyPr>
          <a:lstStyle/>
          <a:p>
            <a:pPr algn="ctr"/>
            <a:r>
              <a:rPr lang="en-US" sz="4000" b="1" dirty="0">
                <a:ln w="12700" cmpd="sng">
                  <a:solidFill>
                    <a:srgbClr val="FF0066"/>
                  </a:solidFill>
                  <a:prstDash val="solid"/>
                </a:ln>
                <a:solidFill>
                  <a:srgbClr val="FF4B94"/>
                </a:solidFill>
                <a:latin typeface="Segoe Print" panose="02000600000000000000" pitchFamily="2" charset="0"/>
              </a:rPr>
              <a:t>c</a:t>
            </a:r>
          </a:p>
        </p:txBody>
      </p:sp>
      <p:sp>
        <p:nvSpPr>
          <p:cNvPr id="23" name="Rectangle 22">
            <a:extLst>
              <a:ext uri="{FF2B5EF4-FFF2-40B4-BE49-F238E27FC236}">
                <a16:creationId xmlns:a16="http://schemas.microsoft.com/office/drawing/2014/main" id="{0535C65C-0FFB-45ED-8C10-162D3BFC1E1C}"/>
              </a:ext>
            </a:extLst>
          </p:cNvPr>
          <p:cNvSpPr/>
          <p:nvPr/>
        </p:nvSpPr>
        <p:spPr>
          <a:xfrm>
            <a:off x="8738910" y="1659607"/>
            <a:ext cx="685881" cy="707886"/>
          </a:xfrm>
          <a:prstGeom prst="rect">
            <a:avLst/>
          </a:prstGeom>
          <a:noFill/>
        </p:spPr>
        <p:txBody>
          <a:bodyPr wrap="square" lIns="91440" tIns="45720" rIns="91440" bIns="45720">
            <a:spAutoFit/>
          </a:bodyPr>
          <a:lstStyle/>
          <a:p>
            <a:pPr algn="ctr"/>
            <a:r>
              <a:rPr lang="en-US" sz="4000" b="1" dirty="0">
                <a:ln w="12700" cmpd="sng">
                  <a:solidFill>
                    <a:srgbClr val="FF0066"/>
                  </a:solidFill>
                  <a:prstDash val="solid"/>
                </a:ln>
                <a:solidFill>
                  <a:srgbClr val="FF4B94"/>
                </a:solidFill>
                <a:latin typeface="Segoe Print" panose="02000600000000000000" pitchFamily="2" charset="0"/>
              </a:rPr>
              <a:t>d</a:t>
            </a:r>
          </a:p>
        </p:txBody>
      </p:sp>
      <p:pic>
        <p:nvPicPr>
          <p:cNvPr id="24" name="Picture 23">
            <a:extLst>
              <a:ext uri="{FF2B5EF4-FFF2-40B4-BE49-F238E27FC236}">
                <a16:creationId xmlns:a16="http://schemas.microsoft.com/office/drawing/2014/main" id="{A36EDE0C-3D7D-4A40-9D6E-119715DC22E9}"/>
              </a:ext>
            </a:extLst>
          </p:cNvPr>
          <p:cNvPicPr>
            <a:picLocks noChangeAspect="1"/>
          </p:cNvPicPr>
          <p:nvPr/>
        </p:nvPicPr>
        <p:blipFill>
          <a:blip r:embed="rId12"/>
          <a:stretch>
            <a:fillRect/>
          </a:stretch>
        </p:blipFill>
        <p:spPr>
          <a:xfrm>
            <a:off x="1729728" y="4013708"/>
            <a:ext cx="4706520" cy="2078916"/>
          </a:xfrm>
          <a:prstGeom prst="rect">
            <a:avLst/>
          </a:prstGeom>
        </p:spPr>
      </p:pic>
      <p:pic>
        <p:nvPicPr>
          <p:cNvPr id="25" name="Picture 24">
            <a:extLst>
              <a:ext uri="{FF2B5EF4-FFF2-40B4-BE49-F238E27FC236}">
                <a16:creationId xmlns:a16="http://schemas.microsoft.com/office/drawing/2014/main" id="{01C0D682-1068-45DA-8F2E-1DB62F8379BA}"/>
              </a:ext>
            </a:extLst>
          </p:cNvPr>
          <p:cNvPicPr>
            <a:picLocks noChangeAspect="1"/>
          </p:cNvPicPr>
          <p:nvPr/>
        </p:nvPicPr>
        <p:blipFill>
          <a:blip r:embed="rId13"/>
          <a:stretch>
            <a:fillRect/>
          </a:stretch>
        </p:blipFill>
        <p:spPr>
          <a:xfrm>
            <a:off x="4744194" y="4335398"/>
            <a:ext cx="5041829" cy="1914310"/>
          </a:xfrm>
          <a:prstGeom prst="rect">
            <a:avLst/>
          </a:prstGeom>
        </p:spPr>
      </p:pic>
      <p:pic>
        <p:nvPicPr>
          <p:cNvPr id="26" name="Picture 25">
            <a:extLst>
              <a:ext uri="{FF2B5EF4-FFF2-40B4-BE49-F238E27FC236}">
                <a16:creationId xmlns:a16="http://schemas.microsoft.com/office/drawing/2014/main" id="{EA241CDF-978F-4B7B-B3DD-69D581A27C49}"/>
              </a:ext>
            </a:extLst>
          </p:cNvPr>
          <p:cNvPicPr>
            <a:picLocks noChangeAspect="1"/>
          </p:cNvPicPr>
          <p:nvPr/>
        </p:nvPicPr>
        <p:blipFill>
          <a:blip r:embed="rId14"/>
          <a:stretch>
            <a:fillRect/>
          </a:stretch>
        </p:blipFill>
        <p:spPr>
          <a:xfrm>
            <a:off x="1872415" y="4311012"/>
            <a:ext cx="4480948" cy="1963082"/>
          </a:xfrm>
          <a:prstGeom prst="rect">
            <a:avLst/>
          </a:prstGeom>
        </p:spPr>
      </p:pic>
      <p:pic>
        <p:nvPicPr>
          <p:cNvPr id="27" name="Picture 26">
            <a:extLst>
              <a:ext uri="{FF2B5EF4-FFF2-40B4-BE49-F238E27FC236}">
                <a16:creationId xmlns:a16="http://schemas.microsoft.com/office/drawing/2014/main" id="{F8B2C43E-5F8E-41E5-BC8A-EAD187DE255D}"/>
              </a:ext>
            </a:extLst>
          </p:cNvPr>
          <p:cNvPicPr>
            <a:picLocks noChangeAspect="1"/>
          </p:cNvPicPr>
          <p:nvPr/>
        </p:nvPicPr>
        <p:blipFill>
          <a:blip r:embed="rId15"/>
          <a:stretch>
            <a:fillRect/>
          </a:stretch>
        </p:blipFill>
        <p:spPr>
          <a:xfrm>
            <a:off x="4052627" y="4238566"/>
            <a:ext cx="5505165" cy="1944793"/>
          </a:xfrm>
          <a:prstGeom prst="rect">
            <a:avLst/>
          </a:prstGeom>
        </p:spPr>
      </p:pic>
      <p:pic>
        <p:nvPicPr>
          <p:cNvPr id="28" name="Picture 2" descr="Free Black Panther Panther illustration and picture">
            <a:extLst>
              <a:ext uri="{FF2B5EF4-FFF2-40B4-BE49-F238E27FC236}">
                <a16:creationId xmlns:a16="http://schemas.microsoft.com/office/drawing/2014/main" id="{B4239B49-8071-4D83-B29C-AAEA01D1C27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043264" y="942684"/>
            <a:ext cx="2376761" cy="3580058"/>
          </a:xfrm>
          <a:prstGeom prst="rect">
            <a:avLst/>
          </a:prstGeom>
          <a:noFill/>
          <a:extLst>
            <a:ext uri="{909E8E84-426E-40DD-AFC4-6F175D3DCCD1}">
              <a14:hiddenFill xmlns:a14="http://schemas.microsoft.com/office/drawing/2010/main">
                <a:solidFill>
                  <a:srgbClr val="FFFFFF"/>
                </a:solidFill>
              </a14:hiddenFill>
            </a:ext>
          </a:extLst>
        </p:spPr>
      </p:pic>
      <p:sp>
        <p:nvSpPr>
          <p:cNvPr id="31" name="Speech Bubble: Rectangle with Corners Rounded 30">
            <a:hlinkClick r:id="" action="ppaction://noaction">
              <a:snd r:embed="rId17" name="T3_W12_3.1.wav"/>
            </a:hlinkClick>
            <a:extLst>
              <a:ext uri="{FF2B5EF4-FFF2-40B4-BE49-F238E27FC236}">
                <a16:creationId xmlns:a16="http://schemas.microsoft.com/office/drawing/2014/main" id="{CD5754BD-53EE-43F2-BD8F-31569D723AA4}"/>
              </a:ext>
            </a:extLst>
          </p:cNvPr>
          <p:cNvSpPr/>
          <p:nvPr/>
        </p:nvSpPr>
        <p:spPr>
          <a:xfrm>
            <a:off x="4577080" y="175500"/>
            <a:ext cx="3552566" cy="519576"/>
          </a:xfrm>
          <a:prstGeom prst="wedgeRoundRectCallout">
            <a:avLst>
              <a:gd name="adj1" fmla="val -58602"/>
              <a:gd name="adj2" fmla="val 36624"/>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prstClr val="white"/>
                </a:solidFill>
                <a:latin typeface="Century Gothic" panose="020B0502020202020204" pitchFamily="34" charset="0"/>
              </a:rPr>
              <a:t>l’animal</a:t>
            </a:r>
            <a:r>
              <a:rPr lang="en-GB" sz="2400" b="1" dirty="0">
                <a:solidFill>
                  <a:prstClr val="white"/>
                </a:solidFill>
                <a:latin typeface="Century Gothic" panose="020B0502020202020204" pitchFamily="34" charset="0"/>
              </a:rPr>
              <a:t>, </a:t>
            </a:r>
            <a:r>
              <a:rPr lang="en-GB" sz="2400" b="1" dirty="0" err="1">
                <a:solidFill>
                  <a:prstClr val="white"/>
                </a:solidFill>
                <a:latin typeface="Century Gothic" panose="020B0502020202020204" pitchFamily="34" charset="0"/>
              </a:rPr>
              <a:t>c’est</a:t>
            </a:r>
            <a:r>
              <a:rPr lang="en-GB" sz="2400" b="1" dirty="0">
                <a:solidFill>
                  <a:prstClr val="white"/>
                </a:solidFill>
                <a:latin typeface="Century Gothic" panose="020B0502020202020204" pitchFamily="34" charset="0"/>
              </a:rPr>
              <a:t> quoi ?</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3" name="Graphic 32" descr="Teacher">
            <a:extLst>
              <a:ext uri="{FF2B5EF4-FFF2-40B4-BE49-F238E27FC236}">
                <a16:creationId xmlns:a16="http://schemas.microsoft.com/office/drawing/2014/main" id="{1FF8EA6F-5059-4264-80BD-90C6F1885B1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0753" y="60534"/>
            <a:ext cx="914400" cy="914400"/>
          </a:xfrm>
          <a:prstGeom prst="rect">
            <a:avLst/>
          </a:prstGeom>
        </p:spPr>
      </p:pic>
      <p:sp>
        <p:nvSpPr>
          <p:cNvPr id="34" name="Speech Bubble: Rectangle with Corners Rounded 33">
            <a:hlinkClick r:id="" action="ppaction://noaction">
              <a:snd r:embed="rId20" name="T3_W8_7.1.wav"/>
            </a:hlinkClick>
            <a:extLst>
              <a:ext uri="{FF2B5EF4-FFF2-40B4-BE49-F238E27FC236}">
                <a16:creationId xmlns:a16="http://schemas.microsoft.com/office/drawing/2014/main" id="{5AAAAB06-CF0B-4153-8216-402D48D27244}"/>
              </a:ext>
            </a:extLst>
          </p:cNvPr>
          <p:cNvSpPr/>
          <p:nvPr/>
        </p:nvSpPr>
        <p:spPr>
          <a:xfrm>
            <a:off x="975153" y="175500"/>
            <a:ext cx="3167855" cy="547644"/>
          </a:xfrm>
          <a:prstGeom prst="wedgeRoundRectCallout">
            <a:avLst>
              <a:gd name="adj1" fmla="val -58668"/>
              <a:gd name="adj2" fmla="val 102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a:endParaRPr>
          </a:p>
        </p:txBody>
      </p:sp>
      <p:sp>
        <p:nvSpPr>
          <p:cNvPr id="35" name="TextBox 34">
            <a:hlinkClick r:id="" action="ppaction://noaction">
              <a:snd r:embed="rId20" name="T3_W8_7.1.wav"/>
            </a:hlinkClick>
            <a:extLst>
              <a:ext uri="{FF2B5EF4-FFF2-40B4-BE49-F238E27FC236}">
                <a16:creationId xmlns:a16="http://schemas.microsoft.com/office/drawing/2014/main" id="{4B99E35D-DB51-4CC4-8C1F-7B1BBF0C4FB0}"/>
              </a:ext>
            </a:extLst>
          </p:cNvPr>
          <p:cNvSpPr txBox="1"/>
          <p:nvPr/>
        </p:nvSpPr>
        <p:spPr>
          <a:xfrm>
            <a:off x="975153" y="187712"/>
            <a:ext cx="316785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Écoute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 et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répète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a:t>
            </a:r>
          </a:p>
        </p:txBody>
      </p:sp>
    </p:spTree>
    <p:extLst>
      <p:ext uri="{BB962C8B-B14F-4D97-AF65-F5344CB8AC3E}">
        <p14:creationId xmlns:p14="http://schemas.microsoft.com/office/powerpoint/2010/main" val="376139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3" name="T3_W12_3.5.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4" name="T3_W12_3.4.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subTnLst>
                                    <p:audio>
                                      <p:cMediaNode>
                                        <p:cTn display="0" masterRel="sameClick">
                                          <p:stCondLst>
                                            <p:cond evt="begin" delay="0">
                                              <p:tn val="15"/>
                                            </p:cond>
                                          </p:stCondLst>
                                          <p:endCondLst>
                                            <p:cond evt="onStopAudio" delay="0">
                                              <p:tgtEl>
                                                <p:sldTgt/>
                                              </p:tgtEl>
                                            </p:cond>
                                          </p:endCondLst>
                                        </p:cTn>
                                        <p:tgtEl>
                                          <p:sndTgt r:embed="rId5" name="T3_W12_3.3.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subTnLst>
                                    <p:audio>
                                      <p:cMediaNode>
                                        <p:cTn display="0" masterRel="sameClick">
                                          <p:stCondLst>
                                            <p:cond evt="begin" delay="0">
                                              <p:tn val="20"/>
                                            </p:cond>
                                          </p:stCondLst>
                                          <p:endCondLst>
                                            <p:cond evt="onStopAudio" delay="0">
                                              <p:tgtEl>
                                                <p:sldTgt/>
                                              </p:tgtEl>
                                            </p:cond>
                                          </p:endCondLst>
                                        </p:cTn>
                                        <p:tgtEl>
                                          <p:sndTgt r:embed="rId6" name="T3_W12_3.2.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3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algn="ctr"/>
            <a:r>
              <a:rPr lang="en-GB" sz="2000" b="1" dirty="0">
                <a:solidFill>
                  <a:srgbClr val="002060"/>
                </a:solidFill>
                <a:latin typeface="Eras Demi ITC" panose="020B0805030504020804" pitchFamily="34" charset="0"/>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3" name="Graphic 12" descr="Teacher">
            <a:extLst>
              <a:ext uri="{FF2B5EF4-FFF2-40B4-BE49-F238E27FC236}">
                <a16:creationId xmlns:a16="http://schemas.microsoft.com/office/drawing/2014/main" id="{3D7C5DAA-AB31-411D-B8AE-0F1FB17B359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617" y="191268"/>
            <a:ext cx="914400" cy="914400"/>
          </a:xfrm>
          <a:prstGeom prst="rect">
            <a:avLst/>
          </a:prstGeom>
        </p:spPr>
      </p:pic>
      <p:sp>
        <p:nvSpPr>
          <p:cNvPr id="14" name="Speech Bubble: Rectangle with Corners Rounded 13">
            <a:hlinkClick r:id="" action="ppaction://noaction">
              <a:snd r:embed="rId7" name="T3_W12_4.1.wav"/>
            </a:hlinkClick>
            <a:extLst>
              <a:ext uri="{FF2B5EF4-FFF2-40B4-BE49-F238E27FC236}">
                <a16:creationId xmlns:a16="http://schemas.microsoft.com/office/drawing/2014/main" id="{4BDCB478-A405-48FB-B808-2ABC74E65C13}"/>
              </a:ext>
            </a:extLst>
          </p:cNvPr>
          <p:cNvSpPr/>
          <p:nvPr/>
        </p:nvSpPr>
        <p:spPr>
          <a:xfrm>
            <a:off x="1072804" y="258055"/>
            <a:ext cx="3712699" cy="519576"/>
          </a:xfrm>
          <a:prstGeom prst="wedgeRoundRectCallout">
            <a:avLst>
              <a:gd name="adj1" fmla="val -58602"/>
              <a:gd name="adj2" fmla="val 36624"/>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La couleur,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c’est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quoi ?</a:t>
            </a:r>
          </a:p>
        </p:txBody>
      </p:sp>
      <p:sp>
        <p:nvSpPr>
          <p:cNvPr id="15" name="TextBox 14">
            <a:hlinkClick r:id="" action="ppaction://noaction">
              <a:snd r:embed="rId8" name="T3_W12_4.2.wav"/>
            </a:hlinkClick>
            <a:extLst>
              <a:ext uri="{FF2B5EF4-FFF2-40B4-BE49-F238E27FC236}">
                <a16:creationId xmlns:a16="http://schemas.microsoft.com/office/drawing/2014/main" id="{5D229C55-8678-4EFB-8FF0-5DC79D82912F}"/>
              </a:ext>
            </a:extLst>
          </p:cNvPr>
          <p:cNvSpPr txBox="1"/>
          <p:nvPr/>
        </p:nvSpPr>
        <p:spPr>
          <a:xfrm>
            <a:off x="309645" y="6092908"/>
            <a:ext cx="2577895"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rose</a:t>
            </a:r>
          </a:p>
        </p:txBody>
      </p:sp>
      <p:sp>
        <p:nvSpPr>
          <p:cNvPr id="16" name="TextBox 15">
            <a:hlinkClick r:id="" action="ppaction://noaction">
              <a:snd r:embed="rId9" name="T3_W12_4.3.wav"/>
            </a:hlinkClick>
            <a:extLst>
              <a:ext uri="{FF2B5EF4-FFF2-40B4-BE49-F238E27FC236}">
                <a16:creationId xmlns:a16="http://schemas.microsoft.com/office/drawing/2014/main" id="{F9262011-6FEC-41BE-AAA5-6AA9F570DD26}"/>
              </a:ext>
            </a:extLst>
          </p:cNvPr>
          <p:cNvSpPr txBox="1"/>
          <p:nvPr/>
        </p:nvSpPr>
        <p:spPr>
          <a:xfrm>
            <a:off x="3129069" y="6092907"/>
            <a:ext cx="2577895"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bleu</a:t>
            </a:r>
          </a:p>
        </p:txBody>
      </p:sp>
      <p:sp>
        <p:nvSpPr>
          <p:cNvPr id="17" name="TextBox 16">
            <a:hlinkClick r:id="" action="ppaction://noaction">
              <a:snd r:embed="rId10" name="T3_W12_4.4.wav"/>
            </a:hlinkClick>
            <a:extLst>
              <a:ext uri="{FF2B5EF4-FFF2-40B4-BE49-F238E27FC236}">
                <a16:creationId xmlns:a16="http://schemas.microsoft.com/office/drawing/2014/main" id="{237FBF0F-494A-443C-848D-78CA0A12D7CE}"/>
              </a:ext>
            </a:extLst>
          </p:cNvPr>
          <p:cNvSpPr txBox="1"/>
          <p:nvPr/>
        </p:nvSpPr>
        <p:spPr>
          <a:xfrm>
            <a:off x="5386244" y="6067429"/>
            <a:ext cx="1712545"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rouge</a:t>
            </a:r>
          </a:p>
        </p:txBody>
      </p:sp>
      <p:sp>
        <p:nvSpPr>
          <p:cNvPr id="18" name="TextBox 17">
            <a:hlinkClick r:id="" action="ppaction://noaction">
              <a:snd r:embed="rId11" name="T3_W12_4.5.wav"/>
            </a:hlinkClick>
            <a:extLst>
              <a:ext uri="{FF2B5EF4-FFF2-40B4-BE49-F238E27FC236}">
                <a16:creationId xmlns:a16="http://schemas.microsoft.com/office/drawing/2014/main" id="{0AABD5E6-D9CC-47E5-B201-13A449FDC516}"/>
              </a:ext>
            </a:extLst>
          </p:cNvPr>
          <p:cNvSpPr txBox="1"/>
          <p:nvPr/>
        </p:nvSpPr>
        <p:spPr>
          <a:xfrm>
            <a:off x="7503886" y="6067428"/>
            <a:ext cx="1790818"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noir</a:t>
            </a:r>
          </a:p>
        </p:txBody>
      </p:sp>
      <p:sp>
        <p:nvSpPr>
          <p:cNvPr id="19" name="Rectangle 18">
            <a:extLst>
              <a:ext uri="{FF2B5EF4-FFF2-40B4-BE49-F238E27FC236}">
                <a16:creationId xmlns:a16="http://schemas.microsoft.com/office/drawing/2014/main" id="{DA721B35-1796-47B9-98F5-5F40651B0BE8}"/>
              </a:ext>
            </a:extLst>
          </p:cNvPr>
          <p:cNvSpPr/>
          <p:nvPr/>
        </p:nvSpPr>
        <p:spPr>
          <a:xfrm>
            <a:off x="-84377" y="1436914"/>
            <a:ext cx="685881"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2700" cmpd="sng">
                  <a:solidFill>
                    <a:srgbClr val="FF0066"/>
                  </a:solidFill>
                  <a:prstDash val="solid"/>
                </a:ln>
                <a:solidFill>
                  <a:srgbClr val="FF4B94"/>
                </a:solidFill>
                <a:effectLst/>
                <a:uLnTx/>
                <a:uFillTx/>
                <a:latin typeface="Segoe Print" panose="02000600000000000000" pitchFamily="2" charset="0"/>
                <a:ea typeface="+mn-ea"/>
                <a:cs typeface="+mn-cs"/>
              </a:rPr>
              <a:t>a</a:t>
            </a:r>
          </a:p>
        </p:txBody>
      </p:sp>
      <p:sp>
        <p:nvSpPr>
          <p:cNvPr id="20" name="Rectangle 19">
            <a:extLst>
              <a:ext uri="{FF2B5EF4-FFF2-40B4-BE49-F238E27FC236}">
                <a16:creationId xmlns:a16="http://schemas.microsoft.com/office/drawing/2014/main" id="{AE24446E-C87B-4C1A-9FC0-B01D1439396B}"/>
              </a:ext>
            </a:extLst>
          </p:cNvPr>
          <p:cNvSpPr/>
          <p:nvPr/>
        </p:nvSpPr>
        <p:spPr>
          <a:xfrm>
            <a:off x="1758402" y="1403343"/>
            <a:ext cx="685881"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2700" cmpd="sng">
                  <a:solidFill>
                    <a:srgbClr val="FF0066"/>
                  </a:solidFill>
                  <a:prstDash val="solid"/>
                </a:ln>
                <a:solidFill>
                  <a:srgbClr val="FF4B94"/>
                </a:solidFill>
                <a:effectLst/>
                <a:uLnTx/>
                <a:uFillTx/>
                <a:latin typeface="Segoe Print" panose="02000600000000000000" pitchFamily="2" charset="0"/>
                <a:ea typeface="+mn-ea"/>
                <a:cs typeface="+mn-cs"/>
              </a:rPr>
              <a:t>b</a:t>
            </a:r>
          </a:p>
        </p:txBody>
      </p:sp>
      <p:sp>
        <p:nvSpPr>
          <p:cNvPr id="21" name="Rectangle 20">
            <a:extLst>
              <a:ext uri="{FF2B5EF4-FFF2-40B4-BE49-F238E27FC236}">
                <a16:creationId xmlns:a16="http://schemas.microsoft.com/office/drawing/2014/main" id="{895C1254-608E-4F02-9E41-7C4D75152A1D}"/>
              </a:ext>
            </a:extLst>
          </p:cNvPr>
          <p:cNvSpPr/>
          <p:nvPr/>
        </p:nvSpPr>
        <p:spPr>
          <a:xfrm>
            <a:off x="4506873" y="1152906"/>
            <a:ext cx="685881"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2700" cmpd="sng">
                  <a:solidFill>
                    <a:srgbClr val="FF0066"/>
                  </a:solidFill>
                  <a:prstDash val="solid"/>
                </a:ln>
                <a:solidFill>
                  <a:srgbClr val="FF4B94"/>
                </a:solidFill>
                <a:effectLst/>
                <a:uLnTx/>
                <a:uFillTx/>
                <a:latin typeface="Segoe Print" panose="02000600000000000000" pitchFamily="2" charset="0"/>
                <a:ea typeface="+mn-ea"/>
                <a:cs typeface="+mn-cs"/>
              </a:rPr>
              <a:t>c</a:t>
            </a:r>
          </a:p>
        </p:txBody>
      </p:sp>
      <p:sp>
        <p:nvSpPr>
          <p:cNvPr id="22" name="Rectangle 21">
            <a:extLst>
              <a:ext uri="{FF2B5EF4-FFF2-40B4-BE49-F238E27FC236}">
                <a16:creationId xmlns:a16="http://schemas.microsoft.com/office/drawing/2014/main" id="{0AE18CA3-00F8-4B95-902B-054AEC3E0FE5}"/>
              </a:ext>
            </a:extLst>
          </p:cNvPr>
          <p:cNvSpPr/>
          <p:nvPr/>
        </p:nvSpPr>
        <p:spPr>
          <a:xfrm>
            <a:off x="6657386" y="1376595"/>
            <a:ext cx="685881"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2700" cmpd="sng">
                  <a:solidFill>
                    <a:srgbClr val="FF0066"/>
                  </a:solidFill>
                  <a:prstDash val="solid"/>
                </a:ln>
                <a:solidFill>
                  <a:srgbClr val="FF4B94"/>
                </a:solidFill>
                <a:effectLst/>
                <a:uLnTx/>
                <a:uFillTx/>
                <a:latin typeface="Segoe Print" panose="02000600000000000000" pitchFamily="2" charset="0"/>
                <a:ea typeface="+mn-ea"/>
                <a:cs typeface="+mn-cs"/>
              </a:rPr>
              <a:t>d</a:t>
            </a:r>
          </a:p>
        </p:txBody>
      </p:sp>
      <p:pic>
        <p:nvPicPr>
          <p:cNvPr id="23" name="Picture 22">
            <a:extLst>
              <a:ext uri="{FF2B5EF4-FFF2-40B4-BE49-F238E27FC236}">
                <a16:creationId xmlns:a16="http://schemas.microsoft.com/office/drawing/2014/main" id="{D4D4F5DF-44A4-44F1-89A4-168420686B6E}"/>
              </a:ext>
            </a:extLst>
          </p:cNvPr>
          <p:cNvPicPr>
            <a:picLocks noChangeAspect="1"/>
          </p:cNvPicPr>
          <p:nvPr/>
        </p:nvPicPr>
        <p:blipFill>
          <a:blip r:embed="rId12"/>
          <a:stretch>
            <a:fillRect/>
          </a:stretch>
        </p:blipFill>
        <p:spPr>
          <a:xfrm>
            <a:off x="1729728" y="4013708"/>
            <a:ext cx="4706520" cy="2078916"/>
          </a:xfrm>
          <a:prstGeom prst="rect">
            <a:avLst/>
          </a:prstGeom>
        </p:spPr>
      </p:pic>
      <p:pic>
        <p:nvPicPr>
          <p:cNvPr id="24" name="Picture 23">
            <a:extLst>
              <a:ext uri="{FF2B5EF4-FFF2-40B4-BE49-F238E27FC236}">
                <a16:creationId xmlns:a16="http://schemas.microsoft.com/office/drawing/2014/main" id="{EE08EC05-3CE8-46BF-98EA-27C5F3A58DD9}"/>
              </a:ext>
            </a:extLst>
          </p:cNvPr>
          <p:cNvPicPr>
            <a:picLocks noChangeAspect="1"/>
          </p:cNvPicPr>
          <p:nvPr/>
        </p:nvPicPr>
        <p:blipFill>
          <a:blip r:embed="rId13"/>
          <a:stretch>
            <a:fillRect/>
          </a:stretch>
        </p:blipFill>
        <p:spPr>
          <a:xfrm>
            <a:off x="4553831" y="3863946"/>
            <a:ext cx="6264232" cy="2378439"/>
          </a:xfrm>
          <a:prstGeom prst="rect">
            <a:avLst/>
          </a:prstGeom>
        </p:spPr>
      </p:pic>
      <p:pic>
        <p:nvPicPr>
          <p:cNvPr id="25" name="Picture 24">
            <a:extLst>
              <a:ext uri="{FF2B5EF4-FFF2-40B4-BE49-F238E27FC236}">
                <a16:creationId xmlns:a16="http://schemas.microsoft.com/office/drawing/2014/main" id="{3D9A6308-8865-4E36-8836-3E87D08551D4}"/>
              </a:ext>
            </a:extLst>
          </p:cNvPr>
          <p:cNvPicPr>
            <a:picLocks noChangeAspect="1"/>
          </p:cNvPicPr>
          <p:nvPr/>
        </p:nvPicPr>
        <p:blipFill>
          <a:blip r:embed="rId14"/>
          <a:stretch>
            <a:fillRect/>
          </a:stretch>
        </p:blipFill>
        <p:spPr>
          <a:xfrm>
            <a:off x="1872415" y="4311012"/>
            <a:ext cx="4480948" cy="1963082"/>
          </a:xfrm>
          <a:prstGeom prst="rect">
            <a:avLst/>
          </a:prstGeom>
        </p:spPr>
      </p:pic>
      <p:pic>
        <p:nvPicPr>
          <p:cNvPr id="26" name="Picture 25">
            <a:extLst>
              <a:ext uri="{FF2B5EF4-FFF2-40B4-BE49-F238E27FC236}">
                <a16:creationId xmlns:a16="http://schemas.microsoft.com/office/drawing/2014/main" id="{DD617348-F8EC-418F-ADD8-952D989ADA5C}"/>
              </a:ext>
            </a:extLst>
          </p:cNvPr>
          <p:cNvPicPr>
            <a:picLocks noChangeAspect="1"/>
          </p:cNvPicPr>
          <p:nvPr/>
        </p:nvPicPr>
        <p:blipFill>
          <a:blip r:embed="rId15"/>
          <a:stretch>
            <a:fillRect/>
          </a:stretch>
        </p:blipFill>
        <p:spPr>
          <a:xfrm rot="513699">
            <a:off x="3128904" y="4093912"/>
            <a:ext cx="5113127" cy="1806299"/>
          </a:xfrm>
          <a:prstGeom prst="rect">
            <a:avLst/>
          </a:prstGeom>
        </p:spPr>
      </p:pic>
      <p:pic>
        <p:nvPicPr>
          <p:cNvPr id="27" name="Picture 2" descr="Free Watercolor Paint illustration and picture">
            <a:extLst>
              <a:ext uri="{FF2B5EF4-FFF2-40B4-BE49-F238E27FC236}">
                <a16:creationId xmlns:a16="http://schemas.microsoft.com/office/drawing/2014/main" id="{7CA83A6D-2D66-47C6-9067-BBD5203F78C1}"/>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17585" t="27532" r="54531" b="52728"/>
          <a:stretch/>
        </p:blipFill>
        <p:spPr bwMode="auto">
          <a:xfrm>
            <a:off x="-4560" y="1629624"/>
            <a:ext cx="2376760" cy="238011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Free Watercolor Paint illustration and picture">
            <a:extLst>
              <a:ext uri="{FF2B5EF4-FFF2-40B4-BE49-F238E27FC236}">
                <a16:creationId xmlns:a16="http://schemas.microsoft.com/office/drawing/2014/main" id="{83E5589F-6FE5-42E2-9444-6D76F81E1B30}"/>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20067" t="8345" r="52049" b="71915"/>
          <a:stretch/>
        </p:blipFill>
        <p:spPr bwMode="auto">
          <a:xfrm>
            <a:off x="9815239" y="1755524"/>
            <a:ext cx="2376761" cy="238011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Free Watercolor Paint illustration and picture">
            <a:extLst>
              <a:ext uri="{FF2B5EF4-FFF2-40B4-BE49-F238E27FC236}">
                <a16:creationId xmlns:a16="http://schemas.microsoft.com/office/drawing/2014/main" id="{D8C02043-6AE0-4117-8F80-2EEBA430B3AC}"/>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8">
                    <a14:imgEffect>
                      <a14:brightnessContrast bright="-40000" contrast="40000"/>
                    </a14:imgEffect>
                  </a14:imgLayer>
                </a14:imgProps>
              </a:ext>
              <a:ext uri="{28A0092B-C50C-407E-A947-70E740481C1C}">
                <a14:useLocalDpi xmlns:a14="http://schemas.microsoft.com/office/drawing/2010/main" val="0"/>
              </a:ext>
            </a:extLst>
          </a:blip>
          <a:srcRect l="20067" t="8345" r="52049" b="71915"/>
          <a:stretch/>
        </p:blipFill>
        <p:spPr bwMode="auto">
          <a:xfrm>
            <a:off x="2495390" y="1703906"/>
            <a:ext cx="2290114" cy="229334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Free Watercolor Paint illustration and picture">
            <a:extLst>
              <a:ext uri="{FF2B5EF4-FFF2-40B4-BE49-F238E27FC236}">
                <a16:creationId xmlns:a16="http://schemas.microsoft.com/office/drawing/2014/main" id="{A328BF5D-76BB-4AF5-A55E-BCFAEFF7CF8F}"/>
              </a:ext>
            </a:extLst>
          </p:cNvPr>
          <p:cNvPicPr>
            <a:picLocks noChangeAspect="1" noChangeArrowheads="1"/>
          </p:cNvPicPr>
          <p:nvPr/>
        </p:nvPicPr>
        <p:blipFill rotWithShape="1">
          <a:blip r:embed="rId16">
            <a:lum bright="70000" contrast="-70000"/>
            <a:extLst>
              <a:ext uri="{28A0092B-C50C-407E-A947-70E740481C1C}">
                <a14:useLocalDpi xmlns:a14="http://schemas.microsoft.com/office/drawing/2010/main" val="0"/>
              </a:ext>
            </a:extLst>
          </a:blip>
          <a:srcRect l="17585" t="27532" r="54531" b="52728"/>
          <a:stretch/>
        </p:blipFill>
        <p:spPr bwMode="auto">
          <a:xfrm>
            <a:off x="4615500" y="1441085"/>
            <a:ext cx="2376760" cy="238011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Free Watercolor Paint illustration and picture">
            <a:extLst>
              <a:ext uri="{FF2B5EF4-FFF2-40B4-BE49-F238E27FC236}">
                <a16:creationId xmlns:a16="http://schemas.microsoft.com/office/drawing/2014/main" id="{C1464058-9258-4D1C-9031-A625C7DF1EE9}"/>
              </a:ext>
            </a:extLst>
          </p:cNvPr>
          <p:cNvPicPr>
            <a:picLocks noChangeAspect="1" noChangeArrowheads="1"/>
          </p:cNvPicPr>
          <p:nvPr/>
        </p:nvPicPr>
        <p:blipFill rotWithShape="1">
          <a:blip r:embed="rId19">
            <a:extLst>
              <a:ext uri="{BEBA8EAE-BF5A-486C-A8C5-ECC9F3942E4B}">
                <a14:imgProps xmlns:a14="http://schemas.microsoft.com/office/drawing/2010/main">
                  <a14:imgLayer r:embed="rId18">
                    <a14:imgEffect>
                      <a14:brightnessContrast bright="20000" contrast="-20000"/>
                    </a14:imgEffect>
                  </a14:imgLayer>
                </a14:imgProps>
              </a:ext>
              <a:ext uri="{28A0092B-C50C-407E-A947-70E740481C1C}">
                <a14:useLocalDpi xmlns:a14="http://schemas.microsoft.com/office/drawing/2010/main" val="0"/>
              </a:ext>
            </a:extLst>
          </a:blip>
          <a:srcRect l="17754" t="72772" r="54362" b="7488"/>
          <a:stretch/>
        </p:blipFill>
        <p:spPr bwMode="auto">
          <a:xfrm>
            <a:off x="7051490" y="1583123"/>
            <a:ext cx="2376760" cy="2380118"/>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A14B870A-D01F-4771-B207-0649326A1080}"/>
              </a:ext>
            </a:extLst>
          </p:cNvPr>
          <p:cNvSpPr/>
          <p:nvPr/>
        </p:nvSpPr>
        <p:spPr>
          <a:xfrm>
            <a:off x="9557792" y="1506849"/>
            <a:ext cx="685881"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2700" cmpd="sng">
                  <a:solidFill>
                    <a:srgbClr val="FF0066"/>
                  </a:solidFill>
                  <a:prstDash val="solid"/>
                </a:ln>
                <a:solidFill>
                  <a:srgbClr val="FF4B94"/>
                </a:solidFill>
                <a:effectLst/>
                <a:uLnTx/>
                <a:uFillTx/>
                <a:latin typeface="Segoe Print" panose="02000600000000000000" pitchFamily="2" charset="0"/>
                <a:ea typeface="+mn-ea"/>
                <a:cs typeface="+mn-cs"/>
              </a:rPr>
              <a:t>e</a:t>
            </a:r>
          </a:p>
        </p:txBody>
      </p:sp>
      <p:sp>
        <p:nvSpPr>
          <p:cNvPr id="34" name="TextBox 33">
            <a:hlinkClick r:id="" action="ppaction://noaction">
              <a:snd r:embed="rId20" name="T3_W12_4.6.wav"/>
            </a:hlinkClick>
            <a:extLst>
              <a:ext uri="{FF2B5EF4-FFF2-40B4-BE49-F238E27FC236}">
                <a16:creationId xmlns:a16="http://schemas.microsoft.com/office/drawing/2014/main" id="{495B85D1-B43F-4A05-9071-A1E9DB560A67}"/>
              </a:ext>
            </a:extLst>
          </p:cNvPr>
          <p:cNvSpPr txBox="1"/>
          <p:nvPr/>
        </p:nvSpPr>
        <p:spPr>
          <a:xfrm>
            <a:off x="9463457" y="6092906"/>
            <a:ext cx="2577895"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vert</a:t>
            </a:r>
          </a:p>
        </p:txBody>
      </p:sp>
      <p:pic>
        <p:nvPicPr>
          <p:cNvPr id="35" name="Picture 34">
            <a:extLst>
              <a:ext uri="{FF2B5EF4-FFF2-40B4-BE49-F238E27FC236}">
                <a16:creationId xmlns:a16="http://schemas.microsoft.com/office/drawing/2014/main" id="{2771F714-B2FA-4F55-80AD-1CD16D6FECC2}"/>
              </a:ext>
            </a:extLst>
          </p:cNvPr>
          <p:cNvPicPr>
            <a:picLocks noChangeAspect="1"/>
          </p:cNvPicPr>
          <p:nvPr/>
        </p:nvPicPr>
        <p:blipFill>
          <a:blip r:embed="rId15"/>
          <a:stretch>
            <a:fillRect/>
          </a:stretch>
        </p:blipFill>
        <p:spPr>
          <a:xfrm rot="1356141">
            <a:off x="7971270" y="4287810"/>
            <a:ext cx="3450679" cy="1219011"/>
          </a:xfrm>
          <a:prstGeom prst="rect">
            <a:avLst/>
          </a:prstGeom>
        </p:spPr>
      </p:pic>
    </p:spTree>
    <p:extLst>
      <p:ext uri="{BB962C8B-B14F-4D97-AF65-F5344CB8AC3E}">
        <p14:creationId xmlns:p14="http://schemas.microsoft.com/office/powerpoint/2010/main" val="181382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algn="ctr"/>
            <a:r>
              <a:rPr lang="en-GB" sz="2000" b="1" dirty="0">
                <a:solidFill>
                  <a:srgbClr val="002060"/>
                </a:solidFill>
                <a:latin typeface="Eras Demi ITC" panose="020B0805030504020804" pitchFamily="34" charset="0"/>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13" name="Speech Bubble: Rectangle with Corners Rounded 12">
            <a:extLst>
              <a:ext uri="{FF2B5EF4-FFF2-40B4-BE49-F238E27FC236}">
                <a16:creationId xmlns:a16="http://schemas.microsoft.com/office/drawing/2014/main" id="{08775AAC-8824-4E27-B3C0-A35987A3D41D}"/>
              </a:ext>
            </a:extLst>
          </p:cNvPr>
          <p:cNvSpPr/>
          <p:nvPr/>
        </p:nvSpPr>
        <p:spPr>
          <a:xfrm>
            <a:off x="63206" y="5839145"/>
            <a:ext cx="2944433" cy="947058"/>
          </a:xfrm>
          <a:prstGeom prst="wedgeRoundRectCallout">
            <a:avLst>
              <a:gd name="adj1" fmla="val -40251"/>
              <a:gd name="adj2" fmla="val -7577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rose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is both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masculine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and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feminine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0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5" name="Picture 8" descr="Free Bird Flamingo vector and picture">
            <a:extLst>
              <a:ext uri="{FF2B5EF4-FFF2-40B4-BE49-F238E27FC236}">
                <a16:creationId xmlns:a16="http://schemas.microsoft.com/office/drawing/2014/main" id="{E39CA6F7-55C7-4315-9FCC-9CA3D0C89F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816" y="1425039"/>
            <a:ext cx="2158131" cy="300915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descr="Free Whale Blue vector and picture">
            <a:extLst>
              <a:ext uri="{FF2B5EF4-FFF2-40B4-BE49-F238E27FC236}">
                <a16:creationId xmlns:a16="http://schemas.microsoft.com/office/drawing/2014/main" id="{DC7F290B-F48F-471D-91B5-3A200C5C21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24454" y="2223858"/>
            <a:ext cx="3518312" cy="196255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Free Cartoon Octopus vector and picture">
            <a:extLst>
              <a:ext uri="{FF2B5EF4-FFF2-40B4-BE49-F238E27FC236}">
                <a16:creationId xmlns:a16="http://schemas.microsoft.com/office/drawing/2014/main" id="{687B1360-E8D5-46A1-9C7C-A8BEE2CE7F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20025" y="1635540"/>
            <a:ext cx="3591922" cy="269394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3ECD25B3-96B8-4A31-B925-6D9602B4AFDB}"/>
              </a:ext>
            </a:extLst>
          </p:cNvPr>
          <p:cNvSpPr txBox="1"/>
          <p:nvPr/>
        </p:nvSpPr>
        <p:spPr>
          <a:xfrm>
            <a:off x="309645" y="4241032"/>
            <a:ext cx="257789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flamant</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0BEFB38D-448C-45A4-BAC8-6EB4B35BC317}"/>
              </a:ext>
            </a:extLst>
          </p:cNvPr>
          <p:cNvSpPr txBox="1"/>
          <p:nvPr/>
        </p:nvSpPr>
        <p:spPr>
          <a:xfrm>
            <a:off x="3129069" y="4241031"/>
            <a:ext cx="257789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panthère</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6104633E-3B0D-41E7-A791-3D9EDA352037}"/>
              </a:ext>
            </a:extLst>
          </p:cNvPr>
          <p:cNvSpPr txBox="1"/>
          <p:nvPr/>
        </p:nvSpPr>
        <p:spPr>
          <a:xfrm>
            <a:off x="6101712" y="4241029"/>
            <a:ext cx="257789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pieuvre</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706CAB87-8B48-4860-A92E-843FE16BF092}"/>
              </a:ext>
            </a:extLst>
          </p:cNvPr>
          <p:cNvSpPr txBox="1"/>
          <p:nvPr/>
        </p:nvSpPr>
        <p:spPr>
          <a:xfrm>
            <a:off x="9240608" y="4241029"/>
            <a:ext cx="257789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baleine</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2" name="Rectangle 21">
            <a:extLst>
              <a:ext uri="{FF2B5EF4-FFF2-40B4-BE49-F238E27FC236}">
                <a16:creationId xmlns:a16="http://schemas.microsoft.com/office/drawing/2014/main" id="{F416559F-1AC8-4A72-8A1B-F68C9F3BF096}"/>
              </a:ext>
            </a:extLst>
          </p:cNvPr>
          <p:cNvSpPr/>
          <p:nvPr/>
        </p:nvSpPr>
        <p:spPr>
          <a:xfrm>
            <a:off x="-84377" y="1436914"/>
            <a:ext cx="685881"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2700" cmpd="sng">
                  <a:solidFill>
                    <a:srgbClr val="FF0066"/>
                  </a:solidFill>
                  <a:prstDash val="solid"/>
                </a:ln>
                <a:solidFill>
                  <a:srgbClr val="FF4B94"/>
                </a:solidFill>
                <a:effectLst/>
                <a:uLnTx/>
                <a:uFillTx/>
                <a:latin typeface="Segoe Print" panose="02000600000000000000" pitchFamily="2" charset="0"/>
                <a:ea typeface="+mn-ea"/>
                <a:cs typeface="+mn-cs"/>
              </a:rPr>
              <a:t>a</a:t>
            </a:r>
          </a:p>
        </p:txBody>
      </p:sp>
      <p:sp>
        <p:nvSpPr>
          <p:cNvPr id="23" name="Rectangle 22">
            <a:extLst>
              <a:ext uri="{FF2B5EF4-FFF2-40B4-BE49-F238E27FC236}">
                <a16:creationId xmlns:a16="http://schemas.microsoft.com/office/drawing/2014/main" id="{21E3EFEF-952D-41DF-8922-AF1933C09DB8}"/>
              </a:ext>
            </a:extLst>
          </p:cNvPr>
          <p:cNvSpPr/>
          <p:nvPr/>
        </p:nvSpPr>
        <p:spPr>
          <a:xfrm>
            <a:off x="2780416" y="1329061"/>
            <a:ext cx="685881"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2700" cmpd="sng">
                  <a:solidFill>
                    <a:srgbClr val="FF0066"/>
                  </a:solidFill>
                  <a:prstDash val="solid"/>
                </a:ln>
                <a:solidFill>
                  <a:srgbClr val="FF4B94"/>
                </a:solidFill>
                <a:effectLst/>
                <a:uLnTx/>
                <a:uFillTx/>
                <a:latin typeface="Segoe Print" panose="02000600000000000000" pitchFamily="2" charset="0"/>
                <a:ea typeface="+mn-ea"/>
                <a:cs typeface="+mn-cs"/>
              </a:rPr>
              <a:t>b</a:t>
            </a:r>
          </a:p>
        </p:txBody>
      </p:sp>
      <p:sp>
        <p:nvSpPr>
          <p:cNvPr id="24" name="Rectangle 23">
            <a:extLst>
              <a:ext uri="{FF2B5EF4-FFF2-40B4-BE49-F238E27FC236}">
                <a16:creationId xmlns:a16="http://schemas.microsoft.com/office/drawing/2014/main" id="{D797A6DB-807A-4052-A8ED-9386C541D084}"/>
              </a:ext>
            </a:extLst>
          </p:cNvPr>
          <p:cNvSpPr/>
          <p:nvPr/>
        </p:nvSpPr>
        <p:spPr>
          <a:xfrm>
            <a:off x="6353363" y="1341445"/>
            <a:ext cx="685881"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2700" cmpd="sng">
                  <a:solidFill>
                    <a:srgbClr val="FF0066"/>
                  </a:solidFill>
                  <a:prstDash val="solid"/>
                </a:ln>
                <a:solidFill>
                  <a:srgbClr val="FF4B94"/>
                </a:solidFill>
                <a:effectLst/>
                <a:uLnTx/>
                <a:uFillTx/>
                <a:latin typeface="Segoe Print" panose="02000600000000000000" pitchFamily="2" charset="0"/>
                <a:ea typeface="+mn-ea"/>
                <a:cs typeface="+mn-cs"/>
              </a:rPr>
              <a:t>c</a:t>
            </a:r>
          </a:p>
        </p:txBody>
      </p:sp>
      <p:sp>
        <p:nvSpPr>
          <p:cNvPr id="25" name="Rectangle 24">
            <a:extLst>
              <a:ext uri="{FF2B5EF4-FFF2-40B4-BE49-F238E27FC236}">
                <a16:creationId xmlns:a16="http://schemas.microsoft.com/office/drawing/2014/main" id="{7261076A-4D31-4257-816A-FB63151CEF77}"/>
              </a:ext>
            </a:extLst>
          </p:cNvPr>
          <p:cNvSpPr/>
          <p:nvPr/>
        </p:nvSpPr>
        <p:spPr>
          <a:xfrm>
            <a:off x="8738910" y="1659607"/>
            <a:ext cx="685881"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2700" cmpd="sng">
                  <a:solidFill>
                    <a:srgbClr val="FF0066"/>
                  </a:solidFill>
                  <a:prstDash val="solid"/>
                </a:ln>
                <a:solidFill>
                  <a:srgbClr val="FF4B94"/>
                </a:solidFill>
                <a:effectLst/>
                <a:uLnTx/>
                <a:uFillTx/>
                <a:latin typeface="Segoe Print" panose="02000600000000000000" pitchFamily="2" charset="0"/>
                <a:ea typeface="+mn-ea"/>
                <a:cs typeface="+mn-cs"/>
              </a:rPr>
              <a:t>d</a:t>
            </a:r>
          </a:p>
        </p:txBody>
      </p:sp>
      <p:sp>
        <p:nvSpPr>
          <p:cNvPr id="26" name="Speech Bubble: Rectangle with Corners Rounded 25">
            <a:hlinkClick r:id="" action="ppaction://noaction">
              <a:snd r:embed="rId8" name="T3_W12_5.2.wav"/>
            </a:hlinkClick>
            <a:extLst>
              <a:ext uri="{FF2B5EF4-FFF2-40B4-BE49-F238E27FC236}">
                <a16:creationId xmlns:a16="http://schemas.microsoft.com/office/drawing/2014/main" id="{86B3A64F-B79D-43D1-AE95-2352D941BD0A}"/>
              </a:ext>
            </a:extLst>
          </p:cNvPr>
          <p:cNvSpPr/>
          <p:nvPr/>
        </p:nvSpPr>
        <p:spPr>
          <a:xfrm>
            <a:off x="318966" y="4898643"/>
            <a:ext cx="5387998" cy="707886"/>
          </a:xfrm>
          <a:prstGeom prst="wedgeRoundRectCallout">
            <a:avLst>
              <a:gd name="adj1" fmla="val -40753"/>
              <a:gd name="adj2" fmla="val 100620"/>
              <a:gd name="adj3" fmla="val 16667"/>
            </a:avLst>
          </a:prstGeom>
          <a:solidFill>
            <a:srgbClr val="85CFE1"/>
          </a:solidFill>
          <a:ln w="57150">
            <a:solidFill>
              <a:srgbClr val="85CF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_______________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rouge.</a:t>
            </a:r>
          </a:p>
        </p:txBody>
      </p:sp>
      <p:sp>
        <p:nvSpPr>
          <p:cNvPr id="27" name="TextBox 26">
            <a:hlinkClick r:id="" action="ppaction://noaction">
              <a:snd r:embed="rId8" name="T3_W12_5.2.wav"/>
            </a:hlinkClick>
            <a:extLst>
              <a:ext uri="{FF2B5EF4-FFF2-40B4-BE49-F238E27FC236}">
                <a16:creationId xmlns:a16="http://schemas.microsoft.com/office/drawing/2014/main" id="{58E8664F-386C-43C6-A670-C11FDCB067A2}"/>
              </a:ext>
            </a:extLst>
          </p:cNvPr>
          <p:cNvSpPr txBox="1"/>
          <p:nvPr/>
        </p:nvSpPr>
        <p:spPr>
          <a:xfrm>
            <a:off x="906763" y="4960198"/>
            <a:ext cx="257789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pieuvre</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8" name="Speech Bubble: Rectangle with Corners Rounded 27">
            <a:hlinkClick r:id="" action="ppaction://noaction">
              <a:snd r:embed="rId9" name="T3_W12_5.3.wav"/>
            </a:hlinkClick>
            <a:extLst>
              <a:ext uri="{FF2B5EF4-FFF2-40B4-BE49-F238E27FC236}">
                <a16:creationId xmlns:a16="http://schemas.microsoft.com/office/drawing/2014/main" id="{0B20225C-46B1-4371-ACEC-CBFBDD036161}"/>
              </a:ext>
            </a:extLst>
          </p:cNvPr>
          <p:cNvSpPr/>
          <p:nvPr/>
        </p:nvSpPr>
        <p:spPr>
          <a:xfrm>
            <a:off x="6531493" y="4877654"/>
            <a:ext cx="5137147" cy="707886"/>
          </a:xfrm>
          <a:prstGeom prst="wedgeRoundRectCallout">
            <a:avLst>
              <a:gd name="adj1" fmla="val 43160"/>
              <a:gd name="adj2" fmla="val 127461"/>
              <a:gd name="adj3" fmla="val 16667"/>
            </a:avLst>
          </a:prstGeom>
          <a:solidFill>
            <a:srgbClr val="85CFE1"/>
          </a:solidFill>
          <a:ln w="57150">
            <a:solidFill>
              <a:srgbClr val="85CF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_____________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32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noire.</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TextBox 28">
            <a:hlinkClick r:id="" action="ppaction://noaction">
              <a:snd r:embed="rId9" name="T3_W12_5.3.wav"/>
            </a:hlinkClick>
            <a:extLst>
              <a:ext uri="{FF2B5EF4-FFF2-40B4-BE49-F238E27FC236}">
                <a16:creationId xmlns:a16="http://schemas.microsoft.com/office/drawing/2014/main" id="{5C78D99D-38F2-4409-8851-8B708E2B17AC}"/>
              </a:ext>
            </a:extLst>
          </p:cNvPr>
          <p:cNvSpPr txBox="1"/>
          <p:nvPr/>
        </p:nvSpPr>
        <p:spPr>
          <a:xfrm>
            <a:off x="6096000" y="4940238"/>
            <a:ext cx="37821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panthère</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0" name="Speech Bubble: Rectangle with Corners Rounded 29">
            <a:hlinkClick r:id="" action="ppaction://noaction">
              <a:snd r:embed="rId10" name="T3_W12_5.4.wav"/>
            </a:hlinkClick>
            <a:extLst>
              <a:ext uri="{FF2B5EF4-FFF2-40B4-BE49-F238E27FC236}">
                <a16:creationId xmlns:a16="http://schemas.microsoft.com/office/drawing/2014/main" id="{DAABCEB4-D248-46D6-98DC-8C2A13869586}"/>
              </a:ext>
            </a:extLst>
          </p:cNvPr>
          <p:cNvSpPr/>
          <p:nvPr/>
        </p:nvSpPr>
        <p:spPr>
          <a:xfrm>
            <a:off x="5456113" y="161961"/>
            <a:ext cx="4804915" cy="707886"/>
          </a:xfrm>
          <a:prstGeom prst="wedgeRoundRectCallout">
            <a:avLst>
              <a:gd name="adj1" fmla="val -40753"/>
              <a:gd name="adj2" fmla="val 100620"/>
              <a:gd name="adj3" fmla="val 16667"/>
            </a:avLst>
          </a:prstGeom>
          <a:solidFill>
            <a:srgbClr val="85CFE1"/>
          </a:solidFill>
          <a:ln w="57150">
            <a:solidFill>
              <a:srgbClr val="85CF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_____________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rose.</a:t>
            </a:r>
          </a:p>
        </p:txBody>
      </p:sp>
      <p:sp>
        <p:nvSpPr>
          <p:cNvPr id="31" name="Speech Bubble: Rectangle with Corners Rounded 30">
            <a:hlinkClick r:id="" action="ppaction://noaction">
              <a:snd r:embed="rId11" name="T3_W12_5.5.wav"/>
            </a:hlinkClick>
            <a:extLst>
              <a:ext uri="{FF2B5EF4-FFF2-40B4-BE49-F238E27FC236}">
                <a16:creationId xmlns:a16="http://schemas.microsoft.com/office/drawing/2014/main" id="{004601F1-7293-4C70-9669-FE3314EEA627}"/>
              </a:ext>
            </a:extLst>
          </p:cNvPr>
          <p:cNvSpPr/>
          <p:nvPr/>
        </p:nvSpPr>
        <p:spPr>
          <a:xfrm>
            <a:off x="3374128" y="5779769"/>
            <a:ext cx="5387998" cy="707886"/>
          </a:xfrm>
          <a:prstGeom prst="wedgeRoundRectCallout">
            <a:avLst>
              <a:gd name="adj1" fmla="val -40984"/>
              <a:gd name="adj2" fmla="val 77134"/>
              <a:gd name="adj3" fmla="val 16667"/>
            </a:avLst>
          </a:prstGeom>
          <a:solidFill>
            <a:srgbClr val="85CFE1"/>
          </a:solidFill>
          <a:ln w="57150">
            <a:solidFill>
              <a:srgbClr val="85CF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_______________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bleue</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3" name="TextBox 32">
            <a:hlinkClick r:id="" action="ppaction://noaction">
              <a:snd r:embed="rId11" name="T3_W12_5.5.wav"/>
            </a:hlinkClick>
            <a:extLst>
              <a:ext uri="{FF2B5EF4-FFF2-40B4-BE49-F238E27FC236}">
                <a16:creationId xmlns:a16="http://schemas.microsoft.com/office/drawing/2014/main" id="{44C5D301-5417-4759-9CAF-B26F34B2FEF7}"/>
              </a:ext>
            </a:extLst>
          </p:cNvPr>
          <p:cNvSpPr txBox="1"/>
          <p:nvPr/>
        </p:nvSpPr>
        <p:spPr>
          <a:xfrm>
            <a:off x="3518105" y="5811234"/>
            <a:ext cx="257789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baleine</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4" name="Picture 2" descr="Free Black Panther Panther illustration and picture">
            <a:extLst>
              <a:ext uri="{FF2B5EF4-FFF2-40B4-BE49-F238E27FC236}">
                <a16:creationId xmlns:a16="http://schemas.microsoft.com/office/drawing/2014/main" id="{20F48B08-23B8-4065-BFFB-CC597608CD5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43264" y="942684"/>
            <a:ext cx="2376761" cy="3580058"/>
          </a:xfrm>
          <a:prstGeom prst="rect">
            <a:avLst/>
          </a:prstGeom>
          <a:noFill/>
          <a:extLst>
            <a:ext uri="{909E8E84-426E-40DD-AFC4-6F175D3DCCD1}">
              <a14:hiddenFill xmlns:a14="http://schemas.microsoft.com/office/drawing/2010/main">
                <a:solidFill>
                  <a:srgbClr val="FFFFFF"/>
                </a:solidFill>
              </a14:hiddenFill>
            </a:ext>
          </a:extLst>
        </p:spPr>
      </p:pic>
      <p:pic>
        <p:nvPicPr>
          <p:cNvPr id="35" name="Graphic 34" descr="Teacher">
            <a:extLst>
              <a:ext uri="{FF2B5EF4-FFF2-40B4-BE49-F238E27FC236}">
                <a16:creationId xmlns:a16="http://schemas.microsoft.com/office/drawing/2014/main" id="{0C568412-6939-4633-8780-766E4E61028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6617" y="191268"/>
            <a:ext cx="914400" cy="914400"/>
          </a:xfrm>
          <a:prstGeom prst="rect">
            <a:avLst/>
          </a:prstGeom>
        </p:spPr>
      </p:pic>
      <p:sp>
        <p:nvSpPr>
          <p:cNvPr id="36" name="Speech Bubble: Rectangle with Corners Rounded 35">
            <a:hlinkClick r:id="" action="ppaction://noaction">
              <a:snd r:embed="rId15" name="T3_W12_5.1.wav"/>
            </a:hlinkClick>
            <a:extLst>
              <a:ext uri="{FF2B5EF4-FFF2-40B4-BE49-F238E27FC236}">
                <a16:creationId xmlns:a16="http://schemas.microsoft.com/office/drawing/2014/main" id="{2A1A3EAB-DBD8-417B-9BEA-CEB04C7BDC6C}"/>
              </a:ext>
            </a:extLst>
          </p:cNvPr>
          <p:cNvSpPr/>
          <p:nvPr/>
        </p:nvSpPr>
        <p:spPr>
          <a:xfrm>
            <a:off x="1072804" y="258055"/>
            <a:ext cx="3499195" cy="584774"/>
          </a:xfrm>
          <a:prstGeom prst="wedgeRoundRectCallout">
            <a:avLst>
              <a:gd name="adj1" fmla="val -58602"/>
              <a:gd name="adj2" fmla="val 36624"/>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prstClr val="white"/>
                </a:solidFill>
                <a:latin typeface="Century Gothic" panose="020B0502020202020204" pitchFamily="34" charset="0"/>
              </a:rPr>
              <a:t>L’animal</a:t>
            </a:r>
            <a:r>
              <a:rPr lang="en-GB" sz="2400" b="1" dirty="0">
                <a:solidFill>
                  <a:prstClr val="white"/>
                </a:solidFill>
                <a:latin typeface="Century Gothic" panose="020B0502020202020204" pitchFamily="34" charset="0"/>
              </a:rPr>
              <a:t>, </a:t>
            </a:r>
            <a:r>
              <a:rPr lang="en-GB" sz="2400" b="1" dirty="0" err="1">
                <a:solidFill>
                  <a:prstClr val="white"/>
                </a:solidFill>
                <a:latin typeface="Century Gothic" panose="020B0502020202020204" pitchFamily="34" charset="0"/>
              </a:rPr>
              <a:t>c’est</a:t>
            </a:r>
            <a:r>
              <a:rPr lang="en-GB" sz="2400" b="1" dirty="0">
                <a:solidFill>
                  <a:prstClr val="white"/>
                </a:solidFill>
                <a:latin typeface="Century Gothic" panose="020B0502020202020204" pitchFamily="34" charset="0"/>
              </a:rPr>
              <a:t> quoi ?</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7" name="TextBox 36">
            <a:hlinkClick r:id="" action="ppaction://noaction">
              <a:snd r:embed="rId10" name="T3_W12_5.4.wav"/>
            </a:hlinkClick>
            <a:extLst>
              <a:ext uri="{FF2B5EF4-FFF2-40B4-BE49-F238E27FC236}">
                <a16:creationId xmlns:a16="http://schemas.microsoft.com/office/drawing/2014/main" id="{044B2152-5CB3-457B-8F77-954CBB565ADA}"/>
              </a:ext>
            </a:extLst>
          </p:cNvPr>
          <p:cNvSpPr txBox="1"/>
          <p:nvPr/>
        </p:nvSpPr>
        <p:spPr>
          <a:xfrm>
            <a:off x="5706964" y="164505"/>
            <a:ext cx="257789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flamant</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71377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7"/>
                                        </p:tgtEl>
                                      </p:cBhvr>
                                    </p:animEffect>
                                    <p:set>
                                      <p:cBhvr>
                                        <p:cTn id="12" dur="1" fill="hold">
                                          <p:stCondLst>
                                            <p:cond delay="499"/>
                                          </p:stCondLst>
                                        </p:cTn>
                                        <p:tgtEl>
                                          <p:spTgt spid="27"/>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26"/>
                                        </p:tgtEl>
                                      </p:cBhvr>
                                    </p:animEffect>
                                    <p:set>
                                      <p:cBhvr>
                                        <p:cTn id="15" dur="1" fill="hold">
                                          <p:stCondLst>
                                            <p:cond delay="499"/>
                                          </p:stCondLst>
                                        </p:cTn>
                                        <p:tgtEl>
                                          <p:spTgt spid="26"/>
                                        </p:tgtEl>
                                        <p:attrNameLst>
                                          <p:attrName>style.visibility</p:attrName>
                                        </p:attrNameLst>
                                      </p:cBhvr>
                                      <p:to>
                                        <p:strVal val="hidden"/>
                                      </p:to>
                                    </p:se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28"/>
                                        </p:tgtEl>
                                      </p:cBhvr>
                                    </p:animEffect>
                                    <p:set>
                                      <p:cBhvr>
                                        <p:cTn id="29" dur="1" fill="hold">
                                          <p:stCondLst>
                                            <p:cond delay="499"/>
                                          </p:stCondLst>
                                        </p:cTn>
                                        <p:tgtEl>
                                          <p:spTgt spid="28"/>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29"/>
                                        </p:tgtEl>
                                      </p:cBhvr>
                                    </p:animEffect>
                                    <p:set>
                                      <p:cBhvr>
                                        <p:cTn id="32" dur="1" fill="hold">
                                          <p:stCondLst>
                                            <p:cond delay="499"/>
                                          </p:stCondLst>
                                        </p:cTn>
                                        <p:tgtEl>
                                          <p:spTgt spid="29"/>
                                        </p:tgtEl>
                                        <p:attrNameLst>
                                          <p:attrName>style.visibility</p:attrName>
                                        </p:attrNameLst>
                                      </p:cBhvr>
                                      <p:to>
                                        <p:strVal val="hidden"/>
                                      </p:to>
                                    </p:se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500"/>
                                        <p:tgtEl>
                                          <p:spTgt spid="3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fade">
                                      <p:cBhvr>
                                        <p:cTn id="41" dur="500"/>
                                        <p:tgtEl>
                                          <p:spTgt spid="3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13"/>
                                        </p:tgtEl>
                                      </p:cBhvr>
                                    </p:animEffect>
                                    <p:set>
                                      <p:cBhvr>
                                        <p:cTn id="51" dur="1" fill="hold">
                                          <p:stCondLst>
                                            <p:cond delay="499"/>
                                          </p:stCondLst>
                                        </p:cTn>
                                        <p:tgtEl>
                                          <p:spTgt spid="13"/>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30"/>
                                        </p:tgtEl>
                                      </p:cBhvr>
                                    </p:animEffect>
                                    <p:set>
                                      <p:cBhvr>
                                        <p:cTn id="54" dur="1" fill="hold">
                                          <p:stCondLst>
                                            <p:cond delay="499"/>
                                          </p:stCondLst>
                                        </p:cTn>
                                        <p:tgtEl>
                                          <p:spTgt spid="30"/>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37"/>
                                        </p:tgtEl>
                                      </p:cBhvr>
                                    </p:animEffect>
                                    <p:set>
                                      <p:cBhvr>
                                        <p:cTn id="57" dur="1" fill="hold">
                                          <p:stCondLst>
                                            <p:cond delay="499"/>
                                          </p:stCondLst>
                                        </p:cTn>
                                        <p:tgtEl>
                                          <p:spTgt spid="37"/>
                                        </p:tgtEl>
                                        <p:attrNameLst>
                                          <p:attrName>style.visibility</p:attrName>
                                        </p:attrNameLst>
                                      </p:cBhvr>
                                      <p:to>
                                        <p:strVal val="hidden"/>
                                      </p:to>
                                    </p:set>
                                  </p:childTnLst>
                                </p:cTn>
                              </p:par>
                            </p:childTnLst>
                          </p:cTn>
                        </p:par>
                        <p:par>
                          <p:cTn id="58" fill="hold">
                            <p:stCondLst>
                              <p:cond delay="500"/>
                            </p:stCondLst>
                            <p:childTnLst>
                              <p:par>
                                <p:cTn id="59" presetID="10" presetClass="entr" presetSubtype="0" fill="hold" grpId="0" nodeType="after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fade">
                                      <p:cBhvr>
                                        <p:cTn id="61" dur="500"/>
                                        <p:tgtEl>
                                          <p:spTgt spid="31"/>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fade">
                                      <p:cBhvr>
                                        <p:cTn id="6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26" grpId="0" animBg="1"/>
      <p:bldP spid="27" grpId="0"/>
      <p:bldP spid="27" grpId="1"/>
      <p:bldP spid="28" grpId="0" animBg="1"/>
      <p:bldP spid="28" grpId="1" animBg="1"/>
      <p:bldP spid="29" grpId="0"/>
      <p:bldP spid="29" grpId="1"/>
      <p:bldP spid="30" grpId="0" animBg="1"/>
      <p:bldP spid="30" grpId="1" animBg="1"/>
      <p:bldP spid="31" grpId="0" animBg="1"/>
      <p:bldP spid="33" grpId="0"/>
      <p:bldP spid="37" grpId="0"/>
      <p:bldP spid="37"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8" name="TextBox 7">
            <a:hlinkClick r:id="" action="ppaction://noaction">
              <a:snd r:embed="rId4" name="T3_W12_6.1.wav"/>
            </a:hlinkClick>
            <a:extLst>
              <a:ext uri="{FF2B5EF4-FFF2-40B4-BE49-F238E27FC236}">
                <a16:creationId xmlns:a16="http://schemas.microsoft.com/office/drawing/2014/main" id="{1335C2B8-A681-43ED-95C1-1113184D802E}"/>
              </a:ext>
            </a:extLst>
          </p:cNvPr>
          <p:cNvSpPr txBox="1"/>
          <p:nvPr/>
        </p:nvSpPr>
        <p:spPr>
          <a:xfrm>
            <a:off x="150062" y="117622"/>
            <a:ext cx="5846472"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Le </a:t>
            </a:r>
            <a:r>
              <a:rPr lang="en-GB" sz="3200" b="1" dirty="0" err="1">
                <a:solidFill>
                  <a:srgbClr val="002060"/>
                </a:solidFill>
                <a:latin typeface="Century Gothic" panose="020B0502020202020204" pitchFamily="34" charset="0"/>
              </a:rPr>
              <a:t>poème</a:t>
            </a:r>
            <a:r>
              <a:rPr lang="en-GB" sz="3200" b="1" dirty="0">
                <a:solidFill>
                  <a:srgbClr val="002060"/>
                </a:solidFill>
                <a:latin typeface="Century Gothic" panose="020B0502020202020204" pitchFamily="34" charset="0"/>
              </a:rPr>
              <a:t> </a:t>
            </a:r>
            <a:r>
              <a:rPr lang="en-GB" sz="3200" b="1" dirty="0" err="1">
                <a:solidFill>
                  <a:srgbClr val="002060"/>
                </a:solidFill>
                <a:latin typeface="Century Gothic" panose="020B0502020202020204" pitchFamily="34" charset="0"/>
              </a:rPr>
              <a:t>préféré</a:t>
            </a:r>
            <a:r>
              <a:rPr lang="en-GB" sz="3200" b="1" dirty="0">
                <a:solidFill>
                  <a:srgbClr val="002060"/>
                </a:solidFill>
                <a:latin typeface="Century Gothic" panose="020B0502020202020204" pitchFamily="34" charset="0"/>
              </a:rPr>
              <a:t> </a:t>
            </a:r>
            <a:r>
              <a:rPr lang="en-GB" sz="3200" b="1" dirty="0" err="1">
                <a:solidFill>
                  <a:srgbClr val="002060"/>
                </a:solidFill>
                <a:latin typeface="Century Gothic" panose="020B0502020202020204" pitchFamily="34" charset="0"/>
              </a:rPr>
              <a:t>d’Eugénie</a:t>
            </a:r>
            <a:endParaRPr lang="en-GB" sz="3200" b="1" dirty="0">
              <a:solidFill>
                <a:srgbClr val="002060"/>
              </a:solidFill>
              <a:latin typeface="Century Gothic" panose="020B0502020202020204" pitchFamily="34" charset="0"/>
            </a:endParaRPr>
          </a:p>
        </p:txBody>
      </p:sp>
      <p:sp>
        <p:nvSpPr>
          <p:cNvPr id="9" name="Speech Bubble: Rectangle with Corners Rounded 8">
            <a:hlinkClick r:id="" action="ppaction://noaction">
              <a:snd r:embed="rId5" name="T3_W12_6.3.wav"/>
            </a:hlinkClick>
            <a:extLst>
              <a:ext uri="{FF2B5EF4-FFF2-40B4-BE49-F238E27FC236}">
                <a16:creationId xmlns:a16="http://schemas.microsoft.com/office/drawing/2014/main" id="{229C4896-F10F-4F17-AF14-6D65FAECA45F}"/>
              </a:ext>
            </a:extLst>
          </p:cNvPr>
          <p:cNvSpPr/>
          <p:nvPr/>
        </p:nvSpPr>
        <p:spPr>
          <a:xfrm>
            <a:off x="1263421" y="893093"/>
            <a:ext cx="5846472" cy="584775"/>
          </a:xfrm>
          <a:prstGeom prst="wedgeRoundRectCallout">
            <a:avLst>
              <a:gd name="adj1" fmla="val -54991"/>
              <a:gd name="adj2" fmla="val -7585"/>
              <a:gd name="adj3" fmla="val 16667"/>
            </a:avLst>
          </a:prstGeom>
          <a:solidFill>
            <a:srgbClr val="002060"/>
          </a:solidFill>
          <a:ln w="12700" cap="flat" cmpd="sng" algn="ctr">
            <a:solidFill>
              <a:srgbClr val="002060"/>
            </a:solidFill>
            <a:prstDash val="solid"/>
            <a:miter lim="800000"/>
          </a:ln>
          <a:effectLst/>
        </p:spPr>
        <p:txBody>
          <a:bodyPr rtlCol="0" anchor="ct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Le titre</a:t>
            </a:r>
            <a:r>
              <a:rPr kumimoji="0" lang="en-GB" sz="2800" b="1" i="0" u="none" strike="noStrike" kern="0" cap="none" spc="0" normalizeH="0" noProof="0" dirty="0">
                <a:ln>
                  <a:noFill/>
                </a:ln>
                <a:solidFill>
                  <a:prstClr val="white"/>
                </a:solidFill>
                <a:effectLst/>
                <a:uLnTx/>
                <a:uFillTx/>
                <a:latin typeface="Century Gothic" panose="020B0502020202020204" pitchFamily="34" charset="0"/>
                <a:ea typeface="+mn-ea"/>
                <a:cs typeface="Arial" panose="020B0604020202020204" pitchFamily="34" charset="0"/>
              </a:rPr>
              <a:t> </a:t>
            </a:r>
            <a:r>
              <a:rPr kumimoji="0" lang="en-GB" sz="2800" b="1" i="0" u="none" strike="noStrike" kern="0" cap="none" spc="0" normalizeH="0" noProof="0" dirty="0" err="1">
                <a:ln>
                  <a:noFill/>
                </a:ln>
                <a:solidFill>
                  <a:prstClr val="white"/>
                </a:solidFill>
                <a:effectLst/>
                <a:uLnTx/>
                <a:uFillTx/>
                <a:latin typeface="Century Gothic" panose="020B0502020202020204" pitchFamily="34" charset="0"/>
                <a:ea typeface="+mn-ea"/>
                <a:cs typeface="Arial" panose="020B0604020202020204" pitchFamily="34" charset="0"/>
              </a:rPr>
              <a:t>en</a:t>
            </a:r>
            <a:r>
              <a:rPr kumimoji="0" lang="en-GB" sz="2800" b="1" i="0" u="none" strike="noStrike" kern="0" cap="none" spc="0" normalizeH="0" noProof="0" dirty="0">
                <a:ln>
                  <a:noFill/>
                </a:ln>
                <a:solidFill>
                  <a:prstClr val="white"/>
                </a:solidFill>
                <a:effectLst/>
                <a:uLnTx/>
                <a:uFillTx/>
                <a:latin typeface="Century Gothic" panose="020B0502020202020204" pitchFamily="34" charset="0"/>
                <a:ea typeface="+mn-ea"/>
                <a:cs typeface="Arial" panose="020B0604020202020204" pitchFamily="34" charset="0"/>
              </a:rPr>
              <a:t> </a:t>
            </a:r>
            <a:r>
              <a:rPr kumimoji="0" lang="en-GB" sz="2800" b="1" i="0" u="none" strike="noStrike" kern="0" cap="none" spc="0" normalizeH="0" noProof="0" dirty="0" err="1">
                <a:ln>
                  <a:noFill/>
                </a:ln>
                <a:solidFill>
                  <a:prstClr val="white"/>
                </a:solidFill>
                <a:effectLst/>
                <a:uLnTx/>
                <a:uFillTx/>
                <a:latin typeface="Century Gothic" panose="020B0502020202020204" pitchFamily="34" charset="0"/>
                <a:ea typeface="+mn-ea"/>
                <a:cs typeface="Arial" panose="020B0604020202020204" pitchFamily="34" charset="0"/>
              </a:rPr>
              <a:t>anglais</a:t>
            </a:r>
            <a:r>
              <a:rPr kumimoji="0" lang="en-GB" sz="2800" b="1" i="0" u="none" strike="noStrike" kern="0" cap="none" spc="0" normalizeH="0" noProof="0" dirty="0">
                <a:ln>
                  <a:noFill/>
                </a:ln>
                <a:solidFill>
                  <a:prstClr val="white"/>
                </a:solidFill>
                <a:effectLst/>
                <a:uLnTx/>
                <a:uFillTx/>
                <a:latin typeface="Century Gothic" panose="020B0502020202020204" pitchFamily="34" charset="0"/>
                <a:ea typeface="+mn-ea"/>
                <a:cs typeface="Arial" panose="020B0604020202020204" pitchFamily="34" charset="0"/>
              </a:rPr>
              <a:t>, </a:t>
            </a:r>
            <a:r>
              <a:rPr kumimoji="0" lang="en-GB" sz="2800" b="1" i="0" u="none" strike="noStrike" kern="0" cap="none" spc="0" normalizeH="0" noProof="0" dirty="0" err="1">
                <a:ln>
                  <a:noFill/>
                </a:ln>
                <a:solidFill>
                  <a:prstClr val="white"/>
                </a:solidFill>
                <a:effectLst/>
                <a:uLnTx/>
                <a:uFillTx/>
                <a:latin typeface="Century Gothic" panose="020B0502020202020204" pitchFamily="34" charset="0"/>
                <a:ea typeface="+mn-ea"/>
                <a:cs typeface="Arial" panose="020B0604020202020204" pitchFamily="34" charset="0"/>
              </a:rPr>
              <a:t>c’est</a:t>
            </a:r>
            <a:r>
              <a:rPr kumimoji="0" lang="en-GB" sz="2800" b="1" i="0" u="none" strike="noStrike" kern="0" cap="none" spc="0" normalizeH="0" noProof="0" dirty="0">
                <a:ln>
                  <a:noFill/>
                </a:ln>
                <a:solidFill>
                  <a:prstClr val="white"/>
                </a:solidFill>
                <a:effectLst/>
                <a:uLnTx/>
                <a:uFillTx/>
                <a:latin typeface="Century Gothic" panose="020B0502020202020204" pitchFamily="34" charset="0"/>
                <a:ea typeface="+mn-ea"/>
                <a:cs typeface="Arial" panose="020B0604020202020204" pitchFamily="34" charset="0"/>
              </a:rPr>
              <a:t> quoi ?</a:t>
            </a:r>
            <a:endPar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 name="Graphic 9" descr="Teacher">
            <a:extLst>
              <a:ext uri="{FF2B5EF4-FFF2-40B4-BE49-F238E27FC236}">
                <a16:creationId xmlns:a16="http://schemas.microsoft.com/office/drawing/2014/main" id="{9926F4BD-E1A1-4732-ABC7-546C28C4AA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0062" y="769937"/>
            <a:ext cx="914400" cy="914400"/>
          </a:xfrm>
          <a:prstGeom prst="rect">
            <a:avLst/>
          </a:prstGeom>
        </p:spPr>
      </p:pic>
      <p:sp>
        <p:nvSpPr>
          <p:cNvPr id="11" name="Speech Bubble: Oval 10">
            <a:hlinkClick r:id="" action="ppaction://noaction">
              <a:snd r:embed="rId8" name="T3_W12_6.2.wav"/>
            </a:hlinkClick>
            <a:extLst>
              <a:ext uri="{FF2B5EF4-FFF2-40B4-BE49-F238E27FC236}">
                <a16:creationId xmlns:a16="http://schemas.microsoft.com/office/drawing/2014/main" id="{0F7721E6-EF43-4781-9914-A810166862FE}"/>
              </a:ext>
            </a:extLst>
          </p:cNvPr>
          <p:cNvSpPr/>
          <p:nvPr/>
        </p:nvSpPr>
        <p:spPr>
          <a:xfrm>
            <a:off x="5501206" y="2393735"/>
            <a:ext cx="4122275" cy="2435819"/>
          </a:xfrm>
          <a:prstGeom prst="wedgeEllipseCallout">
            <a:avLst>
              <a:gd name="adj1" fmla="val 54870"/>
              <a:gd name="adj2" fmla="val 26778"/>
            </a:avLst>
          </a:prstGeom>
          <a:solidFill>
            <a:srgbClr val="89D6EB"/>
          </a:solidFill>
          <a:ln w="12700" cap="flat" cmpd="sng" algn="ctr">
            <a:solidFill>
              <a:srgbClr val="22A7CC"/>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hlinkClick r:id="" action="ppaction://noaction">
              <a:snd r:embed="rId8" name="T3_W12_6.2.wav"/>
            </a:hlinkClick>
            <a:extLst>
              <a:ext uri="{FF2B5EF4-FFF2-40B4-BE49-F238E27FC236}">
                <a16:creationId xmlns:a16="http://schemas.microsoft.com/office/drawing/2014/main" id="{054C3917-7BBF-4E95-8646-0762C26FDA52}"/>
              </a:ext>
            </a:extLst>
          </p:cNvPr>
          <p:cNvSpPr txBox="1"/>
          <p:nvPr/>
        </p:nvSpPr>
        <p:spPr>
          <a:xfrm>
            <a:off x="5664638" y="2994055"/>
            <a:ext cx="3686810" cy="1384995"/>
          </a:xfrm>
          <a:prstGeom prst="rect">
            <a:avLst/>
          </a:prstGeom>
          <a:noFill/>
          <a:ln>
            <a:noFill/>
          </a:ln>
        </p:spPr>
        <p:txBody>
          <a:bodyPr wrap="square" rtlCol="0">
            <a:spAutoFit/>
          </a:bodyPr>
          <a:lstStyle/>
          <a:p>
            <a:pPr algn="ctr">
              <a:spcBef>
                <a:spcPct val="50000"/>
              </a:spcBef>
            </a:pPr>
            <a:r>
              <a:rPr lang="en-GB" sz="2800" dirty="0">
                <a:solidFill>
                  <a:srgbClr val="002060"/>
                </a:solidFill>
                <a:latin typeface="Century Gothic" panose="020B0502020202020204" pitchFamily="34" charset="0"/>
              </a:rPr>
              <a:t>Mon </a:t>
            </a:r>
            <a:r>
              <a:rPr lang="en-GB" sz="2800" dirty="0" err="1">
                <a:solidFill>
                  <a:srgbClr val="002060"/>
                </a:solidFill>
                <a:latin typeface="Century Gothic" panose="020B0502020202020204" pitchFamily="34" charset="0"/>
              </a:rPr>
              <a:t>poème</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préféré</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est</a:t>
            </a:r>
            <a:r>
              <a:rPr lang="en-GB" sz="2800" dirty="0">
                <a:solidFill>
                  <a:srgbClr val="002060"/>
                </a:solidFill>
                <a:latin typeface="Century Gothic" panose="020B0502020202020204" pitchFamily="34" charset="0"/>
              </a:rPr>
              <a:t> ‘Unique et </a:t>
            </a:r>
            <a:r>
              <a:rPr lang="en-GB" sz="2800" dirty="0" err="1">
                <a:solidFill>
                  <a:srgbClr val="002060"/>
                </a:solidFill>
                <a:latin typeface="Century Gothic" panose="020B0502020202020204" pitchFamily="34" charset="0"/>
              </a:rPr>
              <a:t>spécial</a:t>
            </a:r>
            <a:r>
              <a:rPr lang="en-GB" sz="2800" dirty="0">
                <a:solidFill>
                  <a:srgbClr val="002060"/>
                </a:solidFill>
                <a:latin typeface="Century Gothic" panose="020B0502020202020204" pitchFamily="34" charset="0"/>
              </a:rPr>
              <a:t>’.</a:t>
            </a:r>
            <a:endParaRPr lang="en-GB" sz="2800" dirty="0">
              <a:solidFill>
                <a:srgbClr val="002060"/>
              </a:solidFill>
              <a:latin typeface="Segoe Print" panose="02000600000000000000" pitchFamily="2" charset="0"/>
            </a:endParaRPr>
          </a:p>
        </p:txBody>
      </p:sp>
      <p:pic>
        <p:nvPicPr>
          <p:cNvPr id="14" name="Picture 13">
            <a:extLst>
              <a:ext uri="{FF2B5EF4-FFF2-40B4-BE49-F238E27FC236}">
                <a16:creationId xmlns:a16="http://schemas.microsoft.com/office/drawing/2014/main" id="{2250F9A7-49FA-4560-8823-739CA5CA2A01}"/>
              </a:ext>
            </a:extLst>
          </p:cNvPr>
          <p:cNvPicPr>
            <a:picLocks noChangeAspect="1"/>
          </p:cNvPicPr>
          <p:nvPr/>
        </p:nvPicPr>
        <p:blipFill>
          <a:blip r:embed="rId9"/>
          <a:stretch>
            <a:fillRect/>
          </a:stretch>
        </p:blipFill>
        <p:spPr>
          <a:xfrm>
            <a:off x="555549" y="4823212"/>
            <a:ext cx="5816088" cy="1789331"/>
          </a:xfrm>
          <a:prstGeom prst="rect">
            <a:avLst/>
          </a:prstGeom>
        </p:spPr>
      </p:pic>
      <p:pic>
        <p:nvPicPr>
          <p:cNvPr id="4" name="Picture 3" descr="A cartoon of a child&#10;&#10;Description automatically generated">
            <a:extLst>
              <a:ext uri="{FF2B5EF4-FFF2-40B4-BE49-F238E27FC236}">
                <a16:creationId xmlns:a16="http://schemas.microsoft.com/office/drawing/2014/main" id="{3B89E947-60B8-49DC-9287-8056E5D1A4C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23481" y="2817930"/>
            <a:ext cx="2583314" cy="40400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pic>
        <p:nvPicPr>
          <p:cNvPr id="33" name="Picture 32" descr="Icon&#10;&#10;Description automatically generated">
            <a:extLst>
              <a:ext uri="{FF2B5EF4-FFF2-40B4-BE49-F238E27FC236}">
                <a16:creationId xmlns:a16="http://schemas.microsoft.com/office/drawing/2014/main" id="{4F758222-BBC8-4FCE-8738-FEC492F2181C}"/>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98860" y="83874"/>
            <a:ext cx="1101542" cy="1101542"/>
          </a:xfrm>
          <a:prstGeom prst="rect">
            <a:avLst/>
          </a:prstGeom>
        </p:spPr>
      </p:pic>
      <p:sp>
        <p:nvSpPr>
          <p:cNvPr id="34" name="Title 2">
            <a:extLst>
              <a:ext uri="{FF2B5EF4-FFF2-40B4-BE49-F238E27FC236}">
                <a16:creationId xmlns:a16="http://schemas.microsoft.com/office/drawing/2014/main" id="{BC333317-0D42-475E-AF4E-7CF6248AEC6D}"/>
              </a:ext>
            </a:extLst>
          </p:cNvPr>
          <p:cNvSpPr txBox="1">
            <a:spLocks/>
          </p:cNvSpPr>
          <p:nvPr/>
        </p:nvSpPr>
        <p:spPr>
          <a:xfrm>
            <a:off x="10125631" y="1117855"/>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lire</a:t>
            </a:r>
            <a:endParaRPr lang="en-GB" sz="2000" b="1" dirty="0">
              <a:solidFill>
                <a:schemeClr val="bg1"/>
              </a:solidFill>
              <a:latin typeface="Century Gothic" panose="020B0502020202020204" pitchFamily="34" charset="0"/>
            </a:endParaRPr>
          </a:p>
        </p:txBody>
      </p:sp>
      <p:sp>
        <p:nvSpPr>
          <p:cNvPr id="39" name="Speech Bubble: Rectangle with Corners Rounded 38">
            <a:hlinkClick r:id="" action="ppaction://noaction">
              <a:snd r:embed="rId10" name="T3_W12_7.1.wav"/>
            </a:hlinkClick>
            <a:extLst>
              <a:ext uri="{FF2B5EF4-FFF2-40B4-BE49-F238E27FC236}">
                <a16:creationId xmlns:a16="http://schemas.microsoft.com/office/drawing/2014/main" id="{C3CC8C5B-5048-4C5B-A531-0CF3205DFE79}"/>
              </a:ext>
            </a:extLst>
          </p:cNvPr>
          <p:cNvSpPr/>
          <p:nvPr/>
        </p:nvSpPr>
        <p:spPr>
          <a:xfrm>
            <a:off x="1108458" y="123156"/>
            <a:ext cx="4556072" cy="61231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ct val="50000"/>
              </a:spcBef>
              <a:spcAft>
                <a:spcPts val="0"/>
              </a:spcAft>
              <a:buClrTx/>
              <a:buSzTx/>
              <a:buFontTx/>
              <a:buNone/>
              <a:tabLst/>
              <a:defRPr/>
            </a:pPr>
            <a:r>
              <a:rPr lang="es-ES" sz="2800" b="1" dirty="0">
                <a:solidFill>
                  <a:schemeClr val="bg1"/>
                </a:solidFill>
                <a:effectLst/>
                <a:latin typeface="Century Gothic" panose="020B0502020202020204" pitchFamily="34" charset="0"/>
                <a:ea typeface="Calibri" panose="020F0502020204030204" pitchFamily="34" charset="0"/>
                <a:cs typeface="Nirmala UI" panose="020B0502040204020203" pitchFamily="34" charset="0"/>
              </a:rPr>
              <a:t>Écoute et lis le poème.</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pic>
        <p:nvPicPr>
          <p:cNvPr id="40" name="Graphic 39" descr="Teacher">
            <a:extLst>
              <a:ext uri="{FF2B5EF4-FFF2-40B4-BE49-F238E27FC236}">
                <a16:creationId xmlns:a16="http://schemas.microsoft.com/office/drawing/2014/main" id="{21A3632A-3E5B-4EC5-A896-9E0E03805EC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901" y="0"/>
            <a:ext cx="914400" cy="914400"/>
          </a:xfrm>
          <a:prstGeom prst="rect">
            <a:avLst/>
          </a:prstGeom>
        </p:spPr>
      </p:pic>
      <p:sp>
        <p:nvSpPr>
          <p:cNvPr id="41" name="Text Box 4">
            <a:extLst>
              <a:ext uri="{FF2B5EF4-FFF2-40B4-BE49-F238E27FC236}">
                <a16:creationId xmlns:a16="http://schemas.microsoft.com/office/drawing/2014/main" id="{6DE8CC89-3E5E-4782-AE07-54BCE52D64C4}"/>
              </a:ext>
            </a:extLst>
          </p:cNvPr>
          <p:cNvSpPr txBox="1">
            <a:spLocks noChangeArrowheads="1"/>
          </p:cNvSpPr>
          <p:nvPr/>
        </p:nvSpPr>
        <p:spPr bwMode="auto">
          <a:xfrm>
            <a:off x="117428" y="2071256"/>
            <a:ext cx="9809771" cy="3691973"/>
          </a:xfrm>
          <a:prstGeom prst="rect">
            <a:avLst/>
          </a:prstGeom>
          <a:noFill/>
          <a:ln>
            <a:noFill/>
          </a:ln>
          <a:effectLst/>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panthère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noire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comme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charbon</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Quand</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elle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peur</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froid</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couleur</a:t>
            </a:r>
            <a:r>
              <a:rPr kumimoji="0" lang="en-GB" sz="32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ne change pas,</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mais</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elle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rapide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comme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a:t>
            </a:r>
            <a:r>
              <a:rPr kumimoji="0" lang="en-GB" sz="32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avion</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lvl="0">
              <a:lnSpc>
                <a:spcPct val="150000"/>
              </a:lnSpc>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lang="en-GB" sz="3200" dirty="0" err="1">
                <a:solidFill>
                  <a:srgbClr val="002060"/>
                </a:solidFill>
                <a:latin typeface="Century Gothic" panose="020B0502020202020204" pitchFamily="34" charset="0"/>
              </a:rPr>
              <a:t>panthère</a:t>
            </a:r>
            <a:r>
              <a:rPr lang="en-GB" sz="3200" dirty="0">
                <a:solidFill>
                  <a:srgbClr val="002060"/>
                </a:solidFill>
                <a:latin typeface="Century Gothic" panose="020B0502020202020204" pitchFamily="34" charset="0"/>
              </a:rPr>
              <a:t>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32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unique </a:t>
            </a:r>
            <a:r>
              <a:rPr lang="en-GB" sz="3200" dirty="0">
                <a:solidFill>
                  <a:srgbClr val="002060"/>
                </a:solidFill>
                <a:latin typeface="Century Gothic" panose="020B0502020202020204" pitchFamily="34" charset="0"/>
              </a:rPr>
              <a:t>et </a:t>
            </a:r>
            <a:r>
              <a:rPr lang="en-GB" sz="3200" dirty="0" err="1">
                <a:solidFill>
                  <a:srgbClr val="002060"/>
                </a:solidFill>
                <a:latin typeface="Century Gothic" panose="020B0502020202020204" pitchFamily="34" charset="0"/>
              </a:rPr>
              <a:t>spéciale</a:t>
            </a:r>
            <a:r>
              <a:rPr lang="en-GB" sz="3200" dirty="0">
                <a:solidFill>
                  <a:srgbClr val="002060"/>
                </a:solidFill>
                <a:latin typeface="Century Gothic" panose="020B0502020202020204" pitchFamily="34" charset="0"/>
              </a:rPr>
              <a:t>.</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DBDC9055-6400-45C0-9D9A-F450B9D80A35}"/>
              </a:ext>
            </a:extLst>
          </p:cNvPr>
          <p:cNvSpPr txBox="1"/>
          <p:nvPr/>
        </p:nvSpPr>
        <p:spPr>
          <a:xfrm>
            <a:off x="6598205" y="115014"/>
            <a:ext cx="3253497" cy="400110"/>
          </a:xfrm>
          <a:prstGeom prst="rect">
            <a:avLst/>
          </a:prstGeom>
          <a:solidFill>
            <a:srgbClr val="DDF0C8"/>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charbon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charcoal</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5" name="Picture 8" descr="Index Finger, Pointer, Click, Hand">
            <a:extLst>
              <a:ext uri="{FF2B5EF4-FFF2-40B4-BE49-F238E27FC236}">
                <a16:creationId xmlns:a16="http://schemas.microsoft.com/office/drawing/2014/main" id="{CC655B12-25AB-47CE-915E-499BBCFA6B71}"/>
              </a:ext>
            </a:extLst>
          </p:cNvPr>
          <p:cNvPicPr>
            <a:picLocks noChangeAspect="1" noChangeArrowheads="1"/>
          </p:cNvPicPr>
          <p:nvPr/>
        </p:nvPicPr>
        <p:blipFill>
          <a:blip r:embed="rId13">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9391151" y="4641321"/>
            <a:ext cx="1451738" cy="2264179"/>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0E95BCB3-38EF-4AD7-AB1D-6D80A41BECD7}"/>
              </a:ext>
            </a:extLst>
          </p:cNvPr>
          <p:cNvSpPr txBox="1"/>
          <p:nvPr/>
        </p:nvSpPr>
        <p:spPr>
          <a:xfrm>
            <a:off x="6598204" y="450685"/>
            <a:ext cx="3253497" cy="400110"/>
          </a:xfrm>
          <a:prstGeom prst="rect">
            <a:avLst/>
          </a:prstGeom>
          <a:solidFill>
            <a:srgbClr val="DDF0C8"/>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his, her, its</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7" name="TextBox 46">
            <a:extLst>
              <a:ext uri="{FF2B5EF4-FFF2-40B4-BE49-F238E27FC236}">
                <a16:creationId xmlns:a16="http://schemas.microsoft.com/office/drawing/2014/main" id="{A6979BD0-C022-4345-8BB3-BE5F870D4989}"/>
              </a:ext>
            </a:extLst>
          </p:cNvPr>
          <p:cNvSpPr txBox="1"/>
          <p:nvPr/>
        </p:nvSpPr>
        <p:spPr>
          <a:xfrm>
            <a:off x="6598203" y="797595"/>
            <a:ext cx="3253497" cy="707886"/>
          </a:xfrm>
          <a:prstGeom prst="rect">
            <a:avLst/>
          </a:prstGeom>
          <a:solidFill>
            <a:srgbClr val="DDF0C8"/>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rapide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fast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comme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as, like</a:t>
            </a:r>
          </a:p>
        </p:txBody>
      </p:sp>
      <p:pic>
        <p:nvPicPr>
          <p:cNvPr id="48" name="Picture 47">
            <a:extLst>
              <a:ext uri="{FF2B5EF4-FFF2-40B4-BE49-F238E27FC236}">
                <a16:creationId xmlns:a16="http://schemas.microsoft.com/office/drawing/2014/main" id="{B9C7652B-C1CE-4023-AAC8-A652B0854071}"/>
              </a:ext>
            </a:extLst>
          </p:cNvPr>
          <p:cNvPicPr>
            <a:picLocks noChangeAspect="1"/>
          </p:cNvPicPr>
          <p:nvPr/>
        </p:nvPicPr>
        <p:blipFill>
          <a:blip r:embed="rId14"/>
          <a:stretch>
            <a:fillRect/>
          </a:stretch>
        </p:blipFill>
        <p:spPr>
          <a:xfrm>
            <a:off x="7374577" y="2646144"/>
            <a:ext cx="1709129" cy="1843978"/>
          </a:xfrm>
          <a:prstGeom prst="rect">
            <a:avLst/>
          </a:prstGeom>
        </p:spPr>
      </p:pic>
      <p:pic>
        <p:nvPicPr>
          <p:cNvPr id="49" name="Picture 48">
            <a:extLst>
              <a:ext uri="{FF2B5EF4-FFF2-40B4-BE49-F238E27FC236}">
                <a16:creationId xmlns:a16="http://schemas.microsoft.com/office/drawing/2014/main" id="{2D636364-586A-453A-90D6-BAF7F9F9E186}"/>
              </a:ext>
            </a:extLst>
          </p:cNvPr>
          <p:cNvPicPr>
            <a:picLocks noChangeAspect="1"/>
          </p:cNvPicPr>
          <p:nvPr/>
        </p:nvPicPr>
        <p:blipFill>
          <a:blip r:embed="rId15"/>
          <a:stretch>
            <a:fillRect/>
          </a:stretch>
        </p:blipFill>
        <p:spPr>
          <a:xfrm>
            <a:off x="9214529" y="3061613"/>
            <a:ext cx="1224439" cy="1062218"/>
          </a:xfrm>
          <a:prstGeom prst="rect">
            <a:avLst/>
          </a:prstGeom>
        </p:spPr>
      </p:pic>
      <p:pic>
        <p:nvPicPr>
          <p:cNvPr id="50" name="Picture 49">
            <a:extLst>
              <a:ext uri="{FF2B5EF4-FFF2-40B4-BE49-F238E27FC236}">
                <a16:creationId xmlns:a16="http://schemas.microsoft.com/office/drawing/2014/main" id="{06470D01-29BB-44B8-80A5-43F927707BE0}"/>
              </a:ext>
            </a:extLst>
          </p:cNvPr>
          <p:cNvPicPr>
            <a:picLocks noChangeAspect="1"/>
          </p:cNvPicPr>
          <p:nvPr/>
        </p:nvPicPr>
        <p:blipFill>
          <a:blip r:embed="rId16"/>
          <a:stretch>
            <a:fillRect/>
          </a:stretch>
        </p:blipFill>
        <p:spPr>
          <a:xfrm>
            <a:off x="10438968" y="2026373"/>
            <a:ext cx="1588896" cy="1414086"/>
          </a:xfrm>
          <a:prstGeom prst="rect">
            <a:avLst/>
          </a:prstGeom>
        </p:spPr>
      </p:pic>
      <p:sp>
        <p:nvSpPr>
          <p:cNvPr id="43" name="Speech Bubble: Rectangle with Corners Rounded 42">
            <a:hlinkClick r:id="" action="ppaction://noaction">
              <a:snd r:embed="rId17" name="T3_W12_7.2.wav"/>
            </a:hlinkClick>
            <a:extLst>
              <a:ext uri="{FF2B5EF4-FFF2-40B4-BE49-F238E27FC236}">
                <a16:creationId xmlns:a16="http://schemas.microsoft.com/office/drawing/2014/main" id="{D668587D-8F16-4041-923C-F403B6B4562D}"/>
              </a:ext>
            </a:extLst>
          </p:cNvPr>
          <p:cNvSpPr/>
          <p:nvPr/>
        </p:nvSpPr>
        <p:spPr>
          <a:xfrm>
            <a:off x="248703" y="994269"/>
            <a:ext cx="6610403" cy="612318"/>
          </a:xfrm>
          <a:prstGeom prst="wedgeRoundRectCallout">
            <a:avLst>
              <a:gd name="adj1" fmla="val -38149"/>
              <a:gd name="adj2" fmla="val -76262"/>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la carte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panose="020B0604020202020204" pitchFamily="34" charset="0"/>
              </a:rPr>
              <a:t>correspondante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panose="020B0604020202020204" pitchFamily="34" charset="0"/>
              </a:rPr>
              <a:t>c’est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quoi ?</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4936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
                                            <p:txEl>
                                              <p:pRg st="0" end="0"/>
                                            </p:txEl>
                                          </p:spTgt>
                                        </p:tgtEl>
                                        <p:attrNameLst>
                                          <p:attrName>style.visibility</p:attrName>
                                        </p:attrNameLst>
                                      </p:cBhvr>
                                      <p:to>
                                        <p:strVal val="visible"/>
                                      </p:to>
                                    </p:set>
                                    <p:animEffect transition="in" filter="fade">
                                      <p:cBhvr>
                                        <p:cTn id="12" dur="500"/>
                                        <p:tgtEl>
                                          <p:spTgt spid="41">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T3_W12_7.3.wav"/>
                                        </p:tgtEl>
                                      </p:cMediaNode>
                                    </p:audio>
                                  </p:sub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500"/>
                                        <p:tgtEl>
                                          <p:spTgt spid="4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1">
                                            <p:txEl>
                                              <p:pRg st="1" end="1"/>
                                            </p:txEl>
                                          </p:spTgt>
                                        </p:tgtEl>
                                        <p:attrNameLst>
                                          <p:attrName>style.visibility</p:attrName>
                                        </p:attrNameLst>
                                      </p:cBhvr>
                                      <p:to>
                                        <p:strVal val="visible"/>
                                      </p:to>
                                    </p:set>
                                    <p:animEffect transition="in" filter="fade">
                                      <p:cBhvr>
                                        <p:cTn id="21" dur="500"/>
                                        <p:tgtEl>
                                          <p:spTgt spid="41">
                                            <p:txEl>
                                              <p:pRg st="1" end="1"/>
                                            </p:txEl>
                                          </p:spTgt>
                                        </p:tgtEl>
                                      </p:cBhvr>
                                    </p:animEffect>
                                  </p:childTnLst>
                                  <p:subTnLst>
                                    <p:audio>
                                      <p:cMediaNode>
                                        <p:cTn display="0" masterRel="sameClick">
                                          <p:stCondLst>
                                            <p:cond evt="begin" delay="0">
                                              <p:tn val="19"/>
                                            </p:cond>
                                          </p:stCondLst>
                                          <p:endCondLst>
                                            <p:cond evt="onStopAudio" delay="0">
                                              <p:tgtEl>
                                                <p:sldTgt/>
                                              </p:tgtEl>
                                            </p:cond>
                                          </p:endCondLst>
                                        </p:cTn>
                                        <p:tgtEl>
                                          <p:sndTgt r:embed="rId4" name="T3_W12_7.4.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1">
                                            <p:txEl>
                                              <p:pRg st="2" end="2"/>
                                            </p:txEl>
                                          </p:spTgt>
                                        </p:tgtEl>
                                        <p:attrNameLst>
                                          <p:attrName>style.visibility</p:attrName>
                                        </p:attrNameLst>
                                      </p:cBhvr>
                                      <p:to>
                                        <p:strVal val="visible"/>
                                      </p:to>
                                    </p:set>
                                    <p:animEffect transition="in" filter="fade">
                                      <p:cBhvr>
                                        <p:cTn id="26" dur="500"/>
                                        <p:tgtEl>
                                          <p:spTgt spid="41">
                                            <p:txEl>
                                              <p:pRg st="2" end="2"/>
                                            </p:txEl>
                                          </p:spTgt>
                                        </p:tgtEl>
                                      </p:cBhvr>
                                    </p:animEffect>
                                  </p:childTnLst>
                                  <p:subTnLst>
                                    <p:audio>
                                      <p:cMediaNode>
                                        <p:cTn display="0" masterRel="sameClick">
                                          <p:stCondLst>
                                            <p:cond evt="begin" delay="0">
                                              <p:tn val="24"/>
                                            </p:cond>
                                          </p:stCondLst>
                                          <p:endCondLst>
                                            <p:cond evt="onStopAudio" delay="0">
                                              <p:tgtEl>
                                                <p:sldTgt/>
                                              </p:tgtEl>
                                            </p:cond>
                                          </p:endCondLst>
                                        </p:cTn>
                                        <p:tgtEl>
                                          <p:sndTgt r:embed="rId5" name="T3_W12_7.5.wav"/>
                                        </p:tgtEl>
                                      </p:cMediaNode>
                                    </p:audio>
                                  </p:sub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fade">
                                      <p:cBhvr>
                                        <p:cTn id="30" dur="500"/>
                                        <p:tgtEl>
                                          <p:spTgt spid="4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1">
                                            <p:txEl>
                                              <p:pRg st="3" end="3"/>
                                            </p:txEl>
                                          </p:spTgt>
                                        </p:tgtEl>
                                        <p:attrNameLst>
                                          <p:attrName>style.visibility</p:attrName>
                                        </p:attrNameLst>
                                      </p:cBhvr>
                                      <p:to>
                                        <p:strVal val="visible"/>
                                      </p:to>
                                    </p:set>
                                    <p:animEffect transition="in" filter="fade">
                                      <p:cBhvr>
                                        <p:cTn id="35" dur="500"/>
                                        <p:tgtEl>
                                          <p:spTgt spid="41">
                                            <p:txEl>
                                              <p:pRg st="3" end="3"/>
                                            </p:txEl>
                                          </p:spTgt>
                                        </p:tgtEl>
                                      </p:cBhvr>
                                    </p:animEffect>
                                  </p:childTnLst>
                                  <p:subTnLst>
                                    <p:audio>
                                      <p:cMediaNode>
                                        <p:cTn display="0" masterRel="sameClick">
                                          <p:stCondLst>
                                            <p:cond evt="begin" delay="0">
                                              <p:tn val="33"/>
                                            </p:cond>
                                          </p:stCondLst>
                                          <p:endCondLst>
                                            <p:cond evt="onStopAudio" delay="0">
                                              <p:tgtEl>
                                                <p:sldTgt/>
                                              </p:tgtEl>
                                            </p:cond>
                                          </p:endCondLst>
                                        </p:cTn>
                                        <p:tgtEl>
                                          <p:sndTgt r:embed="rId6" name="T3_W12_7.6.wav"/>
                                        </p:tgtEl>
                                      </p:cMediaNode>
                                    </p:audio>
                                  </p:sub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500"/>
                                        <p:tgtEl>
                                          <p:spTgt spid="4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1">
                                            <p:txEl>
                                              <p:pRg st="4" end="4"/>
                                            </p:txEl>
                                          </p:spTgt>
                                        </p:tgtEl>
                                        <p:attrNameLst>
                                          <p:attrName>style.visibility</p:attrName>
                                        </p:attrNameLst>
                                      </p:cBhvr>
                                      <p:to>
                                        <p:strVal val="visible"/>
                                      </p:to>
                                    </p:set>
                                    <p:animEffect transition="in" filter="fade">
                                      <p:cBhvr>
                                        <p:cTn id="44" dur="500"/>
                                        <p:tgtEl>
                                          <p:spTgt spid="41">
                                            <p:txEl>
                                              <p:pRg st="4" end="4"/>
                                            </p:txEl>
                                          </p:spTgt>
                                        </p:tgtEl>
                                      </p:cBhvr>
                                    </p:animEffect>
                                  </p:childTnLst>
                                  <p:subTnLst>
                                    <p:audio>
                                      <p:cMediaNode>
                                        <p:cTn display="0" masterRel="sameClick">
                                          <p:stCondLst>
                                            <p:cond evt="begin" delay="0">
                                              <p:tn val="42"/>
                                            </p:cond>
                                          </p:stCondLst>
                                          <p:endCondLst>
                                            <p:cond evt="onStopAudio" delay="0">
                                              <p:tgtEl>
                                                <p:sldTgt/>
                                              </p:tgtEl>
                                            </p:cond>
                                          </p:endCondLst>
                                        </p:cTn>
                                        <p:tgtEl>
                                          <p:sndTgt r:embed="rId7" name="T3_W12_7.7.wav"/>
                                        </p:tgtEl>
                                      </p:cMediaNode>
                                    </p:audio>
                                  </p:sub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45"/>
                                        </p:tgtEl>
                                        <p:attrNameLst>
                                          <p:attrName>style.visibility</p:attrName>
                                        </p:attrNameLst>
                                      </p:cBhvr>
                                      <p:to>
                                        <p:strVal val="visible"/>
                                      </p:to>
                                    </p:set>
                                    <p:animEffect transition="in" filter="fade">
                                      <p:cBhvr>
                                        <p:cTn id="49" dur="500"/>
                                        <p:tgtEl>
                                          <p:spTgt spid="45"/>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48"/>
                                        </p:tgtEl>
                                        <p:attrNameLst>
                                          <p:attrName>style.visibility</p:attrName>
                                        </p:attrNameLst>
                                      </p:cBhvr>
                                      <p:to>
                                        <p:strVal val="visible"/>
                                      </p:to>
                                    </p:set>
                                    <p:animEffect transition="in" filter="fade">
                                      <p:cBhvr>
                                        <p:cTn id="54" dur="500"/>
                                        <p:tgtEl>
                                          <p:spTgt spid="48"/>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49"/>
                                        </p:tgtEl>
                                        <p:attrNameLst>
                                          <p:attrName>style.visibility</p:attrName>
                                        </p:attrNameLst>
                                      </p:cBhvr>
                                      <p:to>
                                        <p:strVal val="visible"/>
                                      </p:to>
                                    </p:set>
                                    <p:animEffect transition="in" filter="fade">
                                      <p:cBhvr>
                                        <p:cTn id="59" dur="500"/>
                                        <p:tgtEl>
                                          <p:spTgt spid="49"/>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50"/>
                                        </p:tgtEl>
                                        <p:attrNameLst>
                                          <p:attrName>style.visibility</p:attrName>
                                        </p:attrNameLst>
                                      </p:cBhvr>
                                      <p:to>
                                        <p:strVal val="visible"/>
                                      </p:to>
                                    </p:set>
                                    <p:animEffect transition="in" filter="fade">
                                      <p:cBhvr>
                                        <p:cTn id="64"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6" grpId="0" animBg="1"/>
      <p:bldP spid="47" grpId="0" animBg="1"/>
      <p:bldP spid="4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pic>
        <p:nvPicPr>
          <p:cNvPr id="33" name="Picture 32" descr="Icon&#10;&#10;Description automatically generated">
            <a:extLst>
              <a:ext uri="{FF2B5EF4-FFF2-40B4-BE49-F238E27FC236}">
                <a16:creationId xmlns:a16="http://schemas.microsoft.com/office/drawing/2014/main" id="{4F758222-BBC8-4FCE-8738-FEC492F2181C}"/>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98860" y="83874"/>
            <a:ext cx="1101542" cy="1101542"/>
          </a:xfrm>
          <a:prstGeom prst="rect">
            <a:avLst/>
          </a:prstGeom>
        </p:spPr>
      </p:pic>
      <p:sp>
        <p:nvSpPr>
          <p:cNvPr id="34" name="Title 2">
            <a:extLst>
              <a:ext uri="{FF2B5EF4-FFF2-40B4-BE49-F238E27FC236}">
                <a16:creationId xmlns:a16="http://schemas.microsoft.com/office/drawing/2014/main" id="{BC333317-0D42-475E-AF4E-7CF6248AEC6D}"/>
              </a:ext>
            </a:extLst>
          </p:cNvPr>
          <p:cNvSpPr txBox="1">
            <a:spLocks/>
          </p:cNvSpPr>
          <p:nvPr/>
        </p:nvSpPr>
        <p:spPr>
          <a:xfrm>
            <a:off x="10125631" y="1117855"/>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lire</a:t>
            </a:r>
            <a:endParaRPr lang="en-GB" sz="2000" b="1" dirty="0">
              <a:solidFill>
                <a:schemeClr val="bg1"/>
              </a:solidFill>
              <a:latin typeface="Century Gothic" panose="020B0502020202020204" pitchFamily="34" charset="0"/>
            </a:endParaRPr>
          </a:p>
        </p:txBody>
      </p:sp>
      <p:sp>
        <p:nvSpPr>
          <p:cNvPr id="23" name="Text Box 4">
            <a:extLst>
              <a:ext uri="{FF2B5EF4-FFF2-40B4-BE49-F238E27FC236}">
                <a16:creationId xmlns:a16="http://schemas.microsoft.com/office/drawing/2014/main" id="{2C2125C3-0D4C-4F29-AB00-11BD72AF577B}"/>
              </a:ext>
            </a:extLst>
          </p:cNvPr>
          <p:cNvSpPr txBox="1">
            <a:spLocks noChangeArrowheads="1"/>
          </p:cNvSpPr>
          <p:nvPr/>
        </p:nvSpPr>
        <p:spPr bwMode="auto">
          <a:xfrm>
            <a:off x="117428" y="2071256"/>
            <a:ext cx="9809771" cy="4430636"/>
          </a:xfrm>
          <a:prstGeom prst="rect">
            <a:avLst/>
          </a:prstGeom>
          <a:noFill/>
          <a:ln>
            <a:noFill/>
          </a:ln>
          <a:effectLst/>
        </p:spPr>
        <p:txBody>
          <a:bodyPr wrap="square">
            <a:spAutoFit/>
          </a:bodyPr>
          <a:lstStyle/>
          <a:p>
            <a:pPr>
              <a:lnSpc>
                <a:spcPct val="150000"/>
              </a:lnSpc>
            </a:pPr>
            <a:r>
              <a:rPr lang="en-GB" sz="3200" dirty="0">
                <a:solidFill>
                  <a:srgbClr val="002060"/>
                </a:solidFill>
                <a:latin typeface="Century Gothic" panose="020B0502020202020204" pitchFamily="34" charset="0"/>
              </a:rPr>
              <a:t>Le </a:t>
            </a:r>
            <a:r>
              <a:rPr lang="en-GB" sz="3200" dirty="0" err="1">
                <a:solidFill>
                  <a:srgbClr val="002060"/>
                </a:solidFill>
                <a:latin typeface="Century Gothic" panose="020B0502020202020204" pitchFamily="34" charset="0"/>
              </a:rPr>
              <a:t>flamant</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est</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blanc</a:t>
            </a:r>
            <a:r>
              <a:rPr lang="en-GB" sz="3200" dirty="0">
                <a:solidFill>
                  <a:srgbClr val="002060"/>
                </a:solidFill>
                <a:latin typeface="Century Gothic" panose="020B0502020202020204" pitchFamily="34" charset="0"/>
              </a:rPr>
              <a:t>,</a:t>
            </a:r>
          </a:p>
          <a:p>
            <a:pPr>
              <a:lnSpc>
                <a:spcPct val="150000"/>
              </a:lnSpc>
            </a:pPr>
            <a:r>
              <a:rPr lang="en-GB" sz="3200" dirty="0" err="1">
                <a:solidFill>
                  <a:srgbClr val="002060"/>
                </a:solidFill>
                <a:latin typeface="Century Gothic" panose="020B0502020202020204" pitchFamily="34" charset="0"/>
              </a:rPr>
              <a:t>quand</a:t>
            </a:r>
            <a:r>
              <a:rPr lang="en-GB" sz="3200" dirty="0">
                <a:solidFill>
                  <a:srgbClr val="002060"/>
                </a:solidFill>
                <a:latin typeface="Century Gothic" panose="020B0502020202020204" pitchFamily="34" charset="0"/>
              </a:rPr>
              <a:t> il </a:t>
            </a:r>
            <a:r>
              <a:rPr lang="en-GB" sz="3200" dirty="0" err="1">
                <a:solidFill>
                  <a:srgbClr val="002060"/>
                </a:solidFill>
                <a:latin typeface="Century Gothic" panose="020B0502020202020204" pitchFamily="34" charset="0"/>
              </a:rPr>
              <a:t>est</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jeune</a:t>
            </a:r>
            <a:r>
              <a:rPr lang="en-GB" sz="3200" dirty="0">
                <a:solidFill>
                  <a:srgbClr val="002060"/>
                </a:solidFill>
                <a:latin typeface="Century Gothic" panose="020B0502020202020204" pitchFamily="34" charset="0"/>
              </a:rPr>
              <a:t>.</a:t>
            </a:r>
          </a:p>
          <a:p>
            <a:pPr>
              <a:lnSpc>
                <a:spcPct val="150000"/>
              </a:lnSpc>
            </a:pPr>
            <a:r>
              <a:rPr lang="en-GB" sz="3200" dirty="0" err="1">
                <a:solidFill>
                  <a:srgbClr val="002060"/>
                </a:solidFill>
                <a:latin typeface="Century Gothic" panose="020B0502020202020204" pitchFamily="34" charset="0"/>
              </a:rPr>
              <a:t>Mais</a:t>
            </a:r>
            <a:r>
              <a:rPr lang="en-GB" sz="3200" dirty="0">
                <a:solidFill>
                  <a:srgbClr val="002060"/>
                </a:solidFill>
                <a:latin typeface="Century Gothic" panose="020B0502020202020204" pitchFamily="34" charset="0"/>
              </a:rPr>
              <a:t> à </a:t>
            </a:r>
            <a:r>
              <a:rPr lang="en-GB" sz="3200" dirty="0" err="1">
                <a:solidFill>
                  <a:srgbClr val="002060"/>
                </a:solidFill>
                <a:latin typeface="Century Gothic" panose="020B0502020202020204" pitchFamily="34" charset="0"/>
              </a:rPr>
              <a:t>certaines</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heures</a:t>
            </a:r>
            <a:endParaRPr lang="en-GB" sz="3200" dirty="0">
              <a:solidFill>
                <a:srgbClr val="002060"/>
              </a:solidFill>
              <a:latin typeface="Century Gothic" panose="020B0502020202020204" pitchFamily="34" charset="0"/>
            </a:endParaRPr>
          </a:p>
          <a:p>
            <a:pPr>
              <a:lnSpc>
                <a:spcPct val="150000"/>
              </a:lnSpc>
            </a:pPr>
            <a:r>
              <a:rPr lang="en-GB" sz="3200" dirty="0">
                <a:solidFill>
                  <a:srgbClr val="002060"/>
                </a:solidFill>
                <a:latin typeface="Century Gothic" panose="020B0502020202020204" pitchFamily="34" charset="0"/>
              </a:rPr>
              <a:t>il </a:t>
            </a:r>
            <a:r>
              <a:rPr lang="en-GB" sz="3200" dirty="0" err="1">
                <a:solidFill>
                  <a:srgbClr val="002060"/>
                </a:solidFill>
                <a:latin typeface="Century Gothic" panose="020B0502020202020204" pitchFamily="34" charset="0"/>
              </a:rPr>
              <a:t>est</a:t>
            </a:r>
            <a:r>
              <a:rPr lang="en-GB" sz="3200" dirty="0">
                <a:solidFill>
                  <a:srgbClr val="002060"/>
                </a:solidFill>
                <a:latin typeface="Century Gothic" panose="020B0502020202020204" pitchFamily="34" charset="0"/>
              </a:rPr>
              <a:t> rose </a:t>
            </a:r>
            <a:r>
              <a:rPr lang="en-GB" sz="3200" dirty="0" err="1">
                <a:solidFill>
                  <a:srgbClr val="002060"/>
                </a:solidFill>
                <a:latin typeface="Century Gothic" panose="020B0502020202020204" pitchFamily="34" charset="0"/>
              </a:rPr>
              <a:t>comme</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une</a:t>
            </a:r>
            <a:r>
              <a:rPr lang="en-GB" sz="3200" dirty="0">
                <a:solidFill>
                  <a:srgbClr val="002060"/>
                </a:solidFill>
                <a:latin typeface="Century Gothic" panose="020B0502020202020204" pitchFamily="34" charset="0"/>
              </a:rPr>
              <a:t> fleur.</a:t>
            </a:r>
          </a:p>
          <a:p>
            <a:pPr>
              <a:lnSpc>
                <a:spcPct val="150000"/>
              </a:lnSpc>
            </a:pPr>
            <a:r>
              <a:rPr lang="en-GB" sz="3200" dirty="0">
                <a:solidFill>
                  <a:srgbClr val="002060"/>
                </a:solidFill>
                <a:latin typeface="Century Gothic" panose="020B0502020202020204" pitchFamily="34" charset="0"/>
              </a:rPr>
              <a:t>Comme la </a:t>
            </a:r>
            <a:r>
              <a:rPr lang="en-GB" sz="3200" dirty="0" err="1">
                <a:solidFill>
                  <a:srgbClr val="002060"/>
                </a:solidFill>
                <a:latin typeface="Century Gothic" panose="020B0502020202020204" pitchFamily="34" charset="0"/>
              </a:rPr>
              <a:t>panthère</a:t>
            </a:r>
            <a:r>
              <a:rPr lang="en-GB" sz="3200" dirty="0">
                <a:solidFill>
                  <a:srgbClr val="002060"/>
                </a:solidFill>
                <a:latin typeface="Century Gothic" panose="020B0502020202020204" pitchFamily="34" charset="0"/>
              </a:rPr>
              <a:t>,</a:t>
            </a:r>
          </a:p>
          <a:p>
            <a:pPr>
              <a:lnSpc>
                <a:spcPct val="150000"/>
              </a:lnSpc>
            </a:pPr>
            <a:r>
              <a:rPr lang="en-GB" sz="3200" dirty="0">
                <a:solidFill>
                  <a:srgbClr val="002060"/>
                </a:solidFill>
                <a:latin typeface="Century Gothic" panose="020B0502020202020204" pitchFamily="34" charset="0"/>
              </a:rPr>
              <a:t>le flammant </a:t>
            </a:r>
            <a:r>
              <a:rPr lang="en-GB" sz="3200" dirty="0" err="1">
                <a:solidFill>
                  <a:srgbClr val="002060"/>
                </a:solidFill>
                <a:latin typeface="Century Gothic" panose="020B0502020202020204" pitchFamily="34" charset="0"/>
              </a:rPr>
              <a:t>est</a:t>
            </a:r>
            <a:r>
              <a:rPr lang="en-GB" sz="3200" dirty="0">
                <a:solidFill>
                  <a:srgbClr val="002060"/>
                </a:solidFill>
                <a:latin typeface="Century Gothic" panose="020B0502020202020204" pitchFamily="34" charset="0"/>
              </a:rPr>
              <a:t> unique et </a:t>
            </a:r>
            <a:r>
              <a:rPr lang="en-GB" sz="3200" dirty="0" err="1">
                <a:solidFill>
                  <a:srgbClr val="002060"/>
                </a:solidFill>
                <a:latin typeface="Century Gothic" panose="020B0502020202020204" pitchFamily="34" charset="0"/>
              </a:rPr>
              <a:t>spécial</a:t>
            </a:r>
            <a:r>
              <a:rPr lang="en-GB" sz="3200" dirty="0">
                <a:solidFill>
                  <a:srgbClr val="002060"/>
                </a:solidFill>
                <a:latin typeface="Century Gothic" panose="020B0502020202020204" pitchFamily="34" charset="0"/>
              </a:rPr>
              <a:t>.</a:t>
            </a:r>
          </a:p>
        </p:txBody>
      </p:sp>
      <p:sp>
        <p:nvSpPr>
          <p:cNvPr id="26" name="TextBox 25">
            <a:extLst>
              <a:ext uri="{FF2B5EF4-FFF2-40B4-BE49-F238E27FC236}">
                <a16:creationId xmlns:a16="http://schemas.microsoft.com/office/drawing/2014/main" id="{0D8BE036-709D-4849-9897-DB3A0518A830}"/>
              </a:ext>
            </a:extLst>
          </p:cNvPr>
          <p:cNvSpPr txBox="1"/>
          <p:nvPr/>
        </p:nvSpPr>
        <p:spPr>
          <a:xfrm>
            <a:off x="6617923" y="156986"/>
            <a:ext cx="3253497" cy="707886"/>
          </a:xfrm>
          <a:prstGeom prst="rect">
            <a:avLst/>
          </a:prstGeom>
          <a:solidFill>
            <a:srgbClr val="DDF0C8"/>
          </a:solidFill>
        </p:spPr>
        <p:txBody>
          <a:bodyPr wrap="square">
            <a:spAutoFit/>
          </a:bodyPr>
          <a:lstStyle/>
          <a:p>
            <a:pPr algn="ctr"/>
            <a:r>
              <a:rPr lang="en-GB" sz="2000" b="1" dirty="0">
                <a:solidFill>
                  <a:srgbClr val="002060"/>
                </a:solidFill>
                <a:latin typeface="Century Gothic" panose="020B0502020202020204" pitchFamily="34" charset="0"/>
              </a:rPr>
              <a:t>à </a:t>
            </a:r>
            <a:r>
              <a:rPr lang="en-GB" sz="2000" b="1" dirty="0" err="1">
                <a:solidFill>
                  <a:srgbClr val="002060"/>
                </a:solidFill>
                <a:latin typeface="Century Gothic" panose="020B0502020202020204" pitchFamily="34" charset="0"/>
              </a:rPr>
              <a:t>certaines</a:t>
            </a:r>
            <a:r>
              <a:rPr lang="en-GB" sz="2000" b="1"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heures</a:t>
            </a:r>
            <a:r>
              <a:rPr lang="en-GB" sz="2000" b="1" dirty="0">
                <a:solidFill>
                  <a:srgbClr val="002060"/>
                </a:solidFill>
                <a:latin typeface="Century Gothic" panose="020B0502020202020204" pitchFamily="34" charset="0"/>
              </a:rPr>
              <a:t> – </a:t>
            </a:r>
            <a:br>
              <a:rPr lang="en-GB" sz="2000" b="1"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at certain times </a:t>
            </a:r>
          </a:p>
        </p:txBody>
      </p:sp>
      <p:pic>
        <p:nvPicPr>
          <p:cNvPr id="27" name="Picture 8" descr="Index Finger, Pointer, Click, Hand">
            <a:extLst>
              <a:ext uri="{FF2B5EF4-FFF2-40B4-BE49-F238E27FC236}">
                <a16:creationId xmlns:a16="http://schemas.microsoft.com/office/drawing/2014/main" id="{30B6AFBE-92BF-4F39-889F-4DCD9FD43D3F}"/>
              </a:ext>
            </a:extLst>
          </p:cNvPr>
          <p:cNvPicPr>
            <a:picLocks noChangeAspect="1" noChangeArrowheads="1"/>
          </p:cNvPicPr>
          <p:nvPr/>
        </p:nvPicPr>
        <p:blipFill>
          <a:blip r:embed="rId11">
            <a:duotone>
              <a:prstClr val="black"/>
              <a:srgbClr val="ED7D31">
                <a:tint val="45000"/>
                <a:satMod val="400000"/>
              </a:srgbClr>
            </a:duotone>
            <a:extLst>
              <a:ext uri="{28A0092B-C50C-407E-A947-70E740481C1C}">
                <a14:useLocalDpi xmlns:a14="http://schemas.microsoft.com/office/drawing/2010/main" val="0"/>
              </a:ext>
            </a:extLst>
          </a:blip>
          <a:srcRect/>
          <a:stretch>
            <a:fillRect/>
          </a:stretch>
        </p:blipFill>
        <p:spPr bwMode="auto">
          <a:xfrm>
            <a:off x="9688034" y="4593821"/>
            <a:ext cx="1451738" cy="2264179"/>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C873E9D7-0B18-445C-8965-FDE56D2AC3EB}"/>
              </a:ext>
            </a:extLst>
          </p:cNvPr>
          <p:cNvSpPr txBox="1"/>
          <p:nvPr/>
        </p:nvSpPr>
        <p:spPr>
          <a:xfrm>
            <a:off x="6617923" y="823756"/>
            <a:ext cx="3253497" cy="400110"/>
          </a:xfrm>
          <a:prstGeom prst="rect">
            <a:avLst/>
          </a:prstGeom>
          <a:solidFill>
            <a:srgbClr val="DDF0C8"/>
          </a:solidFill>
        </p:spPr>
        <p:txBody>
          <a:bodyPr wrap="square">
            <a:spAutoFit/>
          </a:bodyPr>
          <a:lstStyle/>
          <a:p>
            <a:pPr algn="ctr"/>
            <a:r>
              <a:rPr lang="en-GB" sz="2000" dirty="0">
                <a:solidFill>
                  <a:srgbClr val="002060"/>
                </a:solidFill>
                <a:latin typeface="Century Gothic" panose="020B0502020202020204" pitchFamily="34" charset="0"/>
              </a:rPr>
              <a:t>(la) </a:t>
            </a:r>
            <a:r>
              <a:rPr lang="en-GB" sz="2000" b="1" dirty="0">
                <a:solidFill>
                  <a:srgbClr val="002060"/>
                </a:solidFill>
                <a:latin typeface="Century Gothic" panose="020B0502020202020204" pitchFamily="34" charset="0"/>
              </a:rPr>
              <a:t>fleur </a:t>
            </a:r>
            <a:r>
              <a:rPr lang="en-GB" sz="2000" dirty="0">
                <a:solidFill>
                  <a:srgbClr val="002060"/>
                </a:solidFill>
                <a:latin typeface="Century Gothic" panose="020B0502020202020204" pitchFamily="34" charset="0"/>
              </a:rPr>
              <a:t>– flower </a:t>
            </a:r>
          </a:p>
        </p:txBody>
      </p:sp>
      <p:pic>
        <p:nvPicPr>
          <p:cNvPr id="29" name="Picture 28">
            <a:extLst>
              <a:ext uri="{FF2B5EF4-FFF2-40B4-BE49-F238E27FC236}">
                <a16:creationId xmlns:a16="http://schemas.microsoft.com/office/drawing/2014/main" id="{CF77AE87-B065-4B4C-9909-B295469BA895}"/>
              </a:ext>
            </a:extLst>
          </p:cNvPr>
          <p:cNvPicPr>
            <a:picLocks noChangeAspect="1"/>
          </p:cNvPicPr>
          <p:nvPr/>
        </p:nvPicPr>
        <p:blipFill>
          <a:blip r:embed="rId12"/>
          <a:stretch>
            <a:fillRect/>
          </a:stretch>
        </p:blipFill>
        <p:spPr>
          <a:xfrm>
            <a:off x="7801020" y="3635801"/>
            <a:ext cx="1421411" cy="1973959"/>
          </a:xfrm>
          <a:prstGeom prst="rect">
            <a:avLst/>
          </a:prstGeom>
        </p:spPr>
      </p:pic>
      <p:pic>
        <p:nvPicPr>
          <p:cNvPr id="31" name="Picture 30">
            <a:extLst>
              <a:ext uri="{FF2B5EF4-FFF2-40B4-BE49-F238E27FC236}">
                <a16:creationId xmlns:a16="http://schemas.microsoft.com/office/drawing/2014/main" id="{762E669D-7285-4F55-A06B-A3F51878083B}"/>
              </a:ext>
            </a:extLst>
          </p:cNvPr>
          <p:cNvPicPr>
            <a:picLocks noChangeAspect="1"/>
          </p:cNvPicPr>
          <p:nvPr/>
        </p:nvPicPr>
        <p:blipFill>
          <a:blip r:embed="rId13"/>
          <a:stretch>
            <a:fillRect/>
          </a:stretch>
        </p:blipFill>
        <p:spPr>
          <a:xfrm>
            <a:off x="10939798" y="3506453"/>
            <a:ext cx="935817" cy="1524132"/>
          </a:xfrm>
          <a:prstGeom prst="rect">
            <a:avLst/>
          </a:prstGeom>
        </p:spPr>
      </p:pic>
      <p:sp>
        <p:nvSpPr>
          <p:cNvPr id="32" name="Speech Bubble: Rectangle with Corners Rounded 31">
            <a:hlinkClick r:id="" action="ppaction://noaction">
              <a:snd r:embed="rId14" name="T3_W12_7.1.wav"/>
            </a:hlinkClick>
            <a:extLst>
              <a:ext uri="{FF2B5EF4-FFF2-40B4-BE49-F238E27FC236}">
                <a16:creationId xmlns:a16="http://schemas.microsoft.com/office/drawing/2014/main" id="{AA5F0E3C-B7D0-445F-8B40-559B00EFBC5C}"/>
              </a:ext>
            </a:extLst>
          </p:cNvPr>
          <p:cNvSpPr/>
          <p:nvPr/>
        </p:nvSpPr>
        <p:spPr>
          <a:xfrm>
            <a:off x="1108458" y="123156"/>
            <a:ext cx="4556072" cy="61231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ct val="50000"/>
              </a:spcBef>
              <a:spcAft>
                <a:spcPts val="0"/>
              </a:spcAft>
              <a:buClrTx/>
              <a:buSzTx/>
              <a:buFontTx/>
              <a:buNone/>
              <a:tabLst/>
              <a:defRPr/>
            </a:pPr>
            <a:r>
              <a:rPr lang="es-ES" sz="2800" b="1" dirty="0">
                <a:solidFill>
                  <a:schemeClr val="bg1"/>
                </a:solidFill>
                <a:effectLst/>
                <a:latin typeface="Century Gothic" panose="020B0502020202020204" pitchFamily="34" charset="0"/>
                <a:ea typeface="Calibri" panose="020F0502020204030204" pitchFamily="34" charset="0"/>
                <a:cs typeface="Nirmala UI" panose="020B0502040204020203" pitchFamily="34" charset="0"/>
              </a:rPr>
              <a:t>Écoute et lis le poème.</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pic>
        <p:nvPicPr>
          <p:cNvPr id="35" name="Graphic 34" descr="Teacher">
            <a:extLst>
              <a:ext uri="{FF2B5EF4-FFF2-40B4-BE49-F238E27FC236}">
                <a16:creationId xmlns:a16="http://schemas.microsoft.com/office/drawing/2014/main" id="{88D8CA6E-95F9-495F-9523-A291ECE512D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901" y="0"/>
            <a:ext cx="914400" cy="914400"/>
          </a:xfrm>
          <a:prstGeom prst="rect">
            <a:avLst/>
          </a:prstGeom>
        </p:spPr>
      </p:pic>
      <p:sp>
        <p:nvSpPr>
          <p:cNvPr id="36" name="Speech Bubble: Rectangle with Corners Rounded 35">
            <a:hlinkClick r:id="" action="ppaction://noaction">
              <a:snd r:embed="rId17" name="T3_W12_7.2.wav"/>
            </a:hlinkClick>
            <a:extLst>
              <a:ext uri="{FF2B5EF4-FFF2-40B4-BE49-F238E27FC236}">
                <a16:creationId xmlns:a16="http://schemas.microsoft.com/office/drawing/2014/main" id="{3B9ACC43-E2D6-44A9-9AA5-697ADEAB4444}"/>
              </a:ext>
            </a:extLst>
          </p:cNvPr>
          <p:cNvSpPr/>
          <p:nvPr/>
        </p:nvSpPr>
        <p:spPr>
          <a:xfrm>
            <a:off x="248703" y="994269"/>
            <a:ext cx="6610403" cy="612318"/>
          </a:xfrm>
          <a:prstGeom prst="wedgeRoundRectCallout">
            <a:avLst>
              <a:gd name="adj1" fmla="val -38149"/>
              <a:gd name="adj2" fmla="val -76262"/>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la carte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panose="020B0604020202020204" pitchFamily="34" charset="0"/>
              </a:rPr>
              <a:t>correspondante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panose="020B0604020202020204" pitchFamily="34" charset="0"/>
              </a:rPr>
              <a:t>c’est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quoi ?</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7" name="Picture 8" descr="Free Bird Flamingo vector and picture">
            <a:extLst>
              <a:ext uri="{FF2B5EF4-FFF2-40B4-BE49-F238E27FC236}">
                <a16:creationId xmlns:a16="http://schemas.microsoft.com/office/drawing/2014/main" id="{8918830B-8EE1-4DE6-8683-1234D6CD1F9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884509" y="2255271"/>
            <a:ext cx="1451739" cy="2024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2641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500"/>
                                        <p:tgtEl>
                                          <p:spTgt spid="23">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T3_W12_8.1.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xEl>
                                              <p:pRg st="1" end="1"/>
                                            </p:txEl>
                                          </p:spTgt>
                                        </p:tgtEl>
                                        <p:attrNameLst>
                                          <p:attrName>style.visibility</p:attrName>
                                        </p:attrNameLst>
                                      </p:cBhvr>
                                      <p:to>
                                        <p:strVal val="visible"/>
                                      </p:to>
                                    </p:set>
                                    <p:animEffect transition="in" filter="fade">
                                      <p:cBhvr>
                                        <p:cTn id="12" dur="500"/>
                                        <p:tgtEl>
                                          <p:spTgt spid="23">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T3_W12_8.2.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xEl>
                                              <p:pRg st="2" end="2"/>
                                            </p:txEl>
                                          </p:spTgt>
                                        </p:tgtEl>
                                        <p:attrNameLst>
                                          <p:attrName>style.visibility</p:attrName>
                                        </p:attrNameLst>
                                      </p:cBhvr>
                                      <p:to>
                                        <p:strVal val="visible"/>
                                      </p:to>
                                    </p:set>
                                    <p:animEffect transition="in" filter="fade">
                                      <p:cBhvr>
                                        <p:cTn id="17" dur="500"/>
                                        <p:tgtEl>
                                          <p:spTgt spid="23">
                                            <p:txEl>
                                              <p:pRg st="2" end="2"/>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5" name="T3_W12_8.3.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xEl>
                                              <p:pRg st="3" end="3"/>
                                            </p:txEl>
                                          </p:spTgt>
                                        </p:tgtEl>
                                        <p:attrNameLst>
                                          <p:attrName>style.visibility</p:attrName>
                                        </p:attrNameLst>
                                      </p:cBhvr>
                                      <p:to>
                                        <p:strVal val="visible"/>
                                      </p:to>
                                    </p:set>
                                    <p:animEffect transition="in" filter="fade">
                                      <p:cBhvr>
                                        <p:cTn id="22" dur="500"/>
                                        <p:tgtEl>
                                          <p:spTgt spid="23">
                                            <p:txEl>
                                              <p:pRg st="3" end="3"/>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6" name="T3_W12_8.4.wav"/>
                                        </p:tgtEl>
                                      </p:cMediaNode>
                                    </p:audio>
                                  </p:sub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3">
                                            <p:txEl>
                                              <p:pRg st="4" end="4"/>
                                            </p:txEl>
                                          </p:spTgt>
                                        </p:tgtEl>
                                        <p:attrNameLst>
                                          <p:attrName>style.visibility</p:attrName>
                                        </p:attrNameLst>
                                      </p:cBhvr>
                                      <p:to>
                                        <p:strVal val="visible"/>
                                      </p:to>
                                    </p:set>
                                    <p:animEffect transition="in" filter="fade">
                                      <p:cBhvr>
                                        <p:cTn id="35" dur="500"/>
                                        <p:tgtEl>
                                          <p:spTgt spid="23">
                                            <p:txEl>
                                              <p:pRg st="4" end="4"/>
                                            </p:txEl>
                                          </p:spTgt>
                                        </p:tgtEl>
                                      </p:cBhvr>
                                    </p:animEffect>
                                  </p:childTnLst>
                                  <p:subTnLst>
                                    <p:audio>
                                      <p:cMediaNode>
                                        <p:cTn display="0" masterRel="sameClick">
                                          <p:stCondLst>
                                            <p:cond evt="begin" delay="0">
                                              <p:tn val="33"/>
                                            </p:cond>
                                          </p:stCondLst>
                                          <p:endCondLst>
                                            <p:cond evt="onStopAudio" delay="0">
                                              <p:tgtEl>
                                                <p:sldTgt/>
                                              </p:tgtEl>
                                            </p:cond>
                                          </p:endCondLst>
                                        </p:cTn>
                                        <p:tgtEl>
                                          <p:sndTgt r:embed="rId7" name="T3_W12_8.5.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3">
                                            <p:txEl>
                                              <p:pRg st="5" end="5"/>
                                            </p:txEl>
                                          </p:spTgt>
                                        </p:tgtEl>
                                        <p:attrNameLst>
                                          <p:attrName>style.visibility</p:attrName>
                                        </p:attrNameLst>
                                      </p:cBhvr>
                                      <p:to>
                                        <p:strVal val="visible"/>
                                      </p:to>
                                    </p:set>
                                    <p:animEffect transition="in" filter="fade">
                                      <p:cBhvr>
                                        <p:cTn id="40" dur="500"/>
                                        <p:tgtEl>
                                          <p:spTgt spid="23">
                                            <p:txEl>
                                              <p:pRg st="5" end="5"/>
                                            </p:txEl>
                                          </p:spTgt>
                                        </p:tgtEl>
                                      </p:cBhvr>
                                    </p:animEffect>
                                  </p:childTnLst>
                                  <p:subTnLst>
                                    <p:audio>
                                      <p:cMediaNode>
                                        <p:cTn display="0" masterRel="sameClick">
                                          <p:stCondLst>
                                            <p:cond evt="begin" delay="0">
                                              <p:tn val="38"/>
                                            </p:cond>
                                          </p:stCondLst>
                                          <p:endCondLst>
                                            <p:cond evt="onStopAudio" delay="0">
                                              <p:tgtEl>
                                                <p:sldTgt/>
                                              </p:tgtEl>
                                            </p:cond>
                                          </p:endCondLst>
                                        </p:cTn>
                                        <p:tgtEl>
                                          <p:sndTgt r:embed="rId8" name="T3_W12_8.6.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500"/>
                                        <p:tgtEl>
                                          <p:spTgt spid="2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500"/>
                                        <p:tgtEl>
                                          <p:spTgt spid="2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fade">
                                      <p:cBhvr>
                                        <p:cTn id="55" dur="500"/>
                                        <p:tgtEl>
                                          <p:spTgt spid="3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fade">
                                      <p:cBhvr>
                                        <p:cTn id="6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pic>
        <p:nvPicPr>
          <p:cNvPr id="33" name="Picture 32" descr="Icon&#10;&#10;Description automatically generated">
            <a:extLst>
              <a:ext uri="{FF2B5EF4-FFF2-40B4-BE49-F238E27FC236}">
                <a16:creationId xmlns:a16="http://schemas.microsoft.com/office/drawing/2014/main" id="{4F758222-BBC8-4FCE-8738-FEC492F2181C}"/>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98860" y="83874"/>
            <a:ext cx="1101542" cy="1101542"/>
          </a:xfrm>
          <a:prstGeom prst="rect">
            <a:avLst/>
          </a:prstGeom>
        </p:spPr>
      </p:pic>
      <p:sp>
        <p:nvSpPr>
          <p:cNvPr id="34" name="Title 2">
            <a:extLst>
              <a:ext uri="{FF2B5EF4-FFF2-40B4-BE49-F238E27FC236}">
                <a16:creationId xmlns:a16="http://schemas.microsoft.com/office/drawing/2014/main" id="{BC333317-0D42-475E-AF4E-7CF6248AEC6D}"/>
              </a:ext>
            </a:extLst>
          </p:cNvPr>
          <p:cNvSpPr txBox="1">
            <a:spLocks/>
          </p:cNvSpPr>
          <p:nvPr/>
        </p:nvSpPr>
        <p:spPr>
          <a:xfrm>
            <a:off x="10125631" y="1117855"/>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lire</a:t>
            </a:r>
            <a:endParaRPr lang="en-GB" sz="2000" b="1" dirty="0">
              <a:solidFill>
                <a:schemeClr val="bg1"/>
              </a:solidFill>
              <a:latin typeface="Century Gothic" panose="020B0502020202020204" pitchFamily="34" charset="0"/>
            </a:endParaRPr>
          </a:p>
        </p:txBody>
      </p:sp>
      <p:sp>
        <p:nvSpPr>
          <p:cNvPr id="32" name="Speech Bubble: Rectangle with Corners Rounded 31">
            <a:hlinkClick r:id="" action="ppaction://noaction">
              <a:snd r:embed="rId10" name="T3_W12_7.1.wav"/>
            </a:hlinkClick>
            <a:extLst>
              <a:ext uri="{FF2B5EF4-FFF2-40B4-BE49-F238E27FC236}">
                <a16:creationId xmlns:a16="http://schemas.microsoft.com/office/drawing/2014/main" id="{AA5F0E3C-B7D0-445F-8B40-559B00EFBC5C}"/>
              </a:ext>
            </a:extLst>
          </p:cNvPr>
          <p:cNvSpPr/>
          <p:nvPr/>
        </p:nvSpPr>
        <p:spPr>
          <a:xfrm>
            <a:off x="1108458" y="123156"/>
            <a:ext cx="4556072" cy="61231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ct val="50000"/>
              </a:spcBef>
              <a:spcAft>
                <a:spcPts val="0"/>
              </a:spcAft>
              <a:buClrTx/>
              <a:buSzTx/>
              <a:buFontTx/>
              <a:buNone/>
              <a:tabLst/>
              <a:defRPr/>
            </a:pPr>
            <a:r>
              <a:rPr lang="es-ES" sz="2800" b="1" dirty="0">
                <a:solidFill>
                  <a:schemeClr val="bg1"/>
                </a:solidFill>
                <a:effectLst/>
                <a:latin typeface="Century Gothic" panose="020B0502020202020204" pitchFamily="34" charset="0"/>
                <a:ea typeface="Calibri" panose="020F0502020204030204" pitchFamily="34" charset="0"/>
                <a:cs typeface="Nirmala UI" panose="020B0502040204020203" pitchFamily="34" charset="0"/>
              </a:rPr>
              <a:t>Écoute et lis le poème.</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pic>
        <p:nvPicPr>
          <p:cNvPr id="35" name="Graphic 34" descr="Teacher">
            <a:extLst>
              <a:ext uri="{FF2B5EF4-FFF2-40B4-BE49-F238E27FC236}">
                <a16:creationId xmlns:a16="http://schemas.microsoft.com/office/drawing/2014/main" id="{88D8CA6E-95F9-495F-9523-A291ECE512D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901" y="0"/>
            <a:ext cx="914400" cy="914400"/>
          </a:xfrm>
          <a:prstGeom prst="rect">
            <a:avLst/>
          </a:prstGeom>
        </p:spPr>
      </p:pic>
      <p:sp>
        <p:nvSpPr>
          <p:cNvPr id="36" name="Speech Bubble: Rectangle with Corners Rounded 35">
            <a:hlinkClick r:id="" action="ppaction://noaction">
              <a:snd r:embed="rId13" name="T3_W12_7.2.wav"/>
            </a:hlinkClick>
            <a:extLst>
              <a:ext uri="{FF2B5EF4-FFF2-40B4-BE49-F238E27FC236}">
                <a16:creationId xmlns:a16="http://schemas.microsoft.com/office/drawing/2014/main" id="{3B9ACC43-E2D6-44A9-9AA5-697ADEAB4444}"/>
              </a:ext>
            </a:extLst>
          </p:cNvPr>
          <p:cNvSpPr/>
          <p:nvPr/>
        </p:nvSpPr>
        <p:spPr>
          <a:xfrm>
            <a:off x="248703" y="994269"/>
            <a:ext cx="6610403" cy="612318"/>
          </a:xfrm>
          <a:prstGeom prst="wedgeRoundRectCallout">
            <a:avLst>
              <a:gd name="adj1" fmla="val -38149"/>
              <a:gd name="adj2" fmla="val -76262"/>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la carte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panose="020B0604020202020204" pitchFamily="34" charset="0"/>
              </a:rPr>
              <a:t>correspondante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panose="020B0604020202020204" pitchFamily="34" charset="0"/>
              </a:rPr>
              <a:t>c’est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quoi ?</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Text Box 4">
            <a:extLst>
              <a:ext uri="{FF2B5EF4-FFF2-40B4-BE49-F238E27FC236}">
                <a16:creationId xmlns:a16="http://schemas.microsoft.com/office/drawing/2014/main" id="{C4326252-15B0-43CB-AFA0-8DCFF18DA319}"/>
              </a:ext>
            </a:extLst>
          </p:cNvPr>
          <p:cNvSpPr txBox="1">
            <a:spLocks noChangeArrowheads="1"/>
          </p:cNvSpPr>
          <p:nvPr/>
        </p:nvSpPr>
        <p:spPr bwMode="auto">
          <a:xfrm>
            <a:off x="117428" y="2071256"/>
            <a:ext cx="9809771" cy="3691973"/>
          </a:xfrm>
          <a:prstGeom prst="rect">
            <a:avLst/>
          </a:prstGeom>
          <a:noFill/>
          <a:ln>
            <a:noFill/>
          </a:ln>
          <a:effectLst/>
        </p:spPr>
        <p:txBody>
          <a:bodyPr wrap="square">
            <a:spAutoFit/>
          </a:bodyPr>
          <a:lstStyle/>
          <a:p>
            <a:pPr>
              <a:lnSpc>
                <a:spcPct val="150000"/>
              </a:lnSpc>
            </a:pPr>
            <a:r>
              <a:rPr lang="en-GB" sz="3200" dirty="0">
                <a:solidFill>
                  <a:srgbClr val="002060"/>
                </a:solidFill>
                <a:latin typeface="Century Gothic" panose="020B0502020202020204" pitchFamily="34" charset="0"/>
              </a:rPr>
              <a:t>La </a:t>
            </a:r>
            <a:r>
              <a:rPr lang="en-GB" sz="3200" dirty="0" err="1">
                <a:solidFill>
                  <a:srgbClr val="002060"/>
                </a:solidFill>
                <a:latin typeface="Century Gothic" panose="020B0502020202020204" pitchFamily="34" charset="0"/>
              </a:rPr>
              <a:t>baleine</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bleue</a:t>
            </a:r>
            <a:endParaRPr lang="en-GB" sz="3200" dirty="0">
              <a:solidFill>
                <a:srgbClr val="002060"/>
              </a:solidFill>
              <a:latin typeface="Century Gothic" panose="020B0502020202020204" pitchFamily="34" charset="0"/>
            </a:endParaRPr>
          </a:p>
          <a:p>
            <a:pPr>
              <a:lnSpc>
                <a:spcPct val="150000"/>
              </a:lnSpc>
            </a:pPr>
            <a:r>
              <a:rPr lang="en-GB" sz="3200" dirty="0" err="1">
                <a:solidFill>
                  <a:srgbClr val="002060"/>
                </a:solidFill>
                <a:latin typeface="Century Gothic" panose="020B0502020202020204" pitchFamily="34" charset="0"/>
              </a:rPr>
              <a:t>est</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grande</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comme</a:t>
            </a:r>
            <a:r>
              <a:rPr lang="en-GB" sz="3200" dirty="0">
                <a:solidFill>
                  <a:srgbClr val="002060"/>
                </a:solidFill>
                <a:latin typeface="Century Gothic" panose="020B0502020202020204" pitchFamily="34" charset="0"/>
              </a:rPr>
              <a:t> un bus.</a:t>
            </a:r>
          </a:p>
          <a:p>
            <a:pPr>
              <a:lnSpc>
                <a:spcPct val="150000"/>
              </a:lnSpc>
            </a:pPr>
            <a:r>
              <a:rPr lang="en-GB" sz="3200" dirty="0" err="1">
                <a:solidFill>
                  <a:srgbClr val="002060"/>
                </a:solidFill>
                <a:latin typeface="Century Gothic" panose="020B0502020202020204" pitchFamily="34" charset="0"/>
              </a:rPr>
              <a:t>Parce</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qu’elle</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est</a:t>
            </a:r>
            <a:r>
              <a:rPr lang="en-GB" sz="3200" dirty="0">
                <a:solidFill>
                  <a:srgbClr val="002060"/>
                </a:solidFill>
                <a:latin typeface="Century Gothic" panose="020B0502020202020204" pitchFamily="34" charset="0"/>
              </a:rPr>
              <a:t> super</a:t>
            </a:r>
          </a:p>
          <a:p>
            <a:pPr>
              <a:lnSpc>
                <a:spcPct val="150000"/>
              </a:lnSpc>
            </a:pPr>
            <a:r>
              <a:rPr lang="en-GB" sz="3200" dirty="0">
                <a:solidFill>
                  <a:srgbClr val="002060"/>
                </a:solidFill>
                <a:latin typeface="Century Gothic" panose="020B0502020202020204" pitchFamily="34" charset="0"/>
              </a:rPr>
              <a:t>et </a:t>
            </a:r>
            <a:r>
              <a:rPr lang="en-GB" sz="3200" dirty="0" err="1">
                <a:solidFill>
                  <a:srgbClr val="002060"/>
                </a:solidFill>
                <a:latin typeface="Century Gothic" panose="020B0502020202020204" pitchFamily="34" charset="0"/>
              </a:rPr>
              <a:t>nage</a:t>
            </a:r>
            <a:r>
              <a:rPr lang="en-GB" sz="3200" dirty="0">
                <a:solidFill>
                  <a:srgbClr val="002060"/>
                </a:solidFill>
                <a:latin typeface="Century Gothic" panose="020B0502020202020204" pitchFamily="34" charset="0"/>
              </a:rPr>
              <a:t> dans la </a:t>
            </a:r>
            <a:r>
              <a:rPr lang="en-GB" sz="3200" dirty="0" err="1">
                <a:solidFill>
                  <a:srgbClr val="002060"/>
                </a:solidFill>
                <a:latin typeface="Century Gothic" panose="020B0502020202020204" pitchFamily="34" charset="0"/>
              </a:rPr>
              <a:t>mer</a:t>
            </a:r>
            <a:r>
              <a:rPr lang="en-GB" sz="3200" dirty="0">
                <a:solidFill>
                  <a:srgbClr val="002060"/>
                </a:solidFill>
                <a:latin typeface="Century Gothic" panose="020B0502020202020204" pitchFamily="34" charset="0"/>
              </a:rPr>
              <a:t>,</a:t>
            </a:r>
          </a:p>
          <a:p>
            <a:pPr>
              <a:lnSpc>
                <a:spcPct val="150000"/>
              </a:lnSpc>
            </a:pPr>
            <a:r>
              <a:rPr lang="en-GB" sz="3200" dirty="0">
                <a:solidFill>
                  <a:srgbClr val="002060"/>
                </a:solidFill>
                <a:latin typeface="Century Gothic" panose="020B0502020202020204" pitchFamily="34" charset="0"/>
              </a:rPr>
              <a:t>La </a:t>
            </a:r>
            <a:r>
              <a:rPr lang="en-GB" sz="3200" dirty="0" err="1">
                <a:solidFill>
                  <a:srgbClr val="002060"/>
                </a:solidFill>
                <a:latin typeface="Century Gothic" panose="020B0502020202020204" pitchFamily="34" charset="0"/>
              </a:rPr>
              <a:t>baleine</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bleue</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est</a:t>
            </a:r>
            <a:r>
              <a:rPr lang="en-GB" sz="3200" dirty="0">
                <a:solidFill>
                  <a:srgbClr val="002060"/>
                </a:solidFill>
                <a:latin typeface="Century Gothic" panose="020B0502020202020204" pitchFamily="34" charset="0"/>
              </a:rPr>
              <a:t> unique et </a:t>
            </a:r>
            <a:r>
              <a:rPr lang="en-GB" sz="3200" dirty="0" err="1">
                <a:solidFill>
                  <a:srgbClr val="002060"/>
                </a:solidFill>
                <a:latin typeface="Century Gothic" panose="020B0502020202020204" pitchFamily="34" charset="0"/>
              </a:rPr>
              <a:t>spéciale</a:t>
            </a:r>
            <a:r>
              <a:rPr lang="en-GB" sz="3200" dirty="0">
                <a:solidFill>
                  <a:srgbClr val="002060"/>
                </a:solidFill>
                <a:latin typeface="Century Gothic" panose="020B0502020202020204" pitchFamily="34" charset="0"/>
              </a:rPr>
              <a:t>.</a:t>
            </a:r>
          </a:p>
        </p:txBody>
      </p:sp>
      <p:sp>
        <p:nvSpPr>
          <p:cNvPr id="17" name="TextBox 16">
            <a:extLst>
              <a:ext uri="{FF2B5EF4-FFF2-40B4-BE49-F238E27FC236}">
                <a16:creationId xmlns:a16="http://schemas.microsoft.com/office/drawing/2014/main" id="{ACC75F2B-4F19-4475-B16A-D6E0AF9CFEBB}"/>
              </a:ext>
            </a:extLst>
          </p:cNvPr>
          <p:cNvSpPr txBox="1"/>
          <p:nvPr/>
        </p:nvSpPr>
        <p:spPr>
          <a:xfrm>
            <a:off x="7434355" y="1521773"/>
            <a:ext cx="2389973" cy="400110"/>
          </a:xfrm>
          <a:prstGeom prst="rect">
            <a:avLst/>
          </a:prstGeom>
          <a:solidFill>
            <a:srgbClr val="DDF0C8"/>
          </a:solidFill>
        </p:spPr>
        <p:txBody>
          <a:bodyPr wrap="square">
            <a:spAutoFit/>
          </a:bodyPr>
          <a:lstStyle/>
          <a:p>
            <a:pPr algn="ctr"/>
            <a:r>
              <a:rPr lang="en-GB" sz="2000" dirty="0">
                <a:solidFill>
                  <a:srgbClr val="002060"/>
                </a:solidFill>
                <a:latin typeface="Century Gothic" panose="020B0502020202020204" pitchFamily="34" charset="0"/>
              </a:rPr>
              <a:t>(la)</a:t>
            </a:r>
            <a:r>
              <a:rPr lang="en-GB" sz="2000" b="1"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mer</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 sea </a:t>
            </a:r>
            <a:endParaRPr lang="en-GB" sz="2000" b="1" dirty="0">
              <a:solidFill>
                <a:srgbClr val="002060"/>
              </a:solidFill>
              <a:latin typeface="Century Gothic" panose="020B0502020202020204" pitchFamily="34" charset="0"/>
            </a:endParaRPr>
          </a:p>
        </p:txBody>
      </p:sp>
      <p:pic>
        <p:nvPicPr>
          <p:cNvPr id="18" name="Picture 8" descr="Index Finger, Pointer, Click, Hand">
            <a:extLst>
              <a:ext uri="{FF2B5EF4-FFF2-40B4-BE49-F238E27FC236}">
                <a16:creationId xmlns:a16="http://schemas.microsoft.com/office/drawing/2014/main" id="{39FFC7A5-BBE6-49EA-A2A4-DA66F1659BC0}"/>
              </a:ext>
            </a:extLst>
          </p:cNvPr>
          <p:cNvPicPr>
            <a:picLocks noChangeAspect="1" noChangeArrowheads="1"/>
          </p:cNvPicPr>
          <p:nvPr/>
        </p:nvPicPr>
        <p:blipFill>
          <a:blip r:embed="rId14">
            <a:duotone>
              <a:prstClr val="black"/>
              <a:srgbClr val="ED7D31">
                <a:tint val="45000"/>
                <a:satMod val="400000"/>
              </a:srgbClr>
            </a:duotone>
            <a:extLst>
              <a:ext uri="{28A0092B-C50C-407E-A947-70E740481C1C}">
                <a14:useLocalDpi xmlns:a14="http://schemas.microsoft.com/office/drawing/2010/main" val="0"/>
              </a:ext>
            </a:extLst>
          </a:blip>
          <a:srcRect/>
          <a:stretch>
            <a:fillRect/>
          </a:stretch>
        </p:blipFill>
        <p:spPr bwMode="auto">
          <a:xfrm>
            <a:off x="9688034" y="4593821"/>
            <a:ext cx="1451738" cy="226417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Free Illustration Landscape illustration and picture">
            <a:extLst>
              <a:ext uri="{FF2B5EF4-FFF2-40B4-BE49-F238E27FC236}">
                <a16:creationId xmlns:a16="http://schemas.microsoft.com/office/drawing/2014/main" id="{3536E370-2E16-486E-BBCF-D92CDCC6E45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369826" y="3301708"/>
            <a:ext cx="1704746" cy="1203977"/>
          </a:xfrm>
          <a:prstGeom prst="roundRect">
            <a:avLst/>
          </a:prstGeom>
          <a:noFill/>
          <a:extLst>
            <a:ext uri="{909E8E84-426E-40DD-AFC4-6F175D3DCCD1}">
              <a14:hiddenFill xmlns:a14="http://schemas.microsoft.com/office/drawing/2010/main">
                <a:solidFill>
                  <a:srgbClr val="FFFFFF"/>
                </a:solidFill>
              </a14:hiddenFill>
            </a:ext>
          </a:extLst>
        </p:spPr>
      </p:pic>
      <p:pic>
        <p:nvPicPr>
          <p:cNvPr id="20" name="Picture 4" descr="Free Bus Transportation vector and picture">
            <a:extLst>
              <a:ext uri="{FF2B5EF4-FFF2-40B4-BE49-F238E27FC236}">
                <a16:creationId xmlns:a16="http://schemas.microsoft.com/office/drawing/2014/main" id="{739D91FB-BC60-40AC-B428-DA15A624247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152126" y="2455331"/>
            <a:ext cx="1852549" cy="160650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7F3CCF35-A7EC-47AE-9B18-E30880AC8CBE}"/>
              </a:ext>
            </a:extLst>
          </p:cNvPr>
          <p:cNvPicPr>
            <a:picLocks noChangeAspect="1"/>
          </p:cNvPicPr>
          <p:nvPr/>
        </p:nvPicPr>
        <p:blipFill>
          <a:blip r:embed="rId17"/>
          <a:stretch>
            <a:fillRect/>
          </a:stretch>
        </p:blipFill>
        <p:spPr>
          <a:xfrm>
            <a:off x="7191808" y="4001613"/>
            <a:ext cx="2405952" cy="1342663"/>
          </a:xfrm>
          <a:prstGeom prst="rect">
            <a:avLst/>
          </a:prstGeom>
        </p:spPr>
      </p:pic>
      <p:sp>
        <p:nvSpPr>
          <p:cNvPr id="22" name="TextBox 21">
            <a:extLst>
              <a:ext uri="{FF2B5EF4-FFF2-40B4-BE49-F238E27FC236}">
                <a16:creationId xmlns:a16="http://schemas.microsoft.com/office/drawing/2014/main" id="{D636228F-C218-4590-8ABD-782ADE9A9D64}"/>
              </a:ext>
            </a:extLst>
          </p:cNvPr>
          <p:cNvSpPr txBox="1"/>
          <p:nvPr/>
        </p:nvSpPr>
        <p:spPr>
          <a:xfrm>
            <a:off x="7434356" y="35854"/>
            <a:ext cx="2389973" cy="400110"/>
          </a:xfrm>
          <a:prstGeom prst="rect">
            <a:avLst/>
          </a:prstGeom>
          <a:solidFill>
            <a:srgbClr val="DDF0C8"/>
          </a:solidFill>
        </p:spPr>
        <p:txBody>
          <a:bodyPr wrap="square">
            <a:spAutoFit/>
          </a:bodyPr>
          <a:lstStyle/>
          <a:p>
            <a:pPr algn="ctr"/>
            <a:r>
              <a:rPr lang="en-GB" sz="2000" b="1" dirty="0" err="1">
                <a:solidFill>
                  <a:srgbClr val="002060"/>
                </a:solidFill>
                <a:latin typeface="Century Gothic" panose="020B0502020202020204" pitchFamily="34" charset="0"/>
              </a:rPr>
              <a:t>comme</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 like, as </a:t>
            </a:r>
            <a:endParaRPr lang="en-GB" sz="2000" b="1" dirty="0">
              <a:solidFill>
                <a:srgbClr val="002060"/>
              </a:solidFill>
              <a:latin typeface="Century Gothic" panose="020B0502020202020204" pitchFamily="34" charset="0"/>
            </a:endParaRPr>
          </a:p>
        </p:txBody>
      </p:sp>
      <p:sp>
        <p:nvSpPr>
          <p:cNvPr id="24" name="TextBox 23">
            <a:extLst>
              <a:ext uri="{FF2B5EF4-FFF2-40B4-BE49-F238E27FC236}">
                <a16:creationId xmlns:a16="http://schemas.microsoft.com/office/drawing/2014/main" id="{F38FBE43-7973-4723-987B-6971659A9622}"/>
              </a:ext>
            </a:extLst>
          </p:cNvPr>
          <p:cNvSpPr txBox="1"/>
          <p:nvPr/>
        </p:nvSpPr>
        <p:spPr>
          <a:xfrm>
            <a:off x="7434355" y="429137"/>
            <a:ext cx="2389973" cy="707886"/>
          </a:xfrm>
          <a:prstGeom prst="rect">
            <a:avLst/>
          </a:prstGeom>
          <a:solidFill>
            <a:srgbClr val="DDF0C8"/>
          </a:solidFill>
        </p:spPr>
        <p:txBody>
          <a:bodyPr wrap="square">
            <a:spAutoFit/>
          </a:bodyPr>
          <a:lstStyle/>
          <a:p>
            <a:pPr algn="ctr"/>
            <a:r>
              <a:rPr lang="en-GB" sz="2000" b="1" dirty="0" err="1">
                <a:solidFill>
                  <a:srgbClr val="002060"/>
                </a:solidFill>
                <a:latin typeface="Century Gothic" panose="020B0502020202020204" pitchFamily="34" charset="0"/>
              </a:rPr>
              <a:t>parce</a:t>
            </a:r>
            <a:r>
              <a:rPr lang="en-GB" sz="2000" b="1" dirty="0">
                <a:solidFill>
                  <a:srgbClr val="002060"/>
                </a:solidFill>
                <a:latin typeface="Century Gothic" panose="020B0502020202020204" pitchFamily="34" charset="0"/>
              </a:rPr>
              <a:t> que </a:t>
            </a:r>
            <a:r>
              <a:rPr lang="en-GB" sz="2000" dirty="0">
                <a:solidFill>
                  <a:srgbClr val="002060"/>
                </a:solidFill>
                <a:latin typeface="Century Gothic" panose="020B0502020202020204" pitchFamily="34" charset="0"/>
              </a:rPr>
              <a:t>– because</a:t>
            </a:r>
            <a:endParaRPr lang="en-GB" sz="2000" b="1" dirty="0">
              <a:solidFill>
                <a:srgbClr val="002060"/>
              </a:solidFill>
              <a:latin typeface="Century Gothic" panose="020B0502020202020204" pitchFamily="34" charset="0"/>
            </a:endParaRPr>
          </a:p>
        </p:txBody>
      </p:sp>
      <p:sp>
        <p:nvSpPr>
          <p:cNvPr id="25" name="TextBox 24">
            <a:extLst>
              <a:ext uri="{FF2B5EF4-FFF2-40B4-BE49-F238E27FC236}">
                <a16:creationId xmlns:a16="http://schemas.microsoft.com/office/drawing/2014/main" id="{7F148278-CE3F-4619-953B-B30427072516}"/>
              </a:ext>
            </a:extLst>
          </p:cNvPr>
          <p:cNvSpPr txBox="1"/>
          <p:nvPr/>
        </p:nvSpPr>
        <p:spPr>
          <a:xfrm>
            <a:off x="7433861" y="1123659"/>
            <a:ext cx="2389973" cy="400110"/>
          </a:xfrm>
          <a:prstGeom prst="rect">
            <a:avLst/>
          </a:prstGeom>
          <a:solidFill>
            <a:srgbClr val="DDF0C8"/>
          </a:solidFill>
        </p:spPr>
        <p:txBody>
          <a:bodyPr wrap="square">
            <a:spAutoFit/>
          </a:bodyPr>
          <a:lstStyle/>
          <a:p>
            <a:pPr algn="ctr"/>
            <a:r>
              <a:rPr lang="en-GB" sz="2000" b="1" dirty="0" err="1">
                <a:solidFill>
                  <a:srgbClr val="002060"/>
                </a:solidFill>
                <a:latin typeface="Century Gothic" panose="020B0502020202020204" pitchFamily="34" charset="0"/>
              </a:rPr>
              <a:t>nager</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 to swim</a:t>
            </a:r>
            <a:endParaRPr lang="en-GB" sz="20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968799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T3_W12_9.1.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T3_W12_9.2.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5" name="T3_W12_9.3.wav"/>
                                        </p:tgtEl>
                                      </p:cMediaNode>
                                    </p:audio>
                                  </p:sub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6">
                                            <p:txEl>
                                              <p:pRg st="3" end="3"/>
                                            </p:txEl>
                                          </p:spTgt>
                                        </p:tgtEl>
                                        <p:attrNameLst>
                                          <p:attrName>style.visibility</p:attrName>
                                        </p:attrNameLst>
                                      </p:cBhvr>
                                      <p:to>
                                        <p:strVal val="visible"/>
                                      </p:to>
                                    </p:set>
                                    <p:animEffect transition="in" filter="fade">
                                      <p:cBhvr>
                                        <p:cTn id="26" dur="500"/>
                                        <p:tgtEl>
                                          <p:spTgt spid="16">
                                            <p:txEl>
                                              <p:pRg st="3" end="3"/>
                                            </p:txEl>
                                          </p:spTgt>
                                        </p:tgtEl>
                                      </p:cBhvr>
                                    </p:animEffect>
                                  </p:childTnLst>
                                  <p:subTnLst>
                                    <p:audio>
                                      <p:cMediaNode>
                                        <p:cTn display="0" masterRel="sameClick">
                                          <p:stCondLst>
                                            <p:cond evt="begin" delay="0">
                                              <p:tn val="24"/>
                                            </p:cond>
                                          </p:stCondLst>
                                          <p:endCondLst>
                                            <p:cond evt="onStopAudio" delay="0">
                                              <p:tgtEl>
                                                <p:sldTgt/>
                                              </p:tgtEl>
                                            </p:cond>
                                          </p:endCondLst>
                                        </p:cTn>
                                        <p:tgtEl>
                                          <p:sndTgt r:embed="rId6" name="T3_W12_9.4.wav"/>
                                        </p:tgtEl>
                                      </p:cMediaNode>
                                    </p:audio>
                                  </p:sub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par>
                          <p:cTn id="31" fill="hold">
                            <p:stCondLst>
                              <p:cond delay="1000"/>
                            </p:stCondLst>
                            <p:childTnLst>
                              <p:par>
                                <p:cTn id="32" presetID="10" presetClass="entr" presetSubtype="0" fill="hold" grpId="0" nodeType="after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6">
                                            <p:txEl>
                                              <p:pRg st="4" end="4"/>
                                            </p:txEl>
                                          </p:spTgt>
                                        </p:tgtEl>
                                        <p:attrNameLst>
                                          <p:attrName>style.visibility</p:attrName>
                                        </p:attrNameLst>
                                      </p:cBhvr>
                                      <p:to>
                                        <p:strVal val="visible"/>
                                      </p:to>
                                    </p:set>
                                    <p:animEffect transition="in" filter="fade">
                                      <p:cBhvr>
                                        <p:cTn id="39" dur="500"/>
                                        <p:tgtEl>
                                          <p:spTgt spid="16">
                                            <p:txEl>
                                              <p:pRg st="4" end="4"/>
                                            </p:txEl>
                                          </p:spTgt>
                                        </p:tgtEl>
                                      </p:cBhvr>
                                    </p:animEffect>
                                  </p:childTnLst>
                                  <p:subTnLst>
                                    <p:audio>
                                      <p:cMediaNode>
                                        <p:cTn display="0" masterRel="sameClick">
                                          <p:stCondLst>
                                            <p:cond evt="begin" delay="0">
                                              <p:tn val="37"/>
                                            </p:cond>
                                          </p:stCondLst>
                                          <p:endCondLst>
                                            <p:cond evt="onStopAudio" delay="0">
                                              <p:tgtEl>
                                                <p:sldTgt/>
                                              </p:tgtEl>
                                            </p:cond>
                                          </p:endCondLst>
                                        </p:cTn>
                                        <p:tgtEl>
                                          <p:sndTgt r:embed="rId7" name="T3_W12_9.5.wav"/>
                                        </p:tgtEl>
                                      </p:cMediaNode>
                                    </p:audio>
                                  </p:sub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500"/>
                                        <p:tgtEl>
                                          <p:spTgt spid="20"/>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4" grpId="0" animBg="1"/>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pic>
        <p:nvPicPr>
          <p:cNvPr id="33" name="Picture 32" descr="Icon&#10;&#10;Description automatically generated">
            <a:extLst>
              <a:ext uri="{FF2B5EF4-FFF2-40B4-BE49-F238E27FC236}">
                <a16:creationId xmlns:a16="http://schemas.microsoft.com/office/drawing/2014/main" id="{4F758222-BBC8-4FCE-8738-FEC492F2181C}"/>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98860" y="83874"/>
            <a:ext cx="1101542" cy="1101542"/>
          </a:xfrm>
          <a:prstGeom prst="rect">
            <a:avLst/>
          </a:prstGeom>
        </p:spPr>
      </p:pic>
      <p:sp>
        <p:nvSpPr>
          <p:cNvPr id="34" name="Title 2">
            <a:extLst>
              <a:ext uri="{FF2B5EF4-FFF2-40B4-BE49-F238E27FC236}">
                <a16:creationId xmlns:a16="http://schemas.microsoft.com/office/drawing/2014/main" id="{BC333317-0D42-475E-AF4E-7CF6248AEC6D}"/>
              </a:ext>
            </a:extLst>
          </p:cNvPr>
          <p:cNvSpPr txBox="1">
            <a:spLocks/>
          </p:cNvSpPr>
          <p:nvPr/>
        </p:nvSpPr>
        <p:spPr>
          <a:xfrm>
            <a:off x="10125631" y="1117855"/>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lire</a:t>
            </a:r>
            <a:endParaRPr lang="en-GB" sz="2000" b="1" dirty="0">
              <a:solidFill>
                <a:schemeClr val="bg1"/>
              </a:solidFill>
              <a:latin typeface="Century Gothic" panose="020B0502020202020204" pitchFamily="34" charset="0"/>
            </a:endParaRPr>
          </a:p>
        </p:txBody>
      </p:sp>
      <p:sp>
        <p:nvSpPr>
          <p:cNvPr id="32" name="Speech Bubble: Rectangle with Corners Rounded 31">
            <a:hlinkClick r:id="" action="ppaction://noaction">
              <a:snd r:embed="rId10" name="T3_W12_7.1.wav"/>
            </a:hlinkClick>
            <a:extLst>
              <a:ext uri="{FF2B5EF4-FFF2-40B4-BE49-F238E27FC236}">
                <a16:creationId xmlns:a16="http://schemas.microsoft.com/office/drawing/2014/main" id="{AA5F0E3C-B7D0-445F-8B40-559B00EFBC5C}"/>
              </a:ext>
            </a:extLst>
          </p:cNvPr>
          <p:cNvSpPr/>
          <p:nvPr/>
        </p:nvSpPr>
        <p:spPr>
          <a:xfrm>
            <a:off x="1108458" y="123156"/>
            <a:ext cx="4556072" cy="61231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ct val="50000"/>
              </a:spcBef>
              <a:spcAft>
                <a:spcPts val="0"/>
              </a:spcAft>
              <a:buClrTx/>
              <a:buSzTx/>
              <a:buFontTx/>
              <a:buNone/>
              <a:tabLst/>
              <a:defRPr/>
            </a:pPr>
            <a:r>
              <a:rPr lang="es-ES" sz="2800" b="1" dirty="0">
                <a:solidFill>
                  <a:schemeClr val="bg1"/>
                </a:solidFill>
                <a:effectLst/>
                <a:latin typeface="Century Gothic" panose="020B0502020202020204" pitchFamily="34" charset="0"/>
                <a:ea typeface="Calibri" panose="020F0502020204030204" pitchFamily="34" charset="0"/>
                <a:cs typeface="Nirmala UI" panose="020B0502040204020203" pitchFamily="34" charset="0"/>
              </a:rPr>
              <a:t>Écoute et lis le poème.</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pic>
        <p:nvPicPr>
          <p:cNvPr id="35" name="Graphic 34" descr="Teacher">
            <a:extLst>
              <a:ext uri="{FF2B5EF4-FFF2-40B4-BE49-F238E27FC236}">
                <a16:creationId xmlns:a16="http://schemas.microsoft.com/office/drawing/2014/main" id="{88D8CA6E-95F9-495F-9523-A291ECE512D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901" y="0"/>
            <a:ext cx="914400" cy="914400"/>
          </a:xfrm>
          <a:prstGeom prst="rect">
            <a:avLst/>
          </a:prstGeom>
        </p:spPr>
      </p:pic>
      <p:sp>
        <p:nvSpPr>
          <p:cNvPr id="36" name="Speech Bubble: Rectangle with Corners Rounded 35">
            <a:hlinkClick r:id="" action="ppaction://noaction">
              <a:snd r:embed="rId13" name="T3_W12_7.2.wav"/>
            </a:hlinkClick>
            <a:extLst>
              <a:ext uri="{FF2B5EF4-FFF2-40B4-BE49-F238E27FC236}">
                <a16:creationId xmlns:a16="http://schemas.microsoft.com/office/drawing/2014/main" id="{3B9ACC43-E2D6-44A9-9AA5-697ADEAB4444}"/>
              </a:ext>
            </a:extLst>
          </p:cNvPr>
          <p:cNvSpPr/>
          <p:nvPr/>
        </p:nvSpPr>
        <p:spPr>
          <a:xfrm>
            <a:off x="248703" y="994269"/>
            <a:ext cx="6610403" cy="612318"/>
          </a:xfrm>
          <a:prstGeom prst="wedgeRoundRectCallout">
            <a:avLst>
              <a:gd name="adj1" fmla="val -38149"/>
              <a:gd name="adj2" fmla="val -76262"/>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la carte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panose="020B0604020202020204" pitchFamily="34" charset="0"/>
              </a:rPr>
              <a:t>correspondante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panose="020B0604020202020204" pitchFamily="34" charset="0"/>
              </a:rPr>
              <a:t>c’est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quoi ?</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Text Box 4">
            <a:extLst>
              <a:ext uri="{FF2B5EF4-FFF2-40B4-BE49-F238E27FC236}">
                <a16:creationId xmlns:a16="http://schemas.microsoft.com/office/drawing/2014/main" id="{DF43750B-8D1D-4CA2-BB77-000F54BE5D15}"/>
              </a:ext>
            </a:extLst>
          </p:cNvPr>
          <p:cNvSpPr txBox="1">
            <a:spLocks noChangeArrowheads="1"/>
          </p:cNvSpPr>
          <p:nvPr/>
        </p:nvSpPr>
        <p:spPr bwMode="auto">
          <a:xfrm>
            <a:off x="117428" y="2071256"/>
            <a:ext cx="9809771" cy="4430636"/>
          </a:xfrm>
          <a:prstGeom prst="rect">
            <a:avLst/>
          </a:prstGeom>
          <a:noFill/>
          <a:ln>
            <a:noFill/>
          </a:ln>
          <a:effectLst/>
        </p:spPr>
        <p:txBody>
          <a:bodyPr wrap="square">
            <a:spAutoFit/>
          </a:bodyPr>
          <a:lstStyle/>
          <a:p>
            <a:pPr>
              <a:lnSpc>
                <a:spcPct val="150000"/>
              </a:lnSpc>
            </a:pPr>
            <a:r>
              <a:rPr lang="en-GB" sz="3200" dirty="0">
                <a:solidFill>
                  <a:srgbClr val="002060"/>
                </a:solidFill>
                <a:latin typeface="Century Gothic" panose="020B0502020202020204" pitchFamily="34" charset="0"/>
              </a:rPr>
              <a:t>La </a:t>
            </a:r>
            <a:r>
              <a:rPr lang="en-GB" sz="3200" dirty="0" err="1">
                <a:solidFill>
                  <a:srgbClr val="002060"/>
                </a:solidFill>
                <a:latin typeface="Century Gothic" panose="020B0502020202020204" pitchFamily="34" charset="0"/>
              </a:rPr>
              <a:t>pieuvre</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est</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curieuse</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comme</a:t>
            </a:r>
            <a:r>
              <a:rPr lang="en-GB" sz="3200" dirty="0">
                <a:solidFill>
                  <a:srgbClr val="002060"/>
                </a:solidFill>
                <a:latin typeface="Century Gothic" panose="020B0502020202020204" pitchFamily="34" charset="0"/>
              </a:rPr>
              <a:t> un ours</a:t>
            </a:r>
          </a:p>
          <a:p>
            <a:pPr>
              <a:lnSpc>
                <a:spcPct val="150000"/>
              </a:lnSpc>
            </a:pPr>
            <a:r>
              <a:rPr lang="en-GB" sz="3200" dirty="0">
                <a:solidFill>
                  <a:srgbClr val="002060"/>
                </a:solidFill>
                <a:latin typeface="Century Gothic" panose="020B0502020202020204" pitchFamily="34" charset="0"/>
              </a:rPr>
              <a:t>et avec </a:t>
            </a:r>
            <a:r>
              <a:rPr lang="en-GB" sz="3200" dirty="0" err="1">
                <a:solidFill>
                  <a:srgbClr val="002060"/>
                </a:solidFill>
                <a:latin typeface="Century Gothic" panose="020B0502020202020204" pitchFamily="34" charset="0"/>
              </a:rPr>
              <a:t>ses</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huit</a:t>
            </a:r>
            <a:r>
              <a:rPr lang="en-GB" sz="3200" dirty="0">
                <a:solidFill>
                  <a:srgbClr val="002060"/>
                </a:solidFill>
                <a:latin typeface="Century Gothic" panose="020B0502020202020204" pitchFamily="34" charset="0"/>
              </a:rPr>
              <a:t> bras</a:t>
            </a:r>
          </a:p>
          <a:p>
            <a:pPr>
              <a:lnSpc>
                <a:spcPct val="150000"/>
              </a:lnSpc>
            </a:pPr>
            <a:r>
              <a:rPr lang="en-GB" sz="3200" dirty="0">
                <a:solidFill>
                  <a:srgbClr val="002060"/>
                </a:solidFill>
                <a:latin typeface="Century Gothic" panose="020B0502020202020204" pitchFamily="34" charset="0"/>
              </a:rPr>
              <a:t>et trois </a:t>
            </a:r>
            <a:r>
              <a:rPr lang="en-GB" sz="3200" dirty="0" err="1">
                <a:solidFill>
                  <a:srgbClr val="002060"/>
                </a:solidFill>
                <a:latin typeface="Century Gothic" panose="020B0502020202020204" pitchFamily="34" charset="0"/>
              </a:rPr>
              <a:t>cœurs</a:t>
            </a:r>
            <a:endParaRPr lang="en-GB" sz="3200" dirty="0">
              <a:solidFill>
                <a:srgbClr val="002060"/>
              </a:solidFill>
              <a:latin typeface="Century Gothic" panose="020B0502020202020204" pitchFamily="34" charset="0"/>
            </a:endParaRPr>
          </a:p>
          <a:p>
            <a:pPr>
              <a:lnSpc>
                <a:spcPct val="150000"/>
              </a:lnSpc>
            </a:pPr>
            <a:r>
              <a:rPr lang="en-GB" sz="3200" dirty="0">
                <a:solidFill>
                  <a:srgbClr val="002060"/>
                </a:solidFill>
                <a:latin typeface="Century Gothic" panose="020B0502020202020204" pitchFamily="34" charset="0"/>
              </a:rPr>
              <a:t>La </a:t>
            </a:r>
            <a:r>
              <a:rPr lang="en-GB" sz="3200" dirty="0" err="1">
                <a:solidFill>
                  <a:srgbClr val="002060"/>
                </a:solidFill>
                <a:latin typeface="Century Gothic" panose="020B0502020202020204" pitchFamily="34" charset="0"/>
              </a:rPr>
              <a:t>pieuvre</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est</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aussi</a:t>
            </a:r>
            <a:endParaRPr lang="en-GB" sz="3200" dirty="0">
              <a:solidFill>
                <a:srgbClr val="002060"/>
              </a:solidFill>
              <a:latin typeface="Century Gothic" panose="020B0502020202020204" pitchFamily="34" charset="0"/>
            </a:endParaRPr>
          </a:p>
          <a:p>
            <a:pPr>
              <a:lnSpc>
                <a:spcPct val="150000"/>
              </a:lnSpc>
            </a:pPr>
            <a:r>
              <a:rPr lang="en-GB" sz="3200" dirty="0">
                <a:solidFill>
                  <a:srgbClr val="002060"/>
                </a:solidFill>
                <a:latin typeface="Century Gothic" panose="020B0502020202020204" pitchFamily="34" charset="0"/>
              </a:rPr>
              <a:t>unique et </a:t>
            </a:r>
            <a:r>
              <a:rPr lang="en-GB" sz="3200" dirty="0" err="1">
                <a:solidFill>
                  <a:srgbClr val="002060"/>
                </a:solidFill>
                <a:latin typeface="Century Gothic" panose="020B0502020202020204" pitchFamily="34" charset="0"/>
              </a:rPr>
              <a:t>spéciale</a:t>
            </a:r>
            <a:r>
              <a:rPr lang="en-GB" sz="3200" dirty="0">
                <a:solidFill>
                  <a:srgbClr val="002060"/>
                </a:solidFill>
                <a:latin typeface="Century Gothic" panose="020B0502020202020204" pitchFamily="34" charset="0"/>
              </a:rPr>
              <a:t>.</a:t>
            </a:r>
          </a:p>
          <a:p>
            <a:pPr>
              <a:lnSpc>
                <a:spcPct val="150000"/>
              </a:lnSpc>
            </a:pPr>
            <a:endParaRPr lang="en-GB" sz="3200" dirty="0">
              <a:solidFill>
                <a:srgbClr val="002060"/>
              </a:solidFill>
              <a:latin typeface="Century Gothic" panose="020B0502020202020204" pitchFamily="34" charset="0"/>
            </a:endParaRPr>
          </a:p>
        </p:txBody>
      </p:sp>
      <p:sp>
        <p:nvSpPr>
          <p:cNvPr id="26" name="TextBox 25">
            <a:extLst>
              <a:ext uri="{FF2B5EF4-FFF2-40B4-BE49-F238E27FC236}">
                <a16:creationId xmlns:a16="http://schemas.microsoft.com/office/drawing/2014/main" id="{44D5A642-003C-4598-9BF3-5F08B518B773}"/>
              </a:ext>
            </a:extLst>
          </p:cNvPr>
          <p:cNvSpPr txBox="1"/>
          <p:nvPr/>
        </p:nvSpPr>
        <p:spPr>
          <a:xfrm>
            <a:off x="7457703" y="117622"/>
            <a:ext cx="2389973" cy="707886"/>
          </a:xfrm>
          <a:prstGeom prst="rect">
            <a:avLst/>
          </a:prstGeom>
          <a:solidFill>
            <a:srgbClr val="DDF0C8"/>
          </a:solidFill>
        </p:spPr>
        <p:txBody>
          <a:bodyPr wrap="square">
            <a:spAutoFit/>
          </a:bodyPr>
          <a:lstStyle/>
          <a:p>
            <a:pPr algn="ctr"/>
            <a:r>
              <a:rPr lang="en-GB" sz="2000" dirty="0">
                <a:solidFill>
                  <a:srgbClr val="002060"/>
                </a:solidFill>
                <a:latin typeface="Century Gothic" panose="020B0502020202020204" pitchFamily="34" charset="0"/>
              </a:rPr>
              <a:t>(l’) </a:t>
            </a:r>
            <a:r>
              <a:rPr lang="en-GB" sz="2000" b="1" dirty="0">
                <a:solidFill>
                  <a:srgbClr val="002060"/>
                </a:solidFill>
                <a:latin typeface="Century Gothic" panose="020B0502020202020204" pitchFamily="34" charset="0"/>
              </a:rPr>
              <a:t>ours </a:t>
            </a:r>
            <a:r>
              <a:rPr lang="en-GB" sz="2000" dirty="0">
                <a:solidFill>
                  <a:srgbClr val="002060"/>
                </a:solidFill>
                <a:latin typeface="Century Gothic" panose="020B0502020202020204" pitchFamily="34" charset="0"/>
              </a:rPr>
              <a:t>= bear</a:t>
            </a:r>
          </a:p>
          <a:p>
            <a:pPr algn="ctr"/>
            <a:r>
              <a:rPr lang="en-GB" sz="2000" b="1" dirty="0" err="1">
                <a:solidFill>
                  <a:srgbClr val="002060"/>
                </a:solidFill>
                <a:latin typeface="Century Gothic" panose="020B0502020202020204" pitchFamily="34" charset="0"/>
              </a:rPr>
              <a:t>ses</a:t>
            </a:r>
            <a:r>
              <a:rPr lang="en-GB" sz="2000" dirty="0">
                <a:solidFill>
                  <a:srgbClr val="002060"/>
                </a:solidFill>
                <a:latin typeface="Century Gothic" panose="020B0502020202020204" pitchFamily="34" charset="0"/>
              </a:rPr>
              <a:t> = his, her, its</a:t>
            </a:r>
          </a:p>
        </p:txBody>
      </p:sp>
      <p:pic>
        <p:nvPicPr>
          <p:cNvPr id="27" name="Picture 8" descr="Index Finger, Pointer, Click, Hand">
            <a:extLst>
              <a:ext uri="{FF2B5EF4-FFF2-40B4-BE49-F238E27FC236}">
                <a16:creationId xmlns:a16="http://schemas.microsoft.com/office/drawing/2014/main" id="{ED52BC8A-F436-43EF-B366-5927C0E0908E}"/>
              </a:ext>
            </a:extLst>
          </p:cNvPr>
          <p:cNvPicPr>
            <a:picLocks noChangeAspect="1" noChangeArrowheads="1"/>
          </p:cNvPicPr>
          <p:nvPr/>
        </p:nvPicPr>
        <p:blipFill>
          <a:blip r:embed="rId14">
            <a:duotone>
              <a:prstClr val="black"/>
              <a:srgbClr val="ED7D31">
                <a:tint val="45000"/>
                <a:satMod val="400000"/>
              </a:srgbClr>
            </a:duotone>
            <a:extLst>
              <a:ext uri="{28A0092B-C50C-407E-A947-70E740481C1C}">
                <a14:useLocalDpi xmlns:a14="http://schemas.microsoft.com/office/drawing/2010/main" val="0"/>
              </a:ext>
            </a:extLst>
          </a:blip>
          <a:srcRect/>
          <a:stretch>
            <a:fillRect/>
          </a:stretch>
        </p:blipFill>
        <p:spPr bwMode="auto">
          <a:xfrm>
            <a:off x="9688034" y="4593821"/>
            <a:ext cx="1451738" cy="2264179"/>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800EF1CD-8319-4664-9968-3C8CA94A91BF}"/>
              </a:ext>
            </a:extLst>
          </p:cNvPr>
          <p:cNvSpPr txBox="1"/>
          <p:nvPr/>
        </p:nvSpPr>
        <p:spPr>
          <a:xfrm>
            <a:off x="7459533" y="821689"/>
            <a:ext cx="2389973" cy="400110"/>
          </a:xfrm>
          <a:prstGeom prst="rect">
            <a:avLst/>
          </a:prstGeom>
          <a:solidFill>
            <a:srgbClr val="DDF0C8"/>
          </a:solidFill>
        </p:spPr>
        <p:txBody>
          <a:bodyPr wrap="square">
            <a:spAutoFit/>
          </a:bodyPr>
          <a:lstStyle/>
          <a:p>
            <a:pPr algn="ctr"/>
            <a:r>
              <a:rPr lang="en-GB" sz="2000" dirty="0">
                <a:solidFill>
                  <a:srgbClr val="002060"/>
                </a:solidFill>
                <a:latin typeface="Century Gothic" panose="020B0502020202020204" pitchFamily="34" charset="0"/>
              </a:rPr>
              <a:t>(le) </a:t>
            </a:r>
            <a:r>
              <a:rPr lang="en-GB" sz="2000" b="1" dirty="0">
                <a:solidFill>
                  <a:srgbClr val="002060"/>
                </a:solidFill>
                <a:latin typeface="Century Gothic" panose="020B0502020202020204" pitchFamily="34" charset="0"/>
              </a:rPr>
              <a:t>bras</a:t>
            </a:r>
            <a:r>
              <a:rPr lang="en-GB" sz="2000" dirty="0">
                <a:solidFill>
                  <a:srgbClr val="002060"/>
                </a:solidFill>
                <a:latin typeface="Century Gothic" panose="020B0502020202020204" pitchFamily="34" charset="0"/>
              </a:rPr>
              <a:t> = arm</a:t>
            </a:r>
            <a:endParaRPr lang="en-GB" sz="2000" b="1" dirty="0">
              <a:solidFill>
                <a:srgbClr val="002060"/>
              </a:solidFill>
              <a:latin typeface="Century Gothic" panose="020B0502020202020204" pitchFamily="34" charset="0"/>
            </a:endParaRPr>
          </a:p>
        </p:txBody>
      </p:sp>
      <p:sp>
        <p:nvSpPr>
          <p:cNvPr id="29" name="TextBox 28">
            <a:extLst>
              <a:ext uri="{FF2B5EF4-FFF2-40B4-BE49-F238E27FC236}">
                <a16:creationId xmlns:a16="http://schemas.microsoft.com/office/drawing/2014/main" id="{6FD26D06-84A8-429D-9630-AAD56118BF13}"/>
              </a:ext>
            </a:extLst>
          </p:cNvPr>
          <p:cNvSpPr txBox="1"/>
          <p:nvPr/>
        </p:nvSpPr>
        <p:spPr>
          <a:xfrm>
            <a:off x="7457703" y="1205881"/>
            <a:ext cx="2389973" cy="400110"/>
          </a:xfrm>
          <a:prstGeom prst="rect">
            <a:avLst/>
          </a:prstGeom>
          <a:solidFill>
            <a:srgbClr val="DDF0C8"/>
          </a:solidFill>
        </p:spPr>
        <p:txBody>
          <a:bodyPr wrap="square">
            <a:spAutoFit/>
          </a:bodyPr>
          <a:lstStyle/>
          <a:p>
            <a:pPr algn="ctr"/>
            <a:r>
              <a:rPr lang="en-GB" sz="2000" dirty="0">
                <a:solidFill>
                  <a:srgbClr val="002060"/>
                </a:solidFill>
                <a:latin typeface="Century Gothic" panose="020B0502020202020204" pitchFamily="34" charset="0"/>
              </a:rPr>
              <a:t>(le) </a:t>
            </a:r>
            <a:r>
              <a:rPr lang="en-GB" sz="2000" b="1" dirty="0" err="1">
                <a:solidFill>
                  <a:srgbClr val="002060"/>
                </a:solidFill>
                <a:latin typeface="Century Gothic" panose="020B0502020202020204" pitchFamily="34" charset="0"/>
              </a:rPr>
              <a:t>cœur</a:t>
            </a:r>
            <a:r>
              <a:rPr lang="en-GB" sz="2000" dirty="0">
                <a:solidFill>
                  <a:srgbClr val="002060"/>
                </a:solidFill>
                <a:latin typeface="Century Gothic" panose="020B0502020202020204" pitchFamily="34" charset="0"/>
              </a:rPr>
              <a:t> = heart</a:t>
            </a:r>
            <a:endParaRPr lang="en-GB" sz="2000" b="1" dirty="0">
              <a:solidFill>
                <a:srgbClr val="002060"/>
              </a:solidFill>
              <a:latin typeface="Century Gothic" panose="020B0502020202020204" pitchFamily="34" charset="0"/>
            </a:endParaRPr>
          </a:p>
        </p:txBody>
      </p:sp>
      <p:pic>
        <p:nvPicPr>
          <p:cNvPr id="30" name="Picture 14" descr="Free Cartoon Octopus vector and picture">
            <a:extLst>
              <a:ext uri="{FF2B5EF4-FFF2-40B4-BE49-F238E27FC236}">
                <a16:creationId xmlns:a16="http://schemas.microsoft.com/office/drawing/2014/main" id="{568DC327-7508-4746-8533-75A969DB328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446207" y="4426060"/>
            <a:ext cx="1845874" cy="1384406"/>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6BCE5A26-633A-4497-BA08-6F6A9B57D018}"/>
              </a:ext>
            </a:extLst>
          </p:cNvPr>
          <p:cNvSpPr/>
          <p:nvPr/>
        </p:nvSpPr>
        <p:spPr>
          <a:xfrm>
            <a:off x="7427115" y="3066049"/>
            <a:ext cx="685881" cy="1446550"/>
          </a:xfrm>
          <a:prstGeom prst="rect">
            <a:avLst/>
          </a:prstGeom>
          <a:noFill/>
        </p:spPr>
        <p:txBody>
          <a:bodyPr wrap="square" lIns="91440" tIns="45720" rIns="91440" bIns="45720">
            <a:spAutoFit/>
          </a:bodyPr>
          <a:lstStyle/>
          <a:p>
            <a:pPr algn="ctr"/>
            <a:r>
              <a:rPr lang="en-US" sz="8800" b="1" dirty="0">
                <a:ln w="12700" cmpd="sng">
                  <a:solidFill>
                    <a:srgbClr val="FF0066"/>
                  </a:solidFill>
                  <a:prstDash val="solid"/>
                </a:ln>
                <a:solidFill>
                  <a:srgbClr val="FF4B94"/>
                </a:solidFill>
                <a:latin typeface="Segoe Print" panose="02000600000000000000" pitchFamily="2" charset="0"/>
              </a:rPr>
              <a:t>8</a:t>
            </a:r>
          </a:p>
        </p:txBody>
      </p:sp>
      <p:pic>
        <p:nvPicPr>
          <p:cNvPr id="37" name="Picture 36">
            <a:extLst>
              <a:ext uri="{FF2B5EF4-FFF2-40B4-BE49-F238E27FC236}">
                <a16:creationId xmlns:a16="http://schemas.microsoft.com/office/drawing/2014/main" id="{E854013F-E3BF-4059-971C-841C889C093E}"/>
              </a:ext>
            </a:extLst>
          </p:cNvPr>
          <p:cNvPicPr>
            <a:picLocks noChangeAspect="1"/>
          </p:cNvPicPr>
          <p:nvPr/>
        </p:nvPicPr>
        <p:blipFill>
          <a:blip r:embed="rId16"/>
          <a:stretch>
            <a:fillRect/>
          </a:stretch>
        </p:blipFill>
        <p:spPr>
          <a:xfrm>
            <a:off x="8779786" y="3003739"/>
            <a:ext cx="1659031" cy="1508860"/>
          </a:xfrm>
          <a:prstGeom prst="rect">
            <a:avLst/>
          </a:prstGeom>
        </p:spPr>
      </p:pic>
    </p:spTree>
    <p:extLst>
      <p:ext uri="{BB962C8B-B14F-4D97-AF65-F5344CB8AC3E}">
        <p14:creationId xmlns:p14="http://schemas.microsoft.com/office/powerpoint/2010/main" val="2244343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500"/>
                                        <p:tgtEl>
                                          <p:spTgt spid="23">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T3_W12_10.1.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xEl>
                                              <p:pRg st="1" end="1"/>
                                            </p:txEl>
                                          </p:spTgt>
                                        </p:tgtEl>
                                        <p:attrNameLst>
                                          <p:attrName>style.visibility</p:attrName>
                                        </p:attrNameLst>
                                      </p:cBhvr>
                                      <p:to>
                                        <p:strVal val="visible"/>
                                      </p:to>
                                    </p:set>
                                    <p:animEffect transition="in" filter="fade">
                                      <p:cBhvr>
                                        <p:cTn id="12" dur="500"/>
                                        <p:tgtEl>
                                          <p:spTgt spid="23">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T3_W12_10.2.wav"/>
                                        </p:tgtEl>
                                      </p:cMediaNode>
                                    </p:audio>
                                  </p:sub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3">
                                            <p:txEl>
                                              <p:pRg st="2" end="2"/>
                                            </p:txEl>
                                          </p:spTgt>
                                        </p:tgtEl>
                                        <p:attrNameLst>
                                          <p:attrName>style.visibility</p:attrName>
                                        </p:attrNameLst>
                                      </p:cBhvr>
                                      <p:to>
                                        <p:strVal val="visible"/>
                                      </p:to>
                                    </p:set>
                                    <p:animEffect transition="in" filter="fade">
                                      <p:cBhvr>
                                        <p:cTn id="21" dur="500"/>
                                        <p:tgtEl>
                                          <p:spTgt spid="23">
                                            <p:txEl>
                                              <p:pRg st="2" end="2"/>
                                            </p:txEl>
                                          </p:spTgt>
                                        </p:tgtEl>
                                      </p:cBhvr>
                                    </p:animEffect>
                                  </p:childTnLst>
                                  <p:subTnLst>
                                    <p:audio>
                                      <p:cMediaNode>
                                        <p:cTn display="0" masterRel="sameClick">
                                          <p:stCondLst>
                                            <p:cond evt="begin" delay="0">
                                              <p:tn val="19"/>
                                            </p:cond>
                                          </p:stCondLst>
                                          <p:endCondLst>
                                            <p:cond evt="onStopAudio" delay="0">
                                              <p:tgtEl>
                                                <p:sldTgt/>
                                              </p:tgtEl>
                                            </p:cond>
                                          </p:endCondLst>
                                        </p:cTn>
                                        <p:tgtEl>
                                          <p:sndTgt r:embed="rId5" name="T3_W12_10.3.wav"/>
                                        </p:tgtEl>
                                      </p:cMediaNode>
                                    </p:audio>
                                  </p:sub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3">
                                            <p:txEl>
                                              <p:pRg st="3" end="3"/>
                                            </p:txEl>
                                          </p:spTgt>
                                        </p:tgtEl>
                                        <p:attrNameLst>
                                          <p:attrName>style.visibility</p:attrName>
                                        </p:attrNameLst>
                                      </p:cBhvr>
                                      <p:to>
                                        <p:strVal val="visible"/>
                                      </p:to>
                                    </p:set>
                                    <p:animEffect transition="in" filter="fade">
                                      <p:cBhvr>
                                        <p:cTn id="30" dur="500"/>
                                        <p:tgtEl>
                                          <p:spTgt spid="23">
                                            <p:txEl>
                                              <p:pRg st="3" end="3"/>
                                            </p:txEl>
                                          </p:spTgt>
                                        </p:tgtEl>
                                      </p:cBhvr>
                                    </p:animEffect>
                                  </p:childTnLst>
                                  <p:subTnLst>
                                    <p:audio>
                                      <p:cMediaNode>
                                        <p:cTn display="0" masterRel="sameClick">
                                          <p:stCondLst>
                                            <p:cond evt="begin" delay="0">
                                              <p:tn val="28"/>
                                            </p:cond>
                                          </p:stCondLst>
                                          <p:endCondLst>
                                            <p:cond evt="onStopAudio" delay="0">
                                              <p:tgtEl>
                                                <p:sldTgt/>
                                              </p:tgtEl>
                                            </p:cond>
                                          </p:endCondLst>
                                        </p:cTn>
                                        <p:tgtEl>
                                          <p:sndTgt r:embed="rId6" name="T3_W12_10.4.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3">
                                            <p:txEl>
                                              <p:pRg st="4" end="4"/>
                                            </p:txEl>
                                          </p:spTgt>
                                        </p:tgtEl>
                                        <p:attrNameLst>
                                          <p:attrName>style.visibility</p:attrName>
                                        </p:attrNameLst>
                                      </p:cBhvr>
                                      <p:to>
                                        <p:strVal val="visible"/>
                                      </p:to>
                                    </p:set>
                                    <p:animEffect transition="in" filter="fade">
                                      <p:cBhvr>
                                        <p:cTn id="35" dur="500"/>
                                        <p:tgtEl>
                                          <p:spTgt spid="23">
                                            <p:txEl>
                                              <p:pRg st="4" end="4"/>
                                            </p:txEl>
                                          </p:spTgt>
                                        </p:tgtEl>
                                      </p:cBhvr>
                                    </p:animEffect>
                                  </p:childTnLst>
                                  <p:subTnLst>
                                    <p:audio>
                                      <p:cMediaNode>
                                        <p:cTn display="0" masterRel="sameClick">
                                          <p:stCondLst>
                                            <p:cond evt="begin" delay="0">
                                              <p:tn val="33"/>
                                            </p:cond>
                                          </p:stCondLst>
                                          <p:endCondLst>
                                            <p:cond evt="onStopAudio" delay="0">
                                              <p:tgtEl>
                                                <p:sldTgt/>
                                              </p:tgtEl>
                                            </p:cond>
                                          </p:endCondLst>
                                        </p:cTn>
                                        <p:tgtEl>
                                          <p:sndTgt r:embed="rId7" name="T3_W12_10.5.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fade">
                                      <p:cBhvr>
                                        <p:cTn id="50" dur="500"/>
                                        <p:tgtEl>
                                          <p:spTgt spid="3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fade">
                                      <p:cBhvr>
                                        <p:cTn id="5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1"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2179</TotalTime>
  <Words>1919</Words>
  <Application>Microsoft Office PowerPoint</Application>
  <PresentationFormat>Widescreen</PresentationFormat>
  <Paragraphs>260</Paragraphs>
  <Slides>14</Slides>
  <Notes>12</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14</vt:i4>
      </vt:variant>
    </vt:vector>
  </HeadingPairs>
  <TitlesOfParts>
    <vt:vector size="27" baseType="lpstr">
      <vt:lpstr>Arial</vt:lpstr>
      <vt:lpstr>Baguet Script</vt:lpstr>
      <vt:lpstr>Calibri</vt:lpstr>
      <vt:lpstr>Calibri Light</vt:lpstr>
      <vt:lpstr>Century Gothic</vt:lpstr>
      <vt:lpstr>Eras Demi ITC</vt:lpstr>
      <vt:lpstr>Modern Love</vt:lpstr>
      <vt:lpstr>Segoe Print</vt:lpstr>
      <vt:lpstr>Symbol</vt:lpstr>
      <vt:lpstr>Times New Roman</vt:lpstr>
      <vt:lpstr>Wingdings</vt:lpstr>
      <vt:lpstr>1_Office Theme</vt:lpstr>
      <vt:lpstr>Office Theme</vt:lpstr>
      <vt:lpstr>Describing me and others</vt:lpstr>
      <vt:lpstr>vocabulaire</vt:lpstr>
      <vt:lpstr>vocabulaire</vt:lpstr>
      <vt:lpstr>vocabulaire</vt:lpstr>
      <vt:lpstr>lire</vt:lpstr>
      <vt:lpstr>écouter</vt:lpstr>
      <vt:lpstr>écouter</vt:lpstr>
      <vt:lpstr>écouter</vt:lpstr>
      <vt:lpstr>écouter</vt:lpstr>
      <vt:lpstr>parler</vt:lpstr>
      <vt:lpstr>Au revoir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Rachel Hawkes</cp:lastModifiedBy>
  <cp:revision>29</cp:revision>
  <dcterms:created xsi:type="dcterms:W3CDTF">2021-07-02T19:27:01Z</dcterms:created>
  <dcterms:modified xsi:type="dcterms:W3CDTF">2023-09-02T12:28:31Z</dcterms:modified>
</cp:coreProperties>
</file>