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3" r:id="rId2"/>
  </p:sldMasterIdLst>
  <p:notesMasterIdLst>
    <p:notesMasterId r:id="rId17"/>
  </p:notesMasterIdLst>
  <p:sldIdLst>
    <p:sldId id="256" r:id="rId3"/>
    <p:sldId id="294" r:id="rId4"/>
    <p:sldId id="1078" r:id="rId5"/>
    <p:sldId id="1079" r:id="rId6"/>
    <p:sldId id="281" r:id="rId7"/>
    <p:sldId id="1088" r:id="rId8"/>
    <p:sldId id="1089" r:id="rId9"/>
    <p:sldId id="1090" r:id="rId10"/>
    <p:sldId id="1091" r:id="rId11"/>
    <p:sldId id="1084" r:id="rId12"/>
    <p:sldId id="509" r:id="rId13"/>
    <p:sldId id="1053" r:id="rId14"/>
    <p:sldId id="1077" r:id="rId15"/>
    <p:sldId id="9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05" autoAdjust="0"/>
    <p:restoredTop sz="60282" autoAdjust="0"/>
  </p:normalViewPr>
  <p:slideViewPr>
    <p:cSldViewPr snapToGrid="0">
      <p:cViewPr varScale="1">
        <p:scale>
          <a:sx n="65" d="100"/>
          <a:sy n="65" d="100"/>
        </p:scale>
        <p:origin x="690"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Revisit SSC</a:t>
            </a:r>
            <a:endParaRPr lang="fr-FR" sz="1200" b="1"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bleu </a:t>
            </a:r>
            <a:r>
              <a:rPr lang="fr-FR" sz="1200" b="0" strike="noStrike" spc="-1" dirty="0">
                <a:solidFill>
                  <a:srgbClr val="002060"/>
                </a:solidFill>
                <a:latin typeface="Century Gothic"/>
                <a:ea typeface="Century Gothic"/>
              </a:rPr>
              <a:t>[1216]  </a:t>
            </a:r>
            <a:r>
              <a:rPr lang="fr-FR" sz="1200" b="1" strike="noStrike" spc="-1" dirty="0">
                <a:solidFill>
                  <a:srgbClr val="002060"/>
                </a:solidFill>
                <a:latin typeface="Century Gothic"/>
                <a:ea typeface="Century Gothic"/>
              </a:rPr>
              <a:t>jaune </a:t>
            </a:r>
            <a:r>
              <a:rPr lang="fr-FR" sz="1200" b="0" strike="noStrike" spc="-1" dirty="0">
                <a:solidFill>
                  <a:srgbClr val="002060"/>
                </a:solidFill>
                <a:latin typeface="Century Gothic"/>
                <a:ea typeface="Century Gothic"/>
              </a:rPr>
              <a:t>[2585] </a:t>
            </a:r>
            <a:r>
              <a:rPr lang="fr-FR" sz="1200" b="1" strike="noStrike" spc="-1" dirty="0">
                <a:solidFill>
                  <a:srgbClr val="002060"/>
                </a:solidFill>
                <a:latin typeface="Century Gothic"/>
                <a:ea typeface="Century Gothic"/>
              </a:rPr>
              <a:t>rouge </a:t>
            </a:r>
            <a:r>
              <a:rPr lang="fr-FR" sz="1200" b="0" strike="noStrike" spc="-1" dirty="0">
                <a:solidFill>
                  <a:srgbClr val="002060"/>
                </a:solidFill>
                <a:latin typeface="Century Gothic"/>
                <a:ea typeface="Century Gothic"/>
              </a:rPr>
              <a:t>[987]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détester</a:t>
            </a:r>
            <a:r>
              <a:rPr lang="fr-FR" sz="1200" b="0" i="0" strike="noStrike" spc="-1" dirty="0">
                <a:solidFill>
                  <a:srgbClr val="002060"/>
                </a:solidFill>
                <a:latin typeface="Century Gothic"/>
                <a:ea typeface="Century Gothic"/>
              </a:rPr>
              <a:t> [2898] écouter [429] écrire [382] </a:t>
            </a:r>
            <a:r>
              <a:rPr lang="fr-FR" sz="1200" b="1" i="0" strike="noStrike" spc="-1" dirty="0">
                <a:solidFill>
                  <a:srgbClr val="002060"/>
                </a:solidFill>
                <a:latin typeface="Century Gothic"/>
                <a:ea typeface="Century Gothic"/>
              </a:rPr>
              <a:t>étudier </a:t>
            </a:r>
            <a:r>
              <a:rPr lang="fr-FR" sz="1200" b="0" i="0" strike="noStrike" spc="-1" dirty="0">
                <a:solidFill>
                  <a:srgbClr val="002060"/>
                </a:solidFill>
                <a:latin typeface="Century Gothic"/>
                <a:ea typeface="Century Gothic"/>
              </a:rPr>
              <a:t>[960] lire [278] parler [106]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2: magazine</a:t>
            </a:r>
            <a:r>
              <a:rPr lang="fr-FR" sz="1200" b="0" i="0" strike="noStrike" spc="-1" dirty="0">
                <a:solidFill>
                  <a:srgbClr val="002060"/>
                </a:solidFill>
                <a:latin typeface="Century Gothic"/>
                <a:ea typeface="Century Gothic"/>
              </a:rPr>
              <a:t> [2033] </a:t>
            </a:r>
            <a:r>
              <a:rPr lang="fr-FR" sz="1200" b="1" i="0" strike="noStrike" spc="-1" dirty="0">
                <a:solidFill>
                  <a:srgbClr val="002060"/>
                </a:solidFill>
                <a:latin typeface="Century Gothic"/>
                <a:ea typeface="Century Gothic"/>
              </a:rPr>
              <a:t>porte</a:t>
            </a:r>
            <a:r>
              <a:rPr lang="fr-FR" sz="1200" b="0" i="0" strike="noStrike" spc="-1" dirty="0">
                <a:solidFill>
                  <a:srgbClr val="002060"/>
                </a:solidFill>
                <a:latin typeface="Century Gothic"/>
                <a:ea typeface="Century Gothic"/>
              </a:rPr>
              <a:t> [696] </a:t>
            </a:r>
            <a:r>
              <a:rPr lang="fr-FR" sz="1200" b="1" i="0" strike="noStrike" spc="-1" dirty="0">
                <a:solidFill>
                  <a:srgbClr val="002060"/>
                </a:solidFill>
                <a:latin typeface="Century Gothic"/>
                <a:ea typeface="Century Gothic"/>
              </a:rPr>
              <a:t>blanc [</a:t>
            </a:r>
            <a:r>
              <a:rPr lang="fr-FR" sz="1200" b="0" i="0" strike="noStrike" spc="-1" dirty="0">
                <a:solidFill>
                  <a:srgbClr val="002060"/>
                </a:solidFill>
                <a:latin typeface="Century Gothic"/>
                <a:ea typeface="Century Gothic"/>
              </a:rPr>
              <a:t>708] </a:t>
            </a:r>
            <a:r>
              <a:rPr lang="fr-FR" sz="1200" b="1" i="0" strike="noStrike" spc="-1" dirty="0">
                <a:solidFill>
                  <a:srgbClr val="002060"/>
                </a:solidFill>
                <a:latin typeface="Century Gothic"/>
                <a:ea typeface="Century Gothic"/>
              </a:rPr>
              <a:t>blanche</a:t>
            </a:r>
            <a:r>
              <a:rPr lang="fr-FR" sz="1200" b="0" i="0" strike="noStrike" spc="-1" dirty="0">
                <a:solidFill>
                  <a:srgbClr val="002060"/>
                </a:solidFill>
                <a:latin typeface="Century Gothic"/>
                <a:ea typeface="Century Gothic"/>
              </a:rPr>
              <a:t> [708] </a:t>
            </a:r>
            <a:r>
              <a:rPr lang="fr-FR" sz="1200" b="1" i="0" strike="noStrike" spc="-1" dirty="0">
                <a:solidFill>
                  <a:srgbClr val="002060"/>
                </a:solidFill>
                <a:latin typeface="Century Gothic"/>
                <a:ea typeface="Century Gothic"/>
              </a:rPr>
              <a:t>noir </a:t>
            </a:r>
            <a:r>
              <a:rPr lang="fr-FR" sz="1200" b="0" i="0" strike="noStrike" spc="-1" dirty="0">
                <a:solidFill>
                  <a:srgbClr val="002060"/>
                </a:solidFill>
                <a:latin typeface="Century Gothic"/>
                <a:ea typeface="Century Gothic"/>
              </a:rPr>
              <a:t>[572]</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strike="noStrike" spc="-1" dirty="0">
                <a:solidFill>
                  <a:srgbClr val="002060"/>
                </a:solidFill>
                <a:latin typeface="Century Gothic"/>
                <a:ea typeface="Century Gothic"/>
              </a:rPr>
              <a:t>Revisit nouns: carte [955]  chaise [3419] chambre [633] affiche [2886] lit [1837] bureau [273]</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Frequency of unknown words and cognates</a:t>
            </a:r>
            <a:r>
              <a:rPr lang="en-GB" sz="1200" b="0" strike="noStrike" spc="-1" dirty="0">
                <a:solidFill>
                  <a:srgbClr val="000000"/>
                </a:solidFill>
                <a:latin typeface="Calibri"/>
              </a:rPr>
              <a:t>:</a:t>
            </a:r>
          </a:p>
          <a:p>
            <a:pPr marL="216000" indent="-216000">
              <a:lnSpc>
                <a:spcPct val="100000"/>
              </a:lnSpc>
            </a:pPr>
            <a:r>
              <a:rPr lang="en-GB" sz="1200" b="0" strike="noStrike" spc="-1" dirty="0" err="1">
                <a:latin typeface="Arial"/>
              </a:rPr>
              <a:t>poème</a:t>
            </a:r>
            <a:r>
              <a:rPr lang="en-GB" sz="1200" b="0" strike="noStrike" spc="-1" dirty="0">
                <a:latin typeface="Arial"/>
              </a:rPr>
              <a:t> [3031]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appreciate the poem and respond to it by exchanging their opinion with a partner; to revisit previously taught adjectives in a new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mn-lt"/>
                <a:ea typeface="+mn-ea"/>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Teachers to read the instruction and model the exchange. For example: ‘</a:t>
            </a:r>
            <a:r>
              <a:rPr lang="de-DE" sz="1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Le poème est positif…</a:t>
            </a:r>
            <a:r>
              <a:rPr lang="en-GB" sz="1200" b="0" dirty="0">
                <a:effectLst/>
                <a:latin typeface="+mn-lt"/>
                <a:ea typeface="+mn-ea"/>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Give pupils a minute to exchange their opinion, using two adjectives.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effectLst/>
                <a:latin typeface="+mn-lt"/>
                <a:ea typeface="+mn-ea"/>
              </a:rPr>
              <a:t>Click to bring up further question: Le message, </a:t>
            </a:r>
            <a:r>
              <a:rPr lang="en-GB" sz="1200" b="0" dirty="0" err="1">
                <a:effectLst/>
                <a:latin typeface="+mn-lt"/>
                <a:ea typeface="+mn-ea"/>
              </a:rPr>
              <a:t>c’est</a:t>
            </a:r>
            <a:r>
              <a:rPr lang="en-GB" sz="1200" b="0" dirty="0">
                <a:effectLst/>
                <a:latin typeface="+mn-lt"/>
                <a:ea typeface="+mn-ea"/>
              </a:rPr>
              <a:t> quoi ? and ensure meaning is clear. This is an opportunity to gather ideas on what they think the message of the poem is about (</a:t>
            </a:r>
            <a:r>
              <a:rPr lang="en-GB" sz="1800" dirty="0">
                <a:effectLst/>
                <a:latin typeface="Calibri" panose="020F0502020204030204" pitchFamily="34" charset="0"/>
                <a:ea typeface="Calibri" panose="020F0502020204030204" pitchFamily="34" charset="0"/>
              </a:rPr>
              <a:t>‘We’re all different, with different characteristics and abilities, and yet of equal value’.). </a:t>
            </a:r>
            <a:endParaRPr lang="en-GB" sz="1800" b="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800" b="0" dirty="0">
                <a:effectLst/>
                <a:latin typeface="Calibri" panose="020F0502020204030204" pitchFamily="34" charset="0"/>
              </a:rPr>
              <a:t>Give pupils a minute to exchange their opinion on the message of the poem.</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2112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12 cards altogether.</a:t>
            </a:r>
          </a:p>
          <a:p>
            <a:r>
              <a:rPr lang="en-GB" dirty="0"/>
              <a:t>They can be photocopied smaller than this.</a:t>
            </a:r>
          </a:p>
          <a:p>
            <a:r>
              <a:rPr lang="en-GB" dirty="0"/>
              <a:t>Also, pupils can have just 1 x set 12 pictures between two – to work in pairs.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FAA6D-8055-400A-BBF5-68275BAEE5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9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introduce the four animals which will feature in this sequence (week 12 and 13)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read the instruction and click to bring up each animal and get pupils to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further question: </a:t>
            </a:r>
            <a:r>
              <a:rPr lang="en-GB" b="0" baseline="0" dirty="0" err="1"/>
              <a:t>l’animal</a:t>
            </a:r>
            <a:r>
              <a:rPr lang="en-GB" b="0" baseline="0" dirty="0"/>
              <a:t>, </a:t>
            </a:r>
            <a:r>
              <a:rPr lang="en-GB" b="0" baseline="0" dirty="0" err="1"/>
              <a:t>c’est</a:t>
            </a:r>
            <a:r>
              <a:rPr lang="en-GB" b="0" baseline="0" dirty="0"/>
              <a:t> quoi ? Elicit answers from pupils – le flammant, </a:t>
            </a:r>
            <a:r>
              <a:rPr lang="en-GB" b="0" baseline="0" dirty="0" err="1"/>
              <a:t>c’est</a:t>
            </a:r>
            <a:r>
              <a:rPr lang="en-GB" b="0" baseline="0" dirty="0"/>
              <a: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We haven’t formally introduced the alphabet so teachers can model by practising ‘a’, ‘</a:t>
            </a:r>
            <a:r>
              <a:rPr lang="en-GB" b="0" baseline="0" dirty="0" err="1"/>
              <a:t>bé</a:t>
            </a:r>
            <a:r>
              <a:rPr lang="en-GB" b="0" baseline="0" dirty="0"/>
              <a:t>’, ‘</a:t>
            </a:r>
            <a:r>
              <a:rPr lang="en-GB" b="0" baseline="0" dirty="0" err="1"/>
              <a:t>cé</a:t>
            </a:r>
            <a:r>
              <a:rPr lang="en-GB" b="0" baseline="0" dirty="0"/>
              <a:t>’, ‘</a:t>
            </a:r>
            <a:r>
              <a:rPr lang="en-GB" b="0" baseline="0" dirty="0" err="1"/>
              <a:t>dé</a:t>
            </a:r>
            <a:r>
              <a:rPr lang="en-GB" b="0" baseline="0" dirty="0"/>
              <a:t>’, or simply elicit the animal in English from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(‘Comment </a:t>
            </a:r>
            <a:r>
              <a:rPr lang="en-GB" baseline="0" dirty="0" err="1"/>
              <a:t>dit</a:t>
            </a:r>
            <a:r>
              <a:rPr lang="en-GB" baseline="0" dirty="0"/>
              <a:t>-on X </a:t>
            </a:r>
            <a:r>
              <a:rPr lang="en-GB" baseline="0" dirty="0" err="1"/>
              <a:t>en</a:t>
            </a:r>
            <a:r>
              <a:rPr lang="en-GB" baseline="0" dirty="0"/>
              <a:t> </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practice written comprehension of 5 </a:t>
            </a:r>
            <a:r>
              <a:rPr lang="en-US" b="0" dirty="0" err="1"/>
              <a:t>colours</a:t>
            </a:r>
            <a:r>
              <a:rPr lang="en-US"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‘La couleur, </a:t>
            </a:r>
            <a:r>
              <a:rPr lang="en-GB" b="0" baseline="0" dirty="0" err="1"/>
              <a:t>c’est</a:t>
            </a:r>
            <a:r>
              <a:rPr lang="en-GB"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Pupils can practise reading the colours aloud before providing with an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Starting from left to write, elicit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bleu, rouge, vert have been introduced in Rouge, not Jaune so far.  Rose is also new but the connection to the flower makes this one straightforward in context for English native speakers.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(‘Comment </a:t>
            </a:r>
            <a:r>
              <a:rPr lang="en-GB" baseline="0" dirty="0" err="1"/>
              <a:t>dit</a:t>
            </a:r>
            <a:r>
              <a:rPr lang="en-GB" baseline="0" dirty="0"/>
              <a:t>-on </a:t>
            </a:r>
            <a:r>
              <a:rPr lang="en-GB" baseline="0" dirty="0" err="1"/>
              <a:t>en</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NB. Teachers can also ask what colours they know (</a:t>
            </a:r>
            <a:r>
              <a:rPr lang="en-GB" baseline="0" dirty="0" err="1">
                <a:sym typeface="Wingdings" panose="05000000000000000000" pitchFamily="2" charset="2"/>
              </a:rPr>
              <a:t>blanc</a:t>
            </a:r>
            <a:r>
              <a:rPr lang="en-GB" baseline="0" dirty="0">
                <a:sym typeface="Wingdings" panose="05000000000000000000" pitchFamily="2" charset="2"/>
              </a:rPr>
              <a:t>, blanche, noir) – if pupils have done Rouge before Jaune, they will also know ‘</a:t>
            </a:r>
            <a:r>
              <a:rPr lang="en-GB" baseline="0" dirty="0" err="1">
                <a:sym typeface="Wingdings" panose="05000000000000000000" pitchFamily="2" charset="2"/>
              </a:rPr>
              <a:t>gris</a:t>
            </a:r>
            <a:r>
              <a:rPr lang="en-GB" baseline="0" dirty="0">
                <a:sym typeface="Wingdings" panose="05000000000000000000" pitchFamily="2" charset="2"/>
              </a:rPr>
              <a:t>, jaune’.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379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adjectival agreement.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 Teachers read the instruction and draw pupils’ attention to the speech bubble. Pupils can work in pairs to say the sentence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Repeat x4.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NB. </a:t>
            </a:r>
            <a:r>
              <a:rPr lang="en-GB" b="0" baseline="0" dirty="0">
                <a:sym typeface="Wingdings" panose="05000000000000000000" pitchFamily="2" charset="2"/>
              </a:rPr>
              <a:t> A speech bubble clarifies that ‘rose’ does not change and it’s both the masculine and feminine form.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9890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a:t>
            </a:r>
            <a:r>
              <a:rPr lang="en-GB" b="0" dirty="0"/>
              <a:t>2 minutes</a:t>
            </a:r>
          </a:p>
          <a:p>
            <a:endParaRPr lang="en-GB" b="0" dirty="0"/>
          </a:p>
          <a:p>
            <a:r>
              <a:rPr lang="en-GB" b="1" dirty="0"/>
              <a:t>Aim: </a:t>
            </a:r>
            <a:r>
              <a:rPr lang="en-GB" b="0" dirty="0"/>
              <a:t>To introduce the context of the lesson – A poem titled ‘Unique et </a:t>
            </a:r>
            <a:r>
              <a:rPr lang="en-GB" b="0" dirty="0" err="1"/>
              <a:t>spécial</a:t>
            </a:r>
            <a:r>
              <a:rPr lang="en-GB" b="0" dirty="0"/>
              <a:t>’.</a:t>
            </a:r>
            <a:endParaRPr lang="en-GB" b="1" baseline="0" dirty="0"/>
          </a:p>
          <a:p>
            <a:endParaRPr lang="en-GB" b="1" baseline="0" dirty="0"/>
          </a:p>
          <a:p>
            <a:r>
              <a:rPr lang="en-GB" b="1" baseline="0" dirty="0"/>
              <a:t>Procedure:</a:t>
            </a:r>
          </a:p>
          <a:p>
            <a:pPr marL="228600" indent="-228600">
              <a:buAutoNum type="arabicPeriod"/>
            </a:pPr>
            <a:r>
              <a:rPr lang="en-GB" b="0" baseline="0" dirty="0"/>
              <a:t>Clarify the context and elicit translation of </a:t>
            </a:r>
            <a:r>
              <a:rPr lang="en-GB" b="0" baseline="0" dirty="0" err="1"/>
              <a:t>Eugénie’s</a:t>
            </a:r>
            <a:r>
              <a:rPr lang="en-GB" b="0" baseline="0" dirty="0"/>
              <a:t> speech bubble.</a:t>
            </a:r>
          </a:p>
          <a:p>
            <a:pPr marL="228600" indent="-228600">
              <a:buAutoNum type="arabicPeriod"/>
            </a:pPr>
            <a:r>
              <a:rPr lang="en-GB" b="0" baseline="0" dirty="0"/>
              <a:t>Click to bring up question &amp; visual support. Once it’s clear the lesson is about the story of some very unique animals</a:t>
            </a:r>
            <a:r>
              <a:rPr lang="en-GB" b="0" dirty="0"/>
              <a:t>, tell pupils they are going to listen to part of the story in French. Get them excited about this! </a:t>
            </a:r>
            <a:r>
              <a:rPr lang="en-GB" b="0" dirty="0">
                <a:sym typeface="Wingdings" panose="05000000000000000000" pitchFamily="2" charset="2"/>
              </a:rPr>
              <a:t></a:t>
            </a:r>
            <a:r>
              <a:rPr lang="en-GB" b="0" baseline="0" dirty="0"/>
              <a:t> </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b="1" dirty="0"/>
              <a:t>poème </a:t>
            </a:r>
            <a:r>
              <a:rPr lang="es-ES" b="0" dirty="0"/>
              <a:t>[3031] </a:t>
            </a:r>
            <a:r>
              <a:rPr lang="es-ES" b="1" dirty="0"/>
              <a:t>spécial</a:t>
            </a:r>
            <a:r>
              <a:rPr lang="es-ES" b="0" dirty="0"/>
              <a:t> [726]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a:lnSpc>
                <a:spcPct val="100000"/>
              </a:lnSpc>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[4 slides]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 using visual prompts to reinforce comprehension.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they are listening to, and reading.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(three per stanza).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charbon </a:t>
            </a:r>
            <a:r>
              <a:rPr lang="es-ES" b="0" dirty="0"/>
              <a:t>[2935] </a:t>
            </a:r>
            <a:r>
              <a:rPr lang="es-ES" b="1" dirty="0"/>
              <a:t>comme</a:t>
            </a:r>
            <a:r>
              <a:rPr lang="es-ES" b="0" dirty="0"/>
              <a:t> [32] </a:t>
            </a:r>
            <a:r>
              <a:rPr lang="es-ES" b="1" dirty="0"/>
              <a:t>rapide</a:t>
            </a:r>
            <a:r>
              <a:rPr lang="es-ES" b="0" dirty="0"/>
              <a:t> [672] </a:t>
            </a:r>
            <a:r>
              <a:rPr lang="es-ES" b="1" dirty="0"/>
              <a:t>poème </a:t>
            </a:r>
            <a:r>
              <a:rPr lang="es-ES" b="0" dirty="0"/>
              <a:t>[3031] </a:t>
            </a:r>
            <a:r>
              <a:rPr lang="es-ES" b="1" dirty="0"/>
              <a:t>son, sa </a:t>
            </a:r>
            <a:r>
              <a:rPr lang="es-ES" b="0" dirty="0"/>
              <a:t>[26] </a:t>
            </a:r>
            <a:r>
              <a:rPr lang="es-ES" b="1" dirty="0"/>
              <a:t>spécial</a:t>
            </a:r>
            <a:r>
              <a:rPr lang="es-ES" b="0" dirty="0"/>
              <a:t> [726]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8932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certain </a:t>
            </a:r>
            <a:r>
              <a:rPr lang="es-ES" b="0" dirty="0"/>
              <a:t>[110] </a:t>
            </a:r>
            <a:r>
              <a:rPr lang="es-ES" b="1" dirty="0"/>
              <a:t>fleur </a:t>
            </a:r>
            <a:r>
              <a:rPr lang="es-ES" b="0" dirty="0"/>
              <a:t>[2305] </a:t>
            </a:r>
            <a:r>
              <a:rPr lang="es-ES" b="1" dirty="0"/>
              <a:t>heure </a:t>
            </a:r>
            <a:r>
              <a:rPr lang="es-ES" b="0" dirty="0"/>
              <a:t>[99]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914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bus </a:t>
            </a:r>
            <a:r>
              <a:rPr lang="es-ES" b="0" dirty="0"/>
              <a:t>[4027] </a:t>
            </a:r>
            <a:r>
              <a:rPr lang="es-ES" b="1" dirty="0"/>
              <a:t>mer </a:t>
            </a:r>
            <a:r>
              <a:rPr lang="es-ES" b="0" dirty="0"/>
              <a:t>[921] </a:t>
            </a:r>
            <a:r>
              <a:rPr lang="es-ES" b="1" dirty="0"/>
              <a:t>nager</a:t>
            </a:r>
            <a:r>
              <a:rPr lang="es-ES" b="0" dirty="0"/>
              <a:t> [&gt;5000] </a:t>
            </a:r>
            <a:r>
              <a:rPr lang="es-ES" b="1" dirty="0"/>
              <a:t>parce que </a:t>
            </a:r>
            <a:r>
              <a:rPr lang="es-ES" b="0" dirty="0"/>
              <a:t>[n/a] </a:t>
            </a:r>
            <a:r>
              <a:rPr lang="es-ES" b="1" dirty="0"/>
              <a:t>super </a:t>
            </a:r>
            <a:r>
              <a:rPr lang="es-ES" b="0" dirty="0"/>
              <a:t>[2993]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436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b="1" dirty="0"/>
              <a:t>bras </a:t>
            </a:r>
            <a:r>
              <a:rPr lang="es-ES" b="0" dirty="0"/>
              <a:t>[1253] </a:t>
            </a:r>
            <a:r>
              <a:rPr lang="en-GB" sz="1200" b="1" dirty="0" err="1">
                <a:solidFill>
                  <a:srgbClr val="002060"/>
                </a:solidFill>
                <a:latin typeface="Century Gothic" panose="020B0502020202020204" pitchFamily="34" charset="0"/>
              </a:rPr>
              <a:t>cœur</a:t>
            </a:r>
            <a:r>
              <a:rPr lang="en-GB" sz="1200" dirty="0">
                <a:solidFill>
                  <a:srgbClr val="002060"/>
                </a:solidFill>
                <a:latin typeface="Century Gothic" panose="020B0502020202020204" pitchFamily="34" charset="0"/>
              </a:rPr>
              <a:t> [568] </a:t>
            </a:r>
            <a:r>
              <a:rPr lang="es-ES" b="1" dirty="0"/>
              <a:t>ours </a:t>
            </a:r>
            <a:r>
              <a:rPr lang="es-ES" b="0" dirty="0"/>
              <a:t>[4800] </a:t>
            </a:r>
            <a:r>
              <a:rPr lang="es-ES" b="1" dirty="0"/>
              <a:t>ses </a:t>
            </a:r>
            <a:r>
              <a:rPr lang="es-ES" b="0" dirty="0"/>
              <a:t>[26 – son, sa]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406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2642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337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2731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6260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883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09876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54718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3857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5715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15348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8814148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svg"/><Relationship Id="rId4" Type="http://schemas.openxmlformats.org/officeDocument/2006/relationships/image" Target="../media/image5.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svg"/><Relationship Id="rId17" Type="http://schemas.openxmlformats.org/officeDocument/2006/relationships/audio" Target="../media/audio8.wav"/><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5" Type="http://schemas.openxmlformats.org/officeDocument/2006/relationships/image" Target="../media/image26.png"/><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9.png"/><Relationship Id="rId18" Type="http://schemas.openxmlformats.org/officeDocument/2006/relationships/image" Target="../media/image6.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8.png"/><Relationship Id="rId17" Type="http://schemas.openxmlformats.org/officeDocument/2006/relationships/audio" Target="../media/audio8.wav"/><Relationship Id="rId2" Type="http://schemas.openxmlformats.org/officeDocument/2006/relationships/notesSlide" Target="../notesSlides/notesSlide7.xml"/><Relationship Id="rId16" Type="http://schemas.openxmlformats.org/officeDocument/2006/relationships/image" Target="../media/image15.svg"/><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24.png"/><Relationship Id="rId5" Type="http://schemas.openxmlformats.org/officeDocument/2006/relationships/audio" Target="../media/audio11.wav"/><Relationship Id="rId1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10.wav"/><Relationship Id="rId9" Type="http://schemas.openxmlformats.org/officeDocument/2006/relationships/image" Target="../media/image23.png"/><Relationship Id="rId14"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5.sv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4.png"/><Relationship Id="rId5" Type="http://schemas.openxmlformats.org/officeDocument/2006/relationships/audio" Target="../media/audio17.wav"/><Relationship Id="rId15" Type="http://schemas.openxmlformats.org/officeDocument/2006/relationships/image" Target="../media/image30.jpeg"/><Relationship Id="rId10" Type="http://schemas.openxmlformats.org/officeDocument/2006/relationships/audio" Target="../media/audio7.wav"/><Relationship Id="rId4" Type="http://schemas.openxmlformats.org/officeDocument/2006/relationships/audio" Target="../media/audio16.wav"/><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5.sv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4.png"/><Relationship Id="rId5" Type="http://schemas.openxmlformats.org/officeDocument/2006/relationships/audio" Target="../media/audio22.wav"/><Relationship Id="rId15" Type="http://schemas.openxmlformats.org/officeDocument/2006/relationships/image" Target="../media/image8.png"/><Relationship Id="rId10" Type="http://schemas.openxmlformats.org/officeDocument/2006/relationships/audio" Target="../media/audio7.wav"/><Relationship Id="rId4" Type="http://schemas.openxmlformats.org/officeDocument/2006/relationships/audio" Target="../media/audio21.wav"/><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19282" y="468559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3DA29710-7DAD-471E-BB86-99A41761C324}"/>
              </a:ext>
            </a:extLst>
          </p:cNvPr>
          <p:cNvPicPr>
            <a:picLocks noChangeAspect="1"/>
          </p:cNvPicPr>
          <p:nvPr/>
        </p:nvPicPr>
        <p:blipFill>
          <a:blip r:embed="rId4"/>
          <a:stretch>
            <a:fillRect/>
          </a:stretch>
        </p:blipFill>
        <p:spPr>
          <a:xfrm>
            <a:off x="610282" y="3744667"/>
            <a:ext cx="3058421" cy="940929"/>
          </a:xfrm>
          <a:prstGeom prst="rect">
            <a:avLst/>
          </a:prstGeom>
        </p:spPr>
      </p:pic>
      <p:grpSp>
        <p:nvGrpSpPr>
          <p:cNvPr id="8" name="Group 7">
            <a:extLst>
              <a:ext uri="{FF2B5EF4-FFF2-40B4-BE49-F238E27FC236}">
                <a16:creationId xmlns:a16="http://schemas.microsoft.com/office/drawing/2014/main" id="{EE884CF0-6D8C-40CF-919C-7612E1D422AD}"/>
              </a:ext>
            </a:extLst>
          </p:cNvPr>
          <p:cNvGrpSpPr/>
          <p:nvPr/>
        </p:nvGrpSpPr>
        <p:grpSpPr>
          <a:xfrm>
            <a:off x="-744" y="2293466"/>
            <a:ext cx="4350984" cy="1735543"/>
            <a:chOff x="-123142" y="3064818"/>
            <a:chExt cx="4350984" cy="1735543"/>
          </a:xfrm>
        </p:grpSpPr>
        <p:pic>
          <p:nvPicPr>
            <p:cNvPr id="9" name="Picture 2" descr="Free Scroll Roll vector and picture">
              <a:extLst>
                <a:ext uri="{FF2B5EF4-FFF2-40B4-BE49-F238E27FC236}">
                  <a16:creationId xmlns:a16="http://schemas.microsoft.com/office/drawing/2014/main" id="{C5F83B50-C05A-4FC4-B38D-A1C624966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2">
              <a:extLst>
                <a:ext uri="{FF2B5EF4-FFF2-40B4-BE49-F238E27FC236}">
                  <a16:creationId xmlns:a16="http://schemas.microsoft.com/office/drawing/2014/main" id="{F010CCBA-9616-4C95-AD32-4633CF88972A}"/>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poème</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3" name="TextBox 12">
            <a:extLst>
              <a:ext uri="{FF2B5EF4-FFF2-40B4-BE49-F238E27FC236}">
                <a16:creationId xmlns:a16="http://schemas.microsoft.com/office/drawing/2014/main" id="{D4F95225-4152-471A-9F8C-82DD8FBA837C}"/>
              </a:ext>
            </a:extLst>
          </p:cNvPr>
          <p:cNvSpPr txBox="1"/>
          <p:nvPr/>
        </p:nvSpPr>
        <p:spPr>
          <a:xfrm>
            <a:off x="9678390" y="6485200"/>
            <a:ext cx="251361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410;p19">
            <a:extLst>
              <a:ext uri="{FF2B5EF4-FFF2-40B4-BE49-F238E27FC236}">
                <a16:creationId xmlns:a16="http://schemas.microsoft.com/office/drawing/2014/main" id="{2D48B476-8C56-4977-974B-2A09E5BB8BC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8B753FB8-D9A8-4361-9708-D9298548130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92BB3CAA-BE4E-463E-89ED-775BF6E2CBB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DB121DA9-31C5-4E8E-B4A6-BDE1DC53752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C6C2A2F5-1C8C-4209-8E85-6D1732874D4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804D6645-8A22-4E92-8055-A05B4D28B94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1588D7AA-D0BA-4532-B8CC-1ED5861A37AE}"/>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a:solidFill>
                  <a:srgbClr val="1E4E79"/>
                </a:solidFill>
                <a:latin typeface="Century Gothic"/>
                <a:ea typeface="Century Gothic"/>
                <a:cs typeface="Century Gothic"/>
                <a:sym typeface="Century Gothic"/>
              </a:rPr>
              <a:t>60</a:t>
            </a:r>
            <a:endParaRPr sz="1400" kern="0">
              <a:solidFill>
                <a:srgbClr val="000000"/>
              </a:solidFill>
              <a:latin typeface="Arial"/>
              <a:cs typeface="Arial"/>
              <a:sym typeface="Arial"/>
            </a:endParaRPr>
          </a:p>
        </p:txBody>
      </p:sp>
      <p:sp>
        <p:nvSpPr>
          <p:cNvPr id="40" name="Google Shape;394;p19">
            <a:extLst>
              <a:ext uri="{FF2B5EF4-FFF2-40B4-BE49-F238E27FC236}">
                <a16:creationId xmlns:a16="http://schemas.microsoft.com/office/drawing/2014/main" id="{9D7FCFDC-E279-4D58-A1C4-D555D53A56D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latin typeface="Arial"/>
              <a:cs typeface="Arial"/>
              <a:sym typeface="Arial"/>
            </a:endParaRPr>
          </a:p>
        </p:txBody>
      </p:sp>
      <p:sp>
        <p:nvSpPr>
          <p:cNvPr id="41" name="Google Shape;395;p19">
            <a:extLst>
              <a:ext uri="{FF2B5EF4-FFF2-40B4-BE49-F238E27FC236}">
                <a16:creationId xmlns:a16="http://schemas.microsoft.com/office/drawing/2014/main" id="{B1A76C7E-FA8C-45CE-96BB-DAF8AC84C12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cs typeface="Arial"/>
                <a:sym typeface="Century Gothic"/>
              </a:rPr>
              <a:t>DÉBUT</a:t>
            </a:r>
            <a:endParaRPr sz="1400" kern="0" dirty="0">
              <a:solidFill>
                <a:srgbClr val="000000"/>
              </a:solidFill>
              <a:latin typeface="Arial"/>
              <a:cs typeface="Arial"/>
              <a:sym typeface="Arial"/>
            </a:endParaRPr>
          </a:p>
        </p:txBody>
      </p:sp>
      <p:sp>
        <p:nvSpPr>
          <p:cNvPr id="42" name="Title 2">
            <a:extLst>
              <a:ext uri="{FF2B5EF4-FFF2-40B4-BE49-F238E27FC236}">
                <a16:creationId xmlns:a16="http://schemas.microsoft.com/office/drawing/2014/main" id="{E7AA9B9C-2776-4B87-8FC0-4170FF8A3AB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pPr>
            <a:endParaRPr lang="en-GB" sz="2000" b="1" kern="0" dirty="0">
              <a:solidFill>
                <a:srgbClr val="FFFFFF"/>
              </a:solidFill>
              <a:latin typeface="Century Gothic" panose="020B0502020202020204" pitchFamily="34" charset="0"/>
            </a:endParaRPr>
          </a:p>
        </p:txBody>
      </p:sp>
      <p:pic>
        <p:nvPicPr>
          <p:cNvPr id="43" name="Picture 42" descr="Icon&#10;&#10;Description automatically generated">
            <a:extLst>
              <a:ext uri="{FF2B5EF4-FFF2-40B4-BE49-F238E27FC236}">
                <a16:creationId xmlns:a16="http://schemas.microsoft.com/office/drawing/2014/main" id="{6A205F5B-93EF-4908-B50E-A6B4F3F4E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8B853F6E-F52B-42FE-B90C-694CF1123F6F}"/>
              </a:ext>
            </a:extLst>
          </p:cNvPr>
          <p:cNvSpPr>
            <a:spLocks noGrp="1"/>
          </p:cNvSpPr>
          <p:nvPr>
            <p:ph type="title"/>
          </p:nvPr>
        </p:nvSpPr>
        <p:spPr>
          <a:xfrm>
            <a:off x="11176620" y="1023506"/>
            <a:ext cx="1058732" cy="628010"/>
          </a:xfrm>
        </p:spPr>
        <p:txBody>
          <a:bodyPr>
            <a:normAutofit/>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5E35F210-0FC6-49CF-BF14-257C1CA00847}"/>
              </a:ext>
            </a:extLst>
          </p:cNvPr>
          <p:cNvSpPr/>
          <p:nvPr/>
        </p:nvSpPr>
        <p:spPr>
          <a:xfrm>
            <a:off x="1071356" y="208487"/>
            <a:ext cx="5185635" cy="612318"/>
          </a:xfrm>
          <a:prstGeom prst="wedgeRoundRectCallout">
            <a:avLst>
              <a:gd name="adj1" fmla="val -59748"/>
              <a:gd name="adj2" fmla="val 998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C’est comment, le poème ?</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5" name="Graphic 44" descr="Teacher">
            <a:extLst>
              <a:ext uri="{FF2B5EF4-FFF2-40B4-BE49-F238E27FC236}">
                <a16:creationId xmlns:a16="http://schemas.microsoft.com/office/drawing/2014/main" id="{CDC2CA88-AA57-4AA2-AF0A-90F6AB0D9D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73377"/>
            <a:ext cx="914400" cy="914400"/>
          </a:xfrm>
          <a:prstGeom prst="rect">
            <a:avLst/>
          </a:prstGeom>
        </p:spPr>
      </p:pic>
      <p:sp>
        <p:nvSpPr>
          <p:cNvPr id="46" name="TextBox 45">
            <a:extLst>
              <a:ext uri="{FF2B5EF4-FFF2-40B4-BE49-F238E27FC236}">
                <a16:creationId xmlns:a16="http://schemas.microsoft.com/office/drawing/2014/main" id="{048AFF8D-7AE0-4741-BDD0-AE58BB5BAD95}"/>
              </a:ext>
            </a:extLst>
          </p:cNvPr>
          <p:cNvSpPr txBox="1"/>
          <p:nvPr/>
        </p:nvSpPr>
        <p:spPr>
          <a:xfrm>
            <a:off x="335799" y="1970678"/>
            <a:ext cx="32832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9B04A9DC-663A-4A6D-8847-3618FBB60176}"/>
              </a:ext>
            </a:extLst>
          </p:cNvPr>
          <p:cNvSpPr txBox="1"/>
          <p:nvPr/>
        </p:nvSpPr>
        <p:spPr>
          <a:xfrm>
            <a:off x="3962082" y="2011278"/>
            <a:ext cx="2299027" cy="40318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positif</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heureux</a:t>
            </a: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b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different</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important</a:t>
            </a:r>
            <a:br>
              <a:rPr lang="en-GB" sz="3200" dirty="0">
                <a:solidFill>
                  <a:srgbClr val="002060"/>
                </a:solidFill>
                <a:latin typeface="Century Gothic" panose="020B0502020202020204" pitchFamily="34" charset="0"/>
              </a:rPr>
            </a:br>
            <a:r>
              <a:rPr lang="en-GB" sz="3200" dirty="0" err="1">
                <a:solidFill>
                  <a:srgbClr val="002060"/>
                </a:solidFill>
                <a:latin typeface="Century Gothic" panose="020B0502020202020204" pitchFamily="34" charset="0"/>
              </a:rPr>
              <a:t>intéressant</a:t>
            </a: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pic>
        <p:nvPicPr>
          <p:cNvPr id="49" name="Picture 48" descr="Free Heart Love vector and picture">
            <a:extLst>
              <a:ext uri="{FF2B5EF4-FFF2-40B4-BE49-F238E27FC236}">
                <a16:creationId xmlns:a16="http://schemas.microsoft.com/office/drawing/2014/main" id="{64D17939-6571-4ADC-B680-38D35F788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3196" y="775951"/>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0D95569-3035-46D2-B838-A4B05C2C3473}"/>
              </a:ext>
            </a:extLst>
          </p:cNvPr>
          <p:cNvSpPr txBox="1"/>
          <p:nvPr/>
        </p:nvSpPr>
        <p:spPr>
          <a:xfrm>
            <a:off x="6721907" y="2011278"/>
            <a:ext cx="20746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Arrow: Curved Left 50">
            <a:extLst>
              <a:ext uri="{FF2B5EF4-FFF2-40B4-BE49-F238E27FC236}">
                <a16:creationId xmlns:a16="http://schemas.microsoft.com/office/drawing/2014/main" id="{5729ECD7-EFDB-44D1-BFEE-D2BBFDB7C34E}"/>
              </a:ext>
            </a:extLst>
          </p:cNvPr>
          <p:cNvSpPr/>
          <p:nvPr/>
        </p:nvSpPr>
        <p:spPr>
          <a:xfrm>
            <a:off x="6887780" y="2640105"/>
            <a:ext cx="569924" cy="1577789"/>
          </a:xfrm>
          <a:prstGeom prst="curvedLeftArrow">
            <a:avLst/>
          </a:prstGeom>
          <a:solidFill>
            <a:srgbClr val="FF3399"/>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3399"/>
              </a:solidFill>
              <a:effectLst/>
              <a:uLnTx/>
              <a:uFillTx/>
              <a:latin typeface="Calibri" panose="020F0502020204030204"/>
              <a:ea typeface="+mn-ea"/>
              <a:cs typeface="+mn-cs"/>
            </a:endParaRPr>
          </a:p>
        </p:txBody>
      </p:sp>
      <p:sp>
        <p:nvSpPr>
          <p:cNvPr id="52" name="Speech Bubble: Rectangle with Corners Rounded 51">
            <a:extLst>
              <a:ext uri="{FF2B5EF4-FFF2-40B4-BE49-F238E27FC236}">
                <a16:creationId xmlns:a16="http://schemas.microsoft.com/office/drawing/2014/main" id="{6644C9E5-F3E1-4A45-B119-8DDE3867E792}"/>
              </a:ext>
            </a:extLst>
          </p:cNvPr>
          <p:cNvSpPr/>
          <p:nvPr/>
        </p:nvSpPr>
        <p:spPr>
          <a:xfrm>
            <a:off x="812136" y="916909"/>
            <a:ext cx="5185635" cy="612318"/>
          </a:xfrm>
          <a:prstGeom prst="wedgeRoundRectCallout">
            <a:avLst>
              <a:gd name="adj1" fmla="val -54078"/>
              <a:gd name="adj2" fmla="val -48579"/>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message,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3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1"/>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59000"/>
                                        <p:tgtEl>
                                          <p:spTgt spid="35"/>
                                        </p:tgtEl>
                                        <p:attrNameLst>
                                          <p:attrName>ppt_y</p:attrName>
                                        </p:attrNameLst>
                                      </p:cBhvr>
                                      <p:tavLst>
                                        <p:tav tm="0">
                                          <p:val>
                                            <p:strVal val="#ppt_y"/>
                                          </p:val>
                                        </p:tav>
                                        <p:tav tm="100000">
                                          <p:val>
                                            <p:strVal val="#ppt_y+#ppt_h*1.125000"/>
                                          </p:val>
                                        </p:tav>
                                      </p:tavLst>
                                    </p:anim>
                                    <p:animEffect transition="out" filter="wipe(down)">
                                      <p:cBhvr>
                                        <p:cTn id="21" dur="59000"/>
                                        <p:tgtEl>
                                          <p:spTgt spid="35"/>
                                        </p:tgtEl>
                                      </p:cBhvr>
                                    </p:animEffect>
                                    <p:set>
                                      <p:cBhvr>
                                        <p:cTn id="22"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5" grpId="0" animBg="1"/>
      <p:bldP spid="50" grpId="0"/>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4" name="Picture 2" descr="Free Black Panther Panther illustration and picture">
            <a:extLst>
              <a:ext uri="{FF2B5EF4-FFF2-40B4-BE49-F238E27FC236}">
                <a16:creationId xmlns:a16="http://schemas.microsoft.com/office/drawing/2014/main" id="{1F88265D-E3FC-EF00-47BF-634EFA14A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58" y="-102029"/>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Charcoal Black illustration and picture">
            <a:extLst>
              <a:ext uri="{FF2B5EF4-FFF2-40B4-BE49-F238E27FC236}">
                <a16:creationId xmlns:a16="http://schemas.microsoft.com/office/drawing/2014/main" id="{FCC3684E-66E8-3141-5204-7939FF9CA3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1" r="56984" b="67446"/>
          <a:stretch/>
        </p:blipFill>
        <p:spPr bwMode="auto">
          <a:xfrm>
            <a:off x="2863733" y="2022564"/>
            <a:ext cx="1079803" cy="1134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a, Emoción, Rostro, Iris, Lágrima">
            <a:extLst>
              <a:ext uri="{FF2B5EF4-FFF2-40B4-BE49-F238E27FC236}">
                <a16:creationId xmlns:a16="http://schemas.microsoft.com/office/drawing/2014/main" id="{3A982CAF-EA9A-0C44-E467-3FB1BF76A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068" y="1872166"/>
            <a:ext cx="1326041" cy="1326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ozen, Emoji, Emoticon, Emotion, Winter">
            <a:extLst>
              <a:ext uri="{FF2B5EF4-FFF2-40B4-BE49-F238E27FC236}">
                <a16:creationId xmlns:a16="http://schemas.microsoft.com/office/drawing/2014/main" id="{CC11DBFB-335A-1BE2-3E86-4AD9F9DC9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007" y="285593"/>
            <a:ext cx="1662896" cy="15447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EC90C3-1905-D13A-7971-C2E9632F5FF6}"/>
              </a:ext>
            </a:extLst>
          </p:cNvPr>
          <p:cNvSpPr txBox="1"/>
          <p:nvPr/>
        </p:nvSpPr>
        <p:spPr>
          <a:xfrm>
            <a:off x="6096000" y="1325509"/>
            <a:ext cx="6783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CDF06A7D-4FC0-2ADB-5D24-66FE9ED4BF9E}"/>
              </a:ext>
            </a:extLst>
          </p:cNvPr>
          <p:cNvSpPr txBox="1"/>
          <p:nvPr/>
        </p:nvSpPr>
        <p:spPr>
          <a:xfrm>
            <a:off x="6543914" y="1252688"/>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3461B9DB-B884-29CE-E3AB-EAA0F6F9971E}"/>
              </a:ext>
            </a:extLst>
          </p:cNvPr>
          <p:cNvSpPr txBox="1"/>
          <p:nvPr/>
        </p:nvSpPr>
        <p:spPr>
          <a:xfrm>
            <a:off x="9573117" y="117788"/>
            <a:ext cx="10567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pic>
        <p:nvPicPr>
          <p:cNvPr id="15" name="Picture 8" descr="Free Bird Flamingo vector and picture">
            <a:extLst>
              <a:ext uri="{FF2B5EF4-FFF2-40B4-BE49-F238E27FC236}">
                <a16:creationId xmlns:a16="http://schemas.microsoft.com/office/drawing/2014/main" id="{1A754016-3B30-65A5-BCAE-780E63622AD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38088" y="3674643"/>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Bird Flamingo vector and picture">
            <a:extLst>
              <a:ext uri="{FF2B5EF4-FFF2-40B4-BE49-F238E27FC236}">
                <a16:creationId xmlns:a16="http://schemas.microsoft.com/office/drawing/2014/main" id="{F7FA62B6-3D36-AD5E-A415-D8ACE0C79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1837" y="3702526"/>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Flowers Flower vector and picture">
            <a:extLst>
              <a:ext uri="{FF2B5EF4-FFF2-40B4-BE49-F238E27FC236}">
                <a16:creationId xmlns:a16="http://schemas.microsoft.com/office/drawing/2014/main" id="{A53CE4A4-FA66-991A-F76F-704CA3D4F4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7447" y="3635801"/>
            <a:ext cx="18716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Airplane Funny vector and picture">
            <a:extLst>
              <a:ext uri="{FF2B5EF4-FFF2-40B4-BE49-F238E27FC236}">
                <a16:creationId xmlns:a16="http://schemas.microsoft.com/office/drawing/2014/main" id="{6608B2FF-F892-30E2-2F0A-BD215A46CE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8721" y="927950"/>
            <a:ext cx="3098963" cy="1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73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 name="Picture 12" descr="Free Whale Blue vector and picture">
            <a:extLst>
              <a:ext uri="{FF2B5EF4-FFF2-40B4-BE49-F238E27FC236}">
                <a16:creationId xmlns:a16="http://schemas.microsoft.com/office/drawing/2014/main" id="{C618C7D4-5141-4678-CC35-0E2D082B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79" y="867450"/>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Illustration Landscape illustration and picture">
            <a:extLst>
              <a:ext uri="{FF2B5EF4-FFF2-40B4-BE49-F238E27FC236}">
                <a16:creationId xmlns:a16="http://schemas.microsoft.com/office/drawing/2014/main" id="{308CD7CE-778C-185E-C027-E55884B03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12" y="361026"/>
            <a:ext cx="3495904" cy="246898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Free Bus Transportation vector and picture">
            <a:extLst>
              <a:ext uri="{FF2B5EF4-FFF2-40B4-BE49-F238E27FC236}">
                <a16:creationId xmlns:a16="http://schemas.microsoft.com/office/drawing/2014/main" id="{79820921-6183-440C-E5FA-F0003D756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889" y="174199"/>
            <a:ext cx="351481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ee Cartoon Octopus vector and picture">
            <a:extLst>
              <a:ext uri="{FF2B5EF4-FFF2-40B4-BE49-F238E27FC236}">
                <a16:creationId xmlns:a16="http://schemas.microsoft.com/office/drawing/2014/main" id="{3538921E-664E-688D-68DD-938499528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24" y="3812830"/>
            <a:ext cx="3591922" cy="2693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Free Heart Love vector and picture">
            <a:extLst>
              <a:ext uri="{FF2B5EF4-FFF2-40B4-BE49-F238E27FC236}">
                <a16:creationId xmlns:a16="http://schemas.microsoft.com/office/drawing/2014/main" id="{F773FD8A-A63D-46FC-3267-D8BC4E124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499" y="3923537"/>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ree Heart Love vector and picture">
            <a:extLst>
              <a:ext uri="{FF2B5EF4-FFF2-40B4-BE49-F238E27FC236}">
                <a16:creationId xmlns:a16="http://schemas.microsoft.com/office/drawing/2014/main" id="{191C5F54-BDAB-E4A2-162A-4FF7B94E2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543" y="4520900"/>
            <a:ext cx="1215620" cy="11947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ree Heart Love vector and picture">
            <a:extLst>
              <a:ext uri="{FF2B5EF4-FFF2-40B4-BE49-F238E27FC236}">
                <a16:creationId xmlns:a16="http://schemas.microsoft.com/office/drawing/2014/main" id="{FADD55E4-60DC-7165-0E7F-EBDECC3D9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983" y="5302247"/>
            <a:ext cx="1215620" cy="11947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D22956F-7D15-9EA3-66D3-2B7C7F0D4474}"/>
              </a:ext>
            </a:extLst>
          </p:cNvPr>
          <p:cNvSpPr/>
          <p:nvPr/>
        </p:nvSpPr>
        <p:spPr>
          <a:xfrm>
            <a:off x="9926522" y="4194251"/>
            <a:ext cx="685881"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8</a:t>
            </a:r>
          </a:p>
        </p:txBody>
      </p:sp>
    </p:spTree>
    <p:extLst>
      <p:ext uri="{BB962C8B-B14F-4D97-AF65-F5344CB8AC3E}">
        <p14:creationId xmlns:p14="http://schemas.microsoft.com/office/powerpoint/2010/main" val="2398629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0AE54-230A-F425-16E8-4DF295A3A63F}"/>
              </a:ext>
            </a:extLst>
          </p:cNvPr>
          <p:cNvSpPr txBox="1"/>
          <p:nvPr/>
        </p:nvSpPr>
        <p:spPr>
          <a:xfrm>
            <a:off x="-1" y="600582"/>
            <a:ext cx="6500191" cy="5632311"/>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noire comme le charbon.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elle a peur ou froid,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 couleur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elle est rapide comme un avion.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unique et spéciale.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blanc,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il est 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rose comme une fleur.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la panthère,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unique et spécial.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C056E71-646C-42E4-802C-05DC235E783E}"/>
              </a:ext>
            </a:extLst>
          </p:cNvPr>
          <p:cNvSpPr txBox="1"/>
          <p:nvPr/>
        </p:nvSpPr>
        <p:spPr>
          <a:xfrm>
            <a:off x="6097676" y="2365300"/>
            <a:ext cx="6094324" cy="4154984"/>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grande comme un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qu'elle 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unique et spéciale.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curieuse comme un 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avec ses huit bras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trois cœurs,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aussi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p>
        </p:txBody>
      </p:sp>
    </p:spTree>
    <p:extLst>
      <p:ext uri="{BB962C8B-B14F-4D97-AF65-F5344CB8AC3E}">
        <p14:creationId xmlns:p14="http://schemas.microsoft.com/office/powerpoint/2010/main" val="34664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Picture 8" descr="Free Bird Flamingo vector and picture">
            <a:extLst>
              <a:ext uri="{FF2B5EF4-FFF2-40B4-BE49-F238E27FC236}">
                <a16:creationId xmlns:a16="http://schemas.microsoft.com/office/drawing/2014/main" id="{0D950D1F-E1B9-46F4-BDB8-8FD0285E5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Whale Blue vector and picture">
            <a:extLst>
              <a:ext uri="{FF2B5EF4-FFF2-40B4-BE49-F238E27FC236}">
                <a16:creationId xmlns:a16="http://schemas.microsoft.com/office/drawing/2014/main" id="{0D28B274-7C1C-4D34-B911-E5FC027291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Cartoon Octopus vector and picture">
            <a:extLst>
              <a:ext uri="{FF2B5EF4-FFF2-40B4-BE49-F238E27FC236}">
                <a16:creationId xmlns:a16="http://schemas.microsoft.com/office/drawing/2014/main" id="{247C3582-B22E-4057-AD5D-2E5D6A4240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D9903E-0CB6-442A-9F6D-FED61E99AEF2}"/>
              </a:ext>
            </a:extLst>
          </p:cNvPr>
          <p:cNvSpPr txBox="1"/>
          <p:nvPr/>
        </p:nvSpPr>
        <p:spPr>
          <a:xfrm>
            <a:off x="309645" y="6092908"/>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pieuvre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14CED3BC-BD2E-418D-B6F3-548944CB3592}"/>
              </a:ext>
            </a:extLst>
          </p:cNvPr>
          <p:cNvSpPr txBox="1"/>
          <p:nvPr/>
        </p:nvSpPr>
        <p:spPr>
          <a:xfrm>
            <a:off x="3129069" y="6092907"/>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baleine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A6D670F-A9D8-4CF7-A145-6E4138C46100}"/>
              </a:ext>
            </a:extLst>
          </p:cNvPr>
          <p:cNvSpPr txBox="1"/>
          <p:nvPr/>
        </p:nvSpPr>
        <p:spPr>
          <a:xfrm>
            <a:off x="6101712" y="6092905"/>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le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flamant</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C28C831F-4D87-4B51-B382-4BB70AC3F745}"/>
              </a:ext>
            </a:extLst>
          </p:cNvPr>
          <p:cNvSpPr txBox="1"/>
          <p:nvPr/>
        </p:nvSpPr>
        <p:spPr>
          <a:xfrm>
            <a:off x="9240608" y="6092905"/>
            <a:ext cx="257789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rPr>
              <a:t>panthère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2A5D907F-E872-432E-A05A-E51C4EFE737C}"/>
              </a:ext>
            </a:extLst>
          </p:cNvPr>
          <p:cNvSpPr/>
          <p:nvPr/>
        </p:nvSpPr>
        <p:spPr>
          <a:xfrm>
            <a:off x="-84377" y="1436914"/>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a</a:t>
            </a:r>
          </a:p>
        </p:txBody>
      </p:sp>
      <p:sp>
        <p:nvSpPr>
          <p:cNvPr id="21" name="Rectangle 20">
            <a:extLst>
              <a:ext uri="{FF2B5EF4-FFF2-40B4-BE49-F238E27FC236}">
                <a16:creationId xmlns:a16="http://schemas.microsoft.com/office/drawing/2014/main" id="{66C05FB2-A3DD-4971-92E0-35E5297469C8}"/>
              </a:ext>
            </a:extLst>
          </p:cNvPr>
          <p:cNvSpPr/>
          <p:nvPr/>
        </p:nvSpPr>
        <p:spPr>
          <a:xfrm>
            <a:off x="2780416" y="1329061"/>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b</a:t>
            </a:r>
          </a:p>
        </p:txBody>
      </p:sp>
      <p:sp>
        <p:nvSpPr>
          <p:cNvPr id="22" name="Rectangle 21">
            <a:extLst>
              <a:ext uri="{FF2B5EF4-FFF2-40B4-BE49-F238E27FC236}">
                <a16:creationId xmlns:a16="http://schemas.microsoft.com/office/drawing/2014/main" id="{C94F047A-7C33-47F3-8429-941E283BE68A}"/>
              </a:ext>
            </a:extLst>
          </p:cNvPr>
          <p:cNvSpPr/>
          <p:nvPr/>
        </p:nvSpPr>
        <p:spPr>
          <a:xfrm>
            <a:off x="6353363" y="1341445"/>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c</a:t>
            </a:r>
          </a:p>
        </p:txBody>
      </p:sp>
      <p:sp>
        <p:nvSpPr>
          <p:cNvPr id="23" name="Rectangle 22">
            <a:extLst>
              <a:ext uri="{FF2B5EF4-FFF2-40B4-BE49-F238E27FC236}">
                <a16:creationId xmlns:a16="http://schemas.microsoft.com/office/drawing/2014/main" id="{0535C65C-0FFB-45ED-8C10-162D3BFC1E1C}"/>
              </a:ext>
            </a:extLst>
          </p:cNvPr>
          <p:cNvSpPr/>
          <p:nvPr/>
        </p:nvSpPr>
        <p:spPr>
          <a:xfrm>
            <a:off x="8738910" y="1659607"/>
            <a:ext cx="685881"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d</a:t>
            </a:r>
          </a:p>
        </p:txBody>
      </p:sp>
      <p:pic>
        <p:nvPicPr>
          <p:cNvPr id="24" name="Picture 23">
            <a:extLst>
              <a:ext uri="{FF2B5EF4-FFF2-40B4-BE49-F238E27FC236}">
                <a16:creationId xmlns:a16="http://schemas.microsoft.com/office/drawing/2014/main" id="{A36EDE0C-3D7D-4A40-9D6E-119715DC22E9}"/>
              </a:ext>
            </a:extLst>
          </p:cNvPr>
          <p:cNvPicPr>
            <a:picLocks noChangeAspect="1"/>
          </p:cNvPicPr>
          <p:nvPr/>
        </p:nvPicPr>
        <p:blipFill>
          <a:blip r:embed="rId8"/>
          <a:stretch>
            <a:fillRect/>
          </a:stretch>
        </p:blipFill>
        <p:spPr>
          <a:xfrm>
            <a:off x="1729728" y="4013708"/>
            <a:ext cx="4706520" cy="2078916"/>
          </a:xfrm>
          <a:prstGeom prst="rect">
            <a:avLst/>
          </a:prstGeom>
        </p:spPr>
      </p:pic>
      <p:pic>
        <p:nvPicPr>
          <p:cNvPr id="25" name="Picture 24">
            <a:extLst>
              <a:ext uri="{FF2B5EF4-FFF2-40B4-BE49-F238E27FC236}">
                <a16:creationId xmlns:a16="http://schemas.microsoft.com/office/drawing/2014/main" id="{01C0D682-1068-45DA-8F2E-1DB62F8379BA}"/>
              </a:ext>
            </a:extLst>
          </p:cNvPr>
          <p:cNvPicPr>
            <a:picLocks noChangeAspect="1"/>
          </p:cNvPicPr>
          <p:nvPr/>
        </p:nvPicPr>
        <p:blipFill>
          <a:blip r:embed="rId9"/>
          <a:stretch>
            <a:fillRect/>
          </a:stretch>
        </p:blipFill>
        <p:spPr>
          <a:xfrm>
            <a:off x="4744194" y="4335398"/>
            <a:ext cx="5041829" cy="1914310"/>
          </a:xfrm>
          <a:prstGeom prst="rect">
            <a:avLst/>
          </a:prstGeom>
        </p:spPr>
      </p:pic>
      <p:pic>
        <p:nvPicPr>
          <p:cNvPr id="26" name="Picture 25">
            <a:extLst>
              <a:ext uri="{FF2B5EF4-FFF2-40B4-BE49-F238E27FC236}">
                <a16:creationId xmlns:a16="http://schemas.microsoft.com/office/drawing/2014/main" id="{EA241CDF-978F-4B7B-B3DD-69D581A27C49}"/>
              </a:ext>
            </a:extLst>
          </p:cNvPr>
          <p:cNvPicPr>
            <a:picLocks noChangeAspect="1"/>
          </p:cNvPicPr>
          <p:nvPr/>
        </p:nvPicPr>
        <p:blipFill>
          <a:blip r:embed="rId10"/>
          <a:stretch>
            <a:fillRect/>
          </a:stretch>
        </p:blipFill>
        <p:spPr>
          <a:xfrm>
            <a:off x="1872415" y="4311012"/>
            <a:ext cx="4480948" cy="1963082"/>
          </a:xfrm>
          <a:prstGeom prst="rect">
            <a:avLst/>
          </a:prstGeom>
        </p:spPr>
      </p:pic>
      <p:pic>
        <p:nvPicPr>
          <p:cNvPr id="27" name="Picture 26">
            <a:extLst>
              <a:ext uri="{FF2B5EF4-FFF2-40B4-BE49-F238E27FC236}">
                <a16:creationId xmlns:a16="http://schemas.microsoft.com/office/drawing/2014/main" id="{F8B2C43E-5F8E-41E5-BC8A-EAD187DE255D}"/>
              </a:ext>
            </a:extLst>
          </p:cNvPr>
          <p:cNvPicPr>
            <a:picLocks noChangeAspect="1"/>
          </p:cNvPicPr>
          <p:nvPr/>
        </p:nvPicPr>
        <p:blipFill>
          <a:blip r:embed="rId11"/>
          <a:stretch>
            <a:fillRect/>
          </a:stretch>
        </p:blipFill>
        <p:spPr>
          <a:xfrm>
            <a:off x="4052627" y="4238566"/>
            <a:ext cx="5505165" cy="1944793"/>
          </a:xfrm>
          <a:prstGeom prst="rect">
            <a:avLst/>
          </a:prstGeom>
        </p:spPr>
      </p:pic>
      <p:pic>
        <p:nvPicPr>
          <p:cNvPr id="28" name="Picture 2" descr="Free Black Panther Panther illustration and picture">
            <a:extLst>
              <a:ext uri="{FF2B5EF4-FFF2-40B4-BE49-F238E27FC236}">
                <a16:creationId xmlns:a16="http://schemas.microsoft.com/office/drawing/2014/main" id="{B4239B49-8071-4D83-B29C-AAEA01D1C2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CD5754BD-53EE-43F2-BD8F-31569D723AA4}"/>
              </a:ext>
            </a:extLst>
          </p:cNvPr>
          <p:cNvSpPr/>
          <p:nvPr/>
        </p:nvSpPr>
        <p:spPr>
          <a:xfrm>
            <a:off x="4577080" y="175500"/>
            <a:ext cx="3552566"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l’animal</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quoi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Graphic 32" descr="Teacher">
            <a:extLst>
              <a:ext uri="{FF2B5EF4-FFF2-40B4-BE49-F238E27FC236}">
                <a16:creationId xmlns:a16="http://schemas.microsoft.com/office/drawing/2014/main" id="{1FF8EA6F-5059-4264-80BD-90C6F1885B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753" y="60534"/>
            <a:ext cx="914400" cy="914400"/>
          </a:xfrm>
          <a:prstGeom prst="rect">
            <a:avLst/>
          </a:prstGeom>
        </p:spPr>
      </p:pic>
      <p:sp>
        <p:nvSpPr>
          <p:cNvPr id="34" name="Speech Bubble: Rectangle with Corners Rounded 33">
            <a:hlinkClick r:id="" action="ppaction://noaction">
              <a:snd r:embed="rId15" name="T3_W8_7.1.wav"/>
            </a:hlinkClick>
            <a:extLst>
              <a:ext uri="{FF2B5EF4-FFF2-40B4-BE49-F238E27FC236}">
                <a16:creationId xmlns:a16="http://schemas.microsoft.com/office/drawing/2014/main" id="{5AAAAB06-CF0B-4153-8216-402D48D27244}"/>
              </a:ext>
            </a:extLst>
          </p:cNvPr>
          <p:cNvSpPr/>
          <p:nvPr/>
        </p:nvSpPr>
        <p:spPr>
          <a:xfrm>
            <a:off x="975153" y="175500"/>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5" name="TextBox 34">
            <a:hlinkClick r:id="" action="ppaction://noaction">
              <a:snd r:embed="rId15" name="T3_W8_7.1.wav"/>
            </a:hlinkClick>
            <a:extLst>
              <a:ext uri="{FF2B5EF4-FFF2-40B4-BE49-F238E27FC236}">
                <a16:creationId xmlns:a16="http://schemas.microsoft.com/office/drawing/2014/main" id="{4B99E35D-DB51-4CC4-8C1F-7B1BBF0C4FB0}"/>
              </a:ext>
            </a:extLst>
          </p:cNvPr>
          <p:cNvSpPr txBox="1"/>
          <p:nvPr/>
        </p:nvSpPr>
        <p:spPr>
          <a:xfrm>
            <a:off x="975153" y="187712"/>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3D7C5DAA-AB31-411D-B8AE-0F1FB17B35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17" y="191268"/>
            <a:ext cx="914400" cy="914400"/>
          </a:xfrm>
          <a:prstGeom prst="rect">
            <a:avLst/>
          </a:prstGeom>
        </p:spPr>
      </p:pic>
      <p:sp>
        <p:nvSpPr>
          <p:cNvPr id="14" name="Speech Bubble: Rectangle with Corners Rounded 13">
            <a:extLst>
              <a:ext uri="{FF2B5EF4-FFF2-40B4-BE49-F238E27FC236}">
                <a16:creationId xmlns:a16="http://schemas.microsoft.com/office/drawing/2014/main" id="{4BDCB478-A405-48FB-B808-2ABC74E65C13}"/>
              </a:ext>
            </a:extLst>
          </p:cNvPr>
          <p:cNvSpPr/>
          <p:nvPr/>
        </p:nvSpPr>
        <p:spPr>
          <a:xfrm>
            <a:off x="1072804" y="258055"/>
            <a:ext cx="3712699"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couleur,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quoi ?</a:t>
            </a:r>
          </a:p>
        </p:txBody>
      </p:sp>
      <p:sp>
        <p:nvSpPr>
          <p:cNvPr id="15" name="TextBox 14">
            <a:extLst>
              <a:ext uri="{FF2B5EF4-FFF2-40B4-BE49-F238E27FC236}">
                <a16:creationId xmlns:a16="http://schemas.microsoft.com/office/drawing/2014/main" id="{5D229C55-8678-4EFB-8FF0-5DC79D82912F}"/>
              </a:ext>
            </a:extLst>
          </p:cNvPr>
          <p:cNvSpPr txBox="1"/>
          <p:nvPr/>
        </p:nvSpPr>
        <p:spPr>
          <a:xfrm>
            <a:off x="309645" y="6092908"/>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p>
        </p:txBody>
      </p:sp>
      <p:sp>
        <p:nvSpPr>
          <p:cNvPr id="16" name="TextBox 15">
            <a:extLst>
              <a:ext uri="{FF2B5EF4-FFF2-40B4-BE49-F238E27FC236}">
                <a16:creationId xmlns:a16="http://schemas.microsoft.com/office/drawing/2014/main" id="{F9262011-6FEC-41BE-AAA5-6AA9F570DD26}"/>
              </a:ext>
            </a:extLst>
          </p:cNvPr>
          <p:cNvSpPr txBox="1"/>
          <p:nvPr/>
        </p:nvSpPr>
        <p:spPr>
          <a:xfrm>
            <a:off x="3129069" y="6092907"/>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bleu</a:t>
            </a:r>
          </a:p>
        </p:txBody>
      </p:sp>
      <p:sp>
        <p:nvSpPr>
          <p:cNvPr id="17" name="TextBox 16">
            <a:extLst>
              <a:ext uri="{FF2B5EF4-FFF2-40B4-BE49-F238E27FC236}">
                <a16:creationId xmlns:a16="http://schemas.microsoft.com/office/drawing/2014/main" id="{237FBF0F-494A-443C-848D-78CA0A12D7CE}"/>
              </a:ext>
            </a:extLst>
          </p:cNvPr>
          <p:cNvSpPr txBox="1"/>
          <p:nvPr/>
        </p:nvSpPr>
        <p:spPr>
          <a:xfrm>
            <a:off x="5106218" y="6041399"/>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rouge</a:t>
            </a:r>
          </a:p>
        </p:txBody>
      </p:sp>
      <p:sp>
        <p:nvSpPr>
          <p:cNvPr id="18" name="TextBox 17">
            <a:extLst>
              <a:ext uri="{FF2B5EF4-FFF2-40B4-BE49-F238E27FC236}">
                <a16:creationId xmlns:a16="http://schemas.microsoft.com/office/drawing/2014/main" id="{0AABD5E6-D9CC-47E5-B201-13A449FDC516}"/>
              </a:ext>
            </a:extLst>
          </p:cNvPr>
          <p:cNvSpPr txBox="1"/>
          <p:nvPr/>
        </p:nvSpPr>
        <p:spPr>
          <a:xfrm>
            <a:off x="7066368" y="6092907"/>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19" name="Rectangle 18">
            <a:extLst>
              <a:ext uri="{FF2B5EF4-FFF2-40B4-BE49-F238E27FC236}">
                <a16:creationId xmlns:a16="http://schemas.microsoft.com/office/drawing/2014/main" id="{DA721B35-1796-47B9-98F5-5F40651B0BE8}"/>
              </a:ext>
            </a:extLst>
          </p:cNvPr>
          <p:cNvSpPr/>
          <p:nvPr/>
        </p:nvSpPr>
        <p:spPr>
          <a:xfrm>
            <a:off x="-84377" y="1436914"/>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a</a:t>
            </a:r>
          </a:p>
        </p:txBody>
      </p:sp>
      <p:sp>
        <p:nvSpPr>
          <p:cNvPr id="20" name="Rectangle 19">
            <a:extLst>
              <a:ext uri="{FF2B5EF4-FFF2-40B4-BE49-F238E27FC236}">
                <a16:creationId xmlns:a16="http://schemas.microsoft.com/office/drawing/2014/main" id="{AE24446E-C87B-4C1A-9FC0-B01D1439396B}"/>
              </a:ext>
            </a:extLst>
          </p:cNvPr>
          <p:cNvSpPr/>
          <p:nvPr/>
        </p:nvSpPr>
        <p:spPr>
          <a:xfrm>
            <a:off x="1758402" y="1403343"/>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b</a:t>
            </a:r>
          </a:p>
        </p:txBody>
      </p:sp>
      <p:sp>
        <p:nvSpPr>
          <p:cNvPr id="21" name="Rectangle 20">
            <a:extLst>
              <a:ext uri="{FF2B5EF4-FFF2-40B4-BE49-F238E27FC236}">
                <a16:creationId xmlns:a16="http://schemas.microsoft.com/office/drawing/2014/main" id="{895C1254-608E-4F02-9E41-7C4D75152A1D}"/>
              </a:ext>
            </a:extLst>
          </p:cNvPr>
          <p:cNvSpPr/>
          <p:nvPr/>
        </p:nvSpPr>
        <p:spPr>
          <a:xfrm>
            <a:off x="4506873" y="1152906"/>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c</a:t>
            </a:r>
          </a:p>
        </p:txBody>
      </p:sp>
      <p:sp>
        <p:nvSpPr>
          <p:cNvPr id="22" name="Rectangle 21">
            <a:extLst>
              <a:ext uri="{FF2B5EF4-FFF2-40B4-BE49-F238E27FC236}">
                <a16:creationId xmlns:a16="http://schemas.microsoft.com/office/drawing/2014/main" id="{0AE18CA3-00F8-4B95-902B-054AEC3E0FE5}"/>
              </a:ext>
            </a:extLst>
          </p:cNvPr>
          <p:cNvSpPr/>
          <p:nvPr/>
        </p:nvSpPr>
        <p:spPr>
          <a:xfrm>
            <a:off x="6657386" y="1376595"/>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d</a:t>
            </a:r>
          </a:p>
        </p:txBody>
      </p:sp>
      <p:pic>
        <p:nvPicPr>
          <p:cNvPr id="23" name="Picture 22">
            <a:extLst>
              <a:ext uri="{FF2B5EF4-FFF2-40B4-BE49-F238E27FC236}">
                <a16:creationId xmlns:a16="http://schemas.microsoft.com/office/drawing/2014/main" id="{D4D4F5DF-44A4-44F1-89A4-168420686B6E}"/>
              </a:ext>
            </a:extLst>
          </p:cNvPr>
          <p:cNvPicPr>
            <a:picLocks noChangeAspect="1"/>
          </p:cNvPicPr>
          <p:nvPr/>
        </p:nvPicPr>
        <p:blipFill>
          <a:blip r:embed="rId7"/>
          <a:stretch>
            <a:fillRect/>
          </a:stretch>
        </p:blipFill>
        <p:spPr>
          <a:xfrm>
            <a:off x="1729728" y="4013708"/>
            <a:ext cx="4706520" cy="2078916"/>
          </a:xfrm>
          <a:prstGeom prst="rect">
            <a:avLst/>
          </a:prstGeom>
        </p:spPr>
      </p:pic>
      <p:pic>
        <p:nvPicPr>
          <p:cNvPr id="24" name="Picture 23">
            <a:extLst>
              <a:ext uri="{FF2B5EF4-FFF2-40B4-BE49-F238E27FC236}">
                <a16:creationId xmlns:a16="http://schemas.microsoft.com/office/drawing/2014/main" id="{EE08EC05-3CE8-46BF-98EA-27C5F3A58DD9}"/>
              </a:ext>
            </a:extLst>
          </p:cNvPr>
          <p:cNvPicPr>
            <a:picLocks noChangeAspect="1"/>
          </p:cNvPicPr>
          <p:nvPr/>
        </p:nvPicPr>
        <p:blipFill>
          <a:blip r:embed="rId8"/>
          <a:stretch>
            <a:fillRect/>
          </a:stretch>
        </p:blipFill>
        <p:spPr>
          <a:xfrm>
            <a:off x="4615500" y="3880257"/>
            <a:ext cx="6264232" cy="2378439"/>
          </a:xfrm>
          <a:prstGeom prst="rect">
            <a:avLst/>
          </a:prstGeom>
        </p:spPr>
      </p:pic>
      <p:pic>
        <p:nvPicPr>
          <p:cNvPr id="25" name="Picture 24">
            <a:extLst>
              <a:ext uri="{FF2B5EF4-FFF2-40B4-BE49-F238E27FC236}">
                <a16:creationId xmlns:a16="http://schemas.microsoft.com/office/drawing/2014/main" id="{3D9A6308-8865-4E36-8836-3E87D08551D4}"/>
              </a:ext>
            </a:extLst>
          </p:cNvPr>
          <p:cNvPicPr>
            <a:picLocks noChangeAspect="1"/>
          </p:cNvPicPr>
          <p:nvPr/>
        </p:nvPicPr>
        <p:blipFill>
          <a:blip r:embed="rId9"/>
          <a:stretch>
            <a:fillRect/>
          </a:stretch>
        </p:blipFill>
        <p:spPr>
          <a:xfrm>
            <a:off x="1872415" y="4311012"/>
            <a:ext cx="4480948" cy="1963082"/>
          </a:xfrm>
          <a:prstGeom prst="rect">
            <a:avLst/>
          </a:prstGeom>
        </p:spPr>
      </p:pic>
      <p:pic>
        <p:nvPicPr>
          <p:cNvPr id="26" name="Picture 25">
            <a:extLst>
              <a:ext uri="{FF2B5EF4-FFF2-40B4-BE49-F238E27FC236}">
                <a16:creationId xmlns:a16="http://schemas.microsoft.com/office/drawing/2014/main" id="{DD617348-F8EC-418F-ADD8-952D989ADA5C}"/>
              </a:ext>
            </a:extLst>
          </p:cNvPr>
          <p:cNvPicPr>
            <a:picLocks noChangeAspect="1"/>
          </p:cNvPicPr>
          <p:nvPr/>
        </p:nvPicPr>
        <p:blipFill>
          <a:blip r:embed="rId10"/>
          <a:stretch>
            <a:fillRect/>
          </a:stretch>
        </p:blipFill>
        <p:spPr>
          <a:xfrm rot="513699">
            <a:off x="3128904" y="4093912"/>
            <a:ext cx="5113127" cy="1806299"/>
          </a:xfrm>
          <a:prstGeom prst="rect">
            <a:avLst/>
          </a:prstGeom>
        </p:spPr>
      </p:pic>
      <p:pic>
        <p:nvPicPr>
          <p:cNvPr id="27" name="Picture 2" descr="Free Watercolor Paint illustration and picture">
            <a:extLst>
              <a:ext uri="{FF2B5EF4-FFF2-40B4-BE49-F238E27FC236}">
                <a16:creationId xmlns:a16="http://schemas.microsoft.com/office/drawing/2014/main" id="{7CA83A6D-2D66-47C6-9067-BBD5203F78C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585" t="27532" r="54531" b="52728"/>
          <a:stretch/>
        </p:blipFill>
        <p:spPr bwMode="auto">
          <a:xfrm>
            <a:off x="-4560" y="1629624"/>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Watercolor Paint illustration and picture">
            <a:extLst>
              <a:ext uri="{FF2B5EF4-FFF2-40B4-BE49-F238E27FC236}">
                <a16:creationId xmlns:a16="http://schemas.microsoft.com/office/drawing/2014/main" id="{83E5589F-6FE5-42E2-9444-6D76F81E1B3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067" t="8345" r="52049" b="71915"/>
          <a:stretch/>
        </p:blipFill>
        <p:spPr bwMode="auto">
          <a:xfrm>
            <a:off x="9815239" y="1755524"/>
            <a:ext cx="2376761" cy="2380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Watercolor Paint illustration and picture">
            <a:extLst>
              <a:ext uri="{FF2B5EF4-FFF2-40B4-BE49-F238E27FC236}">
                <a16:creationId xmlns:a16="http://schemas.microsoft.com/office/drawing/2014/main" id="{D8C02043-6AE0-4117-8F80-2EEBA430B3A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495390" y="1703906"/>
            <a:ext cx="2290114" cy="22933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Watercolor Paint illustration and picture">
            <a:extLst>
              <a:ext uri="{FF2B5EF4-FFF2-40B4-BE49-F238E27FC236}">
                <a16:creationId xmlns:a16="http://schemas.microsoft.com/office/drawing/2014/main" id="{A328BF5D-76BB-4AF5-A55E-BCFAEFF7CF8F}"/>
              </a:ext>
            </a:extLst>
          </p:cNvPr>
          <p:cNvPicPr>
            <a:picLocks noChangeAspect="1" noChangeArrowheads="1"/>
          </p:cNvPicPr>
          <p:nvPr/>
        </p:nvPicPr>
        <p:blipFill rotWithShape="1">
          <a:blip r:embed="rId11">
            <a:lum bright="70000" contrast="-70000"/>
            <a:extLst>
              <a:ext uri="{28A0092B-C50C-407E-A947-70E740481C1C}">
                <a14:useLocalDpi xmlns:a14="http://schemas.microsoft.com/office/drawing/2010/main" val="0"/>
              </a:ext>
            </a:extLst>
          </a:blip>
          <a:srcRect l="17585" t="27532" r="54531" b="52728"/>
          <a:stretch/>
        </p:blipFill>
        <p:spPr bwMode="auto">
          <a:xfrm>
            <a:off x="4615500" y="1441085"/>
            <a:ext cx="2376760" cy="23801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Watercolor Paint illustration and picture">
            <a:extLst>
              <a:ext uri="{FF2B5EF4-FFF2-40B4-BE49-F238E27FC236}">
                <a16:creationId xmlns:a16="http://schemas.microsoft.com/office/drawing/2014/main" id="{C1464058-9258-4D1C-9031-A625C7DF1EE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l="17754" t="72772" r="54362" b="7488"/>
          <a:stretch/>
        </p:blipFill>
        <p:spPr bwMode="auto">
          <a:xfrm>
            <a:off x="7051490" y="1583123"/>
            <a:ext cx="2376760" cy="238011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14B870A-D01F-4771-B207-0649326A1080}"/>
              </a:ext>
            </a:extLst>
          </p:cNvPr>
          <p:cNvSpPr/>
          <p:nvPr/>
        </p:nvSpPr>
        <p:spPr>
          <a:xfrm>
            <a:off x="9557792" y="1506849"/>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e</a:t>
            </a:r>
          </a:p>
        </p:txBody>
      </p:sp>
      <p:sp>
        <p:nvSpPr>
          <p:cNvPr id="34" name="TextBox 33">
            <a:extLst>
              <a:ext uri="{FF2B5EF4-FFF2-40B4-BE49-F238E27FC236}">
                <a16:creationId xmlns:a16="http://schemas.microsoft.com/office/drawing/2014/main" id="{495B85D1-B43F-4A05-9071-A1E9DB560A67}"/>
              </a:ext>
            </a:extLst>
          </p:cNvPr>
          <p:cNvSpPr txBox="1"/>
          <p:nvPr/>
        </p:nvSpPr>
        <p:spPr>
          <a:xfrm>
            <a:off x="9463457" y="6092906"/>
            <a:ext cx="25778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pic>
        <p:nvPicPr>
          <p:cNvPr id="35" name="Picture 34">
            <a:extLst>
              <a:ext uri="{FF2B5EF4-FFF2-40B4-BE49-F238E27FC236}">
                <a16:creationId xmlns:a16="http://schemas.microsoft.com/office/drawing/2014/main" id="{2771F714-B2FA-4F55-80AD-1CD16D6FECC2}"/>
              </a:ext>
            </a:extLst>
          </p:cNvPr>
          <p:cNvPicPr>
            <a:picLocks noChangeAspect="1"/>
          </p:cNvPicPr>
          <p:nvPr/>
        </p:nvPicPr>
        <p:blipFill>
          <a:blip r:embed="rId10"/>
          <a:stretch>
            <a:fillRect/>
          </a:stretch>
        </p:blipFill>
        <p:spPr>
          <a:xfrm rot="1356141">
            <a:off x="7971270" y="4287810"/>
            <a:ext cx="3450679" cy="1219011"/>
          </a:xfrm>
          <a:prstGeom prst="rect">
            <a:avLst/>
          </a:prstGeom>
        </p:spPr>
      </p:pic>
    </p:spTree>
    <p:extLst>
      <p:ext uri="{BB962C8B-B14F-4D97-AF65-F5344CB8AC3E}">
        <p14:creationId xmlns:p14="http://schemas.microsoft.com/office/powerpoint/2010/main" val="1813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08775AAC-8824-4E27-B3C0-A35987A3D41D}"/>
              </a:ext>
            </a:extLst>
          </p:cNvPr>
          <p:cNvSpPr/>
          <p:nvPr/>
        </p:nvSpPr>
        <p:spPr>
          <a:xfrm>
            <a:off x="63206" y="5839145"/>
            <a:ext cx="2944433" cy="947058"/>
          </a:xfrm>
          <a:prstGeom prst="wedgeRoundRectCallout">
            <a:avLst>
              <a:gd name="adj1" fmla="val -40251"/>
              <a:gd name="adj2" fmla="val -757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both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8" descr="Free Bird Flamingo vector and picture">
            <a:extLst>
              <a:ext uri="{FF2B5EF4-FFF2-40B4-BE49-F238E27FC236}">
                <a16:creationId xmlns:a16="http://schemas.microsoft.com/office/drawing/2014/main" id="{E39CA6F7-55C7-4315-9FCC-9CA3D0C89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16" y="1425039"/>
            <a:ext cx="2158131" cy="3009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ee Whale Blue vector and picture">
            <a:extLst>
              <a:ext uri="{FF2B5EF4-FFF2-40B4-BE49-F238E27FC236}">
                <a16:creationId xmlns:a16="http://schemas.microsoft.com/office/drawing/2014/main" id="{DC7F290B-F48F-471D-91B5-3A200C5C2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454" y="2223858"/>
            <a:ext cx="3518312" cy="1962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Free Cartoon Octopus vector and picture">
            <a:extLst>
              <a:ext uri="{FF2B5EF4-FFF2-40B4-BE49-F238E27FC236}">
                <a16:creationId xmlns:a16="http://schemas.microsoft.com/office/drawing/2014/main" id="{687B1360-E8D5-46A1-9C7C-A8BEE2CE7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0025" y="1635540"/>
            <a:ext cx="3591922" cy="26939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ECD25B3-96B8-4A31-B925-6D9602B4AFDB}"/>
              </a:ext>
            </a:extLst>
          </p:cNvPr>
          <p:cNvSpPr txBox="1"/>
          <p:nvPr/>
        </p:nvSpPr>
        <p:spPr>
          <a:xfrm>
            <a:off x="309645" y="4241032"/>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BEFB38D-448C-45A4-BAC8-6EB4B35BC317}"/>
              </a:ext>
            </a:extLst>
          </p:cNvPr>
          <p:cNvSpPr txBox="1"/>
          <p:nvPr/>
        </p:nvSpPr>
        <p:spPr>
          <a:xfrm>
            <a:off x="3129069" y="4241031"/>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104633E-3B0D-41E7-A791-3D9EDA352037}"/>
              </a:ext>
            </a:extLst>
          </p:cNvPr>
          <p:cNvSpPr txBox="1"/>
          <p:nvPr/>
        </p:nvSpPr>
        <p:spPr>
          <a:xfrm>
            <a:off x="6101712" y="4241029"/>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pieuvre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706CAB87-8B48-4860-A92E-843FE16BF092}"/>
              </a:ext>
            </a:extLst>
          </p:cNvPr>
          <p:cNvSpPr txBox="1"/>
          <p:nvPr/>
        </p:nvSpPr>
        <p:spPr>
          <a:xfrm>
            <a:off x="9240608" y="4241029"/>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baleine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F416559F-1AC8-4A72-8A1B-F68C9F3BF096}"/>
              </a:ext>
            </a:extLst>
          </p:cNvPr>
          <p:cNvSpPr/>
          <p:nvPr/>
        </p:nvSpPr>
        <p:spPr>
          <a:xfrm>
            <a:off x="-84377" y="1436914"/>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a</a:t>
            </a:r>
          </a:p>
        </p:txBody>
      </p:sp>
      <p:sp>
        <p:nvSpPr>
          <p:cNvPr id="23" name="Rectangle 22">
            <a:extLst>
              <a:ext uri="{FF2B5EF4-FFF2-40B4-BE49-F238E27FC236}">
                <a16:creationId xmlns:a16="http://schemas.microsoft.com/office/drawing/2014/main" id="{21E3EFEF-952D-41DF-8922-AF1933C09DB8}"/>
              </a:ext>
            </a:extLst>
          </p:cNvPr>
          <p:cNvSpPr/>
          <p:nvPr/>
        </p:nvSpPr>
        <p:spPr>
          <a:xfrm>
            <a:off x="2780416" y="1329061"/>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b</a:t>
            </a:r>
          </a:p>
        </p:txBody>
      </p:sp>
      <p:sp>
        <p:nvSpPr>
          <p:cNvPr id="24" name="Rectangle 23">
            <a:extLst>
              <a:ext uri="{FF2B5EF4-FFF2-40B4-BE49-F238E27FC236}">
                <a16:creationId xmlns:a16="http://schemas.microsoft.com/office/drawing/2014/main" id="{D797A6DB-807A-4052-A8ED-9386C541D084}"/>
              </a:ext>
            </a:extLst>
          </p:cNvPr>
          <p:cNvSpPr/>
          <p:nvPr/>
        </p:nvSpPr>
        <p:spPr>
          <a:xfrm>
            <a:off x="6353363" y="1341445"/>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c</a:t>
            </a:r>
          </a:p>
        </p:txBody>
      </p:sp>
      <p:sp>
        <p:nvSpPr>
          <p:cNvPr id="25" name="Rectangle 24">
            <a:extLst>
              <a:ext uri="{FF2B5EF4-FFF2-40B4-BE49-F238E27FC236}">
                <a16:creationId xmlns:a16="http://schemas.microsoft.com/office/drawing/2014/main" id="{7261076A-4D31-4257-816A-FB63151CEF77}"/>
              </a:ext>
            </a:extLst>
          </p:cNvPr>
          <p:cNvSpPr/>
          <p:nvPr/>
        </p:nvSpPr>
        <p:spPr>
          <a:xfrm>
            <a:off x="8738910" y="1659607"/>
            <a:ext cx="68588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0066"/>
                  </a:solidFill>
                  <a:prstDash val="solid"/>
                </a:ln>
                <a:solidFill>
                  <a:srgbClr val="FF4B94"/>
                </a:solidFill>
                <a:effectLst/>
                <a:uLnTx/>
                <a:uFillTx/>
                <a:latin typeface="Segoe Print" panose="02000600000000000000" pitchFamily="2" charset="0"/>
                <a:ea typeface="+mn-ea"/>
                <a:cs typeface="+mn-cs"/>
              </a:rPr>
              <a:t>d</a:t>
            </a:r>
          </a:p>
        </p:txBody>
      </p:sp>
      <p:sp>
        <p:nvSpPr>
          <p:cNvPr id="26" name="Speech Bubble: Rectangle with Corners Rounded 25">
            <a:extLst>
              <a:ext uri="{FF2B5EF4-FFF2-40B4-BE49-F238E27FC236}">
                <a16:creationId xmlns:a16="http://schemas.microsoft.com/office/drawing/2014/main" id="{86B3A64F-B79D-43D1-AE95-2352D941BD0A}"/>
              </a:ext>
            </a:extLst>
          </p:cNvPr>
          <p:cNvSpPr/>
          <p:nvPr/>
        </p:nvSpPr>
        <p:spPr>
          <a:xfrm>
            <a:off x="318966" y="4898643"/>
            <a:ext cx="5387998"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rouge.</a:t>
            </a:r>
          </a:p>
        </p:txBody>
      </p:sp>
      <p:sp>
        <p:nvSpPr>
          <p:cNvPr id="27" name="TextBox 26">
            <a:extLst>
              <a:ext uri="{FF2B5EF4-FFF2-40B4-BE49-F238E27FC236}">
                <a16:creationId xmlns:a16="http://schemas.microsoft.com/office/drawing/2014/main" id="{58E8664F-386C-43C6-A670-C11FDCB067A2}"/>
              </a:ext>
            </a:extLst>
          </p:cNvPr>
          <p:cNvSpPr txBox="1"/>
          <p:nvPr/>
        </p:nvSpPr>
        <p:spPr>
          <a:xfrm>
            <a:off x="906763" y="4960198"/>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pieuvre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extLst>
              <a:ext uri="{FF2B5EF4-FFF2-40B4-BE49-F238E27FC236}">
                <a16:creationId xmlns:a16="http://schemas.microsoft.com/office/drawing/2014/main" id="{0B20225C-46B1-4371-ACEC-CBFBDD036161}"/>
              </a:ext>
            </a:extLst>
          </p:cNvPr>
          <p:cNvSpPr/>
          <p:nvPr/>
        </p:nvSpPr>
        <p:spPr>
          <a:xfrm>
            <a:off x="6531493" y="4877654"/>
            <a:ext cx="5137147" cy="707886"/>
          </a:xfrm>
          <a:prstGeom prst="wedgeRoundRectCallout">
            <a:avLst>
              <a:gd name="adj1" fmla="val 43160"/>
              <a:gd name="adj2" fmla="val 127461"/>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noire.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C78D99D-38F2-4409-8851-8B708E2B17AC}"/>
              </a:ext>
            </a:extLst>
          </p:cNvPr>
          <p:cNvSpPr txBox="1"/>
          <p:nvPr/>
        </p:nvSpPr>
        <p:spPr>
          <a:xfrm>
            <a:off x="6096000" y="4940238"/>
            <a:ext cx="3782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Speech Bubble: Rectangle with Corners Rounded 29">
            <a:extLst>
              <a:ext uri="{FF2B5EF4-FFF2-40B4-BE49-F238E27FC236}">
                <a16:creationId xmlns:a16="http://schemas.microsoft.com/office/drawing/2014/main" id="{DAABCEB4-D248-46D6-98DC-8C2A13869586}"/>
              </a:ext>
            </a:extLst>
          </p:cNvPr>
          <p:cNvSpPr/>
          <p:nvPr/>
        </p:nvSpPr>
        <p:spPr>
          <a:xfrm>
            <a:off x="5456113" y="161961"/>
            <a:ext cx="4804915" cy="707886"/>
          </a:xfrm>
          <a:prstGeom prst="wedgeRoundRectCallout">
            <a:avLst>
              <a:gd name="adj1" fmla="val -40753"/>
              <a:gd name="adj2" fmla="val 100620"/>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rose.</a:t>
            </a:r>
          </a:p>
        </p:txBody>
      </p:sp>
      <p:sp>
        <p:nvSpPr>
          <p:cNvPr id="31" name="Speech Bubble: Rectangle with Corners Rounded 30">
            <a:extLst>
              <a:ext uri="{FF2B5EF4-FFF2-40B4-BE49-F238E27FC236}">
                <a16:creationId xmlns:a16="http://schemas.microsoft.com/office/drawing/2014/main" id="{004601F1-7293-4C70-9669-FE3314EEA627}"/>
              </a:ext>
            </a:extLst>
          </p:cNvPr>
          <p:cNvSpPr/>
          <p:nvPr/>
        </p:nvSpPr>
        <p:spPr>
          <a:xfrm>
            <a:off x="3374128" y="5779769"/>
            <a:ext cx="5387998" cy="707886"/>
          </a:xfrm>
          <a:prstGeom prst="wedgeRoundRectCallout">
            <a:avLst>
              <a:gd name="adj1" fmla="val -40984"/>
              <a:gd name="adj2" fmla="val 77134"/>
              <a:gd name="adj3" fmla="val 16667"/>
            </a:avLst>
          </a:prstGeom>
          <a:solidFill>
            <a:srgbClr val="85CFE1"/>
          </a:solidFill>
          <a:ln w="57150">
            <a:solidFill>
              <a:srgbClr val="85C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bleue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44C5D301-5417-4759-9CAF-B26F34B2FEF7}"/>
              </a:ext>
            </a:extLst>
          </p:cNvPr>
          <p:cNvSpPr txBox="1"/>
          <p:nvPr/>
        </p:nvSpPr>
        <p:spPr>
          <a:xfrm>
            <a:off x="3518105" y="5811234"/>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baleine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2" descr="Free Black Panther Panther illustration and picture">
            <a:extLst>
              <a:ext uri="{FF2B5EF4-FFF2-40B4-BE49-F238E27FC236}">
                <a16:creationId xmlns:a16="http://schemas.microsoft.com/office/drawing/2014/main" id="{20F48B08-23B8-4065-BFFB-CC597608CD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64" y="942684"/>
            <a:ext cx="2376761" cy="3580058"/>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4" descr="Teacher">
            <a:extLst>
              <a:ext uri="{FF2B5EF4-FFF2-40B4-BE49-F238E27FC236}">
                <a16:creationId xmlns:a16="http://schemas.microsoft.com/office/drawing/2014/main" id="{0C568412-6939-4633-8780-766E4E610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17" y="191268"/>
            <a:ext cx="914400" cy="914400"/>
          </a:xfrm>
          <a:prstGeom prst="rect">
            <a:avLst/>
          </a:prstGeom>
        </p:spPr>
      </p:pic>
      <p:sp>
        <p:nvSpPr>
          <p:cNvPr id="36" name="Speech Bubble: Rectangle with Corners Rounded 35">
            <a:extLst>
              <a:ext uri="{FF2B5EF4-FFF2-40B4-BE49-F238E27FC236}">
                <a16:creationId xmlns:a16="http://schemas.microsoft.com/office/drawing/2014/main" id="{2A1A3EAB-DBD8-417B-9BEA-CEB04C7BDC6C}"/>
              </a:ext>
            </a:extLst>
          </p:cNvPr>
          <p:cNvSpPr/>
          <p:nvPr/>
        </p:nvSpPr>
        <p:spPr>
          <a:xfrm>
            <a:off x="1072804" y="258055"/>
            <a:ext cx="4275075" cy="584774"/>
          </a:xfrm>
          <a:prstGeom prst="wedgeRoundRectCallout">
            <a:avLst>
              <a:gd name="adj1" fmla="val -56187"/>
              <a:gd name="adj2" fmla="val -12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L’animal</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comment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044B2152-5CB3-457B-8F77-954CBB565ADA}"/>
              </a:ext>
            </a:extLst>
          </p:cNvPr>
          <p:cNvSpPr txBox="1"/>
          <p:nvPr/>
        </p:nvSpPr>
        <p:spPr>
          <a:xfrm>
            <a:off x="5706964" y="164505"/>
            <a:ext cx="25778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13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6" grpId="0" animBg="1"/>
      <p:bldP spid="27" grpId="0"/>
      <p:bldP spid="27" grpId="1"/>
      <p:bldP spid="28" grpId="0" animBg="1"/>
      <p:bldP spid="28" grpId="1" animBg="1"/>
      <p:bldP spid="29" grpId="0"/>
      <p:bldP spid="29" grpId="1"/>
      <p:bldP spid="30" grpId="0" animBg="1"/>
      <p:bldP spid="30" grpId="1" animBg="1"/>
      <p:bldP spid="31" grpId="0" animBg="1"/>
      <p:bldP spid="33" grpId="0"/>
      <p:bldP spid="37" grpId="0"/>
      <p:bldP spid="3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extLst>
              <a:ext uri="{FF2B5EF4-FFF2-40B4-BE49-F238E27FC236}">
                <a16:creationId xmlns:a16="http://schemas.microsoft.com/office/drawing/2014/main" id="{1335C2B8-A681-43ED-95C1-1113184D802E}"/>
              </a:ext>
            </a:extLst>
          </p:cNvPr>
          <p:cNvSpPr txBox="1"/>
          <p:nvPr/>
        </p:nvSpPr>
        <p:spPr>
          <a:xfrm>
            <a:off x="150062" y="117622"/>
            <a:ext cx="584647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Le </a:t>
            </a:r>
            <a:r>
              <a:rPr lang="en-GB" sz="3200" b="1" dirty="0" err="1">
                <a:solidFill>
                  <a:srgbClr val="002060"/>
                </a:solidFill>
                <a:latin typeface="Century Gothic" panose="020B0502020202020204" pitchFamily="34" charset="0"/>
              </a:rPr>
              <a:t>poème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préféré</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d’Eugénie</a:t>
            </a:r>
            <a:endParaRPr lang="en-GB" sz="3200" b="1" dirty="0">
              <a:solidFill>
                <a:srgbClr val="002060"/>
              </a:solidFill>
              <a:latin typeface="Century Gothic" panose="020B0502020202020204" pitchFamily="34" charset="0"/>
            </a:endParaRPr>
          </a:p>
        </p:txBody>
      </p:sp>
      <p:sp>
        <p:nvSpPr>
          <p:cNvPr id="9" name="Speech Bubble: Rectangle with Corners Rounded 8">
            <a:extLst>
              <a:ext uri="{FF2B5EF4-FFF2-40B4-BE49-F238E27FC236}">
                <a16:creationId xmlns:a16="http://schemas.microsoft.com/office/drawing/2014/main" id="{229C4896-F10F-4F17-AF14-6D65FAECA45F}"/>
              </a:ext>
            </a:extLst>
          </p:cNvPr>
          <p:cNvSpPr/>
          <p:nvPr/>
        </p:nvSpPr>
        <p:spPr>
          <a:xfrm>
            <a:off x="1263421" y="893093"/>
            <a:ext cx="5846472" cy="584775"/>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Le titre</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en</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anglais</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0" cap="none" spc="0" normalizeH="0" noProof="0" dirty="0" err="1">
                <a:ln>
                  <a:noFill/>
                </a:ln>
                <a:solidFill>
                  <a:prstClr val="white"/>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Graphic 9" descr="Teacher">
            <a:extLst>
              <a:ext uri="{FF2B5EF4-FFF2-40B4-BE49-F238E27FC236}">
                <a16:creationId xmlns:a16="http://schemas.microsoft.com/office/drawing/2014/main" id="{9926F4BD-E1A1-4732-ABC7-546C28C4A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062" y="769937"/>
            <a:ext cx="914400" cy="914400"/>
          </a:xfrm>
          <a:prstGeom prst="rect">
            <a:avLst/>
          </a:prstGeom>
        </p:spPr>
      </p:pic>
      <p:sp>
        <p:nvSpPr>
          <p:cNvPr id="11" name="Speech Bubble: Oval 10">
            <a:extLst>
              <a:ext uri="{FF2B5EF4-FFF2-40B4-BE49-F238E27FC236}">
                <a16:creationId xmlns:a16="http://schemas.microsoft.com/office/drawing/2014/main" id="{0F7721E6-EF43-4781-9914-A810166862FE}"/>
              </a:ext>
            </a:extLst>
          </p:cNvPr>
          <p:cNvSpPr/>
          <p:nvPr/>
        </p:nvSpPr>
        <p:spPr>
          <a:xfrm>
            <a:off x="5501206" y="2393735"/>
            <a:ext cx="4122275" cy="2435819"/>
          </a:xfrm>
          <a:prstGeom prst="wedgeEllipseCallout">
            <a:avLst>
              <a:gd name="adj1" fmla="val 54870"/>
              <a:gd name="adj2" fmla="val 26778"/>
            </a:avLst>
          </a:prstGeom>
          <a:solidFill>
            <a:srgbClr val="89D6EB"/>
          </a:solidFill>
          <a:ln w="12700" cap="flat" cmpd="sng" algn="ctr">
            <a:solidFill>
              <a:srgbClr val="22A7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54C3917-7BBF-4E95-8646-0762C26FDA52}"/>
              </a:ext>
            </a:extLst>
          </p:cNvPr>
          <p:cNvSpPr txBox="1"/>
          <p:nvPr/>
        </p:nvSpPr>
        <p:spPr>
          <a:xfrm>
            <a:off x="5664638" y="2994055"/>
            <a:ext cx="3686810" cy="1384995"/>
          </a:xfrm>
          <a:prstGeom prst="rect">
            <a:avLst/>
          </a:prstGeom>
          <a:noFill/>
          <a:ln>
            <a:noFill/>
          </a:ln>
        </p:spPr>
        <p:txBody>
          <a:bodyPr wrap="square" rtlCol="0">
            <a:spAutoFit/>
          </a:bodyPr>
          <a:lstStyle/>
          <a:p>
            <a:pPr algn="ctr">
              <a:spcBef>
                <a:spcPct val="50000"/>
              </a:spcBef>
            </a:pPr>
            <a:r>
              <a:rPr lang="en-GB" sz="2800" dirty="0">
                <a:solidFill>
                  <a:srgbClr val="002060"/>
                </a:solidFill>
                <a:latin typeface="Century Gothic" panose="020B0502020202020204" pitchFamily="34" charset="0"/>
              </a:rPr>
              <a:t>Mon </a:t>
            </a:r>
            <a:r>
              <a:rPr lang="en-GB" sz="2800" dirty="0" err="1">
                <a:solidFill>
                  <a:srgbClr val="002060"/>
                </a:solidFill>
                <a:latin typeface="Century Gothic" panose="020B0502020202020204" pitchFamily="34" charset="0"/>
              </a:rPr>
              <a:t>poème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préféré</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‘Unique et </a:t>
            </a:r>
            <a:r>
              <a:rPr lang="en-GB" sz="2800" dirty="0" err="1">
                <a:solidFill>
                  <a:srgbClr val="002060"/>
                </a:solidFill>
                <a:latin typeface="Century Gothic" panose="020B0502020202020204" pitchFamily="34" charset="0"/>
              </a:rPr>
              <a:t>spécial</a:t>
            </a:r>
            <a:r>
              <a:rPr lang="en-GB" sz="2800" dirty="0">
                <a:solidFill>
                  <a:srgbClr val="002060"/>
                </a:solidFill>
                <a:latin typeface="Century Gothic" panose="020B0502020202020204" pitchFamily="34" charset="0"/>
              </a:rPr>
              <a:t>’.</a:t>
            </a:r>
            <a:endParaRPr lang="en-GB" sz="2800" dirty="0">
              <a:solidFill>
                <a:srgbClr val="002060"/>
              </a:solidFill>
              <a:latin typeface="Segoe Print" panose="02000600000000000000" pitchFamily="2" charset="0"/>
            </a:endParaRPr>
          </a:p>
        </p:txBody>
      </p:sp>
      <p:pic>
        <p:nvPicPr>
          <p:cNvPr id="14" name="Picture 13">
            <a:extLst>
              <a:ext uri="{FF2B5EF4-FFF2-40B4-BE49-F238E27FC236}">
                <a16:creationId xmlns:a16="http://schemas.microsoft.com/office/drawing/2014/main" id="{2250F9A7-49FA-4560-8823-739CA5CA2A01}"/>
              </a:ext>
            </a:extLst>
          </p:cNvPr>
          <p:cNvPicPr>
            <a:picLocks noChangeAspect="1"/>
          </p:cNvPicPr>
          <p:nvPr/>
        </p:nvPicPr>
        <p:blipFill>
          <a:blip r:embed="rId6"/>
          <a:stretch>
            <a:fillRect/>
          </a:stretch>
        </p:blipFill>
        <p:spPr>
          <a:xfrm>
            <a:off x="555549" y="4823212"/>
            <a:ext cx="5816088" cy="1789331"/>
          </a:xfrm>
          <a:prstGeom prst="rect">
            <a:avLst/>
          </a:prstGeom>
        </p:spPr>
      </p:pic>
      <p:pic>
        <p:nvPicPr>
          <p:cNvPr id="4" name="Picture 3" descr="A cartoon of a child&#10;&#10;Description automatically generated">
            <a:extLst>
              <a:ext uri="{FF2B5EF4-FFF2-40B4-BE49-F238E27FC236}">
                <a16:creationId xmlns:a16="http://schemas.microsoft.com/office/drawing/2014/main" id="{3B89E947-60B8-49DC-9287-8056E5D1A4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3481" y="2817930"/>
            <a:ext cx="2583314" cy="404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9" name="Speech Bubble: Rectangle with Corners Rounded 38">
            <a:hlinkClick r:id="" action="ppaction://noaction">
              <a:snd r:embed="rId10" name="T3_W12_7.1.wav"/>
            </a:hlinkClick>
            <a:extLst>
              <a:ext uri="{FF2B5EF4-FFF2-40B4-BE49-F238E27FC236}">
                <a16:creationId xmlns:a16="http://schemas.microsoft.com/office/drawing/2014/main" id="{C3CC8C5B-5048-4C5B-A531-0CF3205DFE79}"/>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0" name="Graphic 39" descr="Teacher">
            <a:extLst>
              <a:ext uri="{FF2B5EF4-FFF2-40B4-BE49-F238E27FC236}">
                <a16:creationId xmlns:a16="http://schemas.microsoft.com/office/drawing/2014/main" id="{21A3632A-3E5B-4EC5-A896-9E0E03805E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41" name="Text Box 4">
            <a:extLst>
              <a:ext uri="{FF2B5EF4-FFF2-40B4-BE49-F238E27FC236}">
                <a16:creationId xmlns:a16="http://schemas.microsoft.com/office/drawing/2014/main" id="{6DE8CC89-3E5E-4782-AE07-54BCE52D64C4}"/>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noire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charbon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peur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froid</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couleur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ne change pas,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avion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lvl="0">
              <a:lnSpc>
                <a:spcPct val="150000"/>
              </a:lnSpc>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lang="en-GB" sz="3200" dirty="0" err="1">
                <a:solidFill>
                  <a:srgbClr val="002060"/>
                </a:solidFill>
                <a:latin typeface="Century Gothic" panose="020B0502020202020204" pitchFamily="34" charset="0"/>
              </a:rPr>
              <a:t>panthère</a:t>
            </a:r>
            <a:r>
              <a:rPr lang="en-GB" sz="3200" dirty="0">
                <a:solidFill>
                  <a:srgbClr val="002060"/>
                </a:solidFill>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unique </a:t>
            </a:r>
            <a:r>
              <a:rPr lang="en-GB" sz="3200" dirty="0">
                <a:solidFill>
                  <a:srgbClr val="002060"/>
                </a:solidFill>
                <a:latin typeface="Century Gothic" panose="020B0502020202020204" pitchFamily="34" charset="0"/>
              </a:rPr>
              <a:t>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DBDC9055-6400-45C0-9D9A-F450B9D80A35}"/>
              </a:ext>
            </a:extLst>
          </p:cNvPr>
          <p:cNvSpPr txBox="1"/>
          <p:nvPr/>
        </p:nvSpPr>
        <p:spPr>
          <a:xfrm>
            <a:off x="6598205" y="115014"/>
            <a:ext cx="3253497" cy="400110"/>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charbon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charcoal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8" descr="Index Finger, Pointer, Click, Hand">
            <a:extLst>
              <a:ext uri="{FF2B5EF4-FFF2-40B4-BE49-F238E27FC236}">
                <a16:creationId xmlns:a16="http://schemas.microsoft.com/office/drawing/2014/main" id="{CC655B12-25AB-47CE-915E-499BBCFA6B71}"/>
              </a:ext>
            </a:extLst>
          </p:cNvPr>
          <p:cNvPicPr>
            <a:picLocks noChangeAspect="1" noChangeArrowheads="1"/>
          </p:cNvPicPr>
          <p:nvPr/>
        </p:nvPicPr>
        <p:blipFill>
          <a:blip r:embed="rId1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391151" y="46413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95BCB3-38EF-4AD7-AB1D-6D80A41BECD7}"/>
              </a:ext>
            </a:extLst>
          </p:cNvPr>
          <p:cNvSpPr txBox="1"/>
          <p:nvPr/>
        </p:nvSpPr>
        <p:spPr>
          <a:xfrm>
            <a:off x="6598204" y="450685"/>
            <a:ext cx="3253497" cy="400110"/>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 her, its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A6979BD0-C022-4345-8BB3-BE5F870D4989}"/>
              </a:ext>
            </a:extLst>
          </p:cNvPr>
          <p:cNvSpPr txBox="1"/>
          <p:nvPr/>
        </p:nvSpPr>
        <p:spPr>
          <a:xfrm>
            <a:off x="6598203" y="797595"/>
            <a:ext cx="3253497" cy="707886"/>
          </a:xfrm>
          <a:prstGeom prst="rect">
            <a:avLst/>
          </a:prstGeom>
          <a:solidFill>
            <a:srgbClr val="DDF0C8"/>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as, like</a:t>
            </a:r>
          </a:p>
        </p:txBody>
      </p:sp>
      <p:pic>
        <p:nvPicPr>
          <p:cNvPr id="48" name="Picture 47">
            <a:extLst>
              <a:ext uri="{FF2B5EF4-FFF2-40B4-BE49-F238E27FC236}">
                <a16:creationId xmlns:a16="http://schemas.microsoft.com/office/drawing/2014/main" id="{B9C7652B-C1CE-4023-AAC8-A652B0854071}"/>
              </a:ext>
            </a:extLst>
          </p:cNvPr>
          <p:cNvPicPr>
            <a:picLocks noChangeAspect="1"/>
          </p:cNvPicPr>
          <p:nvPr/>
        </p:nvPicPr>
        <p:blipFill>
          <a:blip r:embed="rId14"/>
          <a:stretch>
            <a:fillRect/>
          </a:stretch>
        </p:blipFill>
        <p:spPr>
          <a:xfrm>
            <a:off x="7463693" y="2725942"/>
            <a:ext cx="1522516" cy="1642641"/>
          </a:xfrm>
          <a:prstGeom prst="rect">
            <a:avLst/>
          </a:prstGeom>
        </p:spPr>
      </p:pic>
      <p:pic>
        <p:nvPicPr>
          <p:cNvPr id="49" name="Picture 48">
            <a:extLst>
              <a:ext uri="{FF2B5EF4-FFF2-40B4-BE49-F238E27FC236}">
                <a16:creationId xmlns:a16="http://schemas.microsoft.com/office/drawing/2014/main" id="{2D636364-586A-453A-90D6-BAF7F9F9E186}"/>
              </a:ext>
            </a:extLst>
          </p:cNvPr>
          <p:cNvPicPr>
            <a:picLocks noChangeAspect="1"/>
          </p:cNvPicPr>
          <p:nvPr/>
        </p:nvPicPr>
        <p:blipFill>
          <a:blip r:embed="rId15"/>
          <a:stretch>
            <a:fillRect/>
          </a:stretch>
        </p:blipFill>
        <p:spPr>
          <a:xfrm>
            <a:off x="8577754" y="2526809"/>
            <a:ext cx="2265135" cy="1965036"/>
          </a:xfrm>
          <a:prstGeom prst="rect">
            <a:avLst/>
          </a:prstGeom>
        </p:spPr>
      </p:pic>
      <p:pic>
        <p:nvPicPr>
          <p:cNvPr id="50" name="Picture 49">
            <a:extLst>
              <a:ext uri="{FF2B5EF4-FFF2-40B4-BE49-F238E27FC236}">
                <a16:creationId xmlns:a16="http://schemas.microsoft.com/office/drawing/2014/main" id="{06470D01-29BB-44B8-80A5-43F927707BE0}"/>
              </a:ext>
            </a:extLst>
          </p:cNvPr>
          <p:cNvPicPr>
            <a:picLocks noChangeAspect="1"/>
          </p:cNvPicPr>
          <p:nvPr/>
        </p:nvPicPr>
        <p:blipFill>
          <a:blip r:embed="rId16"/>
          <a:stretch>
            <a:fillRect/>
          </a:stretch>
        </p:blipFill>
        <p:spPr>
          <a:xfrm>
            <a:off x="10274533" y="1779687"/>
            <a:ext cx="1451738" cy="1292018"/>
          </a:xfrm>
          <a:prstGeom prst="rect">
            <a:avLst/>
          </a:prstGeom>
        </p:spPr>
      </p:pic>
      <p:sp>
        <p:nvSpPr>
          <p:cNvPr id="43" name="Speech Bubble: Rectangle with Corners Rounded 42">
            <a:hlinkClick r:id="" action="ppaction://noaction">
              <a:snd r:embed="rId17" name="T3_W12_7.2.wav"/>
            </a:hlinkClick>
            <a:extLst>
              <a:ext uri="{FF2B5EF4-FFF2-40B4-BE49-F238E27FC236}">
                <a16:creationId xmlns:a16="http://schemas.microsoft.com/office/drawing/2014/main" id="{D668587D-8F16-4041-923C-F403B6B4562D}"/>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90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fade">
                                      <p:cBhvr>
                                        <p:cTn id="12" dur="500"/>
                                        <p:tgtEl>
                                          <p:spTgt spid="4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7.3.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
                                            <p:txEl>
                                              <p:pRg st="1" end="1"/>
                                            </p:txEl>
                                          </p:spTgt>
                                        </p:tgtEl>
                                        <p:attrNameLst>
                                          <p:attrName>style.visibility</p:attrName>
                                        </p:attrNameLst>
                                      </p:cBhvr>
                                      <p:to>
                                        <p:strVal val="visible"/>
                                      </p:to>
                                    </p:set>
                                    <p:animEffect transition="in" filter="fade">
                                      <p:cBhvr>
                                        <p:cTn id="21" dur="500"/>
                                        <p:tgtEl>
                                          <p:spTgt spid="41">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T3_W12_7.4.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xEl>
                                              <p:pRg st="2" end="2"/>
                                            </p:txEl>
                                          </p:spTgt>
                                        </p:tgtEl>
                                        <p:attrNameLst>
                                          <p:attrName>style.visibility</p:attrName>
                                        </p:attrNameLst>
                                      </p:cBhvr>
                                      <p:to>
                                        <p:strVal val="visible"/>
                                      </p:to>
                                    </p:set>
                                    <p:animEffect transition="in" filter="fade">
                                      <p:cBhvr>
                                        <p:cTn id="26" dur="500"/>
                                        <p:tgtEl>
                                          <p:spTgt spid="41">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T3_W12_7.5.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
                                            <p:txEl>
                                              <p:pRg st="3" end="3"/>
                                            </p:txEl>
                                          </p:spTgt>
                                        </p:tgtEl>
                                        <p:attrNameLst>
                                          <p:attrName>style.visibility</p:attrName>
                                        </p:attrNameLst>
                                      </p:cBhvr>
                                      <p:to>
                                        <p:strVal val="visible"/>
                                      </p:to>
                                    </p:set>
                                    <p:animEffect transition="in" filter="fade">
                                      <p:cBhvr>
                                        <p:cTn id="35" dur="500"/>
                                        <p:tgtEl>
                                          <p:spTgt spid="41">
                                            <p:txEl>
                                              <p:pRg st="3" end="3"/>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6" name="T3_W12_7.6.wav"/>
                                        </p:tgtEl>
                                      </p:cMediaNode>
                                    </p:audio>
                                  </p:sub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xEl>
                                              <p:pRg st="4" end="4"/>
                                            </p:txEl>
                                          </p:spTgt>
                                        </p:tgtEl>
                                        <p:attrNameLst>
                                          <p:attrName>style.visibility</p:attrName>
                                        </p:attrNameLst>
                                      </p:cBhvr>
                                      <p:to>
                                        <p:strVal val="visible"/>
                                      </p:to>
                                    </p:set>
                                    <p:animEffect transition="in" filter="fade">
                                      <p:cBhvr>
                                        <p:cTn id="44" dur="500"/>
                                        <p:tgtEl>
                                          <p:spTgt spid="41">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7" name="T3_W12_7.7.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3" name="Text Box 4">
            <a:extLst>
              <a:ext uri="{FF2B5EF4-FFF2-40B4-BE49-F238E27FC236}">
                <a16:creationId xmlns:a16="http://schemas.microsoft.com/office/drawing/2014/main" id="{2C2125C3-0D4C-4F29-AB00-11BD72AF577B}"/>
              </a:ext>
            </a:extLst>
          </p:cNvPr>
          <p:cNvSpPr txBox="1">
            <a:spLocks noChangeArrowheads="1"/>
          </p:cNvSpPr>
          <p:nvPr/>
        </p:nvSpPr>
        <p:spPr bwMode="auto">
          <a:xfrm>
            <a:off x="117428" y="2071256"/>
            <a:ext cx="9809771" cy="4430636"/>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Le </a:t>
            </a:r>
            <a:r>
              <a:rPr lang="en-GB" sz="3200" dirty="0" err="1">
                <a:solidFill>
                  <a:srgbClr val="002060"/>
                </a:solidFill>
                <a:latin typeface="Century Gothic" panose="020B0502020202020204" pitchFamily="34" charset="0"/>
              </a:rPr>
              <a:t>flamant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blanc</a:t>
            </a:r>
            <a:r>
              <a:rPr lang="en-GB" sz="3200" dirty="0">
                <a:solidFill>
                  <a:srgbClr val="002060"/>
                </a:solidFill>
                <a:latin typeface="Century Gothic" panose="020B0502020202020204" pitchFamily="34" charset="0"/>
              </a:rPr>
              <a:t>,</a:t>
            </a:r>
          </a:p>
          <a:p>
            <a:pPr>
              <a:lnSpc>
                <a:spcPct val="150000"/>
              </a:lnSpc>
            </a:pPr>
            <a:r>
              <a:rPr lang="en-GB" sz="3200" dirty="0" err="1">
                <a:solidFill>
                  <a:srgbClr val="002060"/>
                </a:solidFill>
                <a:latin typeface="Century Gothic" panose="020B0502020202020204" pitchFamily="34" charset="0"/>
              </a:rPr>
              <a:t>quand</a:t>
            </a:r>
            <a:r>
              <a:rPr lang="en-GB" sz="3200" dirty="0">
                <a:solidFill>
                  <a:srgbClr val="002060"/>
                </a:solidFill>
                <a:latin typeface="Century Gothic" panose="020B0502020202020204" pitchFamily="34" charset="0"/>
              </a:rPr>
              <a:t> il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jeune</a:t>
            </a:r>
            <a:r>
              <a:rPr lang="en-GB" sz="3200" dirty="0">
                <a:solidFill>
                  <a:srgbClr val="002060"/>
                </a:solidFill>
                <a:latin typeface="Century Gothic" panose="020B0502020202020204" pitchFamily="34" charset="0"/>
              </a:rPr>
              <a:t>.</a:t>
            </a:r>
          </a:p>
          <a:p>
            <a:pPr>
              <a:lnSpc>
                <a:spcPct val="150000"/>
              </a:lnSpc>
            </a:pPr>
            <a:r>
              <a:rPr lang="en-GB" sz="3200" dirty="0" err="1">
                <a:solidFill>
                  <a:srgbClr val="002060"/>
                </a:solidFill>
                <a:latin typeface="Century Gothic" panose="020B0502020202020204" pitchFamily="34" charset="0"/>
              </a:rPr>
              <a:t>Mais</a:t>
            </a:r>
            <a:r>
              <a:rPr lang="en-GB" sz="3200" dirty="0">
                <a:solidFill>
                  <a:srgbClr val="002060"/>
                </a:solidFill>
                <a:latin typeface="Century Gothic" panose="020B0502020202020204" pitchFamily="34" charset="0"/>
              </a:rPr>
              <a:t> à </a:t>
            </a:r>
            <a:r>
              <a:rPr lang="en-GB" sz="3200" dirty="0" err="1">
                <a:solidFill>
                  <a:srgbClr val="002060"/>
                </a:solidFill>
                <a:latin typeface="Century Gothic" panose="020B0502020202020204" pitchFamily="34" charset="0"/>
              </a:rPr>
              <a:t>certaines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heures</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il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rose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une</a:t>
            </a:r>
            <a:r>
              <a:rPr lang="en-GB" sz="3200" dirty="0">
                <a:solidFill>
                  <a:srgbClr val="002060"/>
                </a:solidFill>
                <a:latin typeface="Century Gothic" panose="020B0502020202020204" pitchFamily="34" charset="0"/>
              </a:rPr>
              <a:t> fleur.</a:t>
            </a:r>
          </a:p>
          <a:p>
            <a:pPr>
              <a:lnSpc>
                <a:spcPct val="150000"/>
              </a:lnSpc>
            </a:pPr>
            <a:r>
              <a:rPr lang="en-GB" sz="3200" dirty="0">
                <a:solidFill>
                  <a:srgbClr val="002060"/>
                </a:solidFill>
                <a:latin typeface="Century Gothic" panose="020B0502020202020204" pitchFamily="34" charset="0"/>
              </a:rPr>
              <a:t>Comme la </a:t>
            </a:r>
            <a:r>
              <a:rPr lang="en-GB" sz="3200" dirty="0" err="1">
                <a:solidFill>
                  <a:srgbClr val="002060"/>
                </a:solidFill>
                <a:latin typeface="Century Gothic" panose="020B0502020202020204" pitchFamily="34" charset="0"/>
              </a:rPr>
              <a:t>panthère</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le flammant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unique et </a:t>
            </a:r>
            <a:r>
              <a:rPr lang="en-GB" sz="3200" dirty="0" err="1">
                <a:solidFill>
                  <a:srgbClr val="002060"/>
                </a:solidFill>
                <a:latin typeface="Century Gothic" panose="020B0502020202020204" pitchFamily="34" charset="0"/>
              </a:rPr>
              <a:t>spécial</a:t>
            </a:r>
            <a:r>
              <a:rPr lang="en-GB" sz="320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0D8BE036-709D-4849-9897-DB3A0518A830}"/>
              </a:ext>
            </a:extLst>
          </p:cNvPr>
          <p:cNvSpPr txBox="1"/>
          <p:nvPr/>
        </p:nvSpPr>
        <p:spPr>
          <a:xfrm>
            <a:off x="6617923" y="156986"/>
            <a:ext cx="3253497" cy="707886"/>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à </a:t>
            </a:r>
            <a:r>
              <a:rPr lang="en-GB" sz="2000" b="1" dirty="0" err="1">
                <a:solidFill>
                  <a:srgbClr val="002060"/>
                </a:solidFill>
                <a:latin typeface="Century Gothic" panose="020B0502020202020204" pitchFamily="34" charset="0"/>
              </a:rPr>
              <a:t>certaines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heures</a:t>
            </a:r>
            <a:r>
              <a:rPr lang="en-GB" sz="2000" b="1" dirty="0">
                <a:solidFill>
                  <a:srgbClr val="002060"/>
                </a:solidFill>
                <a:latin typeface="Century Gothic" panose="020B0502020202020204" pitchFamily="34" charset="0"/>
              </a:rPr>
              <a:t> – </a:t>
            </a:r>
            <a:br>
              <a:rPr lang="en-GB" sz="2000" b="1"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 certain times </a:t>
            </a:r>
          </a:p>
        </p:txBody>
      </p:sp>
      <p:pic>
        <p:nvPicPr>
          <p:cNvPr id="27" name="Picture 8" descr="Index Finger, Pointer, Click, Hand">
            <a:extLst>
              <a:ext uri="{FF2B5EF4-FFF2-40B4-BE49-F238E27FC236}">
                <a16:creationId xmlns:a16="http://schemas.microsoft.com/office/drawing/2014/main" id="{30B6AFBE-92BF-4F39-889F-4DCD9FD43D3F}"/>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73E9D7-0B18-445C-8965-FDE56D2AC3EB}"/>
              </a:ext>
            </a:extLst>
          </p:cNvPr>
          <p:cNvSpPr txBox="1"/>
          <p:nvPr/>
        </p:nvSpPr>
        <p:spPr>
          <a:xfrm>
            <a:off x="6617923" y="823756"/>
            <a:ext cx="3253497"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a:solidFill>
                  <a:srgbClr val="002060"/>
                </a:solidFill>
                <a:latin typeface="Century Gothic" panose="020B0502020202020204" pitchFamily="34" charset="0"/>
              </a:rPr>
              <a:t>fleur </a:t>
            </a:r>
            <a:r>
              <a:rPr lang="en-GB" sz="2000" dirty="0">
                <a:solidFill>
                  <a:srgbClr val="002060"/>
                </a:solidFill>
                <a:latin typeface="Century Gothic" panose="020B0502020202020204" pitchFamily="34" charset="0"/>
              </a:rPr>
              <a:t>– flower </a:t>
            </a:r>
          </a:p>
        </p:txBody>
      </p:sp>
      <p:pic>
        <p:nvPicPr>
          <p:cNvPr id="29" name="Picture 28">
            <a:extLst>
              <a:ext uri="{FF2B5EF4-FFF2-40B4-BE49-F238E27FC236}">
                <a16:creationId xmlns:a16="http://schemas.microsoft.com/office/drawing/2014/main" id="{CF77AE87-B065-4B4C-9909-B295469BA895}"/>
              </a:ext>
            </a:extLst>
          </p:cNvPr>
          <p:cNvPicPr>
            <a:picLocks noChangeAspect="1"/>
          </p:cNvPicPr>
          <p:nvPr/>
        </p:nvPicPr>
        <p:blipFill>
          <a:blip r:embed="rId12"/>
          <a:stretch>
            <a:fillRect/>
          </a:stretch>
        </p:blipFill>
        <p:spPr>
          <a:xfrm>
            <a:off x="7801020" y="3635801"/>
            <a:ext cx="1421411" cy="1973959"/>
          </a:xfrm>
          <a:prstGeom prst="rect">
            <a:avLst/>
          </a:prstGeom>
        </p:spPr>
      </p:pic>
      <p:pic>
        <p:nvPicPr>
          <p:cNvPr id="31" name="Picture 30">
            <a:extLst>
              <a:ext uri="{FF2B5EF4-FFF2-40B4-BE49-F238E27FC236}">
                <a16:creationId xmlns:a16="http://schemas.microsoft.com/office/drawing/2014/main" id="{762E669D-7285-4F55-A06B-A3F51878083B}"/>
              </a:ext>
            </a:extLst>
          </p:cNvPr>
          <p:cNvPicPr>
            <a:picLocks noChangeAspect="1"/>
          </p:cNvPicPr>
          <p:nvPr/>
        </p:nvPicPr>
        <p:blipFill>
          <a:blip r:embed="rId13"/>
          <a:stretch>
            <a:fillRect/>
          </a:stretch>
        </p:blipFill>
        <p:spPr>
          <a:xfrm>
            <a:off x="10939798" y="3506453"/>
            <a:ext cx="935817" cy="1524132"/>
          </a:xfrm>
          <a:prstGeom prst="rect">
            <a:avLst/>
          </a:prstGeom>
        </p:spPr>
      </p:pic>
      <p:sp>
        <p:nvSpPr>
          <p:cNvPr id="32" name="Speech Bubble: Rectangle with Corners Rounded 31">
            <a:hlinkClick r:id="" action="ppaction://noaction">
              <a:snd r:embed="rId14"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7"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8" descr="Free Bird Flamingo vector and picture">
            <a:extLst>
              <a:ext uri="{FF2B5EF4-FFF2-40B4-BE49-F238E27FC236}">
                <a16:creationId xmlns:a16="http://schemas.microsoft.com/office/drawing/2014/main" id="{8918830B-8EE1-4DE6-8683-1234D6CD1F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84509" y="2255271"/>
            <a:ext cx="1451739" cy="202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8.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8.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8.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2_8.4.wav"/>
                                        </p:tgtEl>
                                      </p:cMediaNode>
                                    </p:audio>
                                  </p:sub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500"/>
                                        <p:tgtEl>
                                          <p:spTgt spid="23">
                                            <p:txEl>
                                              <p:pRg st="4" end="4"/>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12_8.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fade">
                                      <p:cBhvr>
                                        <p:cTn id="40" dur="500"/>
                                        <p:tgtEl>
                                          <p:spTgt spid="23">
                                            <p:txEl>
                                              <p:pRg st="5" end="5"/>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8" name="T3_W12_8.6.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2" name="Speech Bubble: Rectangle with Corners Rounded 31">
            <a:hlinkClick r:id="" action="ppaction://noaction">
              <a:snd r:embed="rId10"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3"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 Box 4">
            <a:extLst>
              <a:ext uri="{FF2B5EF4-FFF2-40B4-BE49-F238E27FC236}">
                <a16:creationId xmlns:a16="http://schemas.microsoft.com/office/drawing/2014/main" id="{C4326252-15B0-43CB-AFA0-8DCFF18DA319}"/>
              </a:ext>
            </a:extLst>
          </p:cNvPr>
          <p:cNvSpPr txBox="1">
            <a:spLocks noChangeArrowheads="1"/>
          </p:cNvSpPr>
          <p:nvPr/>
        </p:nvSpPr>
        <p:spPr bwMode="auto">
          <a:xfrm>
            <a:off x="117428" y="2071256"/>
            <a:ext cx="9809771" cy="3691973"/>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baleine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bleue</a:t>
            </a:r>
            <a:endParaRPr lang="en-GB" sz="3200" dirty="0">
              <a:solidFill>
                <a:srgbClr val="002060"/>
              </a:solidFill>
              <a:latin typeface="Century Gothic" panose="020B0502020202020204" pitchFamily="34" charset="0"/>
            </a:endParaRPr>
          </a:p>
          <a:p>
            <a:pPr>
              <a:lnSpc>
                <a:spcPct val="150000"/>
              </a:lnSpc>
            </a:pP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grande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un bus.</a:t>
            </a:r>
          </a:p>
          <a:p>
            <a:pPr>
              <a:lnSpc>
                <a:spcPct val="150000"/>
              </a:lnSpc>
            </a:pPr>
            <a:r>
              <a:rPr lang="en-GB" sz="3200" dirty="0" err="1">
                <a:solidFill>
                  <a:srgbClr val="002060"/>
                </a:solidFill>
                <a:latin typeface="Century Gothic" panose="020B0502020202020204" pitchFamily="34" charset="0"/>
              </a:rPr>
              <a:t>Parce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qu’elle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super</a:t>
            </a:r>
          </a:p>
          <a:p>
            <a:pPr>
              <a:lnSpc>
                <a:spcPct val="150000"/>
              </a:lnSpc>
            </a:pPr>
            <a:r>
              <a:rPr lang="en-GB" sz="3200" dirty="0">
                <a:solidFill>
                  <a:srgbClr val="002060"/>
                </a:solidFill>
                <a:latin typeface="Century Gothic" panose="020B0502020202020204" pitchFamily="34" charset="0"/>
              </a:rPr>
              <a:t>et </a:t>
            </a:r>
            <a:r>
              <a:rPr lang="en-GB" sz="3200" dirty="0" err="1">
                <a:solidFill>
                  <a:srgbClr val="002060"/>
                </a:solidFill>
                <a:latin typeface="Century Gothic" panose="020B0502020202020204" pitchFamily="34" charset="0"/>
              </a:rPr>
              <a:t>nage</a:t>
            </a:r>
            <a:r>
              <a:rPr lang="en-GB" sz="3200" dirty="0">
                <a:solidFill>
                  <a:srgbClr val="002060"/>
                </a:solidFill>
                <a:latin typeface="Century Gothic" panose="020B0502020202020204" pitchFamily="34" charset="0"/>
              </a:rPr>
              <a:t> dans la </a:t>
            </a:r>
            <a:r>
              <a:rPr lang="en-GB" sz="3200" dirty="0" err="1">
                <a:solidFill>
                  <a:srgbClr val="002060"/>
                </a:solidFill>
                <a:latin typeface="Century Gothic" panose="020B0502020202020204" pitchFamily="34" charset="0"/>
              </a:rPr>
              <a:t>mer</a:t>
            </a:r>
            <a:r>
              <a:rPr lang="en-GB" sz="3200" dirty="0">
                <a:solidFill>
                  <a:srgbClr val="002060"/>
                </a:solidFill>
                <a:latin typeface="Century Gothic" panose="020B0502020202020204" pitchFamily="34" charset="0"/>
              </a:rPr>
              <a:t>,</a:t>
            </a: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baleine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bleue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unique 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p>
        </p:txBody>
      </p:sp>
      <p:sp>
        <p:nvSpPr>
          <p:cNvPr id="17" name="TextBox 16">
            <a:extLst>
              <a:ext uri="{FF2B5EF4-FFF2-40B4-BE49-F238E27FC236}">
                <a16:creationId xmlns:a16="http://schemas.microsoft.com/office/drawing/2014/main" id="{ACC75F2B-4F19-4475-B16A-D6E0AF9CFEBB}"/>
              </a:ext>
            </a:extLst>
          </p:cNvPr>
          <p:cNvSpPr txBox="1"/>
          <p:nvPr/>
        </p:nvSpPr>
        <p:spPr>
          <a:xfrm>
            <a:off x="7434355" y="1521773"/>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mer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sea </a:t>
            </a:r>
            <a:endParaRPr lang="en-GB" sz="2000" b="1" dirty="0">
              <a:solidFill>
                <a:srgbClr val="002060"/>
              </a:solidFill>
              <a:latin typeface="Century Gothic" panose="020B0502020202020204" pitchFamily="34" charset="0"/>
            </a:endParaRPr>
          </a:p>
        </p:txBody>
      </p:sp>
      <p:pic>
        <p:nvPicPr>
          <p:cNvPr id="18" name="Picture 8" descr="Index Finger, Pointer, Click, Hand">
            <a:extLst>
              <a:ext uri="{FF2B5EF4-FFF2-40B4-BE49-F238E27FC236}">
                <a16:creationId xmlns:a16="http://schemas.microsoft.com/office/drawing/2014/main" id="{39FFC7A5-BBE6-49EA-A2A4-DA66F1659BC0}"/>
              </a:ext>
            </a:extLst>
          </p:cNvPr>
          <p:cNvPicPr>
            <a:picLocks noChangeAspect="1" noChangeArrowheads="1"/>
          </p:cNvPicPr>
          <p:nvPr/>
        </p:nvPicPr>
        <p:blipFill>
          <a:blip r:embed="rId14">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Illustration Landscape illustration and picture">
            <a:extLst>
              <a:ext uri="{FF2B5EF4-FFF2-40B4-BE49-F238E27FC236}">
                <a16:creationId xmlns:a16="http://schemas.microsoft.com/office/drawing/2014/main" id="{3536E370-2E16-486E-BBCF-D92CDCC6E4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69826" y="3301708"/>
            <a:ext cx="1704746" cy="1203977"/>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4" descr="Free Bus Transportation vector and picture">
            <a:extLst>
              <a:ext uri="{FF2B5EF4-FFF2-40B4-BE49-F238E27FC236}">
                <a16:creationId xmlns:a16="http://schemas.microsoft.com/office/drawing/2014/main" id="{739D91FB-BC60-40AC-B428-DA15A62424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2126" y="2455331"/>
            <a:ext cx="1852549" cy="16065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F3CCF35-A7EC-47AE-9B18-E30880AC8CBE}"/>
              </a:ext>
            </a:extLst>
          </p:cNvPr>
          <p:cNvPicPr>
            <a:picLocks noChangeAspect="1"/>
          </p:cNvPicPr>
          <p:nvPr/>
        </p:nvPicPr>
        <p:blipFill>
          <a:blip r:embed="rId17"/>
          <a:stretch>
            <a:fillRect/>
          </a:stretch>
        </p:blipFill>
        <p:spPr>
          <a:xfrm>
            <a:off x="7191808" y="4001613"/>
            <a:ext cx="2405952" cy="1342663"/>
          </a:xfrm>
          <a:prstGeom prst="rect">
            <a:avLst/>
          </a:prstGeom>
        </p:spPr>
      </p:pic>
      <p:sp>
        <p:nvSpPr>
          <p:cNvPr id="22" name="TextBox 21">
            <a:extLst>
              <a:ext uri="{FF2B5EF4-FFF2-40B4-BE49-F238E27FC236}">
                <a16:creationId xmlns:a16="http://schemas.microsoft.com/office/drawing/2014/main" id="{D636228F-C218-4590-8ABD-782ADE9A9D64}"/>
              </a:ext>
            </a:extLst>
          </p:cNvPr>
          <p:cNvSpPr txBox="1"/>
          <p:nvPr/>
        </p:nvSpPr>
        <p:spPr>
          <a:xfrm>
            <a:off x="7434356" y="35854"/>
            <a:ext cx="238997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comme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like, as </a:t>
            </a:r>
            <a:endParaRPr lang="en-GB" sz="20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F38FBE43-7973-4723-987B-6971659A9622}"/>
              </a:ext>
            </a:extLst>
          </p:cNvPr>
          <p:cNvSpPr txBox="1"/>
          <p:nvPr/>
        </p:nvSpPr>
        <p:spPr>
          <a:xfrm>
            <a:off x="7434355" y="429137"/>
            <a:ext cx="2389973"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parce</a:t>
            </a:r>
            <a:r>
              <a:rPr lang="en-GB" sz="2000" b="1" dirty="0">
                <a:solidFill>
                  <a:srgbClr val="002060"/>
                </a:solidFill>
                <a:latin typeface="Century Gothic" panose="020B0502020202020204" pitchFamily="34" charset="0"/>
              </a:rPr>
              <a:t> que </a:t>
            </a:r>
            <a:r>
              <a:rPr lang="en-GB" sz="2000" dirty="0">
                <a:solidFill>
                  <a:srgbClr val="002060"/>
                </a:solidFill>
                <a:latin typeface="Century Gothic" panose="020B0502020202020204" pitchFamily="34" charset="0"/>
              </a:rPr>
              <a:t>– because</a:t>
            </a:r>
            <a:endParaRPr lang="en-GB" sz="20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7F148278-CE3F-4619-953B-B30427072516}"/>
              </a:ext>
            </a:extLst>
          </p:cNvPr>
          <p:cNvSpPr txBox="1"/>
          <p:nvPr/>
        </p:nvSpPr>
        <p:spPr>
          <a:xfrm>
            <a:off x="7433861" y="1123659"/>
            <a:ext cx="238997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nager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swim</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032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9.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9.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9.3.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500"/>
                                        <p:tgtEl>
                                          <p:spTgt spid="16">
                                            <p:txEl>
                                              <p:pRg st="3" end="3"/>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T3_W12_9.4.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fade">
                                      <p:cBhvr>
                                        <p:cTn id="39" dur="500"/>
                                        <p:tgtEl>
                                          <p:spTgt spid="16">
                                            <p:txEl>
                                              <p:pRg st="4" end="4"/>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7" name="T3_W12_9.5.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3" name="Picture 32" descr="Icon&#10;&#10;Description automatically generated">
            <a:extLst>
              <a:ext uri="{FF2B5EF4-FFF2-40B4-BE49-F238E27FC236}">
                <a16:creationId xmlns:a16="http://schemas.microsoft.com/office/drawing/2014/main" id="{4F758222-BBC8-4FCE-8738-FEC492F2181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60" y="83874"/>
            <a:ext cx="1101542" cy="1101542"/>
          </a:xfrm>
          <a:prstGeom prst="rect">
            <a:avLst/>
          </a:prstGeom>
        </p:spPr>
      </p:pic>
      <p:sp>
        <p:nvSpPr>
          <p:cNvPr id="34" name="Title 2">
            <a:extLst>
              <a:ext uri="{FF2B5EF4-FFF2-40B4-BE49-F238E27FC236}">
                <a16:creationId xmlns:a16="http://schemas.microsoft.com/office/drawing/2014/main" id="{BC333317-0D42-475E-AF4E-7CF6248AEC6D}"/>
              </a:ext>
            </a:extLst>
          </p:cNvPr>
          <p:cNvSpPr txBox="1">
            <a:spLocks/>
          </p:cNvSpPr>
          <p:nvPr/>
        </p:nvSpPr>
        <p:spPr>
          <a:xfrm>
            <a:off x="10125631" y="11178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2" name="Speech Bubble: Rectangle with Corners Rounded 31">
            <a:hlinkClick r:id="" action="ppaction://noaction">
              <a:snd r:embed="rId10" name="T3_W12_7.1.wav"/>
            </a:hlinkClick>
            <a:extLst>
              <a:ext uri="{FF2B5EF4-FFF2-40B4-BE49-F238E27FC236}">
                <a16:creationId xmlns:a16="http://schemas.microsoft.com/office/drawing/2014/main" id="{AA5F0E3C-B7D0-445F-8B40-559B00EFBC5C}"/>
              </a:ext>
            </a:extLst>
          </p:cNvPr>
          <p:cNvSpPr/>
          <p:nvPr/>
        </p:nvSpPr>
        <p:spPr>
          <a:xfrm>
            <a:off x="1108458" y="123156"/>
            <a:ext cx="455607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8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lis le poème.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88D8CA6E-95F9-495F-9523-A291ECE51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3" name="T3_W12_7.2.wav"/>
            </a:hlinkClick>
            <a:extLst>
              <a:ext uri="{FF2B5EF4-FFF2-40B4-BE49-F238E27FC236}">
                <a16:creationId xmlns:a16="http://schemas.microsoft.com/office/drawing/2014/main" id="{3B9ACC43-E2D6-44A9-9AA5-697ADEAB4444}"/>
              </a:ext>
            </a:extLst>
          </p:cNvPr>
          <p:cNvSpPr/>
          <p:nvPr/>
        </p:nvSpPr>
        <p:spPr>
          <a:xfrm>
            <a:off x="248703" y="994269"/>
            <a:ext cx="6610403" cy="612318"/>
          </a:xfrm>
          <a:prstGeom prst="wedgeRoundRectCallout">
            <a:avLst>
              <a:gd name="adj1" fmla="val -38149"/>
              <a:gd name="adj2" fmla="val -7626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la carte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correspondante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quoi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 Box 4">
            <a:extLst>
              <a:ext uri="{FF2B5EF4-FFF2-40B4-BE49-F238E27FC236}">
                <a16:creationId xmlns:a16="http://schemas.microsoft.com/office/drawing/2014/main" id="{DF43750B-8D1D-4CA2-BB77-000F54BE5D15}"/>
              </a:ext>
            </a:extLst>
          </p:cNvPr>
          <p:cNvSpPr txBox="1">
            <a:spLocks noChangeArrowheads="1"/>
          </p:cNvSpPr>
          <p:nvPr/>
        </p:nvSpPr>
        <p:spPr bwMode="auto">
          <a:xfrm>
            <a:off x="117428" y="2071256"/>
            <a:ext cx="9809771" cy="4430636"/>
          </a:xfrm>
          <a:prstGeom prst="rect">
            <a:avLst/>
          </a:prstGeom>
          <a:noFill/>
          <a:ln>
            <a:noFill/>
          </a:ln>
          <a:effectLst/>
        </p:spPr>
        <p:txBody>
          <a:bodyPr wrap="square">
            <a:spAutoFit/>
          </a:bodyPr>
          <a:lstStyle/>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pieuvre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curieuse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comme</a:t>
            </a:r>
            <a:r>
              <a:rPr lang="en-GB" sz="3200" dirty="0">
                <a:solidFill>
                  <a:srgbClr val="002060"/>
                </a:solidFill>
                <a:latin typeface="Century Gothic" panose="020B0502020202020204" pitchFamily="34" charset="0"/>
              </a:rPr>
              <a:t> un ours</a:t>
            </a:r>
          </a:p>
          <a:p>
            <a:pPr>
              <a:lnSpc>
                <a:spcPct val="150000"/>
              </a:lnSpc>
            </a:pPr>
            <a:r>
              <a:rPr lang="en-GB" sz="3200" dirty="0">
                <a:solidFill>
                  <a:srgbClr val="002060"/>
                </a:solidFill>
                <a:latin typeface="Century Gothic" panose="020B0502020202020204" pitchFamily="34" charset="0"/>
              </a:rPr>
              <a:t>et avec </a:t>
            </a:r>
            <a:r>
              <a:rPr lang="en-GB" sz="3200" dirty="0" err="1">
                <a:solidFill>
                  <a:srgbClr val="002060"/>
                </a:solidFill>
                <a:latin typeface="Century Gothic" panose="020B0502020202020204" pitchFamily="34" charset="0"/>
              </a:rPr>
              <a:t>ses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huit</a:t>
            </a:r>
            <a:r>
              <a:rPr lang="en-GB" sz="3200" dirty="0">
                <a:solidFill>
                  <a:srgbClr val="002060"/>
                </a:solidFill>
                <a:latin typeface="Century Gothic" panose="020B0502020202020204" pitchFamily="34" charset="0"/>
              </a:rPr>
              <a:t> bras</a:t>
            </a:r>
          </a:p>
          <a:p>
            <a:pPr>
              <a:lnSpc>
                <a:spcPct val="150000"/>
              </a:lnSpc>
            </a:pPr>
            <a:r>
              <a:rPr lang="en-GB" sz="3200" dirty="0">
                <a:solidFill>
                  <a:srgbClr val="002060"/>
                </a:solidFill>
                <a:latin typeface="Century Gothic" panose="020B0502020202020204" pitchFamily="34" charset="0"/>
              </a:rPr>
              <a:t>et trois </a:t>
            </a:r>
            <a:r>
              <a:rPr lang="en-GB" sz="3200" dirty="0" err="1">
                <a:solidFill>
                  <a:srgbClr val="002060"/>
                </a:solidFill>
                <a:latin typeface="Century Gothic" panose="020B0502020202020204" pitchFamily="34" charset="0"/>
              </a:rPr>
              <a:t>cœurs</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pieuvre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aussi</a:t>
            </a:r>
            <a:endParaRPr lang="en-GB" sz="3200" dirty="0">
              <a:solidFill>
                <a:srgbClr val="002060"/>
              </a:solidFill>
              <a:latin typeface="Century Gothic" panose="020B0502020202020204" pitchFamily="34" charset="0"/>
            </a:endParaRPr>
          </a:p>
          <a:p>
            <a:pPr>
              <a:lnSpc>
                <a:spcPct val="150000"/>
              </a:lnSpc>
            </a:pPr>
            <a:r>
              <a:rPr lang="en-GB" sz="3200" dirty="0">
                <a:solidFill>
                  <a:srgbClr val="002060"/>
                </a:solidFill>
                <a:latin typeface="Century Gothic" panose="020B0502020202020204" pitchFamily="34" charset="0"/>
              </a:rPr>
              <a:t>unique et </a:t>
            </a:r>
            <a:r>
              <a:rPr lang="en-GB" sz="3200" dirty="0" err="1">
                <a:solidFill>
                  <a:srgbClr val="002060"/>
                </a:solidFill>
                <a:latin typeface="Century Gothic" panose="020B0502020202020204" pitchFamily="34" charset="0"/>
              </a:rPr>
              <a:t>spéciale</a:t>
            </a:r>
            <a:r>
              <a:rPr lang="en-GB" sz="3200" dirty="0">
                <a:solidFill>
                  <a:srgbClr val="002060"/>
                </a:solidFill>
                <a:latin typeface="Century Gothic" panose="020B0502020202020204" pitchFamily="34" charset="0"/>
              </a:rPr>
              <a:t>.</a:t>
            </a:r>
          </a:p>
          <a:p>
            <a:pPr>
              <a:lnSpc>
                <a:spcPct val="150000"/>
              </a:lnSpc>
            </a:pPr>
            <a:endParaRPr lang="en-GB" sz="32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44D5A642-003C-4598-9BF3-5F08B518B773}"/>
              </a:ext>
            </a:extLst>
          </p:cNvPr>
          <p:cNvSpPr txBox="1"/>
          <p:nvPr/>
        </p:nvSpPr>
        <p:spPr>
          <a:xfrm>
            <a:off x="7457703" y="117622"/>
            <a:ext cx="2389973"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 </a:t>
            </a:r>
            <a:r>
              <a:rPr lang="en-GB" sz="2000" b="1" dirty="0">
                <a:solidFill>
                  <a:srgbClr val="002060"/>
                </a:solidFill>
                <a:latin typeface="Century Gothic" panose="020B0502020202020204" pitchFamily="34" charset="0"/>
              </a:rPr>
              <a:t>ours </a:t>
            </a:r>
            <a:r>
              <a:rPr lang="en-GB" sz="2000" dirty="0">
                <a:solidFill>
                  <a:srgbClr val="002060"/>
                </a:solidFill>
                <a:latin typeface="Century Gothic" panose="020B0502020202020204" pitchFamily="34" charset="0"/>
              </a:rPr>
              <a:t>= bear</a:t>
            </a:r>
          </a:p>
          <a:p>
            <a:pPr algn="ctr"/>
            <a:r>
              <a:rPr lang="en-GB" sz="2000" b="1" dirty="0" err="1">
                <a:solidFill>
                  <a:srgbClr val="002060"/>
                </a:solidFill>
                <a:latin typeface="Century Gothic" panose="020B0502020202020204" pitchFamily="34" charset="0"/>
              </a:rPr>
              <a:t>ses</a:t>
            </a:r>
            <a:r>
              <a:rPr lang="en-GB" sz="2000" dirty="0">
                <a:solidFill>
                  <a:srgbClr val="002060"/>
                </a:solidFill>
                <a:latin typeface="Century Gothic" panose="020B0502020202020204" pitchFamily="34" charset="0"/>
              </a:rPr>
              <a:t> = his, her, its</a:t>
            </a:r>
          </a:p>
        </p:txBody>
      </p:sp>
      <p:pic>
        <p:nvPicPr>
          <p:cNvPr id="27" name="Picture 8" descr="Index Finger, Pointer, Click, Hand">
            <a:extLst>
              <a:ext uri="{FF2B5EF4-FFF2-40B4-BE49-F238E27FC236}">
                <a16:creationId xmlns:a16="http://schemas.microsoft.com/office/drawing/2014/main" id="{ED52BC8A-F436-43EF-B366-5927C0E0908E}"/>
              </a:ext>
            </a:extLst>
          </p:cNvPr>
          <p:cNvPicPr>
            <a:picLocks noChangeAspect="1" noChangeArrowheads="1"/>
          </p:cNvPicPr>
          <p:nvPr/>
        </p:nvPicPr>
        <p:blipFill>
          <a:blip r:embed="rId14">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88034"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00EF1CD-8319-4664-9968-3C8CA94A91BF}"/>
              </a:ext>
            </a:extLst>
          </p:cNvPr>
          <p:cNvSpPr txBox="1"/>
          <p:nvPr/>
        </p:nvSpPr>
        <p:spPr>
          <a:xfrm>
            <a:off x="7459533" y="821689"/>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(le) </a:t>
            </a:r>
            <a:r>
              <a:rPr lang="en-GB" sz="2000" b="1" dirty="0">
                <a:solidFill>
                  <a:srgbClr val="002060"/>
                </a:solidFill>
                <a:latin typeface="Century Gothic" panose="020B0502020202020204" pitchFamily="34" charset="0"/>
              </a:rPr>
              <a:t>bras</a:t>
            </a:r>
            <a:r>
              <a:rPr lang="en-GB" sz="2000" dirty="0">
                <a:solidFill>
                  <a:srgbClr val="002060"/>
                </a:solidFill>
                <a:latin typeface="Century Gothic" panose="020B0502020202020204" pitchFamily="34" charset="0"/>
              </a:rPr>
              <a:t> = arm</a:t>
            </a:r>
            <a:endParaRPr lang="en-GB" sz="20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6FD26D06-84A8-429D-9630-AAD56118BF13}"/>
              </a:ext>
            </a:extLst>
          </p:cNvPr>
          <p:cNvSpPr txBox="1"/>
          <p:nvPr/>
        </p:nvSpPr>
        <p:spPr>
          <a:xfrm>
            <a:off x="7457703" y="1205881"/>
            <a:ext cx="2389973"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cœur</a:t>
            </a:r>
            <a:r>
              <a:rPr lang="en-GB" sz="2000" dirty="0">
                <a:solidFill>
                  <a:srgbClr val="002060"/>
                </a:solidFill>
                <a:latin typeface="Century Gothic" panose="020B0502020202020204" pitchFamily="34" charset="0"/>
              </a:rPr>
              <a:t> = heart</a:t>
            </a:r>
            <a:endParaRPr lang="en-GB" sz="2000" b="1" dirty="0">
              <a:solidFill>
                <a:srgbClr val="002060"/>
              </a:solidFill>
              <a:latin typeface="Century Gothic" panose="020B0502020202020204" pitchFamily="34" charset="0"/>
            </a:endParaRPr>
          </a:p>
        </p:txBody>
      </p:sp>
      <p:pic>
        <p:nvPicPr>
          <p:cNvPr id="30" name="Picture 14" descr="Free Cartoon Octopus vector and picture">
            <a:extLst>
              <a:ext uri="{FF2B5EF4-FFF2-40B4-BE49-F238E27FC236}">
                <a16:creationId xmlns:a16="http://schemas.microsoft.com/office/drawing/2014/main" id="{568DC327-7508-4746-8533-75A969DB32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6207" y="4426060"/>
            <a:ext cx="1845874" cy="138440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BCE5A26-633A-4497-BA08-6F6A9B57D018}"/>
              </a:ext>
            </a:extLst>
          </p:cNvPr>
          <p:cNvSpPr/>
          <p:nvPr/>
        </p:nvSpPr>
        <p:spPr>
          <a:xfrm>
            <a:off x="7427115" y="3066049"/>
            <a:ext cx="685881" cy="1446550"/>
          </a:xfrm>
          <a:prstGeom prst="rect">
            <a:avLst/>
          </a:prstGeom>
          <a:noFill/>
        </p:spPr>
        <p:txBody>
          <a:bodyPr wrap="square" lIns="91440" tIns="45720" rIns="91440" bIns="45720">
            <a:spAutoFit/>
          </a:bodyPr>
          <a:lstStyle/>
          <a:p>
            <a:pPr algn="ctr"/>
            <a:r>
              <a:rPr lang="en-US" sz="8800" b="1" dirty="0">
                <a:ln w="12700" cmpd="sng">
                  <a:solidFill>
                    <a:srgbClr val="FF0066"/>
                  </a:solidFill>
                  <a:prstDash val="solid"/>
                </a:ln>
                <a:solidFill>
                  <a:srgbClr val="FF4B94"/>
                </a:solidFill>
                <a:latin typeface="Segoe Print" panose="02000600000000000000" pitchFamily="2" charset="0"/>
              </a:rPr>
              <a:t>8</a:t>
            </a:r>
          </a:p>
        </p:txBody>
      </p:sp>
      <p:pic>
        <p:nvPicPr>
          <p:cNvPr id="37" name="Picture 36">
            <a:extLst>
              <a:ext uri="{FF2B5EF4-FFF2-40B4-BE49-F238E27FC236}">
                <a16:creationId xmlns:a16="http://schemas.microsoft.com/office/drawing/2014/main" id="{E854013F-E3BF-4059-971C-841C889C093E}"/>
              </a:ext>
            </a:extLst>
          </p:cNvPr>
          <p:cNvPicPr>
            <a:picLocks noChangeAspect="1"/>
          </p:cNvPicPr>
          <p:nvPr/>
        </p:nvPicPr>
        <p:blipFill>
          <a:blip r:embed="rId16"/>
          <a:stretch>
            <a:fillRect/>
          </a:stretch>
        </p:blipFill>
        <p:spPr>
          <a:xfrm>
            <a:off x="8779786" y="3003739"/>
            <a:ext cx="1659031" cy="1508860"/>
          </a:xfrm>
          <a:prstGeom prst="rect">
            <a:avLst/>
          </a:prstGeom>
        </p:spPr>
      </p:pic>
    </p:spTree>
    <p:extLst>
      <p:ext uri="{BB962C8B-B14F-4D97-AF65-F5344CB8AC3E}">
        <p14:creationId xmlns:p14="http://schemas.microsoft.com/office/powerpoint/2010/main" val="18711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0.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10.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500"/>
                                        <p:tgtEl>
                                          <p:spTgt spid="23">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T3_W12_10.3.wav"/>
                                        </p:tgtEl>
                                      </p:cMediaNode>
                                    </p:audio>
                                  </p:sub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xEl>
                                              <p:pRg st="3" end="3"/>
                                            </p:txEl>
                                          </p:spTgt>
                                        </p:tgtEl>
                                        <p:attrNameLst>
                                          <p:attrName>style.visibility</p:attrName>
                                        </p:attrNameLst>
                                      </p:cBhvr>
                                      <p:to>
                                        <p:strVal val="visible"/>
                                      </p:to>
                                    </p:set>
                                    <p:animEffect transition="in" filter="fade">
                                      <p:cBhvr>
                                        <p:cTn id="30" dur="500"/>
                                        <p:tgtEl>
                                          <p:spTgt spid="23">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T3_W12_10.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500"/>
                                        <p:tgtEl>
                                          <p:spTgt spid="23">
                                            <p:txEl>
                                              <p:pRg st="4" end="4"/>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12_10.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1919</Words>
  <Application>Microsoft Office PowerPoint</Application>
  <PresentationFormat>Widescreen</PresentationFormat>
  <Paragraphs>260</Paragraphs>
  <Slides>14</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Baguet Script</vt:lpstr>
      <vt:lpstr>Calibri</vt:lpstr>
      <vt:lpstr>Calibri Light</vt:lpstr>
      <vt:lpstr>Century Gothic</vt:lpstr>
      <vt:lpstr>Eras Demi ITC</vt:lpstr>
      <vt:lpstr>Modern Love</vt:lpstr>
      <vt:lpstr>Segoe Print</vt:lpstr>
      <vt:lpstr>Symbol</vt:lpstr>
      <vt:lpstr>Times New Roman</vt:lpstr>
      <vt:lpstr>Wingdings</vt:lpstr>
      <vt:lpstr>1_Office Theme</vt:lpstr>
      <vt:lpstr>Office Theme</vt:lpstr>
      <vt:lpstr>Describing me and others</vt:lpstr>
      <vt:lpstr>vocabulaire</vt:lpstr>
      <vt:lpstr>vocabulaire</vt:lpstr>
      <vt:lpstr>vocabulaire</vt:lpstr>
      <vt:lpstr>lire</vt:lpstr>
      <vt:lpstr>écouter</vt:lpstr>
      <vt:lpstr>écouter</vt:lpstr>
      <vt:lpstr>écouter</vt:lpstr>
      <vt:lpstr>écouter</vt:lpstr>
      <vt:lpstr>parler</vt:lpstr>
      <vt:lpstr>Au revoir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32</cp:revision>
  <dcterms:created xsi:type="dcterms:W3CDTF">2021-07-02T19:27:01Z</dcterms:created>
  <dcterms:modified xsi:type="dcterms:W3CDTF">2023-09-02T12:28:38Z</dcterms:modified>
</cp:coreProperties>
</file>